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26.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36.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58.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64.xml" ContentType="application/vnd.openxmlformats-officedocument.presentationml.tags+xml"/>
  <Override PartName="/ppt/notesSlides/notesSlide12.xml" ContentType="application/vnd.openxmlformats-officedocument.presentationml.notesSlide+xml"/>
  <Override PartName="/ppt/theme/themeOverride13.xml" ContentType="application/vnd.openxmlformats-officedocument.themeOverr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77.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ppt/theme/themeOverride16.xml" ContentType="application/vnd.openxmlformats-officedocument.themeOverride+xml"/>
  <Override PartName="/ppt/tags/tag83.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tags/tag84.xml" ContentType="application/vnd.openxmlformats-officedocument.presentationml.tags+xml"/>
  <Override PartName="/ppt/notesSlides/notesSlide17.xml" ContentType="application/vnd.openxmlformats-officedocument.presentationml.notesSlide+xml"/>
  <Override PartName="/ppt/theme/themeOverride18.xml" ContentType="application/vnd.openxmlformats-officedocument.themeOverride+xml"/>
  <Override PartName="/ppt/tags/tag85.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9.xml" ContentType="application/vnd.openxmlformats-officedocument.presentationml.notesSlide+xml"/>
  <Override PartName="/ppt/theme/themeOverride20.xml" ContentType="application/vnd.openxmlformats-officedocument.themeOverride+xml"/>
  <Override PartName="/ppt/tags/tag91.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tags/tag92.xml" ContentType="application/vnd.openxmlformats-officedocument.presentationml.tags+xml"/>
  <Override PartName="/ppt/notesSlides/notesSlide21.xml" ContentType="application/vnd.openxmlformats-officedocument.presentationml.notesSlide+xml"/>
  <Override PartName="/ppt/theme/themeOverride22.xml" ContentType="application/vnd.openxmlformats-officedocument.themeOverride+xml"/>
  <Override PartName="/ppt/tags/tag93.xml" ContentType="application/vnd.openxmlformats-officedocument.presentationml.tags+xml"/>
  <Override PartName="/ppt/notesSlides/notesSlide22.xml" ContentType="application/vnd.openxmlformats-officedocument.presentationml.notesSlide+xml"/>
  <Override PartName="/ppt/theme/themeOverride23.xml" ContentType="application/vnd.openxmlformats-officedocument.themeOverride+xml"/>
  <Override PartName="/ppt/tags/tag94.xml" ContentType="application/vnd.openxmlformats-officedocument.presentationml.tags+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9" r:id="rId3"/>
    <p:sldId id="260" r:id="rId4"/>
    <p:sldId id="265" r:id="rId5"/>
    <p:sldId id="266" r:id="rId6"/>
    <p:sldId id="267" r:id="rId7"/>
    <p:sldId id="261" r:id="rId8"/>
    <p:sldId id="268" r:id="rId9"/>
    <p:sldId id="269" r:id="rId10"/>
    <p:sldId id="270" r:id="rId11"/>
    <p:sldId id="262" r:id="rId12"/>
    <p:sldId id="271" r:id="rId13"/>
    <p:sldId id="272" r:id="rId14"/>
    <p:sldId id="273" r:id="rId15"/>
    <p:sldId id="263" r:id="rId16"/>
    <p:sldId id="274" r:id="rId17"/>
    <p:sldId id="275" r:id="rId18"/>
    <p:sldId id="276" r:id="rId19"/>
    <p:sldId id="264" r:id="rId20"/>
    <p:sldId id="277" r:id="rId21"/>
    <p:sldId id="278" r:id="rId22"/>
    <p:sldId id="279" r:id="rId23"/>
    <p:sldId id="280" r:id="rId24"/>
    <p:sldId id="25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17F61-25EE-4D8D-B5D3-9728B615440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CBA79-AC2E-4397-B586-38674A5408F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8CBA79-AC2E-4397-B586-38674A5408F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406E497-75C7-4A50-8F0C-F5985E2BED8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7C571E-CD76-4B05-A666-BA6232F2D30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06E497-75C7-4A50-8F0C-F5985E2BED8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7C571E-CD76-4B05-A666-BA6232F2D30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06E497-75C7-4A50-8F0C-F5985E2BED8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7C571E-CD76-4B05-A666-BA6232F2D30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06E497-75C7-4A50-8F0C-F5985E2BED8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7C571E-CD76-4B05-A666-BA6232F2D30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406E497-75C7-4A50-8F0C-F5985E2BED8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7C571E-CD76-4B05-A666-BA6232F2D30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406E497-75C7-4A50-8F0C-F5985E2BED8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7C571E-CD76-4B05-A666-BA6232F2D30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406E497-75C7-4A50-8F0C-F5985E2BED8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7C571E-CD76-4B05-A666-BA6232F2D30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406E497-75C7-4A50-8F0C-F5985E2BED8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7C571E-CD76-4B05-A666-BA6232F2D30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06E497-75C7-4A50-8F0C-F5985E2BED8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7C571E-CD76-4B05-A666-BA6232F2D30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406E497-75C7-4A50-8F0C-F5985E2BED8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7C571E-CD76-4B05-A666-BA6232F2D30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406E497-75C7-4A50-8F0C-F5985E2BED8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7C571E-CD76-4B05-A666-BA6232F2D30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6E497-75C7-4A50-8F0C-F5985E2BED8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C571E-CD76-4B05-A666-BA6232F2D30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hemeOverride" Target="../theme/themeOverride10.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60.xml"/><Relationship Id="rId7"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hemeOverride" Target="../theme/themeOverride11.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hemeOverride" Target="../theme/themeOverride12.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2" Type="http://schemas.openxmlformats.org/officeDocument/2006/relationships/tags" Target="../tags/tag65.xml"/><Relationship Id="rId1" Type="http://schemas.openxmlformats.org/officeDocument/2006/relationships/themeOverride" Target="../theme/themeOverride13.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notesSlide" Target="../notesSlides/notesSlide13.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themeOverride" Target="../theme/themeOverride14.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79.xml"/><Relationship Id="rId7"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hemeOverride" Target="../theme/themeOverride15.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themeOverride" Target="../theme/themeOverride1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hemeOverride" Target="../theme/themeOverride17.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themeOverride" Target="../theme/themeOverride18.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87.xml"/><Relationship Id="rId7"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themeOverride" Target="../theme/themeOverride19.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 Target="slide7.xml"/><Relationship Id="rId3" Type="http://schemas.openxmlformats.org/officeDocument/2006/relationships/tags" Target="../tags/tag3.xml"/><Relationship Id="rId21" Type="http://schemas.openxmlformats.org/officeDocument/2006/relationships/slideLayout" Target="../slideLayouts/slideLayout7.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 Target="slide19.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hemeOverride" Target="../theme/themeOverride2.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slide" Target="slide1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slide" Target="slide11.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themeOverride" Target="../theme/themeOverride20.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themeOverride" Target="../theme/themeOverride21.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themeOverride" Target="../theme/themeOverride22.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themeOverride" Target="../theme/themeOverride23.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2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22.xml"/><Relationship Id="rId7"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hemeOverride" Target="../theme/themeOverride3.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hemeOverride" Target="../theme/themeOverride4.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hemeOverride" Target="../theme/themeOverride5.xml"/><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hemeOverride" Target="../theme/themeOverride6.xml"/><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32.xml"/><Relationship Id="rId7"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hemeOverride" Target="../theme/themeOverride7.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hemeOverride" Target="../theme/themeOverride8.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3" Type="http://schemas.openxmlformats.org/officeDocument/2006/relationships/tags" Target="../tags/tag38.xml"/><Relationship Id="rId21" Type="http://schemas.openxmlformats.org/officeDocument/2006/relationships/tags" Target="../tags/tag56.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1" Type="http://schemas.openxmlformats.org/officeDocument/2006/relationships/themeOverride" Target="../theme/themeOverride9.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notesSlide" Target="../notesSlides/notesSlide9.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slideLayout" Target="../slideLayouts/slideLayout7.xml"/><Relationship Id="rId10" Type="http://schemas.openxmlformats.org/officeDocument/2006/relationships/tags" Target="../tags/tag45.xml"/><Relationship Id="rId19" Type="http://schemas.openxmlformats.org/officeDocument/2006/relationships/tags" Target="../tags/tag54.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6000" b="-16000"/>
          </a:stretch>
        </a:blipFill>
        <a:effectLst/>
      </p:bgPr>
    </p:bg>
    <p:spTree>
      <p:nvGrpSpPr>
        <p:cNvPr id="1" name=""/>
        <p:cNvGrpSpPr/>
        <p:nvPr/>
      </p:nvGrpSpPr>
      <p:grpSpPr>
        <a:xfrm>
          <a:off x="0" y="0"/>
          <a:ext cx="0" cy="0"/>
          <a:chOff x="0" y="0"/>
          <a:chExt cx="0" cy="0"/>
        </a:xfrm>
      </p:grpSpPr>
      <p:sp>
        <p:nvSpPr>
          <p:cNvPr id="2" name=" 219"/>
          <p:cNvSpPr/>
          <p:nvPr/>
        </p:nvSpPr>
        <p:spPr>
          <a:xfrm>
            <a:off x="1038526" y="4979837"/>
            <a:ext cx="2611755" cy="511175"/>
          </a:xfrm>
          <a:prstGeom prst="round2Diag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TextBox 81"/>
          <p:cNvSpPr txBox="1"/>
          <p:nvPr/>
        </p:nvSpPr>
        <p:spPr>
          <a:xfrm>
            <a:off x="922956" y="3095382"/>
            <a:ext cx="727583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5400" i="0" u="none" strike="noStrike" kern="1200" cap="none" spc="600" normalizeH="0" baseline="0" noProof="0" dirty="0">
                <a:ln>
                  <a:noFill/>
                </a:ln>
                <a:solidFill>
                  <a:prstClr val="black">
                    <a:lumMod val="75000"/>
                    <a:lumOff val="25000"/>
                  </a:prstClr>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清新个人简历</a:t>
            </a:r>
            <a:r>
              <a:rPr lang="zh-CN" altLang="en-US" sz="5400" spc="600" dirty="0">
                <a:solidFill>
                  <a:prstClr val="black">
                    <a:lumMod val="75000"/>
                    <a:lumOff val="25000"/>
                  </a:prst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模板</a:t>
            </a:r>
            <a:endParaRPr kumimoji="0" sz="5400" i="0" u="none" strike="noStrike" kern="1200" cap="none" spc="600" normalizeH="0" baseline="0" noProof="0" dirty="0">
              <a:ln>
                <a:noFill/>
              </a:ln>
              <a:solidFill>
                <a:prstClr val="black">
                  <a:lumMod val="75000"/>
                  <a:lumOff val="25000"/>
                </a:prstClr>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TextBox 7"/>
          <p:cNvSpPr>
            <a:spLocks noChangeArrowheads="1"/>
          </p:cNvSpPr>
          <p:nvPr/>
        </p:nvSpPr>
        <p:spPr bwMode="auto">
          <a:xfrm>
            <a:off x="1038526" y="4185348"/>
            <a:ext cx="6642735" cy="45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2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p>
        </p:txBody>
      </p:sp>
      <p:sp>
        <p:nvSpPr>
          <p:cNvPr id="5" name="文本框 4"/>
          <p:cNvSpPr txBox="1"/>
          <p:nvPr/>
        </p:nvSpPr>
        <p:spPr>
          <a:xfrm>
            <a:off x="1153073" y="5008071"/>
            <a:ext cx="3603413" cy="4603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汇报人：</a:t>
            </a:r>
            <a:r>
              <a:rPr kumimoji="0" lang="en-US" altLang="zh-CN" sz="24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xiazaii</a:t>
            </a:r>
            <a:endParaRPr kumimoji="0" lang="zh-CN" altLang="en-US" sz="2400" b="0" i="0" u="none" strike="noStrike" kern="1200" cap="none" spc="0" normalizeH="0" baseline="0" noProof="0" dirty="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pic>
        <p:nvPicPr>
          <p:cNvPr id="6" name="纯音乐 - 爱的协奏曲 - concerto pour unr j">
            <a:hlinkClick r:id="" action="ppaction://media"/>
          </p:cNvPr>
          <p:cNvPicPr>
            <a:picLocks noChangeAspect="1"/>
          </p:cNvPicPr>
          <p:nvPr>
            <a:audioFile r:link="rId3"/>
            <p:extLst>
              <p:ext uri="{DAA4B4D4-6D71-4841-9C94-3DE7FCFB9230}">
                <p14:media xmlns:p14="http://schemas.microsoft.com/office/powerpoint/2010/main" r:embed="rId2">
                  <p14:fade in="5000" out="5000"/>
                </p14:media>
              </p:ext>
            </p:extLst>
          </p:nvPr>
        </p:nvPicPr>
        <p:blipFill>
          <a:blip r:embed="rId7"/>
          <a:stretch>
            <a:fillRect/>
          </a:stretch>
        </p:blipFill>
        <p:spPr>
          <a:xfrm>
            <a:off x="12763178" y="32258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52"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Scale>
                                      <p:cBhvr>
                                        <p:cTn id="14"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 decel="50000" fill="hold">
                                          <p:stCondLst>
                                            <p:cond delay="0"/>
                                          </p:stCondLst>
                                        </p:cTn>
                                        <p:tgtEl>
                                          <p:spTgt spid="4"/>
                                        </p:tgtEl>
                                        <p:attrNameLst>
                                          <p:attrName>ppt_x</p:attrName>
                                          <p:attrName>ppt_y</p:attrName>
                                        </p:attrNameLst>
                                      </p:cBhvr>
                                    </p:animMotion>
                                    <p:animEffect transition="in" filter="fade">
                                      <p:cBhvr>
                                        <p:cTn id="16" dur="500"/>
                                        <p:tgtEl>
                                          <p:spTgt spid="4"/>
                                        </p:tgtEl>
                                      </p:cBhvr>
                                    </p:animEffect>
                                  </p:childTnLst>
                                </p:cTn>
                              </p:par>
                            </p:childTnLst>
                          </p:cTn>
                        </p:par>
                        <p:par>
                          <p:cTn id="17" fill="hold">
                            <p:stCondLst>
                              <p:cond delay="3950"/>
                            </p:stCondLst>
                            <p:childTnLst>
                              <p:par>
                                <p:cTn id="18" presetID="50" presetClass="entr" presetSubtype="0" decel="10000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3"/>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par>
                          <p:cTn id="23" fill="hold">
                            <p:stCondLst>
                              <p:cond delay="49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StopAudio" delay="0">
                      <p:tgtEl>
                        <p:sldTgt/>
                      </p:tgtEl>
                    </p:cond>
                  </p:endCondLst>
                </p:cTn>
                <p:tgtEl>
                  <p:spTgt spid="6"/>
                </p:tgtEl>
              </p:cMediaNode>
            </p:audio>
          </p:childTnLst>
        </p:cTn>
      </p:par>
    </p:tnLst>
    <p:bldLst>
      <p:bldP spid="2" grpId="0" animBg="1"/>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p>
        </p:txBody>
      </p:sp>
      <p:sp>
        <p:nvSpPr>
          <p:cNvPr id="4" name="TextBox 195"/>
          <p:cNvSpPr txBox="1"/>
          <p:nvPr/>
        </p:nvSpPr>
        <p:spPr>
          <a:xfrm>
            <a:off x="8048891" y="2479015"/>
            <a:ext cx="3005499" cy="307777"/>
          </a:xfrm>
          <a:prstGeom prst="rect">
            <a:avLst/>
          </a:prstGeom>
          <a:noFill/>
        </p:spPr>
        <p:txBody>
          <a:bodyPr wrap="square" lIns="0" tIns="0" rIns="0" bIns="0" rtlCol="0">
            <a:spAutoFit/>
          </a:bodyPr>
          <a:lstStyle/>
          <a:p>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标题文字</a:t>
            </a:r>
          </a:p>
        </p:txBody>
      </p:sp>
      <p:sp>
        <p:nvSpPr>
          <p:cNvPr id="5" name="TextBox 197"/>
          <p:cNvSpPr txBox="1"/>
          <p:nvPr/>
        </p:nvSpPr>
        <p:spPr>
          <a:xfrm>
            <a:off x="8063213" y="4286314"/>
            <a:ext cx="3005499" cy="307777"/>
          </a:xfrm>
          <a:prstGeom prst="rect">
            <a:avLst/>
          </a:prstGeom>
          <a:noFill/>
        </p:spPr>
        <p:txBody>
          <a:bodyPr wrap="square" lIns="0" tIns="0" rIns="0" bIns="0" rtlCol="0">
            <a:spAutoFit/>
          </a:bodyPr>
          <a:lstStyle/>
          <a:p>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标题文字</a:t>
            </a:r>
          </a:p>
        </p:txBody>
      </p:sp>
      <p:sp>
        <p:nvSpPr>
          <p:cNvPr id="6" name="TextBox 199"/>
          <p:cNvSpPr txBox="1"/>
          <p:nvPr/>
        </p:nvSpPr>
        <p:spPr>
          <a:xfrm>
            <a:off x="1129285" y="4294548"/>
            <a:ext cx="3005499" cy="307777"/>
          </a:xfrm>
          <a:prstGeom prst="rect">
            <a:avLst/>
          </a:prstGeom>
          <a:noFill/>
        </p:spPr>
        <p:txBody>
          <a:bodyPr wrap="square" lIns="0" tIns="0" rIns="0" bIns="0" rtlCol="0">
            <a:spAutoFit/>
          </a:bodyPr>
          <a:lstStyle/>
          <a:p>
            <a:pPr algn="r"/>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标题文字</a:t>
            </a:r>
          </a:p>
        </p:txBody>
      </p:sp>
      <p:sp>
        <p:nvSpPr>
          <p:cNvPr id="7" name="TextBox 201"/>
          <p:cNvSpPr txBox="1"/>
          <p:nvPr/>
        </p:nvSpPr>
        <p:spPr>
          <a:xfrm>
            <a:off x="1114963" y="2500953"/>
            <a:ext cx="3005499" cy="307777"/>
          </a:xfrm>
          <a:prstGeom prst="rect">
            <a:avLst/>
          </a:prstGeom>
          <a:noFill/>
        </p:spPr>
        <p:txBody>
          <a:bodyPr wrap="square" lIns="0" tIns="0" rIns="0" bIns="0" rtlCol="0">
            <a:spAutoFit/>
          </a:bodyPr>
          <a:lstStyle/>
          <a:p>
            <a:pPr algn="r"/>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标题文字</a:t>
            </a:r>
          </a:p>
        </p:txBody>
      </p:sp>
      <p:grpSp>
        <p:nvGrpSpPr>
          <p:cNvPr id="8" name="组合 7"/>
          <p:cNvGrpSpPr/>
          <p:nvPr/>
        </p:nvGrpSpPr>
        <p:grpSpPr>
          <a:xfrm>
            <a:off x="4374944" y="2143760"/>
            <a:ext cx="3455373" cy="3318023"/>
            <a:chOff x="4313984" y="2143760"/>
            <a:chExt cx="3455373" cy="3318023"/>
          </a:xfrm>
        </p:grpSpPr>
        <p:grpSp>
          <p:nvGrpSpPr>
            <p:cNvPr id="9" name="组合 8"/>
            <p:cNvGrpSpPr/>
            <p:nvPr/>
          </p:nvGrpSpPr>
          <p:grpSpPr>
            <a:xfrm>
              <a:off x="4359383" y="2180900"/>
              <a:ext cx="1394463" cy="1793361"/>
              <a:chOff x="3232913" y="1543496"/>
              <a:chExt cx="1077642" cy="1385911"/>
            </a:xfrm>
            <a:solidFill>
              <a:srgbClr val="97CDDB"/>
            </a:solidFill>
          </p:grpSpPr>
          <p:sp>
            <p:nvSpPr>
              <p:cNvPr id="19" name="椭圆 34"/>
              <p:cNvSpPr/>
              <p:nvPr/>
            </p:nvSpPr>
            <p:spPr>
              <a:xfrm rot="10800000">
                <a:off x="3232913" y="15434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TextBox 228"/>
              <p:cNvSpPr txBox="1"/>
              <p:nvPr/>
            </p:nvSpPr>
            <p:spPr>
              <a:xfrm>
                <a:off x="3545786" y="1888715"/>
                <a:ext cx="442363" cy="297313"/>
              </a:xfrm>
              <a:prstGeom prst="rect">
                <a:avLst/>
              </a:prstGeom>
              <a:noFill/>
            </p:spPr>
            <p:txBody>
              <a:bodyPr wrap="square" lIns="0" tIns="0" rIns="0" bIns="0" rtlCol="0">
                <a:spAutoFit/>
              </a:bodyPr>
              <a:lstStyle/>
              <a:p>
                <a:pPr algn="ctr"/>
                <a:r>
                  <a:rPr lang="en-US" altLang="zh-CN"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endParaRPr lang="zh-CN" altLang="en-US"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0" name="组合 9"/>
            <p:cNvGrpSpPr/>
            <p:nvPr/>
          </p:nvGrpSpPr>
          <p:grpSpPr>
            <a:xfrm>
              <a:off x="5937861" y="2143760"/>
              <a:ext cx="1793361" cy="1394463"/>
              <a:chOff x="4452762" y="1514794"/>
              <a:chExt cx="1385911" cy="1077642"/>
            </a:xfrm>
            <a:solidFill>
              <a:srgbClr val="1D3F75"/>
            </a:solidFill>
          </p:grpSpPr>
          <p:sp>
            <p:nvSpPr>
              <p:cNvPr id="17" name="椭圆 34"/>
              <p:cNvSpPr/>
              <p:nvPr/>
            </p:nvSpPr>
            <p:spPr>
              <a:xfrm rot="16200000">
                <a:off x="4606897" y="136065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TextBox 229"/>
              <p:cNvSpPr txBox="1"/>
              <p:nvPr/>
            </p:nvSpPr>
            <p:spPr>
              <a:xfrm>
                <a:off x="5108140" y="1888714"/>
                <a:ext cx="442363" cy="297313"/>
              </a:xfrm>
              <a:prstGeom prst="rect">
                <a:avLst/>
              </a:prstGeom>
              <a:noFill/>
            </p:spPr>
            <p:txBody>
              <a:bodyPr wrap="square" lIns="0" tIns="0" rIns="0" bIns="0" rtlCol="0">
                <a:spAutoFit/>
              </a:bodyPr>
              <a:lstStyle/>
              <a:p>
                <a:pPr algn="ctr"/>
                <a:r>
                  <a:rPr lang="en-US" altLang="zh-CN"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endParaRPr lang="zh-CN" altLang="en-US"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1" name="组合 10"/>
            <p:cNvGrpSpPr/>
            <p:nvPr/>
          </p:nvGrpSpPr>
          <p:grpSpPr>
            <a:xfrm>
              <a:off x="6374894" y="3668422"/>
              <a:ext cx="1394463" cy="1793361"/>
              <a:chOff x="4790502" y="2693054"/>
              <a:chExt cx="1077642" cy="1385911"/>
            </a:xfrm>
            <a:solidFill>
              <a:srgbClr val="97CDDB"/>
            </a:solidFill>
          </p:grpSpPr>
          <p:sp>
            <p:nvSpPr>
              <p:cNvPr id="15" name="椭圆 34"/>
              <p:cNvSpPr/>
              <p:nvPr/>
            </p:nvSpPr>
            <p:spPr>
              <a:xfrm>
                <a:off x="4790502" y="2693054"/>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TextBox 230"/>
              <p:cNvSpPr txBox="1"/>
              <p:nvPr/>
            </p:nvSpPr>
            <p:spPr>
              <a:xfrm>
                <a:off x="5108141" y="3363299"/>
                <a:ext cx="442363" cy="297313"/>
              </a:xfrm>
              <a:prstGeom prst="rect">
                <a:avLst/>
              </a:prstGeom>
              <a:noFill/>
            </p:spPr>
            <p:txBody>
              <a:bodyPr wrap="square" lIns="0" tIns="0" rIns="0" bIns="0" rtlCol="0">
                <a:spAutoFit/>
              </a:bodyPr>
              <a:lstStyle/>
              <a:p>
                <a:pPr algn="ctr"/>
                <a:r>
                  <a:rPr lang="en-US" altLang="zh-CN"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04</a:t>
                </a:r>
                <a:endParaRPr lang="zh-CN" altLang="en-US"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2" name="组合 11"/>
            <p:cNvGrpSpPr/>
            <p:nvPr/>
          </p:nvGrpSpPr>
          <p:grpSpPr>
            <a:xfrm>
              <a:off x="4313984" y="4035571"/>
              <a:ext cx="1793361" cy="1394463"/>
              <a:chOff x="3197829" y="2976787"/>
              <a:chExt cx="1385911" cy="1077642"/>
            </a:xfrm>
            <a:solidFill>
              <a:srgbClr val="1D3F75"/>
            </a:solidFill>
          </p:grpSpPr>
          <p:sp>
            <p:nvSpPr>
              <p:cNvPr id="13" name="椭圆 34"/>
              <p:cNvSpPr/>
              <p:nvPr/>
            </p:nvSpPr>
            <p:spPr>
              <a:xfrm rot="5400000">
                <a:off x="3351964" y="2822652"/>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TextBox 231"/>
              <p:cNvSpPr txBox="1"/>
              <p:nvPr/>
            </p:nvSpPr>
            <p:spPr>
              <a:xfrm>
                <a:off x="3545786" y="3363298"/>
                <a:ext cx="442363" cy="297313"/>
              </a:xfrm>
              <a:prstGeom prst="rect">
                <a:avLst/>
              </a:prstGeom>
              <a:noFill/>
            </p:spPr>
            <p:txBody>
              <a:bodyPr wrap="square" lIns="0" tIns="0" rIns="0" bIns="0" rtlCol="0">
                <a:spAutoFit/>
              </a:bodyPr>
              <a:lstStyle/>
              <a:p>
                <a:pPr algn="ctr"/>
                <a:r>
                  <a:rPr lang="en-US" altLang="zh-CN"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endParaRPr lang="zh-CN" altLang="en-US" sz="25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
        <p:nvSpPr>
          <p:cNvPr id="21" name="矩形 20"/>
          <p:cNvSpPr/>
          <p:nvPr/>
        </p:nvSpPr>
        <p:spPr>
          <a:xfrm>
            <a:off x="8002253" y="2869690"/>
            <a:ext cx="3331207" cy="307777"/>
          </a:xfrm>
          <a:prstGeom prst="rect">
            <a:avLst/>
          </a:prstGeom>
        </p:spPr>
        <p:txBody>
          <a:bodyPr wrap="square">
            <a:spAutoFit/>
          </a:bodyPr>
          <a:lstStyle/>
          <a:p>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22" name="矩形 21"/>
          <p:cNvSpPr/>
          <p:nvPr/>
        </p:nvSpPr>
        <p:spPr>
          <a:xfrm>
            <a:off x="8002253" y="4660535"/>
            <a:ext cx="3331207" cy="307777"/>
          </a:xfrm>
          <a:prstGeom prst="rect">
            <a:avLst/>
          </a:prstGeom>
        </p:spPr>
        <p:txBody>
          <a:bodyPr wrap="square">
            <a:spAutoFit/>
          </a:bodyPr>
          <a:lstStyle/>
          <a:p>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23" name="矩形 22"/>
          <p:cNvSpPr/>
          <p:nvPr/>
        </p:nvSpPr>
        <p:spPr>
          <a:xfrm>
            <a:off x="789255" y="2869689"/>
            <a:ext cx="3331207" cy="307777"/>
          </a:xfrm>
          <a:prstGeom prst="rect">
            <a:avLst/>
          </a:prstGeom>
        </p:spPr>
        <p:txBody>
          <a:bodyPr wrap="square">
            <a:spAutoFit/>
          </a:bodyPr>
          <a:lstStyle/>
          <a:p>
            <a:pPr algn="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24" name="矩形 23"/>
          <p:cNvSpPr/>
          <p:nvPr/>
        </p:nvSpPr>
        <p:spPr>
          <a:xfrm>
            <a:off x="803577" y="4663285"/>
            <a:ext cx="3331207" cy="307777"/>
          </a:xfrm>
          <a:prstGeom prst="rect">
            <a:avLst/>
          </a:prstGeom>
        </p:spPr>
        <p:txBody>
          <a:bodyPr wrap="square">
            <a:spAutoFit/>
          </a:bodyPr>
          <a:lstStyle/>
          <a:p>
            <a:pPr algn="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16000" b="-16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1072680" y="2938109"/>
            <a:ext cx="5549901" cy="1444486"/>
            <a:chOff x="3352800" y="2321556"/>
            <a:chExt cx="5549901" cy="1444486"/>
          </a:xfrm>
        </p:grpSpPr>
        <p:cxnSp>
          <p:nvCxnSpPr>
            <p:cNvPr id="7" name="MH_Others_1"/>
            <p:cNvCxnSpPr/>
            <p:nvPr>
              <p:custDataLst>
                <p:tags r:id="rId3"/>
              </p:custDataLst>
            </p:nvPr>
          </p:nvCxnSpPr>
          <p:spPr>
            <a:xfrm>
              <a:off x="8069909" y="2321556"/>
              <a:ext cx="0" cy="1444486"/>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MH_Title"/>
            <p:cNvSpPr/>
            <p:nvPr>
              <p:custDataLst>
                <p:tags r:id="rId4"/>
              </p:custDataLst>
            </p:nvPr>
          </p:nvSpPr>
          <p:spPr>
            <a:xfrm>
              <a:off x="3352800" y="2667000"/>
              <a:ext cx="4717110" cy="6767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zh-CN" altLang="en-US" sz="3200" spc="6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p>
          </p:txBody>
        </p:sp>
        <p:sp>
          <p:nvSpPr>
            <p:cNvPr id="9" name="MH_Others_2"/>
            <p:cNvSpPr/>
            <p:nvPr>
              <p:custDataLst>
                <p:tags r:id="rId5"/>
              </p:custDataLst>
            </p:nvPr>
          </p:nvSpPr>
          <p:spPr>
            <a:xfrm>
              <a:off x="3352800" y="3366522"/>
              <a:ext cx="471711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
            <p:cNvSpPr txBox="1">
              <a:spLocks noChangeArrowheads="1"/>
            </p:cNvSpPr>
            <p:nvPr>
              <p:custDataLst>
                <p:tags r:id="rId6"/>
              </p:custDataLst>
            </p:nvPr>
          </p:nvSpPr>
          <p:spPr bwMode="auto">
            <a:xfrm>
              <a:off x="8173582" y="2667000"/>
              <a:ext cx="729119" cy="67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7200"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endParaRPr lang="zh-CN" altLang="en-US" sz="7200"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MH_Title"/>
          <p:cNvSpPr txBox="1">
            <a:spLocks noChangeArrowheads="1"/>
          </p:cNvSpPr>
          <p:nvPr>
            <p:custDataLst>
              <p:tags r:id="rId2"/>
            </p:custDataLst>
          </p:nvPr>
        </p:nvSpPr>
        <p:spPr bwMode="auto">
          <a:xfrm>
            <a:off x="1322414" y="4412922"/>
            <a:ext cx="4223535" cy="112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p>
        </p:txBody>
      </p:sp>
      <p:grpSp>
        <p:nvGrpSpPr>
          <p:cNvPr id="4" name="1114e37a-5bb1-4ba8-a584-14807f7ff281"/>
          <p:cNvGrpSpPr>
            <a:grpSpLocks noChangeAspect="1"/>
          </p:cNvGrpSpPr>
          <p:nvPr/>
        </p:nvGrpSpPr>
        <p:grpSpPr>
          <a:xfrm>
            <a:off x="1234307" y="1602058"/>
            <a:ext cx="9731674" cy="4480369"/>
            <a:chOff x="1397937" y="1736812"/>
            <a:chExt cx="9731674" cy="4480369"/>
          </a:xfrm>
        </p:grpSpPr>
        <p:grpSp>
          <p:nvGrpSpPr>
            <p:cNvPr id="5" name="Group 56"/>
            <p:cNvGrpSpPr/>
            <p:nvPr/>
          </p:nvGrpSpPr>
          <p:grpSpPr>
            <a:xfrm>
              <a:off x="1950362" y="2496559"/>
              <a:ext cx="2058690" cy="2232779"/>
              <a:chOff x="754912" y="1849233"/>
              <a:chExt cx="1784633" cy="1935547"/>
            </a:xfrm>
          </p:grpSpPr>
          <p:sp>
            <p:nvSpPr>
              <p:cNvPr id="49" name="îṣļîḑé-Block Arc 63"/>
              <p:cNvSpPr/>
              <p:nvPr/>
            </p:nvSpPr>
            <p:spPr bwMode="auto">
              <a:xfrm flipH="1">
                <a:off x="754912" y="2000147"/>
                <a:ext cx="1784633" cy="1784633"/>
              </a:xfrm>
              <a:prstGeom prst="blockArc">
                <a:avLst>
                  <a:gd name="adj1" fmla="val 9060483"/>
                  <a:gd name="adj2" fmla="val 1762741"/>
                  <a:gd name="adj3" fmla="val 4009"/>
                </a:avLst>
              </a:prstGeom>
              <a:solidFill>
                <a:schemeClr val="accent1"/>
              </a:solidFill>
              <a:ln w="19050">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0" name="îṣļîḑé-Isosceles Triangle 64"/>
              <p:cNvSpPr/>
              <p:nvPr/>
            </p:nvSpPr>
            <p:spPr bwMode="auto">
              <a:xfrm rot="5400000">
                <a:off x="1449320" y="1871665"/>
                <a:ext cx="395818" cy="350953"/>
              </a:xfrm>
              <a:prstGeom prst="triangle">
                <a:avLst/>
              </a:prstGeom>
              <a:solidFill>
                <a:schemeClr val="accent1"/>
              </a:solidFill>
              <a:ln w="19050">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6" name="îṣļîḑé-Oval 65"/>
            <p:cNvSpPr/>
            <p:nvPr/>
          </p:nvSpPr>
          <p:spPr bwMode="auto">
            <a:xfrm>
              <a:off x="1873447" y="3960832"/>
              <a:ext cx="508836" cy="508837"/>
            </a:xfrm>
            <a:prstGeom prst="ellipse">
              <a:avLst/>
            </a:prstGeom>
            <a:solidFill>
              <a:schemeClr val="accent1"/>
            </a:solidFill>
            <a:ln w="28575">
              <a:solidFill>
                <a:schemeClr val="bg1"/>
              </a:solidFill>
              <a:round/>
            </a:ln>
          </p:spPr>
          <p:txBody>
            <a:bodyPr vert="horz" wrap="none" lIns="91440" tIns="45720" rIns="91440" bIns="45720" anchor="ctr" anchorCtr="1" compatLnSpc="1">
              <a:normAutofit/>
            </a:bodyPr>
            <a:lstStyle/>
            <a:p>
              <a:pPr algn="ctr"/>
              <a:r>
                <a:rPr lang="en-US" sz="12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p>
          </p:txBody>
        </p:sp>
        <p:grpSp>
          <p:nvGrpSpPr>
            <p:cNvPr id="7" name="Group 67"/>
            <p:cNvGrpSpPr/>
            <p:nvPr/>
          </p:nvGrpSpPr>
          <p:grpSpPr>
            <a:xfrm>
              <a:off x="3604206" y="2496561"/>
              <a:ext cx="2058690" cy="2232779"/>
              <a:chOff x="2188591" y="1849234"/>
              <a:chExt cx="1784633" cy="1935547"/>
            </a:xfrm>
            <a:solidFill>
              <a:schemeClr val="accent2"/>
            </a:solidFill>
          </p:grpSpPr>
          <p:sp>
            <p:nvSpPr>
              <p:cNvPr id="47" name="îṣļîḑé-Block Arc 68"/>
              <p:cNvSpPr/>
              <p:nvPr/>
            </p:nvSpPr>
            <p:spPr bwMode="auto">
              <a:xfrm flipH="1">
                <a:off x="2188591" y="2000148"/>
                <a:ext cx="1784633" cy="1784633"/>
              </a:xfrm>
              <a:prstGeom prst="blockArc">
                <a:avLst>
                  <a:gd name="adj1" fmla="val 9060483"/>
                  <a:gd name="adj2" fmla="val 1762741"/>
                  <a:gd name="adj3" fmla="val 4009"/>
                </a:avLst>
              </a:prstGeom>
              <a:grpFill/>
              <a:ln w="19050">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8" name="îṣļîḑé-Isosceles Triangle 69"/>
              <p:cNvSpPr/>
              <p:nvPr/>
            </p:nvSpPr>
            <p:spPr bwMode="auto">
              <a:xfrm rot="5400000">
                <a:off x="2882999" y="1871666"/>
                <a:ext cx="395818" cy="350953"/>
              </a:xfrm>
              <a:prstGeom prst="triangle">
                <a:avLst/>
              </a:prstGeom>
              <a:grpFill/>
              <a:ln w="19050">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8" name="Group 70"/>
            <p:cNvGrpSpPr/>
            <p:nvPr/>
          </p:nvGrpSpPr>
          <p:grpSpPr>
            <a:xfrm>
              <a:off x="5258048" y="2496561"/>
              <a:ext cx="2058690" cy="2232779"/>
              <a:chOff x="3622270" y="1849234"/>
              <a:chExt cx="1784633" cy="1935547"/>
            </a:xfrm>
            <a:solidFill>
              <a:schemeClr val="accent3"/>
            </a:solidFill>
          </p:grpSpPr>
          <p:sp>
            <p:nvSpPr>
              <p:cNvPr id="45" name="îṣļîḑé-Block Arc 71"/>
              <p:cNvSpPr/>
              <p:nvPr/>
            </p:nvSpPr>
            <p:spPr bwMode="auto">
              <a:xfrm flipH="1">
                <a:off x="3622270" y="2000148"/>
                <a:ext cx="1784633" cy="1784633"/>
              </a:xfrm>
              <a:prstGeom prst="blockArc">
                <a:avLst>
                  <a:gd name="adj1" fmla="val 9060483"/>
                  <a:gd name="adj2" fmla="val 1762741"/>
                  <a:gd name="adj3" fmla="val 4009"/>
                </a:avLst>
              </a:prstGeom>
              <a:grpFill/>
              <a:ln w="19050">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6" name="îṣļîḑé-Isosceles Triangle 72"/>
              <p:cNvSpPr/>
              <p:nvPr/>
            </p:nvSpPr>
            <p:spPr bwMode="auto">
              <a:xfrm rot="5400000">
                <a:off x="4316677" y="1871666"/>
                <a:ext cx="395818" cy="350953"/>
              </a:xfrm>
              <a:prstGeom prst="triangle">
                <a:avLst/>
              </a:prstGeom>
              <a:grpFill/>
              <a:ln w="19050">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9" name="Group 73"/>
            <p:cNvGrpSpPr/>
            <p:nvPr/>
          </p:nvGrpSpPr>
          <p:grpSpPr>
            <a:xfrm>
              <a:off x="6911890" y="2496561"/>
              <a:ext cx="2058690" cy="2232779"/>
              <a:chOff x="5055949" y="1849234"/>
              <a:chExt cx="1784633" cy="1935547"/>
            </a:xfrm>
            <a:solidFill>
              <a:schemeClr val="accent4"/>
            </a:solidFill>
          </p:grpSpPr>
          <p:sp>
            <p:nvSpPr>
              <p:cNvPr id="43" name="îṣļîḑé-Block Arc 74"/>
              <p:cNvSpPr/>
              <p:nvPr/>
            </p:nvSpPr>
            <p:spPr bwMode="auto">
              <a:xfrm flipH="1">
                <a:off x="5055949" y="2000148"/>
                <a:ext cx="1784633" cy="1784633"/>
              </a:xfrm>
              <a:prstGeom prst="blockArc">
                <a:avLst>
                  <a:gd name="adj1" fmla="val 9060483"/>
                  <a:gd name="adj2" fmla="val 1762741"/>
                  <a:gd name="adj3" fmla="val 4009"/>
                </a:avLst>
              </a:prstGeom>
              <a:grpFill/>
              <a:ln w="19050">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4" name="îṣļîḑé-Isosceles Triangle 75"/>
              <p:cNvSpPr/>
              <p:nvPr/>
            </p:nvSpPr>
            <p:spPr bwMode="auto">
              <a:xfrm rot="5400000">
                <a:off x="5750357" y="1871666"/>
                <a:ext cx="395818" cy="350953"/>
              </a:xfrm>
              <a:prstGeom prst="triangle">
                <a:avLst/>
              </a:prstGeom>
              <a:grpFill/>
              <a:ln w="19050">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0" name="Group 76"/>
            <p:cNvGrpSpPr/>
            <p:nvPr/>
          </p:nvGrpSpPr>
          <p:grpSpPr>
            <a:xfrm>
              <a:off x="8565728" y="2496562"/>
              <a:ext cx="2563883" cy="2232779"/>
              <a:chOff x="6489627" y="1849235"/>
              <a:chExt cx="2222573" cy="1935547"/>
            </a:xfrm>
            <a:solidFill>
              <a:schemeClr val="accent5"/>
            </a:solidFill>
          </p:grpSpPr>
          <p:sp>
            <p:nvSpPr>
              <p:cNvPr id="40" name="îṣļîḑé-Block Arc 77"/>
              <p:cNvSpPr/>
              <p:nvPr/>
            </p:nvSpPr>
            <p:spPr bwMode="auto">
              <a:xfrm flipH="1">
                <a:off x="6489627" y="2000149"/>
                <a:ext cx="1784633" cy="1784633"/>
              </a:xfrm>
              <a:prstGeom prst="blockArc">
                <a:avLst>
                  <a:gd name="adj1" fmla="val 10960587"/>
                  <a:gd name="adj2" fmla="val 1762741"/>
                  <a:gd name="adj3" fmla="val 4009"/>
                </a:avLst>
              </a:prstGeom>
              <a:grpFill/>
              <a:ln w="19050">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îṣļîḑé-Isosceles Triangle 78"/>
              <p:cNvSpPr/>
              <p:nvPr/>
            </p:nvSpPr>
            <p:spPr bwMode="auto">
              <a:xfrm rot="5400000">
                <a:off x="7184035" y="1871667"/>
                <a:ext cx="395818" cy="350953"/>
              </a:xfrm>
              <a:prstGeom prst="triangle">
                <a:avLst/>
              </a:prstGeom>
              <a:grpFill/>
              <a:ln w="19050">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2" name="îṣļîḑé-Arrow: Right 79"/>
              <p:cNvSpPr/>
              <p:nvPr/>
            </p:nvSpPr>
            <p:spPr bwMode="auto">
              <a:xfrm>
                <a:off x="8197850" y="2731341"/>
                <a:ext cx="514350" cy="253159"/>
              </a:xfrm>
              <a:prstGeom prst="rightArrow">
                <a:avLst>
                  <a:gd name="adj1" fmla="val 22275"/>
                  <a:gd name="adj2" fmla="val 69684"/>
                </a:avLst>
              </a:prstGeom>
              <a:grpFill/>
              <a:ln w="19050">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îṣļîḑé-Oval 80"/>
            <p:cNvSpPr/>
            <p:nvPr/>
          </p:nvSpPr>
          <p:spPr bwMode="auto">
            <a:xfrm>
              <a:off x="3537855" y="3960832"/>
              <a:ext cx="508836" cy="508837"/>
            </a:xfrm>
            <a:prstGeom prst="ellipse">
              <a:avLst/>
            </a:prstGeom>
            <a:solidFill>
              <a:schemeClr val="accent2"/>
            </a:solidFill>
            <a:ln w="28575">
              <a:solidFill>
                <a:schemeClr val="bg1"/>
              </a:solidFill>
              <a:round/>
            </a:ln>
          </p:spPr>
          <p:txBody>
            <a:bodyPr vert="horz" wrap="none" lIns="91440" tIns="45720" rIns="91440" bIns="45720" anchor="ctr" anchorCtr="1" compatLnSpc="1">
              <a:normAutofit/>
            </a:bodyPr>
            <a:lstStyle/>
            <a:p>
              <a:pPr algn="ctr"/>
              <a:r>
                <a:rPr lang="en-US" sz="12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p>
          </p:txBody>
        </p:sp>
        <p:sp>
          <p:nvSpPr>
            <p:cNvPr id="12" name="îṣļîḑé-Oval 82"/>
            <p:cNvSpPr/>
            <p:nvPr/>
          </p:nvSpPr>
          <p:spPr bwMode="auto">
            <a:xfrm>
              <a:off x="5202260" y="3960832"/>
              <a:ext cx="508836" cy="508837"/>
            </a:xfrm>
            <a:prstGeom prst="ellipse">
              <a:avLst/>
            </a:prstGeom>
            <a:solidFill>
              <a:schemeClr val="accent3"/>
            </a:solidFill>
            <a:ln w="28575">
              <a:solidFill>
                <a:schemeClr val="bg1"/>
              </a:solidFill>
              <a:round/>
            </a:ln>
          </p:spPr>
          <p:txBody>
            <a:bodyPr vert="horz" wrap="none" lIns="91440" tIns="45720" rIns="91440" bIns="45720" anchor="ctr" anchorCtr="1" compatLnSpc="1">
              <a:normAutofit/>
            </a:bodyPr>
            <a:lstStyle/>
            <a:p>
              <a:pPr algn="ctr"/>
              <a:r>
                <a:rPr lang="en-US" sz="12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p>
          </p:txBody>
        </p:sp>
        <p:sp>
          <p:nvSpPr>
            <p:cNvPr id="13" name="îṣļîḑé-Oval 84"/>
            <p:cNvSpPr/>
            <p:nvPr/>
          </p:nvSpPr>
          <p:spPr bwMode="auto">
            <a:xfrm>
              <a:off x="6866667" y="3960832"/>
              <a:ext cx="508836" cy="508837"/>
            </a:xfrm>
            <a:prstGeom prst="ellipse">
              <a:avLst/>
            </a:prstGeom>
            <a:solidFill>
              <a:schemeClr val="accent4"/>
            </a:solidFill>
            <a:ln w="28575">
              <a:solidFill>
                <a:schemeClr val="bg1"/>
              </a:solidFill>
              <a:round/>
            </a:ln>
          </p:spPr>
          <p:txBody>
            <a:bodyPr vert="horz" wrap="none" lIns="91440" tIns="45720" rIns="91440" bIns="45720" anchor="ctr" anchorCtr="1" compatLnSpc="1">
              <a:normAutofit/>
            </a:bodyPr>
            <a:lstStyle/>
            <a:p>
              <a:pPr algn="ctr"/>
              <a:r>
                <a:rPr lang="en-US" sz="12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a:t>
              </a:r>
            </a:p>
          </p:txBody>
        </p:sp>
        <p:sp>
          <p:nvSpPr>
            <p:cNvPr id="14" name="îṣļîḑé-Oval 86"/>
            <p:cNvSpPr/>
            <p:nvPr/>
          </p:nvSpPr>
          <p:spPr bwMode="auto">
            <a:xfrm>
              <a:off x="8531072" y="3960832"/>
              <a:ext cx="508836" cy="508837"/>
            </a:xfrm>
            <a:prstGeom prst="ellipse">
              <a:avLst/>
            </a:prstGeom>
            <a:solidFill>
              <a:schemeClr val="accent5"/>
            </a:solidFill>
            <a:ln w="28575">
              <a:solidFill>
                <a:schemeClr val="bg1"/>
              </a:solidFill>
              <a:round/>
            </a:ln>
          </p:spPr>
          <p:txBody>
            <a:bodyPr vert="horz" wrap="none" lIns="91440" tIns="45720" rIns="91440" bIns="45720" anchor="ctr" anchorCtr="1" compatLnSpc="1">
              <a:normAutofit/>
            </a:bodyPr>
            <a:lstStyle/>
            <a:p>
              <a:pPr algn="ctr"/>
              <a:r>
                <a:rPr lang="en-US" sz="12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a:t>
              </a:r>
            </a:p>
          </p:txBody>
        </p:sp>
        <p:cxnSp>
          <p:nvCxnSpPr>
            <p:cNvPr id="15" name="îṣļîḑé-Straight Connector 88"/>
            <p:cNvCxnSpPr/>
            <p:nvPr/>
          </p:nvCxnSpPr>
          <p:spPr>
            <a:xfrm flipV="1">
              <a:off x="2127865" y="1736812"/>
              <a:ext cx="0" cy="222402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îṣļîḑé-Arrow: Pentagon 89"/>
            <p:cNvSpPr/>
            <p:nvPr/>
          </p:nvSpPr>
          <p:spPr bwMode="auto">
            <a:xfrm>
              <a:off x="2127865" y="1736812"/>
              <a:ext cx="1582230" cy="483459"/>
            </a:xfrm>
            <a:prstGeom prst="homePlate">
              <a:avLst/>
            </a:prstGeom>
            <a:solidFill>
              <a:schemeClr val="accent1"/>
            </a:solidFill>
            <a:ln w="19050">
              <a:noFill/>
              <a:round/>
            </a:ln>
          </p:spPr>
          <p:txBody>
            <a:bodyPr vert="horz" wrap="none" lIns="91440" tIns="45720" rIns="91440" bIns="45720" anchor="ctr" anchorCtr="1" compatLnSpc="1">
              <a:normAutofit/>
            </a:bodyPr>
            <a:lstStyle/>
            <a:p>
              <a:r>
                <a:rPr lang="zh-CN" altLang="en-US" sz="1600"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cxnSp>
          <p:nvCxnSpPr>
            <p:cNvPr id="17" name="îṣļîḑé-Straight Connector 90"/>
            <p:cNvCxnSpPr/>
            <p:nvPr/>
          </p:nvCxnSpPr>
          <p:spPr>
            <a:xfrm flipV="1">
              <a:off x="8785488" y="1736812"/>
              <a:ext cx="0" cy="222402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îṣļîḑé-Arrow: Pentagon 91"/>
            <p:cNvSpPr/>
            <p:nvPr/>
          </p:nvSpPr>
          <p:spPr bwMode="auto">
            <a:xfrm>
              <a:off x="8785487" y="1736812"/>
              <a:ext cx="1582230" cy="483459"/>
            </a:xfrm>
            <a:prstGeom prst="homePlate">
              <a:avLst/>
            </a:prstGeom>
            <a:solidFill>
              <a:schemeClr val="accent5"/>
            </a:solidFill>
            <a:ln w="19050">
              <a:noFill/>
              <a:round/>
            </a:ln>
          </p:spPr>
          <p:txBody>
            <a:bodyPr vert="horz" wrap="none" lIns="91440" tIns="45720" rIns="91440" bIns="45720" anchor="ctr" anchorCtr="1" compatLnSpc="1">
              <a:normAutofit/>
            </a:bodyPr>
            <a:lstStyle/>
            <a:p>
              <a:r>
                <a:rPr lang="zh-CN" altLang="en-US" sz="1600"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cxnSp>
          <p:nvCxnSpPr>
            <p:cNvPr id="19" name="îṣļîḑé-Straight Connector 92"/>
            <p:cNvCxnSpPr/>
            <p:nvPr/>
          </p:nvCxnSpPr>
          <p:spPr>
            <a:xfrm flipV="1">
              <a:off x="7121081" y="1736812"/>
              <a:ext cx="0" cy="222402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îṣļîḑé-Arrow: Pentagon 93"/>
            <p:cNvSpPr/>
            <p:nvPr/>
          </p:nvSpPr>
          <p:spPr bwMode="auto">
            <a:xfrm>
              <a:off x="7121081" y="1736812"/>
              <a:ext cx="1582230" cy="483459"/>
            </a:xfrm>
            <a:prstGeom prst="homePlate">
              <a:avLst/>
            </a:prstGeom>
            <a:solidFill>
              <a:schemeClr val="accent4"/>
            </a:solidFill>
            <a:ln w="19050">
              <a:noFill/>
              <a:round/>
            </a:ln>
          </p:spPr>
          <p:txBody>
            <a:bodyPr vert="horz" wrap="none" lIns="91440" tIns="45720" rIns="91440" bIns="45720" anchor="ctr" anchorCtr="1" compatLnSpc="1">
              <a:normAutofit/>
            </a:bodyPr>
            <a:lstStyle/>
            <a:p>
              <a:r>
                <a:rPr lang="zh-CN" altLang="en-US" sz="1600"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cxnSp>
          <p:nvCxnSpPr>
            <p:cNvPr id="21" name="îṣļîḑé-Straight Connector 94"/>
            <p:cNvCxnSpPr/>
            <p:nvPr/>
          </p:nvCxnSpPr>
          <p:spPr>
            <a:xfrm flipV="1">
              <a:off x="5456675" y="1736812"/>
              <a:ext cx="0" cy="222402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îṣļîḑé-Arrow: Pentagon 95"/>
            <p:cNvSpPr/>
            <p:nvPr/>
          </p:nvSpPr>
          <p:spPr bwMode="auto">
            <a:xfrm>
              <a:off x="5456675" y="1736812"/>
              <a:ext cx="1582230" cy="483459"/>
            </a:xfrm>
            <a:prstGeom prst="homePlate">
              <a:avLst/>
            </a:prstGeom>
            <a:solidFill>
              <a:schemeClr val="accent3"/>
            </a:solidFill>
            <a:ln w="19050">
              <a:noFill/>
              <a:round/>
            </a:ln>
          </p:spPr>
          <p:txBody>
            <a:bodyPr vert="horz" wrap="none" lIns="91440" tIns="45720" rIns="91440" bIns="45720" anchor="ctr" anchorCtr="1" compatLnSpc="1">
              <a:normAutofit/>
            </a:bodyPr>
            <a:lstStyle/>
            <a:p>
              <a:r>
                <a:rPr lang="zh-CN" altLang="en-US" sz="1600"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cxnSp>
          <p:nvCxnSpPr>
            <p:cNvPr id="23" name="îṣļîḑé-Straight Connector 96"/>
            <p:cNvCxnSpPr/>
            <p:nvPr/>
          </p:nvCxnSpPr>
          <p:spPr>
            <a:xfrm flipV="1">
              <a:off x="3792271" y="1736812"/>
              <a:ext cx="0" cy="222402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îṣļîḑé-Arrow: Pentagon 97"/>
            <p:cNvSpPr/>
            <p:nvPr/>
          </p:nvSpPr>
          <p:spPr bwMode="auto">
            <a:xfrm>
              <a:off x="3792271" y="1736812"/>
              <a:ext cx="1582230" cy="483459"/>
            </a:xfrm>
            <a:prstGeom prst="homePlate">
              <a:avLst/>
            </a:prstGeom>
            <a:solidFill>
              <a:schemeClr val="accent2"/>
            </a:solidFill>
            <a:ln w="19050">
              <a:noFill/>
              <a:round/>
            </a:ln>
          </p:spPr>
          <p:txBody>
            <a:bodyPr vert="horz" wrap="none" lIns="91440" tIns="45720" rIns="91440" bIns="45720" anchor="ctr" anchorCtr="1" compatLnSpc="1">
              <a:normAutofit/>
            </a:bodyPr>
            <a:lstStyle/>
            <a:p>
              <a:r>
                <a:rPr lang="zh-CN" altLang="en-US" sz="1600"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grpSp>
          <p:nvGrpSpPr>
            <p:cNvPr id="25" name="Group 3"/>
            <p:cNvGrpSpPr/>
            <p:nvPr/>
          </p:nvGrpSpPr>
          <p:grpSpPr>
            <a:xfrm>
              <a:off x="4726747" y="4604423"/>
              <a:ext cx="1450231" cy="1612758"/>
              <a:chOff x="4649006" y="4864092"/>
              <a:chExt cx="1450231" cy="1612758"/>
            </a:xfrm>
          </p:grpSpPr>
          <p:sp>
            <p:nvSpPr>
              <p:cNvPr id="38" name="îṣļîḑé-TextBox 48"/>
              <p:cNvSpPr txBox="1"/>
              <p:nvPr/>
            </p:nvSpPr>
            <p:spPr bwMode="auto">
              <a:xfrm>
                <a:off x="4649006" y="4864092"/>
                <a:ext cx="1440606" cy="424414"/>
              </a:xfrm>
              <a:prstGeom prst="rect">
                <a:avLst/>
              </a:prstGeom>
              <a:noFill/>
            </p:spPr>
            <p:txBody>
              <a:bodyPr wrap="none" lIns="0" tIns="0" rIns="0" bIns="0" anchor="ctr" anchorCtr="1">
                <a:normAutofit/>
              </a:bodyPr>
              <a:lstStyle/>
              <a:p>
                <a:pPr latinLnBrk="0"/>
                <a:r>
                  <a:rPr lang="zh-CN" altLang="en-US" sz="2000" dirty="0">
                    <a:solidFill>
                      <a:schemeClr val="accent3"/>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39" name="îṣļîḑé-TextBox 50"/>
              <p:cNvSpPr txBox="1"/>
              <p:nvPr/>
            </p:nvSpPr>
            <p:spPr bwMode="auto">
              <a:xfrm>
                <a:off x="4658631" y="5384759"/>
                <a:ext cx="1440606" cy="1092091"/>
              </a:xfrm>
              <a:prstGeom prst="rect">
                <a:avLst/>
              </a:prstGeom>
              <a:noFill/>
            </p:spPr>
            <p:txBody>
              <a:bodyPr wrap="square" lIns="0" tIns="0" rIns="0" bIns="0" anchor="ctr" anchorCtr="1">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lumMod val="85000"/>
                      <a:lumOff val="15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6" name="Group 66"/>
            <p:cNvGrpSpPr/>
            <p:nvPr/>
          </p:nvGrpSpPr>
          <p:grpSpPr>
            <a:xfrm>
              <a:off x="6391153" y="4604423"/>
              <a:ext cx="1450231" cy="1612758"/>
              <a:chOff x="4649006" y="4864092"/>
              <a:chExt cx="1450231" cy="1612758"/>
            </a:xfrm>
          </p:grpSpPr>
          <p:sp>
            <p:nvSpPr>
              <p:cNvPr id="36" name="îṣļîḑé-TextBox 81"/>
              <p:cNvSpPr txBox="1"/>
              <p:nvPr/>
            </p:nvSpPr>
            <p:spPr bwMode="auto">
              <a:xfrm>
                <a:off x="4649006" y="4864092"/>
                <a:ext cx="1440606" cy="424414"/>
              </a:xfrm>
              <a:prstGeom prst="rect">
                <a:avLst/>
              </a:prstGeom>
              <a:noFill/>
            </p:spPr>
            <p:txBody>
              <a:bodyPr wrap="none" lIns="0" tIns="0" rIns="0" bIns="0" anchor="ctr" anchorCtr="1">
                <a:normAutofit/>
              </a:bodyPr>
              <a:lstStyle/>
              <a:p>
                <a:pPr latinLnBrk="0"/>
                <a:r>
                  <a:rPr lang="zh-CN" altLang="en-US" sz="2000" dirty="0">
                    <a:solidFill>
                      <a:schemeClr val="accent4">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37" name="îṣļîḑé-TextBox 83"/>
              <p:cNvSpPr txBox="1"/>
              <p:nvPr/>
            </p:nvSpPr>
            <p:spPr bwMode="auto">
              <a:xfrm>
                <a:off x="4658631" y="5384759"/>
                <a:ext cx="1440606" cy="1092091"/>
              </a:xfrm>
              <a:prstGeom prst="rect">
                <a:avLst/>
              </a:prstGeom>
              <a:noFill/>
            </p:spPr>
            <p:txBody>
              <a:bodyPr wrap="square" lIns="0" tIns="0" rIns="0" bIns="0" anchor="ctr" anchorCtr="1">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lumMod val="85000"/>
                      <a:lumOff val="15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7" name="Group 85"/>
            <p:cNvGrpSpPr/>
            <p:nvPr/>
          </p:nvGrpSpPr>
          <p:grpSpPr>
            <a:xfrm>
              <a:off x="8055559" y="4604423"/>
              <a:ext cx="1450231" cy="1612758"/>
              <a:chOff x="4649006" y="4864092"/>
              <a:chExt cx="1450231" cy="1612758"/>
            </a:xfrm>
          </p:grpSpPr>
          <p:sp>
            <p:nvSpPr>
              <p:cNvPr id="34" name="îṣļîḑé-TextBox 87"/>
              <p:cNvSpPr txBox="1"/>
              <p:nvPr/>
            </p:nvSpPr>
            <p:spPr bwMode="auto">
              <a:xfrm>
                <a:off x="4649006" y="4864092"/>
                <a:ext cx="1440606" cy="424414"/>
              </a:xfrm>
              <a:prstGeom prst="rect">
                <a:avLst/>
              </a:prstGeom>
              <a:noFill/>
            </p:spPr>
            <p:txBody>
              <a:bodyPr wrap="none" lIns="0" tIns="0" rIns="0" bIns="0" anchor="ctr" anchorCtr="1">
                <a:normAutofit/>
              </a:bodyPr>
              <a:lstStyle/>
              <a:p>
                <a:pPr latinLnBrk="0"/>
                <a:r>
                  <a:rPr lang="zh-CN" altLang="en-US" sz="2000" dirty="0">
                    <a:solidFill>
                      <a:schemeClr val="accent5">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35" name="îṣļîḑé-TextBox 98"/>
              <p:cNvSpPr txBox="1"/>
              <p:nvPr/>
            </p:nvSpPr>
            <p:spPr bwMode="auto">
              <a:xfrm>
                <a:off x="4658631" y="5384759"/>
                <a:ext cx="1440606" cy="1092091"/>
              </a:xfrm>
              <a:prstGeom prst="rect">
                <a:avLst/>
              </a:prstGeom>
              <a:noFill/>
            </p:spPr>
            <p:txBody>
              <a:bodyPr wrap="square" lIns="0" tIns="0" rIns="0" bIns="0" anchor="ctr" anchorCtr="1">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lumMod val="85000"/>
                      <a:lumOff val="15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8" name="Group 99"/>
            <p:cNvGrpSpPr/>
            <p:nvPr/>
          </p:nvGrpSpPr>
          <p:grpSpPr>
            <a:xfrm>
              <a:off x="3059371" y="4604423"/>
              <a:ext cx="1450231" cy="1612758"/>
              <a:chOff x="4649006" y="4864092"/>
              <a:chExt cx="1450231" cy="1612758"/>
            </a:xfrm>
          </p:grpSpPr>
          <p:sp>
            <p:nvSpPr>
              <p:cNvPr id="32" name="îṣļîḑé-TextBox 100"/>
              <p:cNvSpPr txBox="1"/>
              <p:nvPr/>
            </p:nvSpPr>
            <p:spPr bwMode="auto">
              <a:xfrm>
                <a:off x="4649006" y="4864092"/>
                <a:ext cx="1440606" cy="424414"/>
              </a:xfrm>
              <a:prstGeom prst="rect">
                <a:avLst/>
              </a:prstGeom>
              <a:noFill/>
            </p:spPr>
            <p:txBody>
              <a:bodyPr wrap="none" lIns="0" tIns="0" rIns="0" bIns="0" anchor="ctr" anchorCtr="1">
                <a:normAutofit/>
              </a:bodyPr>
              <a:lstStyle/>
              <a:p>
                <a:pPr latinLnBrk="0"/>
                <a:r>
                  <a:rPr lang="zh-CN" altLang="en-US" sz="2000" dirty="0">
                    <a:solidFill>
                      <a:schemeClr val="accent2">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33" name="îṣļîḑé-TextBox 101"/>
              <p:cNvSpPr txBox="1"/>
              <p:nvPr/>
            </p:nvSpPr>
            <p:spPr bwMode="auto">
              <a:xfrm>
                <a:off x="4658631" y="5384759"/>
                <a:ext cx="1440606" cy="1092091"/>
              </a:xfrm>
              <a:prstGeom prst="rect">
                <a:avLst/>
              </a:prstGeom>
              <a:noFill/>
            </p:spPr>
            <p:txBody>
              <a:bodyPr wrap="square" lIns="0" tIns="0" rIns="0" bIns="0" anchor="ctr" anchorCtr="1">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lumMod val="85000"/>
                      <a:lumOff val="15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9" name="Group 102"/>
            <p:cNvGrpSpPr/>
            <p:nvPr/>
          </p:nvGrpSpPr>
          <p:grpSpPr>
            <a:xfrm>
              <a:off x="1397937" y="4604423"/>
              <a:ext cx="1450231" cy="1612758"/>
              <a:chOff x="4649006" y="4864092"/>
              <a:chExt cx="1450231" cy="1612758"/>
            </a:xfrm>
          </p:grpSpPr>
          <p:sp>
            <p:nvSpPr>
              <p:cNvPr id="30" name="îṣļîḑé-TextBox 103"/>
              <p:cNvSpPr txBox="1"/>
              <p:nvPr/>
            </p:nvSpPr>
            <p:spPr bwMode="auto">
              <a:xfrm>
                <a:off x="4649006" y="4864092"/>
                <a:ext cx="1440606" cy="424414"/>
              </a:xfrm>
              <a:prstGeom prst="rect">
                <a:avLst/>
              </a:prstGeom>
              <a:noFill/>
            </p:spPr>
            <p:txBody>
              <a:bodyPr wrap="none" lIns="0" tIns="0" rIns="0" bIns="0" anchor="ctr" anchorCtr="1">
                <a:normAutofit/>
              </a:bodyPr>
              <a:lstStyle/>
              <a:p>
                <a:pPr latinLnBrk="0"/>
                <a:r>
                  <a:rPr lang="zh-CN" altLang="en-US" sz="2000" dirty="0">
                    <a:solidFill>
                      <a:schemeClr val="accent1">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31" name="îṣļîḑé-TextBox 104"/>
              <p:cNvSpPr txBox="1"/>
              <p:nvPr/>
            </p:nvSpPr>
            <p:spPr bwMode="auto">
              <a:xfrm>
                <a:off x="4658631" y="5384759"/>
                <a:ext cx="1440606" cy="1092091"/>
              </a:xfrm>
              <a:prstGeom prst="rect">
                <a:avLst/>
              </a:prstGeom>
              <a:noFill/>
            </p:spPr>
            <p:txBody>
              <a:bodyPr wrap="square" lIns="0" tIns="0" rIns="0" bIns="0" anchor="ctr" anchorCtr="1">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lumMod val="85000"/>
                      <a:lumOff val="15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p>
        </p:txBody>
      </p:sp>
      <p:grpSp>
        <p:nvGrpSpPr>
          <p:cNvPr id="4" name="组合 3"/>
          <p:cNvGrpSpPr/>
          <p:nvPr/>
        </p:nvGrpSpPr>
        <p:grpSpPr>
          <a:xfrm>
            <a:off x="856650" y="2086981"/>
            <a:ext cx="10365079" cy="3309382"/>
            <a:chOff x="2242771" y="2935830"/>
            <a:chExt cx="7706458" cy="2460532"/>
          </a:xfrm>
        </p:grpSpPr>
        <p:cxnSp>
          <p:nvCxnSpPr>
            <p:cNvPr id="5" name="MH_Other_1"/>
            <p:cNvCxnSpPr/>
            <p:nvPr>
              <p:custDataLst>
                <p:tags r:id="rId3"/>
              </p:custDataLst>
            </p:nvPr>
          </p:nvCxnSpPr>
          <p:spPr>
            <a:xfrm>
              <a:off x="2242771" y="3390816"/>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4"/>
              </p:custDataLst>
            </p:nvPr>
          </p:nvSpPr>
          <p:spPr>
            <a:xfrm rot="2871886">
              <a:off x="280440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endParaRPr lang="zh-CN" altLang="en-US"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MH_Other_3"/>
            <p:cNvSpPr/>
            <p:nvPr>
              <p:custDataLst>
                <p:tags r:id="rId5"/>
              </p:custDataLst>
            </p:nvPr>
          </p:nvSpPr>
          <p:spPr>
            <a:xfrm>
              <a:off x="2512177" y="3452362"/>
              <a:ext cx="36000" cy="19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MH_Other_4"/>
            <p:cNvSpPr/>
            <p:nvPr>
              <p:custDataLst>
                <p:tags r:id="rId6"/>
              </p:custDataLst>
            </p:nvPr>
          </p:nvSpPr>
          <p:spPr>
            <a:xfrm rot="2871886">
              <a:off x="435405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endParaRPr lang="zh-CN" altLang="en-US"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MH_Other_5"/>
            <p:cNvSpPr/>
            <p:nvPr>
              <p:custDataLst>
                <p:tags r:id="rId7"/>
              </p:custDataLst>
            </p:nvPr>
          </p:nvSpPr>
          <p:spPr>
            <a:xfrm>
              <a:off x="4061822" y="3452362"/>
              <a:ext cx="36000" cy="19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Other_6"/>
            <p:cNvSpPr/>
            <p:nvPr>
              <p:custDataLst>
                <p:tags r:id="rId8"/>
              </p:custDataLst>
            </p:nvPr>
          </p:nvSpPr>
          <p:spPr>
            <a:xfrm rot="2871886">
              <a:off x="590369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endParaRPr lang="zh-CN" altLang="en-US"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MH_Other_7"/>
            <p:cNvSpPr/>
            <p:nvPr>
              <p:custDataLst>
                <p:tags r:id="rId9"/>
              </p:custDataLst>
            </p:nvPr>
          </p:nvSpPr>
          <p:spPr>
            <a:xfrm>
              <a:off x="5611467" y="3452362"/>
              <a:ext cx="36000" cy="19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MH_Other_8"/>
            <p:cNvSpPr/>
            <p:nvPr>
              <p:custDataLst>
                <p:tags r:id="rId10"/>
              </p:custDataLst>
            </p:nvPr>
          </p:nvSpPr>
          <p:spPr>
            <a:xfrm rot="2871886">
              <a:off x="745334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04</a:t>
              </a:r>
              <a:endParaRPr lang="zh-CN" altLang="en-US"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MH_Other_9"/>
            <p:cNvSpPr/>
            <p:nvPr>
              <p:custDataLst>
                <p:tags r:id="rId11"/>
              </p:custDataLst>
            </p:nvPr>
          </p:nvSpPr>
          <p:spPr>
            <a:xfrm>
              <a:off x="7161112" y="3452362"/>
              <a:ext cx="36000" cy="19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MH_Other_10"/>
            <p:cNvSpPr/>
            <p:nvPr>
              <p:custDataLst>
                <p:tags r:id="rId12"/>
              </p:custDataLst>
            </p:nvPr>
          </p:nvSpPr>
          <p:spPr>
            <a:xfrm rot="2871886">
              <a:off x="900298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05</a:t>
              </a:r>
              <a:endParaRPr lang="zh-CN" altLang="en-US"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MH_Other_11"/>
            <p:cNvSpPr/>
            <p:nvPr>
              <p:custDataLst>
                <p:tags r:id="rId13"/>
              </p:custDataLst>
            </p:nvPr>
          </p:nvSpPr>
          <p:spPr>
            <a:xfrm>
              <a:off x="8710757" y="3452362"/>
              <a:ext cx="36000" cy="19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6" name="矩形 15"/>
          <p:cNvSpPr/>
          <p:nvPr/>
        </p:nvSpPr>
        <p:spPr>
          <a:xfrm>
            <a:off x="1218996" y="3078778"/>
            <a:ext cx="1696923" cy="1061829"/>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a:t>
            </a:r>
          </a:p>
        </p:txBody>
      </p:sp>
      <p:sp>
        <p:nvSpPr>
          <p:cNvPr id="17" name="矩形 16"/>
          <p:cNvSpPr/>
          <p:nvPr/>
        </p:nvSpPr>
        <p:spPr>
          <a:xfrm>
            <a:off x="7474125" y="3078778"/>
            <a:ext cx="1696923" cy="1024896"/>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a:t>
            </a:r>
          </a:p>
        </p:txBody>
      </p:sp>
      <p:sp>
        <p:nvSpPr>
          <p:cNvPr id="18" name="矩形 17"/>
          <p:cNvSpPr/>
          <p:nvPr/>
        </p:nvSpPr>
        <p:spPr>
          <a:xfrm>
            <a:off x="5389130" y="3078778"/>
            <a:ext cx="1696923" cy="1061829"/>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a:t>
            </a:r>
          </a:p>
        </p:txBody>
      </p:sp>
      <p:sp>
        <p:nvSpPr>
          <p:cNvPr id="19" name="矩形 18"/>
          <p:cNvSpPr/>
          <p:nvPr/>
        </p:nvSpPr>
        <p:spPr>
          <a:xfrm>
            <a:off x="3298732" y="3078778"/>
            <a:ext cx="1696923" cy="1061829"/>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a:t>
            </a:r>
          </a:p>
        </p:txBody>
      </p:sp>
      <p:sp>
        <p:nvSpPr>
          <p:cNvPr id="20" name="矩形 19"/>
          <p:cNvSpPr/>
          <p:nvPr/>
        </p:nvSpPr>
        <p:spPr>
          <a:xfrm>
            <a:off x="9568416" y="3078778"/>
            <a:ext cx="1696923" cy="1024896"/>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p>
        </p:txBody>
      </p:sp>
      <p:grpSp>
        <p:nvGrpSpPr>
          <p:cNvPr id="4" name="0a3876c1-f715-402a-a99a-c194ced721ad"/>
          <p:cNvGrpSpPr>
            <a:grpSpLocks noChangeAspect="1"/>
          </p:cNvGrpSpPr>
          <p:nvPr/>
        </p:nvGrpSpPr>
        <p:grpSpPr>
          <a:xfrm>
            <a:off x="1207490" y="2046590"/>
            <a:ext cx="9779549" cy="3384377"/>
            <a:chOff x="1207490" y="1988839"/>
            <a:chExt cx="9779549" cy="3384377"/>
          </a:xfrm>
        </p:grpSpPr>
        <p:sp>
          <p:nvSpPr>
            <p:cNvPr id="5" name="ïšḻïďê-Rectangle: Rounded Corners 13"/>
            <p:cNvSpPr/>
            <p:nvPr/>
          </p:nvSpPr>
          <p:spPr>
            <a:xfrm>
              <a:off x="1207490" y="4181580"/>
              <a:ext cx="9779549" cy="414725"/>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ïšḻïďê-Freeform: Shape 12"/>
            <p:cNvSpPr/>
            <p:nvPr/>
          </p:nvSpPr>
          <p:spPr>
            <a:xfrm rot="10800000">
              <a:off x="1721979" y="1988839"/>
              <a:ext cx="1634255" cy="2024918"/>
            </a:xfrm>
            <a:custGeom>
              <a:avLst/>
              <a:gdLst>
                <a:gd name="connsiteX0" fmla="*/ 1400710 w 1400710"/>
                <a:gd name="connsiteY0" fmla="*/ 1735546 h 1735546"/>
                <a:gd name="connsiteX1" fmla="*/ 0 w 1400710"/>
                <a:gd name="connsiteY1" fmla="*/ 1735546 h 1735546"/>
                <a:gd name="connsiteX2" fmla="*/ 0 w 1400710"/>
                <a:gd name="connsiteY2" fmla="*/ 219894 h 1735546"/>
                <a:gd name="connsiteX3" fmla="*/ 505360 w 1400710"/>
                <a:gd name="connsiteY3" fmla="*/ 219894 h 1735546"/>
                <a:gd name="connsiteX4" fmla="*/ 700355 w 1400710"/>
                <a:gd name="connsiteY4" fmla="*/ 0 h 1735546"/>
                <a:gd name="connsiteX5" fmla="*/ 895350 w 1400710"/>
                <a:gd name="connsiteY5" fmla="*/ 219894 h 1735546"/>
                <a:gd name="connsiteX6" fmla="*/ 1400710 w 1400710"/>
                <a:gd name="connsiteY6" fmla="*/ 219894 h 173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710" h="1735546">
                  <a:moveTo>
                    <a:pt x="1400710" y="1735546"/>
                  </a:moveTo>
                  <a:lnTo>
                    <a:pt x="0" y="1735546"/>
                  </a:lnTo>
                  <a:lnTo>
                    <a:pt x="0" y="219894"/>
                  </a:lnTo>
                  <a:lnTo>
                    <a:pt x="505360" y="219894"/>
                  </a:lnTo>
                  <a:lnTo>
                    <a:pt x="700355" y="0"/>
                  </a:lnTo>
                  <a:lnTo>
                    <a:pt x="895350" y="219894"/>
                  </a:lnTo>
                  <a:lnTo>
                    <a:pt x="1400710" y="219894"/>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ïšḻïďê-Rectangle 11"/>
            <p:cNvSpPr/>
            <p:nvPr/>
          </p:nvSpPr>
          <p:spPr>
            <a:xfrm>
              <a:off x="1721979" y="1988839"/>
              <a:ext cx="1634255" cy="1333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0" anchor="ctr" anchorCtr="1">
              <a:norm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a:t>
              </a:r>
            </a:p>
          </p:txBody>
        </p:sp>
        <p:grpSp>
          <p:nvGrpSpPr>
            <p:cNvPr id="8" name="Group 106"/>
            <p:cNvGrpSpPr/>
            <p:nvPr/>
          </p:nvGrpSpPr>
          <p:grpSpPr>
            <a:xfrm>
              <a:off x="1783179" y="4227337"/>
              <a:ext cx="847793" cy="289954"/>
              <a:chOff x="874419" y="3317826"/>
              <a:chExt cx="726638" cy="248519"/>
            </a:xfrm>
          </p:grpSpPr>
          <p:sp>
            <p:nvSpPr>
              <p:cNvPr id="40" name="ïšḻïďê-Oval 29"/>
              <p:cNvSpPr/>
              <p:nvPr/>
            </p:nvSpPr>
            <p:spPr>
              <a:xfrm>
                <a:off x="1381018" y="3346306"/>
                <a:ext cx="220039" cy="22003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ïšḻïďê-Rectangle 30"/>
              <p:cNvSpPr/>
              <p:nvPr/>
            </p:nvSpPr>
            <p:spPr>
              <a:xfrm>
                <a:off x="874419" y="3317826"/>
                <a:ext cx="449549" cy="237414"/>
              </a:xfrm>
              <a:prstGeom prst="rect">
                <a:avLst/>
              </a:prstGeom>
            </p:spPr>
            <p:txBody>
              <a:bodyPr wrap="none">
                <a:normAutofit/>
              </a:bodyPr>
              <a:lstStyle/>
              <a:p>
                <a:pPr lvl="0" algn="ctr">
                  <a:spcBef>
                    <a:spcPct val="0"/>
                  </a:spcBef>
                  <a:defRPr/>
                </a:pPr>
                <a:r>
                  <a:rPr lang="ar-SA" sz="12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2018</a:t>
                </a:r>
              </a:p>
            </p:txBody>
          </p:sp>
        </p:grpSp>
        <p:sp>
          <p:nvSpPr>
            <p:cNvPr id="9" name="ïšḻïďê-Freeform: Shape 38"/>
            <p:cNvSpPr/>
            <p:nvPr/>
          </p:nvSpPr>
          <p:spPr>
            <a:xfrm rot="10800000">
              <a:off x="3482811" y="1988840"/>
              <a:ext cx="1634255" cy="2024918"/>
            </a:xfrm>
            <a:custGeom>
              <a:avLst/>
              <a:gdLst>
                <a:gd name="connsiteX0" fmla="*/ 1400710 w 1400710"/>
                <a:gd name="connsiteY0" fmla="*/ 1735546 h 1735546"/>
                <a:gd name="connsiteX1" fmla="*/ 0 w 1400710"/>
                <a:gd name="connsiteY1" fmla="*/ 1735546 h 1735546"/>
                <a:gd name="connsiteX2" fmla="*/ 0 w 1400710"/>
                <a:gd name="connsiteY2" fmla="*/ 219894 h 1735546"/>
                <a:gd name="connsiteX3" fmla="*/ 505360 w 1400710"/>
                <a:gd name="connsiteY3" fmla="*/ 219894 h 1735546"/>
                <a:gd name="connsiteX4" fmla="*/ 700355 w 1400710"/>
                <a:gd name="connsiteY4" fmla="*/ 0 h 1735546"/>
                <a:gd name="connsiteX5" fmla="*/ 895350 w 1400710"/>
                <a:gd name="connsiteY5" fmla="*/ 219894 h 1735546"/>
                <a:gd name="connsiteX6" fmla="*/ 1400710 w 1400710"/>
                <a:gd name="connsiteY6" fmla="*/ 219894 h 173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710" h="1735546">
                  <a:moveTo>
                    <a:pt x="1400710" y="1735546"/>
                  </a:moveTo>
                  <a:lnTo>
                    <a:pt x="0" y="1735546"/>
                  </a:lnTo>
                  <a:lnTo>
                    <a:pt x="0" y="219894"/>
                  </a:lnTo>
                  <a:lnTo>
                    <a:pt x="505360" y="219894"/>
                  </a:lnTo>
                  <a:lnTo>
                    <a:pt x="700355" y="0"/>
                  </a:lnTo>
                  <a:lnTo>
                    <a:pt x="895350" y="219894"/>
                  </a:lnTo>
                  <a:lnTo>
                    <a:pt x="1400710" y="219894"/>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ïšḻïďê-Rectangle 39"/>
            <p:cNvSpPr/>
            <p:nvPr/>
          </p:nvSpPr>
          <p:spPr>
            <a:xfrm>
              <a:off x="3482811" y="1988840"/>
              <a:ext cx="1634255" cy="1333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anchor="ctr" anchorCtr="1">
              <a:norm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a:t>
              </a:r>
            </a:p>
          </p:txBody>
        </p:sp>
        <p:grpSp>
          <p:nvGrpSpPr>
            <p:cNvPr id="11" name="Group 107"/>
            <p:cNvGrpSpPr/>
            <p:nvPr/>
          </p:nvGrpSpPr>
          <p:grpSpPr>
            <a:xfrm>
              <a:off x="3580518" y="4227337"/>
              <a:ext cx="847793" cy="289954"/>
              <a:chOff x="2414901" y="3317826"/>
              <a:chExt cx="726638" cy="248519"/>
            </a:xfrm>
          </p:grpSpPr>
          <p:sp>
            <p:nvSpPr>
              <p:cNvPr id="38" name="ïšḻïďê-Oval 36"/>
              <p:cNvSpPr/>
              <p:nvPr/>
            </p:nvSpPr>
            <p:spPr>
              <a:xfrm>
                <a:off x="2921500" y="3346306"/>
                <a:ext cx="220039" cy="22003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ïšḻïďê-Rectangle 37"/>
              <p:cNvSpPr/>
              <p:nvPr/>
            </p:nvSpPr>
            <p:spPr>
              <a:xfrm>
                <a:off x="2414901" y="3317826"/>
                <a:ext cx="449549" cy="237414"/>
              </a:xfrm>
              <a:prstGeom prst="rect">
                <a:avLst/>
              </a:prstGeom>
            </p:spPr>
            <p:txBody>
              <a:bodyPr wrap="none">
                <a:normAutofit/>
              </a:bodyPr>
              <a:lstStyle/>
              <a:p>
                <a:pPr lvl="0" algn="ctr">
                  <a:spcBef>
                    <a:spcPct val="0"/>
                  </a:spcBef>
                  <a:defRPr/>
                </a:pPr>
                <a:r>
                  <a:rPr lang="ar-SA" sz="12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2018</a:t>
                </a:r>
              </a:p>
            </p:txBody>
          </p:sp>
        </p:grpSp>
        <p:sp>
          <p:nvSpPr>
            <p:cNvPr id="12" name="ïšḻïďê-Freeform: Shape 45"/>
            <p:cNvSpPr/>
            <p:nvPr/>
          </p:nvSpPr>
          <p:spPr>
            <a:xfrm rot="10800000">
              <a:off x="5280140" y="1988840"/>
              <a:ext cx="1634255" cy="2024918"/>
            </a:xfrm>
            <a:custGeom>
              <a:avLst/>
              <a:gdLst>
                <a:gd name="connsiteX0" fmla="*/ 1400710 w 1400710"/>
                <a:gd name="connsiteY0" fmla="*/ 1735546 h 1735546"/>
                <a:gd name="connsiteX1" fmla="*/ 0 w 1400710"/>
                <a:gd name="connsiteY1" fmla="*/ 1735546 h 1735546"/>
                <a:gd name="connsiteX2" fmla="*/ 0 w 1400710"/>
                <a:gd name="connsiteY2" fmla="*/ 219894 h 1735546"/>
                <a:gd name="connsiteX3" fmla="*/ 505360 w 1400710"/>
                <a:gd name="connsiteY3" fmla="*/ 219894 h 1735546"/>
                <a:gd name="connsiteX4" fmla="*/ 700355 w 1400710"/>
                <a:gd name="connsiteY4" fmla="*/ 0 h 1735546"/>
                <a:gd name="connsiteX5" fmla="*/ 895350 w 1400710"/>
                <a:gd name="connsiteY5" fmla="*/ 219894 h 1735546"/>
                <a:gd name="connsiteX6" fmla="*/ 1400710 w 1400710"/>
                <a:gd name="connsiteY6" fmla="*/ 219894 h 173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710" h="1735546">
                  <a:moveTo>
                    <a:pt x="1400710" y="1735546"/>
                  </a:moveTo>
                  <a:lnTo>
                    <a:pt x="0" y="1735546"/>
                  </a:lnTo>
                  <a:lnTo>
                    <a:pt x="0" y="219894"/>
                  </a:lnTo>
                  <a:lnTo>
                    <a:pt x="505360" y="219894"/>
                  </a:lnTo>
                  <a:lnTo>
                    <a:pt x="700355" y="0"/>
                  </a:lnTo>
                  <a:lnTo>
                    <a:pt x="895350" y="219894"/>
                  </a:lnTo>
                  <a:lnTo>
                    <a:pt x="1400710" y="219894"/>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ïšḻïďê-Rectangle 46"/>
            <p:cNvSpPr/>
            <p:nvPr/>
          </p:nvSpPr>
          <p:spPr>
            <a:xfrm>
              <a:off x="5280140" y="1988840"/>
              <a:ext cx="1634255" cy="1333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anchor="ctr" anchorCtr="1">
              <a:norm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a:t>
              </a:r>
            </a:p>
          </p:txBody>
        </p:sp>
        <p:grpSp>
          <p:nvGrpSpPr>
            <p:cNvPr id="14" name="Group 108"/>
            <p:cNvGrpSpPr/>
            <p:nvPr/>
          </p:nvGrpSpPr>
          <p:grpSpPr>
            <a:xfrm>
              <a:off x="5377846" y="4227337"/>
              <a:ext cx="847793" cy="289954"/>
              <a:chOff x="3955383" y="3317826"/>
              <a:chExt cx="726638" cy="248519"/>
            </a:xfrm>
          </p:grpSpPr>
          <p:sp>
            <p:nvSpPr>
              <p:cNvPr id="36" name="ïšḻïďê-Oval 43"/>
              <p:cNvSpPr/>
              <p:nvPr/>
            </p:nvSpPr>
            <p:spPr>
              <a:xfrm>
                <a:off x="4461982" y="3346306"/>
                <a:ext cx="220039" cy="22003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7" name="ïšḻïďê-Rectangle 44"/>
              <p:cNvSpPr/>
              <p:nvPr/>
            </p:nvSpPr>
            <p:spPr>
              <a:xfrm>
                <a:off x="3955383" y="3317826"/>
                <a:ext cx="449549" cy="237414"/>
              </a:xfrm>
              <a:prstGeom prst="rect">
                <a:avLst/>
              </a:prstGeom>
            </p:spPr>
            <p:txBody>
              <a:bodyPr wrap="none">
                <a:normAutofit/>
              </a:bodyPr>
              <a:lstStyle/>
              <a:p>
                <a:pPr lvl="0" algn="ctr">
                  <a:spcBef>
                    <a:spcPct val="0"/>
                  </a:spcBef>
                  <a:defRPr/>
                </a:pPr>
                <a:r>
                  <a:rPr lang="ar-SA" sz="12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2020</a:t>
                </a:r>
              </a:p>
            </p:txBody>
          </p:sp>
        </p:grpSp>
        <p:sp>
          <p:nvSpPr>
            <p:cNvPr id="15" name="ïšḻïďê-Freeform: Shape 52"/>
            <p:cNvSpPr/>
            <p:nvPr/>
          </p:nvSpPr>
          <p:spPr>
            <a:xfrm rot="10800000">
              <a:off x="8861531" y="1988840"/>
              <a:ext cx="1634255" cy="2024918"/>
            </a:xfrm>
            <a:custGeom>
              <a:avLst/>
              <a:gdLst>
                <a:gd name="connsiteX0" fmla="*/ 1400710 w 1400710"/>
                <a:gd name="connsiteY0" fmla="*/ 1735546 h 1735546"/>
                <a:gd name="connsiteX1" fmla="*/ 0 w 1400710"/>
                <a:gd name="connsiteY1" fmla="*/ 1735546 h 1735546"/>
                <a:gd name="connsiteX2" fmla="*/ 0 w 1400710"/>
                <a:gd name="connsiteY2" fmla="*/ 219894 h 1735546"/>
                <a:gd name="connsiteX3" fmla="*/ 505360 w 1400710"/>
                <a:gd name="connsiteY3" fmla="*/ 219894 h 1735546"/>
                <a:gd name="connsiteX4" fmla="*/ 700355 w 1400710"/>
                <a:gd name="connsiteY4" fmla="*/ 0 h 1735546"/>
                <a:gd name="connsiteX5" fmla="*/ 895350 w 1400710"/>
                <a:gd name="connsiteY5" fmla="*/ 219894 h 1735546"/>
                <a:gd name="connsiteX6" fmla="*/ 1400710 w 1400710"/>
                <a:gd name="connsiteY6" fmla="*/ 219894 h 173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710" h="1735546">
                  <a:moveTo>
                    <a:pt x="1400710" y="1735546"/>
                  </a:moveTo>
                  <a:lnTo>
                    <a:pt x="0" y="1735546"/>
                  </a:lnTo>
                  <a:lnTo>
                    <a:pt x="0" y="219894"/>
                  </a:lnTo>
                  <a:lnTo>
                    <a:pt x="505360" y="219894"/>
                  </a:lnTo>
                  <a:lnTo>
                    <a:pt x="700355" y="0"/>
                  </a:lnTo>
                  <a:lnTo>
                    <a:pt x="895350" y="219894"/>
                  </a:lnTo>
                  <a:lnTo>
                    <a:pt x="1400710" y="219894"/>
                  </a:lnTo>
                  <a:close/>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ïšḻïďê-Rectangle 53"/>
            <p:cNvSpPr/>
            <p:nvPr/>
          </p:nvSpPr>
          <p:spPr>
            <a:xfrm>
              <a:off x="8861531" y="1988840"/>
              <a:ext cx="1634255" cy="1333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anchor="ctr" anchorCtr="1">
              <a:norm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a:t>
              </a:r>
            </a:p>
          </p:txBody>
        </p:sp>
        <p:grpSp>
          <p:nvGrpSpPr>
            <p:cNvPr id="17" name="Group 110"/>
            <p:cNvGrpSpPr/>
            <p:nvPr/>
          </p:nvGrpSpPr>
          <p:grpSpPr>
            <a:xfrm>
              <a:off x="8972510" y="4227337"/>
              <a:ext cx="847793" cy="289954"/>
              <a:chOff x="7036345" y="3317826"/>
              <a:chExt cx="726638" cy="248519"/>
            </a:xfrm>
          </p:grpSpPr>
          <p:sp>
            <p:nvSpPr>
              <p:cNvPr id="34" name="ïšḻïďê-Oval 50"/>
              <p:cNvSpPr/>
              <p:nvPr/>
            </p:nvSpPr>
            <p:spPr>
              <a:xfrm>
                <a:off x="7542944" y="3346306"/>
                <a:ext cx="220039" cy="22003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5" name="ïšḻïďê-Rectangle 51"/>
              <p:cNvSpPr/>
              <p:nvPr/>
            </p:nvSpPr>
            <p:spPr>
              <a:xfrm>
                <a:off x="7036345" y="3317826"/>
                <a:ext cx="449549" cy="237414"/>
              </a:xfrm>
              <a:prstGeom prst="rect">
                <a:avLst/>
              </a:prstGeom>
            </p:spPr>
            <p:txBody>
              <a:bodyPr wrap="none">
                <a:normAutofit/>
              </a:bodyPr>
              <a:lstStyle/>
              <a:p>
                <a:pPr lvl="0" algn="ctr">
                  <a:spcBef>
                    <a:spcPct val="0"/>
                  </a:spcBef>
                  <a:defRPr/>
                </a:pPr>
                <a:r>
                  <a:rPr lang="ar-SA" sz="12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2024</a:t>
                </a:r>
              </a:p>
            </p:txBody>
          </p:sp>
        </p:grpSp>
        <p:sp>
          <p:nvSpPr>
            <p:cNvPr id="18" name="ïšḻïďê-Freeform: Shape 59"/>
            <p:cNvSpPr/>
            <p:nvPr/>
          </p:nvSpPr>
          <p:spPr>
            <a:xfrm rot="10800000">
              <a:off x="7077309" y="1988840"/>
              <a:ext cx="1634255" cy="2024918"/>
            </a:xfrm>
            <a:custGeom>
              <a:avLst/>
              <a:gdLst>
                <a:gd name="connsiteX0" fmla="*/ 1400710 w 1400710"/>
                <a:gd name="connsiteY0" fmla="*/ 1735546 h 1735546"/>
                <a:gd name="connsiteX1" fmla="*/ 0 w 1400710"/>
                <a:gd name="connsiteY1" fmla="*/ 1735546 h 1735546"/>
                <a:gd name="connsiteX2" fmla="*/ 0 w 1400710"/>
                <a:gd name="connsiteY2" fmla="*/ 219894 h 1735546"/>
                <a:gd name="connsiteX3" fmla="*/ 505360 w 1400710"/>
                <a:gd name="connsiteY3" fmla="*/ 219894 h 1735546"/>
                <a:gd name="connsiteX4" fmla="*/ 700355 w 1400710"/>
                <a:gd name="connsiteY4" fmla="*/ 0 h 1735546"/>
                <a:gd name="connsiteX5" fmla="*/ 895350 w 1400710"/>
                <a:gd name="connsiteY5" fmla="*/ 219894 h 1735546"/>
                <a:gd name="connsiteX6" fmla="*/ 1400710 w 1400710"/>
                <a:gd name="connsiteY6" fmla="*/ 219894 h 173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710" h="1735546">
                  <a:moveTo>
                    <a:pt x="1400710" y="1735546"/>
                  </a:moveTo>
                  <a:lnTo>
                    <a:pt x="0" y="1735546"/>
                  </a:lnTo>
                  <a:lnTo>
                    <a:pt x="0" y="219894"/>
                  </a:lnTo>
                  <a:lnTo>
                    <a:pt x="505360" y="219894"/>
                  </a:lnTo>
                  <a:lnTo>
                    <a:pt x="700355" y="0"/>
                  </a:lnTo>
                  <a:lnTo>
                    <a:pt x="895350" y="219894"/>
                  </a:lnTo>
                  <a:lnTo>
                    <a:pt x="1400710" y="219894"/>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ïšḻïďê-Rectangle 60"/>
            <p:cNvSpPr/>
            <p:nvPr/>
          </p:nvSpPr>
          <p:spPr>
            <a:xfrm>
              <a:off x="7077309" y="1988840"/>
              <a:ext cx="1634255" cy="13335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anchor="ctr" anchorCtr="1">
              <a:norm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a:t>
              </a:r>
            </a:p>
          </p:txBody>
        </p:sp>
        <p:grpSp>
          <p:nvGrpSpPr>
            <p:cNvPr id="20" name="Group 109"/>
            <p:cNvGrpSpPr/>
            <p:nvPr/>
          </p:nvGrpSpPr>
          <p:grpSpPr>
            <a:xfrm>
              <a:off x="7175178" y="4227337"/>
              <a:ext cx="847793" cy="289954"/>
              <a:chOff x="5495865" y="3317826"/>
              <a:chExt cx="726638" cy="248519"/>
            </a:xfrm>
          </p:grpSpPr>
          <p:sp>
            <p:nvSpPr>
              <p:cNvPr id="32" name="ïšḻïďê-Oval 57"/>
              <p:cNvSpPr/>
              <p:nvPr/>
            </p:nvSpPr>
            <p:spPr>
              <a:xfrm>
                <a:off x="6002464" y="3346306"/>
                <a:ext cx="220039" cy="22003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ïšḻïďê-Rectangle 58"/>
              <p:cNvSpPr/>
              <p:nvPr/>
            </p:nvSpPr>
            <p:spPr>
              <a:xfrm>
                <a:off x="5495865" y="3317826"/>
                <a:ext cx="449549" cy="237414"/>
              </a:xfrm>
              <a:prstGeom prst="rect">
                <a:avLst/>
              </a:prstGeom>
            </p:spPr>
            <p:txBody>
              <a:bodyPr wrap="none">
                <a:normAutofit/>
              </a:bodyPr>
              <a:lstStyle/>
              <a:p>
                <a:pPr lvl="0" algn="ctr">
                  <a:spcBef>
                    <a:spcPct val="0"/>
                  </a:spcBef>
                  <a:defRPr/>
                </a:pPr>
                <a:r>
                  <a:rPr lang="ar-SA" sz="12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2022</a:t>
                </a:r>
              </a:p>
            </p:txBody>
          </p:sp>
        </p:grpSp>
        <p:sp>
          <p:nvSpPr>
            <p:cNvPr id="21" name="ïšḻïďê-TextBox 104"/>
            <p:cNvSpPr txBox="1"/>
            <p:nvPr/>
          </p:nvSpPr>
          <p:spPr bwMode="auto">
            <a:xfrm>
              <a:off x="1721979" y="3356879"/>
              <a:ext cx="1561257" cy="309958"/>
            </a:xfrm>
            <a:prstGeom prst="rect">
              <a:avLst/>
            </a:prstGeom>
            <a:noFill/>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ïšḻïďê-Freeform: Shape 125"/>
            <p:cNvSpPr/>
            <p:nvPr/>
          </p:nvSpPr>
          <p:spPr bwMode="auto">
            <a:xfrm>
              <a:off x="7627842" y="4841866"/>
              <a:ext cx="531350" cy="53135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4"/>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ïšḻïďê-Freeform: Shape 126"/>
            <p:cNvSpPr/>
            <p:nvPr/>
          </p:nvSpPr>
          <p:spPr bwMode="auto">
            <a:xfrm>
              <a:off x="5829434" y="4841866"/>
              <a:ext cx="531350" cy="531350"/>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3"/>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ïšḻïďê-Freeform: Shape 127"/>
            <p:cNvSpPr/>
            <p:nvPr/>
          </p:nvSpPr>
          <p:spPr bwMode="auto">
            <a:xfrm>
              <a:off x="4031026" y="4841866"/>
              <a:ext cx="531350" cy="531350"/>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ïšḻïďê-Freeform: Shape 128"/>
            <p:cNvSpPr/>
            <p:nvPr/>
          </p:nvSpPr>
          <p:spPr bwMode="auto">
            <a:xfrm>
              <a:off x="9426248" y="4841866"/>
              <a:ext cx="531350" cy="531350"/>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5"/>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ïšḻïďê-Freeform: Shape 129"/>
            <p:cNvSpPr/>
            <p:nvPr/>
          </p:nvSpPr>
          <p:spPr bwMode="auto">
            <a:xfrm>
              <a:off x="2232618" y="4841866"/>
              <a:ext cx="531350" cy="531350"/>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ïšḻïďê-TextBox 49"/>
            <p:cNvSpPr txBox="1"/>
            <p:nvPr/>
          </p:nvSpPr>
          <p:spPr bwMode="auto">
            <a:xfrm>
              <a:off x="1721978" y="3322414"/>
              <a:ext cx="1634256" cy="430622"/>
            </a:xfrm>
            <a:prstGeom prst="rect">
              <a:avLst/>
            </a:prstGeom>
            <a:noFill/>
          </p:spPr>
          <p:txBody>
            <a:bodyPr wrap="none" lIns="90000" tIns="46800" rIns="90000" bIns="46800" anchor="ctr" anchorCtr="1">
              <a:noAutofit/>
            </a:bodyPr>
            <a:lstStyle/>
            <a:p>
              <a:pPr latinLnBrk="0"/>
              <a:r>
                <a:rPr lang="zh-CN" altLang="en-US" sz="2000" dirty="0">
                  <a:solidFill>
                    <a:schemeClr val="accent1">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28" name="ïšḻïďê-TextBox 63"/>
            <p:cNvSpPr txBox="1"/>
            <p:nvPr/>
          </p:nvSpPr>
          <p:spPr bwMode="auto">
            <a:xfrm>
              <a:off x="3482809" y="3322414"/>
              <a:ext cx="1634256" cy="430622"/>
            </a:xfrm>
            <a:prstGeom prst="rect">
              <a:avLst/>
            </a:prstGeom>
            <a:noFill/>
          </p:spPr>
          <p:txBody>
            <a:bodyPr wrap="none" lIns="90000" tIns="46800" rIns="90000" bIns="46800" anchor="ctr" anchorCtr="1">
              <a:noAutofit/>
            </a:bodyPr>
            <a:lstStyle/>
            <a:p>
              <a:pPr latinLnBrk="0"/>
              <a:r>
                <a:rPr lang="zh-CN" altLang="en-US" sz="2000" dirty="0">
                  <a:solidFill>
                    <a:schemeClr val="accent2">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29" name="ïšḻïďê-TextBox 64"/>
            <p:cNvSpPr txBox="1"/>
            <p:nvPr/>
          </p:nvSpPr>
          <p:spPr bwMode="auto">
            <a:xfrm>
              <a:off x="5274456" y="3322414"/>
              <a:ext cx="1634256" cy="430622"/>
            </a:xfrm>
            <a:prstGeom prst="rect">
              <a:avLst/>
            </a:prstGeom>
            <a:noFill/>
          </p:spPr>
          <p:txBody>
            <a:bodyPr wrap="none" lIns="90000" tIns="46800" rIns="90000" bIns="46800" anchor="ctr" anchorCtr="1">
              <a:normAutofit/>
            </a:bodyPr>
            <a:lstStyle/>
            <a:p>
              <a:pPr latinLnBrk="0"/>
              <a:r>
                <a:rPr lang="zh-CN" altLang="en-US" sz="2000" dirty="0">
                  <a:solidFill>
                    <a:schemeClr val="accent3">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30" name="ïšḻïďê-TextBox 65"/>
            <p:cNvSpPr txBox="1"/>
            <p:nvPr/>
          </p:nvSpPr>
          <p:spPr bwMode="auto">
            <a:xfrm>
              <a:off x="7077308" y="3322414"/>
              <a:ext cx="1634256" cy="430622"/>
            </a:xfrm>
            <a:prstGeom prst="rect">
              <a:avLst/>
            </a:prstGeom>
            <a:noFill/>
          </p:spPr>
          <p:txBody>
            <a:bodyPr wrap="none" lIns="90000" tIns="46800" rIns="90000" bIns="46800" anchor="ctr" anchorCtr="1">
              <a:noAutofit/>
            </a:bodyPr>
            <a:lstStyle/>
            <a:p>
              <a:pPr latinLnBrk="0"/>
              <a:r>
                <a:rPr lang="zh-CN" altLang="en-US" sz="2000" dirty="0">
                  <a:solidFill>
                    <a:schemeClr val="accent4">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31" name="ïšḻïďê-TextBox 66"/>
            <p:cNvSpPr txBox="1"/>
            <p:nvPr/>
          </p:nvSpPr>
          <p:spPr bwMode="auto">
            <a:xfrm>
              <a:off x="8874795" y="3322414"/>
              <a:ext cx="1634256" cy="430622"/>
            </a:xfrm>
            <a:prstGeom prst="rect">
              <a:avLst/>
            </a:prstGeom>
            <a:noFill/>
          </p:spPr>
          <p:txBody>
            <a:bodyPr wrap="none" lIns="90000" tIns="46800" rIns="90000" bIns="46800" anchor="ctr" anchorCtr="1">
              <a:noAutofit/>
            </a:bodyPr>
            <a:lstStyle/>
            <a:p>
              <a:pPr latinLnBrk="0"/>
              <a:r>
                <a:rPr lang="zh-CN" altLang="en-US" sz="2000" dirty="0">
                  <a:solidFill>
                    <a:schemeClr val="accent5">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16000" b="-16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1072680" y="2938109"/>
            <a:ext cx="5549901" cy="1444486"/>
            <a:chOff x="3352800" y="2321556"/>
            <a:chExt cx="5549901" cy="1444486"/>
          </a:xfrm>
        </p:grpSpPr>
        <p:cxnSp>
          <p:nvCxnSpPr>
            <p:cNvPr id="7" name="MH_Others_1"/>
            <p:cNvCxnSpPr/>
            <p:nvPr>
              <p:custDataLst>
                <p:tags r:id="rId3"/>
              </p:custDataLst>
            </p:nvPr>
          </p:nvCxnSpPr>
          <p:spPr>
            <a:xfrm>
              <a:off x="8069909" y="2321556"/>
              <a:ext cx="0" cy="1444486"/>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MH_Title"/>
            <p:cNvSpPr/>
            <p:nvPr>
              <p:custDataLst>
                <p:tags r:id="rId4"/>
              </p:custDataLst>
            </p:nvPr>
          </p:nvSpPr>
          <p:spPr>
            <a:xfrm>
              <a:off x="3352800" y="2667000"/>
              <a:ext cx="4717110" cy="6767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zh-CN" altLang="en-US" sz="3200" spc="6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sp>
          <p:nvSpPr>
            <p:cNvPr id="9" name="MH_Others_2"/>
            <p:cNvSpPr/>
            <p:nvPr>
              <p:custDataLst>
                <p:tags r:id="rId5"/>
              </p:custDataLst>
            </p:nvPr>
          </p:nvSpPr>
          <p:spPr>
            <a:xfrm>
              <a:off x="3352800" y="3366522"/>
              <a:ext cx="471711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
            <p:cNvSpPr txBox="1">
              <a:spLocks noChangeArrowheads="1"/>
            </p:cNvSpPr>
            <p:nvPr>
              <p:custDataLst>
                <p:tags r:id="rId6"/>
              </p:custDataLst>
            </p:nvPr>
          </p:nvSpPr>
          <p:spPr bwMode="auto">
            <a:xfrm>
              <a:off x="8173582" y="2667000"/>
              <a:ext cx="729119" cy="67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7200"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a:t>
              </a:r>
              <a:endParaRPr lang="zh-CN" altLang="en-US" sz="7200"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MH_Title"/>
          <p:cNvSpPr txBox="1">
            <a:spLocks noChangeArrowheads="1"/>
          </p:cNvSpPr>
          <p:nvPr>
            <p:custDataLst>
              <p:tags r:id="rId2"/>
            </p:custDataLst>
          </p:nvPr>
        </p:nvSpPr>
        <p:spPr bwMode="auto">
          <a:xfrm>
            <a:off x="1322414" y="4412922"/>
            <a:ext cx="4223535" cy="112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grpSp>
        <p:nvGrpSpPr>
          <p:cNvPr id="4" name="02fbce18-5984-4cc4-a5f8-fa900c5b17c3"/>
          <p:cNvGrpSpPr>
            <a:grpSpLocks noChangeAspect="1"/>
          </p:cNvGrpSpPr>
          <p:nvPr/>
        </p:nvGrpSpPr>
        <p:grpSpPr>
          <a:xfrm>
            <a:off x="944830" y="2001520"/>
            <a:ext cx="10531409" cy="3870378"/>
            <a:chOff x="1120775" y="1952835"/>
            <a:chExt cx="10110967" cy="3715862"/>
          </a:xfrm>
        </p:grpSpPr>
        <p:grpSp>
          <p:nvGrpSpPr>
            <p:cNvPr id="5" name="Group 18"/>
            <p:cNvGrpSpPr/>
            <p:nvPr/>
          </p:nvGrpSpPr>
          <p:grpSpPr>
            <a:xfrm>
              <a:off x="4026768" y="1952835"/>
              <a:ext cx="4085456" cy="3715862"/>
              <a:chOff x="4400353" y="2434198"/>
              <a:chExt cx="3338286" cy="3036286"/>
            </a:xfrm>
          </p:grpSpPr>
          <p:grpSp>
            <p:nvGrpSpPr>
              <p:cNvPr id="18" name="Group 3"/>
              <p:cNvGrpSpPr/>
              <p:nvPr/>
            </p:nvGrpSpPr>
            <p:grpSpPr>
              <a:xfrm>
                <a:off x="4400353" y="2438138"/>
                <a:ext cx="3338286" cy="3028515"/>
                <a:chOff x="4400353" y="2438138"/>
                <a:chExt cx="3338286" cy="3028515"/>
              </a:xfrm>
            </p:grpSpPr>
            <p:grpSp>
              <p:nvGrpSpPr>
                <p:cNvPr id="27" name="Group 4"/>
                <p:cNvGrpSpPr/>
                <p:nvPr/>
              </p:nvGrpSpPr>
              <p:grpSpPr>
                <a:xfrm>
                  <a:off x="4702433" y="2438138"/>
                  <a:ext cx="2731609" cy="1365804"/>
                  <a:chOff x="0" y="0"/>
                  <a:chExt cx="5214355" cy="2607177"/>
                </a:xfrm>
              </p:grpSpPr>
              <p:sp>
                <p:nvSpPr>
                  <p:cNvPr id="31" name="i$liḋe-Freeform: Shape 8"/>
                  <p:cNvSpPr/>
                  <p:nvPr/>
                </p:nvSpPr>
                <p:spPr>
                  <a:xfrm>
                    <a:off x="1153277" y="1153277"/>
                    <a:ext cx="2898226" cy="1449092"/>
                  </a:xfrm>
                  <a:custGeom>
                    <a:avLst/>
                    <a:gdLst/>
                    <a:ahLst/>
                    <a:cxnLst>
                      <a:cxn ang="0">
                        <a:pos x="wd2" y="hd2"/>
                      </a:cxn>
                      <a:cxn ang="5400000">
                        <a:pos x="wd2" y="hd2"/>
                      </a:cxn>
                      <a:cxn ang="10800000">
                        <a:pos x="wd2" y="hd2"/>
                      </a:cxn>
                      <a:cxn ang="16200000">
                        <a:pos x="wd2" y="hd2"/>
                      </a:cxn>
                    </a:cxnLst>
                    <a:rect l="0" t="0" r="r" b="b"/>
                    <a:pathLst>
                      <a:path w="21600" h="21600" extrusionOk="0">
                        <a:moveTo>
                          <a:pt x="4315" y="21600"/>
                        </a:moveTo>
                        <a:cubicBezTo>
                          <a:pt x="4315" y="14437"/>
                          <a:pt x="7219" y="8631"/>
                          <a:pt x="10800" y="8631"/>
                        </a:cubicBezTo>
                        <a:cubicBezTo>
                          <a:pt x="14381" y="8631"/>
                          <a:pt x="17285" y="14437"/>
                          <a:pt x="17285" y="21600"/>
                        </a:cubicBezTo>
                        <a:lnTo>
                          <a:pt x="21600" y="21600"/>
                        </a:lnTo>
                        <a:cubicBezTo>
                          <a:pt x="21600" y="9671"/>
                          <a:pt x="16765" y="0"/>
                          <a:pt x="10800" y="0"/>
                        </a:cubicBezTo>
                        <a:cubicBezTo>
                          <a:pt x="4835" y="0"/>
                          <a:pt x="0" y="9671"/>
                          <a:pt x="0" y="21600"/>
                        </a:cubicBezTo>
                        <a:cubicBezTo>
                          <a:pt x="0" y="21600"/>
                          <a:pt x="4315" y="21600"/>
                          <a:pt x="4315" y="21600"/>
                        </a:cubicBezTo>
                        <a:close/>
                      </a:path>
                    </a:pathLst>
                  </a:custGeom>
                  <a:solidFill>
                    <a:srgbClr val="DCDEE0"/>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i$liḋe-Freeform: Shape 9"/>
                  <p:cNvSpPr/>
                  <p:nvPr/>
                </p:nvSpPr>
                <p:spPr>
                  <a:xfrm>
                    <a:off x="0" y="0"/>
                    <a:ext cx="5214355" cy="2607177"/>
                  </a:xfrm>
                  <a:custGeom>
                    <a:avLst/>
                    <a:gdLst/>
                    <a:ahLst/>
                    <a:cxnLst>
                      <a:cxn ang="0">
                        <a:pos x="wd2" y="hd2"/>
                      </a:cxn>
                      <a:cxn ang="5400000">
                        <a:pos x="wd2" y="hd2"/>
                      </a:cxn>
                      <a:cxn ang="10800000">
                        <a:pos x="wd2" y="hd2"/>
                      </a:cxn>
                      <a:cxn ang="16200000">
                        <a:pos x="wd2" y="hd2"/>
                      </a:cxn>
                    </a:cxnLst>
                    <a:rect l="0" t="0" r="r" b="b"/>
                    <a:pathLst>
                      <a:path w="21600" h="21600" extrusionOk="0">
                        <a:moveTo>
                          <a:pt x="2397" y="21600"/>
                        </a:moveTo>
                        <a:cubicBezTo>
                          <a:pt x="2397" y="12319"/>
                          <a:pt x="6159" y="4795"/>
                          <a:pt x="10800" y="4795"/>
                        </a:cubicBezTo>
                        <a:cubicBezTo>
                          <a:pt x="15441" y="4795"/>
                          <a:pt x="19203" y="12319"/>
                          <a:pt x="19203" y="21600"/>
                        </a:cubicBezTo>
                        <a:lnTo>
                          <a:pt x="21600" y="21600"/>
                        </a:lnTo>
                        <a:cubicBezTo>
                          <a:pt x="21600" y="9671"/>
                          <a:pt x="16765" y="0"/>
                          <a:pt x="10800" y="0"/>
                        </a:cubicBezTo>
                        <a:cubicBezTo>
                          <a:pt x="4835" y="0"/>
                          <a:pt x="0" y="9671"/>
                          <a:pt x="0" y="21600"/>
                        </a:cubicBezTo>
                        <a:cubicBezTo>
                          <a:pt x="0" y="21600"/>
                          <a:pt x="2397" y="21600"/>
                          <a:pt x="2397" y="21600"/>
                        </a:cubicBezTo>
                        <a:close/>
                      </a:path>
                    </a:pathLst>
                  </a:custGeom>
                  <a:solidFill>
                    <a:srgbClr val="DCDEE0"/>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8" name="Group 5"/>
                <p:cNvGrpSpPr/>
                <p:nvPr/>
              </p:nvGrpSpPr>
              <p:grpSpPr>
                <a:xfrm>
                  <a:off x="4400353" y="3797497"/>
                  <a:ext cx="3338286" cy="1669156"/>
                  <a:chOff x="0" y="0"/>
                  <a:chExt cx="6372440" cy="3186242"/>
                </a:xfrm>
              </p:grpSpPr>
              <p:sp>
                <p:nvSpPr>
                  <p:cNvPr id="29" name="i$liḋe-Freeform: Shape 6"/>
                  <p:cNvSpPr/>
                  <p:nvPr/>
                </p:nvSpPr>
                <p:spPr>
                  <a:xfrm>
                    <a:off x="1153277" y="0"/>
                    <a:ext cx="4056875" cy="20284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16" y="0"/>
                        </a:lnTo>
                        <a:cubicBezTo>
                          <a:pt x="18516" y="8522"/>
                          <a:pt x="15061" y="15431"/>
                          <a:pt x="10800" y="15431"/>
                        </a:cubicBezTo>
                        <a:cubicBezTo>
                          <a:pt x="6539" y="15431"/>
                          <a:pt x="3084" y="8522"/>
                          <a:pt x="3084" y="0"/>
                        </a:cubicBezTo>
                        <a:lnTo>
                          <a:pt x="0" y="0"/>
                        </a:lnTo>
                        <a:cubicBezTo>
                          <a:pt x="0" y="11930"/>
                          <a:pt x="4835" y="21600"/>
                          <a:pt x="10800" y="21600"/>
                        </a:cubicBezTo>
                        <a:cubicBezTo>
                          <a:pt x="16765" y="21600"/>
                          <a:pt x="21600" y="11930"/>
                          <a:pt x="21600" y="0"/>
                        </a:cubicBezTo>
                        <a:close/>
                      </a:path>
                    </a:pathLst>
                  </a:custGeom>
                  <a:solidFill>
                    <a:srgbClr val="DCDEE0"/>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i$liḋe-Freeform: Shape 7"/>
                  <p:cNvSpPr/>
                  <p:nvPr/>
                </p:nvSpPr>
                <p:spPr>
                  <a:xfrm>
                    <a:off x="0" y="0"/>
                    <a:ext cx="6372440" cy="31862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7" y="0"/>
                        </a:lnTo>
                        <a:cubicBezTo>
                          <a:pt x="19637" y="9762"/>
                          <a:pt x="15681" y="17675"/>
                          <a:pt x="10800" y="17675"/>
                        </a:cubicBezTo>
                        <a:cubicBezTo>
                          <a:pt x="5919" y="17675"/>
                          <a:pt x="1963" y="9762"/>
                          <a:pt x="1963" y="0"/>
                        </a:cubicBezTo>
                        <a:lnTo>
                          <a:pt x="0" y="0"/>
                        </a:lnTo>
                        <a:cubicBezTo>
                          <a:pt x="0" y="11929"/>
                          <a:pt x="4835" y="21600"/>
                          <a:pt x="10800" y="21600"/>
                        </a:cubicBezTo>
                        <a:cubicBezTo>
                          <a:pt x="16765" y="21600"/>
                          <a:pt x="21600" y="11929"/>
                          <a:pt x="21600" y="0"/>
                        </a:cubicBezTo>
                        <a:close/>
                      </a:path>
                    </a:pathLst>
                  </a:custGeom>
                  <a:solidFill>
                    <a:srgbClr val="DCDEE0"/>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
            <p:nvSpPr>
              <p:cNvPr id="19" name="i$liḋe-Freeform: Shape 10"/>
              <p:cNvSpPr/>
              <p:nvPr/>
            </p:nvSpPr>
            <p:spPr>
              <a:xfrm>
                <a:off x="5306592" y="3038358"/>
                <a:ext cx="1518274" cy="759126"/>
              </a:xfrm>
              <a:custGeom>
                <a:avLst/>
                <a:gdLst/>
                <a:ahLst/>
                <a:cxnLst>
                  <a:cxn ang="0">
                    <a:pos x="wd2" y="hd2"/>
                  </a:cxn>
                  <a:cxn ang="5400000">
                    <a:pos x="wd2" y="hd2"/>
                  </a:cxn>
                  <a:cxn ang="10800000">
                    <a:pos x="wd2" y="hd2"/>
                  </a:cxn>
                  <a:cxn ang="16200000">
                    <a:pos x="wd2" y="hd2"/>
                  </a:cxn>
                </a:cxnLst>
                <a:rect l="0" t="0" r="r" b="b"/>
                <a:pathLst>
                  <a:path w="21600" h="21600" extrusionOk="0">
                    <a:moveTo>
                      <a:pt x="4315" y="21600"/>
                    </a:moveTo>
                    <a:cubicBezTo>
                      <a:pt x="4315" y="14437"/>
                      <a:pt x="7219" y="8631"/>
                      <a:pt x="10800" y="8631"/>
                    </a:cubicBezTo>
                    <a:cubicBezTo>
                      <a:pt x="14381" y="8631"/>
                      <a:pt x="17285" y="14437"/>
                      <a:pt x="17285" y="21600"/>
                    </a:cubicBezTo>
                    <a:lnTo>
                      <a:pt x="21600" y="21600"/>
                    </a:lnTo>
                    <a:cubicBezTo>
                      <a:pt x="21600" y="9671"/>
                      <a:pt x="16765" y="0"/>
                      <a:pt x="10800" y="0"/>
                    </a:cubicBezTo>
                    <a:cubicBezTo>
                      <a:pt x="4835" y="0"/>
                      <a:pt x="0" y="9671"/>
                      <a:pt x="0" y="21600"/>
                    </a:cubicBezTo>
                    <a:cubicBezTo>
                      <a:pt x="0" y="21600"/>
                      <a:pt x="4315" y="21600"/>
                      <a:pt x="4315" y="21600"/>
                    </a:cubicBezTo>
                    <a:close/>
                  </a:path>
                </a:pathLst>
              </a:custGeom>
              <a:solidFill>
                <a:schemeClr val="accent2"/>
              </a:solidFill>
              <a:ln w="12700">
                <a:miter lim="4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i$liḋe-Freeform: Shape 11"/>
              <p:cNvSpPr/>
              <p:nvPr/>
            </p:nvSpPr>
            <p:spPr>
              <a:xfrm>
                <a:off x="5004513" y="3793557"/>
                <a:ext cx="2125246" cy="10626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16" y="0"/>
                    </a:lnTo>
                    <a:cubicBezTo>
                      <a:pt x="18516" y="8522"/>
                      <a:pt x="15061" y="15431"/>
                      <a:pt x="10800" y="15431"/>
                    </a:cubicBezTo>
                    <a:cubicBezTo>
                      <a:pt x="6539" y="15431"/>
                      <a:pt x="3084" y="8522"/>
                      <a:pt x="3084" y="0"/>
                    </a:cubicBezTo>
                    <a:lnTo>
                      <a:pt x="0" y="0"/>
                    </a:lnTo>
                    <a:cubicBezTo>
                      <a:pt x="0" y="11930"/>
                      <a:pt x="4835" y="21600"/>
                      <a:pt x="10800" y="21600"/>
                    </a:cubicBezTo>
                    <a:cubicBezTo>
                      <a:pt x="16765" y="21600"/>
                      <a:pt x="21600" y="11930"/>
                      <a:pt x="21600" y="0"/>
                    </a:cubicBezTo>
                    <a:close/>
                  </a:path>
                </a:pathLst>
              </a:custGeom>
              <a:solidFill>
                <a:schemeClr val="accent3"/>
              </a:solidFill>
              <a:ln w="12700">
                <a:miter lim="4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i$liḋe-Freeform: Shape 12"/>
              <p:cNvSpPr/>
              <p:nvPr/>
            </p:nvSpPr>
            <p:spPr>
              <a:xfrm>
                <a:off x="4702433" y="2434198"/>
                <a:ext cx="2731608" cy="1365804"/>
              </a:xfrm>
              <a:custGeom>
                <a:avLst/>
                <a:gdLst/>
                <a:ahLst/>
                <a:cxnLst>
                  <a:cxn ang="0">
                    <a:pos x="wd2" y="hd2"/>
                  </a:cxn>
                  <a:cxn ang="5400000">
                    <a:pos x="wd2" y="hd2"/>
                  </a:cxn>
                  <a:cxn ang="10800000">
                    <a:pos x="wd2" y="hd2"/>
                  </a:cxn>
                  <a:cxn ang="16200000">
                    <a:pos x="wd2" y="hd2"/>
                  </a:cxn>
                </a:cxnLst>
                <a:rect l="0" t="0" r="r" b="b"/>
                <a:pathLst>
                  <a:path w="21600" h="21600" extrusionOk="0">
                    <a:moveTo>
                      <a:pt x="2397" y="21600"/>
                    </a:moveTo>
                    <a:cubicBezTo>
                      <a:pt x="2397" y="12319"/>
                      <a:pt x="6159" y="4795"/>
                      <a:pt x="10800" y="4795"/>
                    </a:cubicBezTo>
                    <a:cubicBezTo>
                      <a:pt x="15441" y="4795"/>
                      <a:pt x="19203" y="12319"/>
                      <a:pt x="19203" y="21600"/>
                    </a:cubicBezTo>
                    <a:lnTo>
                      <a:pt x="21600" y="21600"/>
                    </a:lnTo>
                    <a:cubicBezTo>
                      <a:pt x="21600" y="9671"/>
                      <a:pt x="16765" y="0"/>
                      <a:pt x="10800" y="0"/>
                    </a:cubicBezTo>
                    <a:cubicBezTo>
                      <a:pt x="4835" y="0"/>
                      <a:pt x="0" y="9671"/>
                      <a:pt x="0" y="21600"/>
                    </a:cubicBezTo>
                    <a:cubicBezTo>
                      <a:pt x="0" y="21600"/>
                      <a:pt x="2397" y="21600"/>
                      <a:pt x="2397" y="21600"/>
                    </a:cubicBezTo>
                    <a:close/>
                  </a:path>
                </a:pathLst>
              </a:custGeom>
              <a:solidFill>
                <a:schemeClr val="accent1"/>
              </a:solidFill>
              <a:ln w="12700">
                <a:miter lim="4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i$liḋe-Freeform: Shape 13"/>
              <p:cNvSpPr/>
              <p:nvPr/>
            </p:nvSpPr>
            <p:spPr>
              <a:xfrm>
                <a:off x="4400353" y="3793557"/>
                <a:ext cx="3338286" cy="16691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7" y="0"/>
                    </a:lnTo>
                    <a:cubicBezTo>
                      <a:pt x="19637" y="9762"/>
                      <a:pt x="15681" y="17675"/>
                      <a:pt x="10800" y="17675"/>
                    </a:cubicBezTo>
                    <a:cubicBezTo>
                      <a:pt x="5919" y="17675"/>
                      <a:pt x="1963" y="9762"/>
                      <a:pt x="1963" y="0"/>
                    </a:cubicBezTo>
                    <a:lnTo>
                      <a:pt x="0" y="0"/>
                    </a:lnTo>
                    <a:cubicBezTo>
                      <a:pt x="0" y="11929"/>
                      <a:pt x="4835" y="21600"/>
                      <a:pt x="10800" y="21600"/>
                    </a:cubicBezTo>
                    <a:cubicBezTo>
                      <a:pt x="16765" y="21600"/>
                      <a:pt x="21600" y="11929"/>
                      <a:pt x="21600" y="0"/>
                    </a:cubicBezTo>
                    <a:close/>
                  </a:path>
                </a:pathLst>
              </a:custGeom>
              <a:solidFill>
                <a:schemeClr val="accent4"/>
              </a:solidFill>
              <a:ln w="12700">
                <a:miter lim="4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i$liḋe-Freeform: Shape 14"/>
              <p:cNvSpPr/>
              <p:nvPr/>
            </p:nvSpPr>
            <p:spPr>
              <a:xfrm>
                <a:off x="5794568" y="2434198"/>
                <a:ext cx="526700" cy="5267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lumMod val="50000"/>
                </a:schemeClr>
              </a:solidFill>
              <a:ln w="12700" cap="flat">
                <a:noFill/>
                <a:miter lim="400000"/>
              </a:ln>
              <a:effectLst/>
            </p:spPr>
            <p:txBody>
              <a:bodyPr wrap="none" lIns="38100" tIns="38100" rIns="38100" bIns="38100" anchor="ctr">
                <a:normAutofit/>
              </a:bodyPr>
              <a:lstStyle/>
              <a:p>
                <a:pPr lvl="0" algn="ctr">
                  <a:defRPr sz="3200">
                    <a:solidFill>
                      <a:srgbClr val="FFFFFF"/>
                    </a:solidFill>
                  </a:defRPr>
                </a:pPr>
                <a:r>
                  <a:rPr lang="en-US" altLang="zh-CN"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p>
            </p:txBody>
          </p:sp>
          <p:sp>
            <p:nvSpPr>
              <p:cNvPr id="24" name="i$liḋe-Freeform: Shape 15"/>
              <p:cNvSpPr/>
              <p:nvPr/>
            </p:nvSpPr>
            <p:spPr>
              <a:xfrm>
                <a:off x="5794568" y="3038358"/>
                <a:ext cx="526700" cy="5267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lumMod val="50000"/>
                </a:schemeClr>
              </a:solidFill>
              <a:ln w="12700" cap="flat">
                <a:noFill/>
                <a:miter lim="400000"/>
              </a:ln>
              <a:effectLst/>
            </p:spPr>
            <p:txBody>
              <a:bodyPr wrap="none" lIns="38100" tIns="38100" rIns="38100" bIns="38100" anchor="ctr">
                <a:normAutofit/>
              </a:bodyPr>
              <a:lstStyle/>
              <a:p>
                <a:pPr lvl="0" algn="ctr">
                  <a:defRPr sz="3200">
                    <a:solidFill>
                      <a:srgbClr val="FFFFFF"/>
                    </a:solidFill>
                  </a:defRPr>
                </a:pPr>
                <a:r>
                  <a:rPr lang="en-US" altLang="zh-CN"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p>
            </p:txBody>
          </p:sp>
          <p:sp>
            <p:nvSpPr>
              <p:cNvPr id="25" name="i$liḋe-Freeform: Shape 16"/>
              <p:cNvSpPr/>
              <p:nvPr/>
            </p:nvSpPr>
            <p:spPr>
              <a:xfrm>
                <a:off x="5794568" y="4328006"/>
                <a:ext cx="526700" cy="5267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lumMod val="50000"/>
                </a:schemeClr>
              </a:solidFill>
              <a:ln w="12700" cap="flat">
                <a:noFill/>
                <a:miter lim="400000"/>
              </a:ln>
              <a:effectLst/>
            </p:spPr>
            <p:txBody>
              <a:bodyPr wrap="none" lIns="38100" tIns="38100" rIns="38100" bIns="38100" anchor="ctr">
                <a:normAutofit/>
              </a:bodyPr>
              <a:lstStyle/>
              <a:p>
                <a:pPr lvl="0" algn="ctr">
                  <a:defRPr sz="3200">
                    <a:solidFill>
                      <a:srgbClr val="FFFFFF"/>
                    </a:solidFill>
                  </a:defRPr>
                </a:pPr>
                <a:r>
                  <a:rPr lang="en-US" altLang="zh-CN"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p>
            </p:txBody>
          </p:sp>
          <p:sp>
            <p:nvSpPr>
              <p:cNvPr id="26" name="i$liḋe-Freeform: Shape 17"/>
              <p:cNvSpPr/>
              <p:nvPr/>
            </p:nvSpPr>
            <p:spPr>
              <a:xfrm>
                <a:off x="5794568" y="4943784"/>
                <a:ext cx="526700" cy="5267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lumMod val="50000"/>
                </a:schemeClr>
              </a:solidFill>
              <a:ln w="12700" cap="flat">
                <a:noFill/>
                <a:miter lim="400000"/>
              </a:ln>
              <a:effectLst/>
            </p:spPr>
            <p:txBody>
              <a:bodyPr wrap="none" lIns="38100" tIns="38100" rIns="38100" bIns="38100" anchor="ctr">
                <a:normAutofit/>
              </a:bodyPr>
              <a:lstStyle/>
              <a:p>
                <a:pPr lvl="0" algn="ctr">
                  <a:defRPr sz="3200">
                    <a:solidFill>
                      <a:srgbClr val="FFFFFF"/>
                    </a:solidFill>
                  </a:defRPr>
                </a:pPr>
                <a:r>
                  <a:rPr lang="en-US" altLang="zh-CN" sz="20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04</a:t>
                </a:r>
              </a:p>
            </p:txBody>
          </p:sp>
        </p:grpSp>
        <p:grpSp>
          <p:nvGrpSpPr>
            <p:cNvPr id="6" name="Group 26"/>
            <p:cNvGrpSpPr/>
            <p:nvPr/>
          </p:nvGrpSpPr>
          <p:grpSpPr>
            <a:xfrm>
              <a:off x="7943111" y="2235756"/>
              <a:ext cx="3288631" cy="1012350"/>
              <a:chOff x="719138" y="4748567"/>
              <a:chExt cx="2186768" cy="1012350"/>
            </a:xfrm>
          </p:grpSpPr>
          <p:sp>
            <p:nvSpPr>
              <p:cNvPr id="16" name="i$liḋe-TextBox 27"/>
              <p:cNvSpPr txBox="1"/>
              <p:nvPr/>
            </p:nvSpPr>
            <p:spPr>
              <a:xfrm>
                <a:off x="719138" y="4748567"/>
                <a:ext cx="2186768" cy="365384"/>
              </a:xfrm>
              <a:prstGeom prst="rect">
                <a:avLst/>
              </a:prstGeom>
              <a:noFill/>
            </p:spPr>
            <p:txBody>
              <a:bodyPr wrap="none" lIns="540000" tIns="0" rIns="0" bIns="0" anchor="ctr" anchorCtr="0">
                <a:normAutofit/>
              </a:bodyPr>
              <a:lstStyle/>
              <a:p>
                <a:r>
                  <a:rPr lang="zh-CN" altLang="en-US" sz="2000" b="1">
                    <a:solidFill>
                      <a:schemeClr val="accent2">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7" name="i$liḋe-TextBox 28"/>
              <p:cNvSpPr txBox="1"/>
              <p:nvPr/>
            </p:nvSpPr>
            <p:spPr>
              <a:xfrm>
                <a:off x="719138" y="5174909"/>
                <a:ext cx="2186768" cy="586008"/>
              </a:xfrm>
              <a:prstGeom prst="rect">
                <a:avLst/>
              </a:prstGeom>
            </p:spPr>
            <p:txBody>
              <a:bodyPr vert="horz" wrap="square" lIns="540000" tIns="0" rIns="0" bIns="0" anchor="ctr" anchorCtr="0">
                <a:norm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7" name="Group 29"/>
            <p:cNvGrpSpPr/>
            <p:nvPr/>
          </p:nvGrpSpPr>
          <p:grpSpPr>
            <a:xfrm>
              <a:off x="1120775" y="2235756"/>
              <a:ext cx="3207411" cy="1012350"/>
              <a:chOff x="719138" y="4748567"/>
              <a:chExt cx="2186768" cy="1012350"/>
            </a:xfrm>
          </p:grpSpPr>
          <p:sp>
            <p:nvSpPr>
              <p:cNvPr id="14" name="i$liḋe-TextBox 30"/>
              <p:cNvSpPr txBox="1"/>
              <p:nvPr/>
            </p:nvSpPr>
            <p:spPr>
              <a:xfrm>
                <a:off x="719138" y="4748567"/>
                <a:ext cx="2186768" cy="365384"/>
              </a:xfrm>
              <a:prstGeom prst="rect">
                <a:avLst/>
              </a:prstGeom>
              <a:noFill/>
            </p:spPr>
            <p:txBody>
              <a:bodyPr wrap="none" lIns="0" tIns="0" rIns="540000" bIns="0" anchor="ctr" anchorCtr="0">
                <a:normAutofit/>
              </a:bodyPr>
              <a:lstStyle/>
              <a:p>
                <a:pPr algn="r"/>
                <a:r>
                  <a:rPr lang="zh-CN" altLang="en-US" sz="2000" b="1" dirty="0">
                    <a:solidFill>
                      <a:schemeClr val="accent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5" name="i$liḋe-TextBox 31"/>
              <p:cNvSpPr txBox="1"/>
              <p:nvPr/>
            </p:nvSpPr>
            <p:spPr>
              <a:xfrm>
                <a:off x="719138" y="5174909"/>
                <a:ext cx="2186768" cy="586008"/>
              </a:xfrm>
              <a:prstGeom prst="rect">
                <a:avLst/>
              </a:prstGeom>
            </p:spPr>
            <p:txBody>
              <a:bodyPr vert="horz" wrap="square" lIns="0" tIns="0" rIns="540000" bIns="0" anchor="ctr" anchorCtr="0">
                <a:norm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8" name="Group 32"/>
            <p:cNvGrpSpPr/>
            <p:nvPr/>
          </p:nvGrpSpPr>
          <p:grpSpPr>
            <a:xfrm>
              <a:off x="7943111" y="4286324"/>
              <a:ext cx="3288631" cy="1012350"/>
              <a:chOff x="719138" y="4748567"/>
              <a:chExt cx="2186768" cy="1012350"/>
            </a:xfrm>
          </p:grpSpPr>
          <p:sp>
            <p:nvSpPr>
              <p:cNvPr id="12" name="i$liḋe-TextBox 33"/>
              <p:cNvSpPr txBox="1"/>
              <p:nvPr/>
            </p:nvSpPr>
            <p:spPr>
              <a:xfrm>
                <a:off x="719138" y="4748567"/>
                <a:ext cx="2186768" cy="365384"/>
              </a:xfrm>
              <a:prstGeom prst="rect">
                <a:avLst/>
              </a:prstGeom>
              <a:noFill/>
            </p:spPr>
            <p:txBody>
              <a:bodyPr wrap="none" lIns="540000" tIns="0" rIns="0" bIns="0" anchor="ctr" anchorCtr="0">
                <a:normAutofit/>
              </a:bodyPr>
              <a:lstStyle/>
              <a:p>
                <a:r>
                  <a:rPr lang="zh-CN" altLang="en-US" sz="2000" b="1">
                    <a:solidFill>
                      <a:schemeClr val="accent3">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3" name="i$liḋe-TextBox 34"/>
              <p:cNvSpPr txBox="1"/>
              <p:nvPr/>
            </p:nvSpPr>
            <p:spPr>
              <a:xfrm>
                <a:off x="719138" y="5174909"/>
                <a:ext cx="2186768" cy="586008"/>
              </a:xfrm>
              <a:prstGeom prst="rect">
                <a:avLst/>
              </a:prstGeom>
            </p:spPr>
            <p:txBody>
              <a:bodyPr vert="horz" wrap="square" lIns="540000" tIns="0" rIns="0" bIns="0" anchor="ctr" anchorCtr="0">
                <a:norm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9" name="Group 35"/>
            <p:cNvGrpSpPr/>
            <p:nvPr/>
          </p:nvGrpSpPr>
          <p:grpSpPr>
            <a:xfrm>
              <a:off x="1120775" y="4286324"/>
              <a:ext cx="3207411" cy="1012350"/>
              <a:chOff x="719138" y="4748567"/>
              <a:chExt cx="2186768" cy="1012350"/>
            </a:xfrm>
          </p:grpSpPr>
          <p:sp>
            <p:nvSpPr>
              <p:cNvPr id="10" name="i$liḋe-TextBox 36"/>
              <p:cNvSpPr txBox="1"/>
              <p:nvPr/>
            </p:nvSpPr>
            <p:spPr>
              <a:xfrm>
                <a:off x="719138" y="4748567"/>
                <a:ext cx="2186768" cy="365384"/>
              </a:xfrm>
              <a:prstGeom prst="rect">
                <a:avLst/>
              </a:prstGeom>
              <a:noFill/>
            </p:spPr>
            <p:txBody>
              <a:bodyPr wrap="none" lIns="0" tIns="0" rIns="540000" bIns="0" anchor="ctr" anchorCtr="0">
                <a:normAutofit/>
              </a:bodyPr>
              <a:lstStyle/>
              <a:p>
                <a:pPr algn="r"/>
                <a:r>
                  <a:rPr lang="zh-CN" altLang="en-US" sz="2000" b="1">
                    <a:solidFill>
                      <a:schemeClr val="accent4">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1" name="i$liḋe-TextBox 37"/>
              <p:cNvSpPr txBox="1"/>
              <p:nvPr/>
            </p:nvSpPr>
            <p:spPr>
              <a:xfrm>
                <a:off x="719138" y="5174909"/>
                <a:ext cx="2186768" cy="586008"/>
              </a:xfrm>
              <a:prstGeom prst="rect">
                <a:avLst/>
              </a:prstGeom>
            </p:spPr>
            <p:txBody>
              <a:bodyPr vert="horz" wrap="square" lIns="0" tIns="0" rIns="540000" bIns="0" anchor="ctr" anchorCtr="0">
                <a:norm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grpSp>
        <p:nvGrpSpPr>
          <p:cNvPr id="4" name="7ba89de1-f3e2-479c-97c8-095355a8624a"/>
          <p:cNvGrpSpPr>
            <a:grpSpLocks noChangeAspect="1"/>
          </p:cNvGrpSpPr>
          <p:nvPr/>
        </p:nvGrpSpPr>
        <p:grpSpPr>
          <a:xfrm>
            <a:off x="947429" y="1767866"/>
            <a:ext cx="10297144" cy="3992142"/>
            <a:chOff x="947436" y="1767866"/>
            <a:chExt cx="10297144" cy="3992142"/>
          </a:xfrm>
        </p:grpSpPr>
        <p:sp>
          <p:nvSpPr>
            <p:cNvPr id="5" name="íṩľíḍè-矩形: 圆角 1"/>
            <p:cNvSpPr/>
            <p:nvPr/>
          </p:nvSpPr>
          <p:spPr>
            <a:xfrm>
              <a:off x="1186945" y="1767866"/>
              <a:ext cx="1860468" cy="181071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6" name="íṩľíḍè-Straight Connector 5"/>
            <p:cNvCxnSpPr/>
            <p:nvPr/>
          </p:nvCxnSpPr>
          <p:spPr>
            <a:xfrm flipH="1">
              <a:off x="1222174"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íṩľíḍè-任意多边形: 形状 6"/>
            <p:cNvSpPr/>
            <p:nvPr/>
          </p:nvSpPr>
          <p:spPr>
            <a:xfrm rot="18914935">
              <a:off x="2072812" y="4304931"/>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íṩľíḍè-任意多边形: 形状 7"/>
            <p:cNvSpPr/>
            <p:nvPr/>
          </p:nvSpPr>
          <p:spPr>
            <a:xfrm rot="2703745">
              <a:off x="2188931" y="4304067"/>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9" name="íṩľíḍè-Straight Connector 8"/>
            <p:cNvCxnSpPr/>
            <p:nvPr/>
          </p:nvCxnSpPr>
          <p:spPr>
            <a:xfrm flipH="1">
              <a:off x="2315330"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íṩľíḍè-任意多边形: 形状 8"/>
            <p:cNvSpPr/>
            <p:nvPr/>
          </p:nvSpPr>
          <p:spPr bwMode="auto">
            <a:xfrm>
              <a:off x="1468680" y="2318293"/>
              <a:ext cx="1425575" cy="1250951"/>
            </a:xfrm>
            <a:custGeom>
              <a:avLst/>
              <a:gdLst>
                <a:gd name="T0" fmla="*/ 680 w 898"/>
                <a:gd name="T1" fmla="*/ 580 h 788"/>
                <a:gd name="T2" fmla="*/ 534 w 898"/>
                <a:gd name="T3" fmla="*/ 500 h 788"/>
                <a:gd name="T4" fmla="*/ 576 w 898"/>
                <a:gd name="T5" fmla="*/ 352 h 788"/>
                <a:gd name="T6" fmla="*/ 610 w 898"/>
                <a:gd name="T7" fmla="*/ 246 h 788"/>
                <a:gd name="T8" fmla="*/ 562 w 898"/>
                <a:gd name="T9" fmla="*/ 216 h 788"/>
                <a:gd name="T10" fmla="*/ 558 w 898"/>
                <a:gd name="T11" fmla="*/ 170 h 788"/>
                <a:gd name="T12" fmla="*/ 556 w 898"/>
                <a:gd name="T13" fmla="*/ 134 h 788"/>
                <a:gd name="T14" fmla="*/ 556 w 898"/>
                <a:gd name="T15" fmla="*/ 100 h 788"/>
                <a:gd name="T16" fmla="*/ 542 w 898"/>
                <a:gd name="T17" fmla="*/ 70 h 788"/>
                <a:gd name="T18" fmla="*/ 528 w 898"/>
                <a:gd name="T19" fmla="*/ 38 h 788"/>
                <a:gd name="T20" fmla="*/ 456 w 898"/>
                <a:gd name="T21" fmla="*/ 2 h 788"/>
                <a:gd name="T22" fmla="*/ 376 w 898"/>
                <a:gd name="T23" fmla="*/ 4 h 788"/>
                <a:gd name="T24" fmla="*/ 324 w 898"/>
                <a:gd name="T25" fmla="*/ 24 h 788"/>
                <a:gd name="T26" fmla="*/ 246 w 898"/>
                <a:gd name="T27" fmla="*/ 92 h 788"/>
                <a:gd name="T28" fmla="*/ 206 w 898"/>
                <a:gd name="T29" fmla="*/ 232 h 788"/>
                <a:gd name="T30" fmla="*/ 224 w 898"/>
                <a:gd name="T31" fmla="*/ 324 h 788"/>
                <a:gd name="T32" fmla="*/ 264 w 898"/>
                <a:gd name="T33" fmla="*/ 418 h 788"/>
                <a:gd name="T34" fmla="*/ 294 w 898"/>
                <a:gd name="T35" fmla="*/ 480 h 788"/>
                <a:gd name="T36" fmla="*/ 214 w 898"/>
                <a:gd name="T37" fmla="*/ 572 h 788"/>
                <a:gd name="T38" fmla="*/ 0 w 898"/>
                <a:gd name="T39" fmla="*/ 788 h 788"/>
                <a:gd name="T40" fmla="*/ 596 w 898"/>
                <a:gd name="T41" fmla="*/ 258 h 788"/>
                <a:gd name="T42" fmla="*/ 578 w 898"/>
                <a:gd name="T43" fmla="*/ 336 h 788"/>
                <a:gd name="T44" fmla="*/ 592 w 898"/>
                <a:gd name="T45" fmla="*/ 258 h 788"/>
                <a:gd name="T46" fmla="*/ 566 w 898"/>
                <a:gd name="T47" fmla="*/ 280 h 788"/>
                <a:gd name="T48" fmla="*/ 544 w 898"/>
                <a:gd name="T49" fmla="*/ 346 h 788"/>
                <a:gd name="T50" fmla="*/ 518 w 898"/>
                <a:gd name="T51" fmla="*/ 288 h 788"/>
                <a:gd name="T52" fmla="*/ 336 w 898"/>
                <a:gd name="T53" fmla="*/ 214 h 788"/>
                <a:gd name="T54" fmla="*/ 342 w 898"/>
                <a:gd name="T55" fmla="*/ 166 h 788"/>
                <a:gd name="T56" fmla="*/ 468 w 898"/>
                <a:gd name="T57" fmla="*/ 158 h 788"/>
                <a:gd name="T58" fmla="*/ 526 w 898"/>
                <a:gd name="T59" fmla="*/ 142 h 788"/>
                <a:gd name="T60" fmla="*/ 530 w 898"/>
                <a:gd name="T61" fmla="*/ 256 h 788"/>
                <a:gd name="T62" fmla="*/ 448 w 898"/>
                <a:gd name="T63" fmla="*/ 268 h 788"/>
                <a:gd name="T64" fmla="*/ 304 w 898"/>
                <a:gd name="T65" fmla="*/ 274 h 788"/>
                <a:gd name="T66" fmla="*/ 352 w 898"/>
                <a:gd name="T67" fmla="*/ 296 h 788"/>
                <a:gd name="T68" fmla="*/ 474 w 898"/>
                <a:gd name="T69" fmla="*/ 284 h 788"/>
                <a:gd name="T70" fmla="*/ 444 w 898"/>
                <a:gd name="T71" fmla="*/ 348 h 788"/>
                <a:gd name="T72" fmla="*/ 366 w 898"/>
                <a:gd name="T73" fmla="*/ 364 h 788"/>
                <a:gd name="T74" fmla="*/ 242 w 898"/>
                <a:gd name="T75" fmla="*/ 348 h 788"/>
                <a:gd name="T76" fmla="*/ 232 w 898"/>
                <a:gd name="T77" fmla="*/ 282 h 788"/>
                <a:gd name="T78" fmla="*/ 284 w 898"/>
                <a:gd name="T79" fmla="*/ 290 h 788"/>
                <a:gd name="T80" fmla="*/ 340 w 898"/>
                <a:gd name="T81" fmla="*/ 304 h 788"/>
                <a:gd name="T82" fmla="*/ 362 w 898"/>
                <a:gd name="T83" fmla="*/ 376 h 788"/>
                <a:gd name="T84" fmla="*/ 446 w 898"/>
                <a:gd name="T85" fmla="*/ 362 h 788"/>
                <a:gd name="T86" fmla="*/ 488 w 898"/>
                <a:gd name="T87" fmla="*/ 294 h 788"/>
                <a:gd name="T88" fmla="*/ 522 w 898"/>
                <a:gd name="T89" fmla="*/ 348 h 788"/>
                <a:gd name="T90" fmla="*/ 560 w 898"/>
                <a:gd name="T91" fmla="*/ 356 h 788"/>
                <a:gd name="T92" fmla="*/ 522 w 898"/>
                <a:gd name="T93" fmla="*/ 518 h 788"/>
                <a:gd name="T94" fmla="*/ 414 w 898"/>
                <a:gd name="T95" fmla="*/ 506 h 788"/>
                <a:gd name="T96" fmla="*/ 316 w 898"/>
                <a:gd name="T97" fmla="*/ 416 h 788"/>
                <a:gd name="T98" fmla="*/ 278 w 898"/>
                <a:gd name="T99" fmla="*/ 372 h 788"/>
                <a:gd name="T100" fmla="*/ 408 w 898"/>
                <a:gd name="T101" fmla="*/ 758 h 788"/>
                <a:gd name="T102" fmla="*/ 274 w 898"/>
                <a:gd name="T103" fmla="*/ 622 h 788"/>
                <a:gd name="T104" fmla="*/ 300 w 898"/>
                <a:gd name="T105" fmla="*/ 494 h 788"/>
                <a:gd name="T106" fmla="*/ 298 w 898"/>
                <a:gd name="T107" fmla="*/ 372 h 788"/>
                <a:gd name="T108" fmla="*/ 390 w 898"/>
                <a:gd name="T109" fmla="*/ 500 h 788"/>
                <a:gd name="T110" fmla="*/ 508 w 898"/>
                <a:gd name="T111" fmla="*/ 530 h 788"/>
                <a:gd name="T112" fmla="*/ 534 w 898"/>
                <a:gd name="T113" fmla="*/ 606 h 788"/>
                <a:gd name="T114" fmla="*/ 432 w 898"/>
                <a:gd name="T115" fmla="*/ 74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788">
                  <a:moveTo>
                    <a:pt x="856" y="660"/>
                  </a:moveTo>
                  <a:lnTo>
                    <a:pt x="856" y="660"/>
                  </a:lnTo>
                  <a:lnTo>
                    <a:pt x="846" y="650"/>
                  </a:lnTo>
                  <a:lnTo>
                    <a:pt x="834" y="640"/>
                  </a:lnTo>
                  <a:lnTo>
                    <a:pt x="808" y="624"/>
                  </a:lnTo>
                  <a:lnTo>
                    <a:pt x="780" y="612"/>
                  </a:lnTo>
                  <a:lnTo>
                    <a:pt x="752" y="600"/>
                  </a:lnTo>
                  <a:lnTo>
                    <a:pt x="706" y="586"/>
                  </a:lnTo>
                  <a:lnTo>
                    <a:pt x="680" y="580"/>
                  </a:lnTo>
                  <a:lnTo>
                    <a:pt x="680" y="580"/>
                  </a:lnTo>
                  <a:lnTo>
                    <a:pt x="660" y="572"/>
                  </a:lnTo>
                  <a:lnTo>
                    <a:pt x="630" y="562"/>
                  </a:lnTo>
                  <a:lnTo>
                    <a:pt x="598" y="550"/>
                  </a:lnTo>
                  <a:lnTo>
                    <a:pt x="586" y="546"/>
                  </a:lnTo>
                  <a:lnTo>
                    <a:pt x="578" y="540"/>
                  </a:lnTo>
                  <a:lnTo>
                    <a:pt x="578" y="540"/>
                  </a:lnTo>
                  <a:lnTo>
                    <a:pt x="556" y="520"/>
                  </a:lnTo>
                  <a:lnTo>
                    <a:pt x="534" y="500"/>
                  </a:lnTo>
                  <a:lnTo>
                    <a:pt x="534" y="500"/>
                  </a:lnTo>
                  <a:lnTo>
                    <a:pt x="542" y="468"/>
                  </a:lnTo>
                  <a:lnTo>
                    <a:pt x="542" y="468"/>
                  </a:lnTo>
                  <a:lnTo>
                    <a:pt x="554" y="414"/>
                  </a:lnTo>
                  <a:lnTo>
                    <a:pt x="554" y="414"/>
                  </a:lnTo>
                  <a:lnTo>
                    <a:pt x="560" y="392"/>
                  </a:lnTo>
                  <a:lnTo>
                    <a:pt x="566" y="354"/>
                  </a:lnTo>
                  <a:lnTo>
                    <a:pt x="566" y="354"/>
                  </a:lnTo>
                  <a:lnTo>
                    <a:pt x="576" y="352"/>
                  </a:lnTo>
                  <a:lnTo>
                    <a:pt x="584" y="346"/>
                  </a:lnTo>
                  <a:lnTo>
                    <a:pt x="590" y="340"/>
                  </a:lnTo>
                  <a:lnTo>
                    <a:pt x="594" y="332"/>
                  </a:lnTo>
                  <a:lnTo>
                    <a:pt x="594" y="332"/>
                  </a:lnTo>
                  <a:lnTo>
                    <a:pt x="598" y="318"/>
                  </a:lnTo>
                  <a:lnTo>
                    <a:pt x="600" y="300"/>
                  </a:lnTo>
                  <a:lnTo>
                    <a:pt x="604" y="276"/>
                  </a:lnTo>
                  <a:lnTo>
                    <a:pt x="608" y="268"/>
                  </a:lnTo>
                  <a:lnTo>
                    <a:pt x="610" y="246"/>
                  </a:lnTo>
                  <a:lnTo>
                    <a:pt x="604" y="246"/>
                  </a:lnTo>
                  <a:lnTo>
                    <a:pt x="604" y="246"/>
                  </a:lnTo>
                  <a:lnTo>
                    <a:pt x="592" y="244"/>
                  </a:lnTo>
                  <a:lnTo>
                    <a:pt x="592" y="244"/>
                  </a:lnTo>
                  <a:lnTo>
                    <a:pt x="566" y="246"/>
                  </a:lnTo>
                  <a:lnTo>
                    <a:pt x="566" y="246"/>
                  </a:lnTo>
                  <a:lnTo>
                    <a:pt x="562" y="226"/>
                  </a:lnTo>
                  <a:lnTo>
                    <a:pt x="562" y="226"/>
                  </a:lnTo>
                  <a:lnTo>
                    <a:pt x="562" y="216"/>
                  </a:lnTo>
                  <a:lnTo>
                    <a:pt x="566" y="208"/>
                  </a:lnTo>
                  <a:lnTo>
                    <a:pt x="566" y="208"/>
                  </a:lnTo>
                  <a:lnTo>
                    <a:pt x="568" y="202"/>
                  </a:lnTo>
                  <a:lnTo>
                    <a:pt x="570" y="196"/>
                  </a:lnTo>
                  <a:lnTo>
                    <a:pt x="568" y="188"/>
                  </a:lnTo>
                  <a:lnTo>
                    <a:pt x="566" y="182"/>
                  </a:lnTo>
                  <a:lnTo>
                    <a:pt x="566" y="182"/>
                  </a:lnTo>
                  <a:lnTo>
                    <a:pt x="560" y="174"/>
                  </a:lnTo>
                  <a:lnTo>
                    <a:pt x="558" y="170"/>
                  </a:lnTo>
                  <a:lnTo>
                    <a:pt x="558" y="166"/>
                  </a:lnTo>
                  <a:lnTo>
                    <a:pt x="558" y="166"/>
                  </a:lnTo>
                  <a:lnTo>
                    <a:pt x="562" y="152"/>
                  </a:lnTo>
                  <a:lnTo>
                    <a:pt x="562" y="152"/>
                  </a:lnTo>
                  <a:lnTo>
                    <a:pt x="564" y="146"/>
                  </a:lnTo>
                  <a:lnTo>
                    <a:pt x="562" y="142"/>
                  </a:lnTo>
                  <a:lnTo>
                    <a:pt x="560" y="138"/>
                  </a:lnTo>
                  <a:lnTo>
                    <a:pt x="560" y="138"/>
                  </a:lnTo>
                  <a:lnTo>
                    <a:pt x="556" y="134"/>
                  </a:lnTo>
                  <a:lnTo>
                    <a:pt x="550" y="130"/>
                  </a:lnTo>
                  <a:lnTo>
                    <a:pt x="548" y="128"/>
                  </a:lnTo>
                  <a:lnTo>
                    <a:pt x="548" y="126"/>
                  </a:lnTo>
                  <a:lnTo>
                    <a:pt x="550" y="124"/>
                  </a:lnTo>
                  <a:lnTo>
                    <a:pt x="550" y="124"/>
                  </a:lnTo>
                  <a:lnTo>
                    <a:pt x="552" y="122"/>
                  </a:lnTo>
                  <a:lnTo>
                    <a:pt x="554" y="118"/>
                  </a:lnTo>
                  <a:lnTo>
                    <a:pt x="558" y="108"/>
                  </a:lnTo>
                  <a:lnTo>
                    <a:pt x="556" y="100"/>
                  </a:lnTo>
                  <a:lnTo>
                    <a:pt x="556" y="96"/>
                  </a:lnTo>
                  <a:lnTo>
                    <a:pt x="552" y="94"/>
                  </a:lnTo>
                  <a:lnTo>
                    <a:pt x="552" y="94"/>
                  </a:lnTo>
                  <a:lnTo>
                    <a:pt x="544" y="88"/>
                  </a:lnTo>
                  <a:lnTo>
                    <a:pt x="544" y="88"/>
                  </a:lnTo>
                  <a:lnTo>
                    <a:pt x="544" y="88"/>
                  </a:lnTo>
                  <a:lnTo>
                    <a:pt x="546" y="78"/>
                  </a:lnTo>
                  <a:lnTo>
                    <a:pt x="544" y="72"/>
                  </a:lnTo>
                  <a:lnTo>
                    <a:pt x="542" y="70"/>
                  </a:lnTo>
                  <a:lnTo>
                    <a:pt x="540" y="70"/>
                  </a:lnTo>
                  <a:lnTo>
                    <a:pt x="540" y="70"/>
                  </a:lnTo>
                  <a:lnTo>
                    <a:pt x="542" y="66"/>
                  </a:lnTo>
                  <a:lnTo>
                    <a:pt x="542" y="64"/>
                  </a:lnTo>
                  <a:lnTo>
                    <a:pt x="540" y="56"/>
                  </a:lnTo>
                  <a:lnTo>
                    <a:pt x="536" y="48"/>
                  </a:lnTo>
                  <a:lnTo>
                    <a:pt x="530" y="44"/>
                  </a:lnTo>
                  <a:lnTo>
                    <a:pt x="530" y="44"/>
                  </a:lnTo>
                  <a:lnTo>
                    <a:pt x="528" y="38"/>
                  </a:lnTo>
                  <a:lnTo>
                    <a:pt x="526" y="34"/>
                  </a:lnTo>
                  <a:lnTo>
                    <a:pt x="516" y="26"/>
                  </a:lnTo>
                  <a:lnTo>
                    <a:pt x="506" y="22"/>
                  </a:lnTo>
                  <a:lnTo>
                    <a:pt x="494" y="20"/>
                  </a:lnTo>
                  <a:lnTo>
                    <a:pt x="494" y="20"/>
                  </a:lnTo>
                  <a:lnTo>
                    <a:pt x="480" y="10"/>
                  </a:lnTo>
                  <a:lnTo>
                    <a:pt x="472" y="6"/>
                  </a:lnTo>
                  <a:lnTo>
                    <a:pt x="464" y="4"/>
                  </a:lnTo>
                  <a:lnTo>
                    <a:pt x="456" y="2"/>
                  </a:lnTo>
                  <a:lnTo>
                    <a:pt x="448" y="4"/>
                  </a:lnTo>
                  <a:lnTo>
                    <a:pt x="440" y="6"/>
                  </a:lnTo>
                  <a:lnTo>
                    <a:pt x="432" y="10"/>
                  </a:lnTo>
                  <a:lnTo>
                    <a:pt x="432" y="10"/>
                  </a:lnTo>
                  <a:lnTo>
                    <a:pt x="416" y="4"/>
                  </a:lnTo>
                  <a:lnTo>
                    <a:pt x="402" y="0"/>
                  </a:lnTo>
                  <a:lnTo>
                    <a:pt x="394" y="0"/>
                  </a:lnTo>
                  <a:lnTo>
                    <a:pt x="386" y="0"/>
                  </a:lnTo>
                  <a:lnTo>
                    <a:pt x="376" y="4"/>
                  </a:lnTo>
                  <a:lnTo>
                    <a:pt x="366" y="12"/>
                  </a:lnTo>
                  <a:lnTo>
                    <a:pt x="366" y="12"/>
                  </a:lnTo>
                  <a:lnTo>
                    <a:pt x="356" y="14"/>
                  </a:lnTo>
                  <a:lnTo>
                    <a:pt x="350" y="14"/>
                  </a:lnTo>
                  <a:lnTo>
                    <a:pt x="344" y="16"/>
                  </a:lnTo>
                  <a:lnTo>
                    <a:pt x="338" y="18"/>
                  </a:lnTo>
                  <a:lnTo>
                    <a:pt x="338" y="18"/>
                  </a:lnTo>
                  <a:lnTo>
                    <a:pt x="328" y="22"/>
                  </a:lnTo>
                  <a:lnTo>
                    <a:pt x="324" y="24"/>
                  </a:lnTo>
                  <a:lnTo>
                    <a:pt x="324" y="24"/>
                  </a:lnTo>
                  <a:lnTo>
                    <a:pt x="316" y="26"/>
                  </a:lnTo>
                  <a:lnTo>
                    <a:pt x="310" y="28"/>
                  </a:lnTo>
                  <a:lnTo>
                    <a:pt x="304" y="34"/>
                  </a:lnTo>
                  <a:lnTo>
                    <a:pt x="304" y="34"/>
                  </a:lnTo>
                  <a:lnTo>
                    <a:pt x="290" y="48"/>
                  </a:lnTo>
                  <a:lnTo>
                    <a:pt x="262" y="74"/>
                  </a:lnTo>
                  <a:lnTo>
                    <a:pt x="262" y="74"/>
                  </a:lnTo>
                  <a:lnTo>
                    <a:pt x="246" y="92"/>
                  </a:lnTo>
                  <a:lnTo>
                    <a:pt x="234" y="110"/>
                  </a:lnTo>
                  <a:lnTo>
                    <a:pt x="224" y="132"/>
                  </a:lnTo>
                  <a:lnTo>
                    <a:pt x="216" y="160"/>
                  </a:lnTo>
                  <a:lnTo>
                    <a:pt x="216" y="160"/>
                  </a:lnTo>
                  <a:lnTo>
                    <a:pt x="210" y="186"/>
                  </a:lnTo>
                  <a:lnTo>
                    <a:pt x="206" y="206"/>
                  </a:lnTo>
                  <a:lnTo>
                    <a:pt x="204" y="214"/>
                  </a:lnTo>
                  <a:lnTo>
                    <a:pt x="204" y="224"/>
                  </a:lnTo>
                  <a:lnTo>
                    <a:pt x="206" y="232"/>
                  </a:lnTo>
                  <a:lnTo>
                    <a:pt x="210" y="242"/>
                  </a:lnTo>
                  <a:lnTo>
                    <a:pt x="210" y="242"/>
                  </a:lnTo>
                  <a:lnTo>
                    <a:pt x="210" y="262"/>
                  </a:lnTo>
                  <a:lnTo>
                    <a:pt x="212" y="278"/>
                  </a:lnTo>
                  <a:lnTo>
                    <a:pt x="216" y="290"/>
                  </a:lnTo>
                  <a:lnTo>
                    <a:pt x="220" y="300"/>
                  </a:lnTo>
                  <a:lnTo>
                    <a:pt x="220" y="300"/>
                  </a:lnTo>
                  <a:lnTo>
                    <a:pt x="222" y="312"/>
                  </a:lnTo>
                  <a:lnTo>
                    <a:pt x="224" y="324"/>
                  </a:lnTo>
                  <a:lnTo>
                    <a:pt x="234" y="346"/>
                  </a:lnTo>
                  <a:lnTo>
                    <a:pt x="236" y="350"/>
                  </a:lnTo>
                  <a:lnTo>
                    <a:pt x="236" y="350"/>
                  </a:lnTo>
                  <a:lnTo>
                    <a:pt x="242" y="360"/>
                  </a:lnTo>
                  <a:lnTo>
                    <a:pt x="250" y="368"/>
                  </a:lnTo>
                  <a:lnTo>
                    <a:pt x="250" y="368"/>
                  </a:lnTo>
                  <a:lnTo>
                    <a:pt x="254" y="392"/>
                  </a:lnTo>
                  <a:lnTo>
                    <a:pt x="258" y="406"/>
                  </a:lnTo>
                  <a:lnTo>
                    <a:pt x="264" y="418"/>
                  </a:lnTo>
                  <a:lnTo>
                    <a:pt x="264" y="418"/>
                  </a:lnTo>
                  <a:lnTo>
                    <a:pt x="270" y="426"/>
                  </a:lnTo>
                  <a:lnTo>
                    <a:pt x="278" y="430"/>
                  </a:lnTo>
                  <a:lnTo>
                    <a:pt x="288" y="436"/>
                  </a:lnTo>
                  <a:lnTo>
                    <a:pt x="288" y="436"/>
                  </a:lnTo>
                  <a:lnTo>
                    <a:pt x="290" y="452"/>
                  </a:lnTo>
                  <a:lnTo>
                    <a:pt x="292" y="454"/>
                  </a:lnTo>
                  <a:lnTo>
                    <a:pt x="292" y="454"/>
                  </a:lnTo>
                  <a:lnTo>
                    <a:pt x="294" y="480"/>
                  </a:lnTo>
                  <a:lnTo>
                    <a:pt x="294" y="494"/>
                  </a:lnTo>
                  <a:lnTo>
                    <a:pt x="294" y="510"/>
                  </a:lnTo>
                  <a:lnTo>
                    <a:pt x="294" y="510"/>
                  </a:lnTo>
                  <a:lnTo>
                    <a:pt x="280" y="518"/>
                  </a:lnTo>
                  <a:lnTo>
                    <a:pt x="266" y="530"/>
                  </a:lnTo>
                  <a:lnTo>
                    <a:pt x="254" y="544"/>
                  </a:lnTo>
                  <a:lnTo>
                    <a:pt x="244" y="556"/>
                  </a:lnTo>
                  <a:lnTo>
                    <a:pt x="244" y="556"/>
                  </a:lnTo>
                  <a:lnTo>
                    <a:pt x="214" y="572"/>
                  </a:lnTo>
                  <a:lnTo>
                    <a:pt x="186" y="588"/>
                  </a:lnTo>
                  <a:lnTo>
                    <a:pt x="138" y="616"/>
                  </a:lnTo>
                  <a:lnTo>
                    <a:pt x="138" y="616"/>
                  </a:lnTo>
                  <a:lnTo>
                    <a:pt x="22" y="684"/>
                  </a:lnTo>
                  <a:lnTo>
                    <a:pt x="22" y="684"/>
                  </a:lnTo>
                  <a:lnTo>
                    <a:pt x="10" y="724"/>
                  </a:lnTo>
                  <a:lnTo>
                    <a:pt x="2" y="758"/>
                  </a:lnTo>
                  <a:lnTo>
                    <a:pt x="0" y="774"/>
                  </a:lnTo>
                  <a:lnTo>
                    <a:pt x="0" y="788"/>
                  </a:lnTo>
                  <a:lnTo>
                    <a:pt x="898" y="788"/>
                  </a:lnTo>
                  <a:lnTo>
                    <a:pt x="898" y="788"/>
                  </a:lnTo>
                  <a:lnTo>
                    <a:pt x="882" y="738"/>
                  </a:lnTo>
                  <a:lnTo>
                    <a:pt x="870" y="696"/>
                  </a:lnTo>
                  <a:lnTo>
                    <a:pt x="856" y="660"/>
                  </a:lnTo>
                  <a:lnTo>
                    <a:pt x="856" y="660"/>
                  </a:lnTo>
                  <a:close/>
                  <a:moveTo>
                    <a:pt x="592" y="258"/>
                  </a:moveTo>
                  <a:lnTo>
                    <a:pt x="592" y="258"/>
                  </a:lnTo>
                  <a:lnTo>
                    <a:pt x="596" y="258"/>
                  </a:lnTo>
                  <a:lnTo>
                    <a:pt x="596" y="264"/>
                  </a:lnTo>
                  <a:lnTo>
                    <a:pt x="592" y="270"/>
                  </a:lnTo>
                  <a:lnTo>
                    <a:pt x="592" y="272"/>
                  </a:lnTo>
                  <a:lnTo>
                    <a:pt x="592" y="272"/>
                  </a:lnTo>
                  <a:lnTo>
                    <a:pt x="588" y="300"/>
                  </a:lnTo>
                  <a:lnTo>
                    <a:pt x="586" y="316"/>
                  </a:lnTo>
                  <a:lnTo>
                    <a:pt x="582" y="326"/>
                  </a:lnTo>
                  <a:lnTo>
                    <a:pt x="582" y="326"/>
                  </a:lnTo>
                  <a:lnTo>
                    <a:pt x="578" y="336"/>
                  </a:lnTo>
                  <a:lnTo>
                    <a:pt x="568" y="340"/>
                  </a:lnTo>
                  <a:lnTo>
                    <a:pt x="568" y="340"/>
                  </a:lnTo>
                  <a:lnTo>
                    <a:pt x="572" y="296"/>
                  </a:lnTo>
                  <a:lnTo>
                    <a:pt x="572" y="296"/>
                  </a:lnTo>
                  <a:lnTo>
                    <a:pt x="572" y="280"/>
                  </a:lnTo>
                  <a:lnTo>
                    <a:pt x="568" y="260"/>
                  </a:lnTo>
                  <a:lnTo>
                    <a:pt x="568" y="260"/>
                  </a:lnTo>
                  <a:lnTo>
                    <a:pt x="592" y="258"/>
                  </a:lnTo>
                  <a:lnTo>
                    <a:pt x="592" y="258"/>
                  </a:lnTo>
                  <a:close/>
                  <a:moveTo>
                    <a:pt x="520" y="280"/>
                  </a:moveTo>
                  <a:lnTo>
                    <a:pt x="520" y="280"/>
                  </a:lnTo>
                  <a:lnTo>
                    <a:pt x="520" y="278"/>
                  </a:lnTo>
                  <a:lnTo>
                    <a:pt x="524" y="274"/>
                  </a:lnTo>
                  <a:lnTo>
                    <a:pt x="534" y="268"/>
                  </a:lnTo>
                  <a:lnTo>
                    <a:pt x="548" y="264"/>
                  </a:lnTo>
                  <a:lnTo>
                    <a:pt x="562" y="260"/>
                  </a:lnTo>
                  <a:lnTo>
                    <a:pt x="562" y="260"/>
                  </a:lnTo>
                  <a:lnTo>
                    <a:pt x="566" y="280"/>
                  </a:lnTo>
                  <a:lnTo>
                    <a:pt x="566" y="296"/>
                  </a:lnTo>
                  <a:lnTo>
                    <a:pt x="566" y="296"/>
                  </a:lnTo>
                  <a:lnTo>
                    <a:pt x="564" y="318"/>
                  </a:lnTo>
                  <a:lnTo>
                    <a:pt x="562" y="342"/>
                  </a:lnTo>
                  <a:lnTo>
                    <a:pt x="562" y="342"/>
                  </a:lnTo>
                  <a:lnTo>
                    <a:pt x="550" y="346"/>
                  </a:lnTo>
                  <a:lnTo>
                    <a:pt x="550" y="346"/>
                  </a:lnTo>
                  <a:lnTo>
                    <a:pt x="544" y="346"/>
                  </a:lnTo>
                  <a:lnTo>
                    <a:pt x="544" y="346"/>
                  </a:lnTo>
                  <a:lnTo>
                    <a:pt x="536" y="344"/>
                  </a:lnTo>
                  <a:lnTo>
                    <a:pt x="532" y="340"/>
                  </a:lnTo>
                  <a:lnTo>
                    <a:pt x="532" y="340"/>
                  </a:lnTo>
                  <a:lnTo>
                    <a:pt x="530" y="338"/>
                  </a:lnTo>
                  <a:lnTo>
                    <a:pt x="530" y="338"/>
                  </a:lnTo>
                  <a:lnTo>
                    <a:pt x="524" y="328"/>
                  </a:lnTo>
                  <a:lnTo>
                    <a:pt x="520" y="312"/>
                  </a:lnTo>
                  <a:lnTo>
                    <a:pt x="518" y="296"/>
                  </a:lnTo>
                  <a:lnTo>
                    <a:pt x="518" y="288"/>
                  </a:lnTo>
                  <a:lnTo>
                    <a:pt x="520" y="280"/>
                  </a:lnTo>
                  <a:lnTo>
                    <a:pt x="520" y="280"/>
                  </a:lnTo>
                  <a:close/>
                  <a:moveTo>
                    <a:pt x="338" y="244"/>
                  </a:moveTo>
                  <a:lnTo>
                    <a:pt x="338" y="244"/>
                  </a:lnTo>
                  <a:lnTo>
                    <a:pt x="342" y="240"/>
                  </a:lnTo>
                  <a:lnTo>
                    <a:pt x="344" y="236"/>
                  </a:lnTo>
                  <a:lnTo>
                    <a:pt x="344" y="230"/>
                  </a:lnTo>
                  <a:lnTo>
                    <a:pt x="342" y="226"/>
                  </a:lnTo>
                  <a:lnTo>
                    <a:pt x="336" y="214"/>
                  </a:lnTo>
                  <a:lnTo>
                    <a:pt x="332" y="206"/>
                  </a:lnTo>
                  <a:lnTo>
                    <a:pt x="332" y="206"/>
                  </a:lnTo>
                  <a:lnTo>
                    <a:pt x="328" y="198"/>
                  </a:lnTo>
                  <a:lnTo>
                    <a:pt x="326" y="188"/>
                  </a:lnTo>
                  <a:lnTo>
                    <a:pt x="328" y="184"/>
                  </a:lnTo>
                  <a:lnTo>
                    <a:pt x="330" y="178"/>
                  </a:lnTo>
                  <a:lnTo>
                    <a:pt x="336" y="172"/>
                  </a:lnTo>
                  <a:lnTo>
                    <a:pt x="342" y="166"/>
                  </a:lnTo>
                  <a:lnTo>
                    <a:pt x="342" y="166"/>
                  </a:lnTo>
                  <a:lnTo>
                    <a:pt x="362" y="164"/>
                  </a:lnTo>
                  <a:lnTo>
                    <a:pt x="374" y="160"/>
                  </a:lnTo>
                  <a:lnTo>
                    <a:pt x="386" y="156"/>
                  </a:lnTo>
                  <a:lnTo>
                    <a:pt x="386" y="156"/>
                  </a:lnTo>
                  <a:lnTo>
                    <a:pt x="430" y="158"/>
                  </a:lnTo>
                  <a:lnTo>
                    <a:pt x="454" y="160"/>
                  </a:lnTo>
                  <a:lnTo>
                    <a:pt x="464" y="160"/>
                  </a:lnTo>
                  <a:lnTo>
                    <a:pt x="468" y="158"/>
                  </a:lnTo>
                  <a:lnTo>
                    <a:pt x="468" y="158"/>
                  </a:lnTo>
                  <a:lnTo>
                    <a:pt x="476" y="158"/>
                  </a:lnTo>
                  <a:lnTo>
                    <a:pt x="482" y="158"/>
                  </a:lnTo>
                  <a:lnTo>
                    <a:pt x="492" y="154"/>
                  </a:lnTo>
                  <a:lnTo>
                    <a:pt x="502" y="148"/>
                  </a:lnTo>
                  <a:lnTo>
                    <a:pt x="508" y="144"/>
                  </a:lnTo>
                  <a:lnTo>
                    <a:pt x="508" y="144"/>
                  </a:lnTo>
                  <a:lnTo>
                    <a:pt x="518" y="144"/>
                  </a:lnTo>
                  <a:lnTo>
                    <a:pt x="526" y="142"/>
                  </a:lnTo>
                  <a:lnTo>
                    <a:pt x="526" y="142"/>
                  </a:lnTo>
                  <a:lnTo>
                    <a:pt x="536" y="152"/>
                  </a:lnTo>
                  <a:lnTo>
                    <a:pt x="534" y="154"/>
                  </a:lnTo>
                  <a:lnTo>
                    <a:pt x="534" y="154"/>
                  </a:lnTo>
                  <a:lnTo>
                    <a:pt x="546" y="190"/>
                  </a:lnTo>
                  <a:lnTo>
                    <a:pt x="554" y="218"/>
                  </a:lnTo>
                  <a:lnTo>
                    <a:pt x="560" y="248"/>
                  </a:lnTo>
                  <a:lnTo>
                    <a:pt x="560" y="248"/>
                  </a:lnTo>
                  <a:lnTo>
                    <a:pt x="544" y="252"/>
                  </a:lnTo>
                  <a:lnTo>
                    <a:pt x="530" y="256"/>
                  </a:lnTo>
                  <a:lnTo>
                    <a:pt x="518" y="264"/>
                  </a:lnTo>
                  <a:lnTo>
                    <a:pt x="510" y="272"/>
                  </a:lnTo>
                  <a:lnTo>
                    <a:pt x="510" y="272"/>
                  </a:lnTo>
                  <a:lnTo>
                    <a:pt x="482" y="276"/>
                  </a:lnTo>
                  <a:lnTo>
                    <a:pt x="482" y="276"/>
                  </a:lnTo>
                  <a:lnTo>
                    <a:pt x="478" y="272"/>
                  </a:lnTo>
                  <a:lnTo>
                    <a:pt x="470" y="270"/>
                  </a:lnTo>
                  <a:lnTo>
                    <a:pt x="462" y="268"/>
                  </a:lnTo>
                  <a:lnTo>
                    <a:pt x="448" y="268"/>
                  </a:lnTo>
                  <a:lnTo>
                    <a:pt x="448" y="268"/>
                  </a:lnTo>
                  <a:lnTo>
                    <a:pt x="420" y="270"/>
                  </a:lnTo>
                  <a:lnTo>
                    <a:pt x="390" y="274"/>
                  </a:lnTo>
                  <a:lnTo>
                    <a:pt x="364" y="280"/>
                  </a:lnTo>
                  <a:lnTo>
                    <a:pt x="344" y="286"/>
                  </a:lnTo>
                  <a:lnTo>
                    <a:pt x="340" y="286"/>
                  </a:lnTo>
                  <a:lnTo>
                    <a:pt x="340" y="288"/>
                  </a:lnTo>
                  <a:lnTo>
                    <a:pt x="340" y="288"/>
                  </a:lnTo>
                  <a:lnTo>
                    <a:pt x="304" y="274"/>
                  </a:lnTo>
                  <a:lnTo>
                    <a:pt x="304" y="274"/>
                  </a:lnTo>
                  <a:lnTo>
                    <a:pt x="306" y="270"/>
                  </a:lnTo>
                  <a:lnTo>
                    <a:pt x="310" y="264"/>
                  </a:lnTo>
                  <a:lnTo>
                    <a:pt x="318" y="256"/>
                  </a:lnTo>
                  <a:lnTo>
                    <a:pt x="338" y="244"/>
                  </a:lnTo>
                  <a:lnTo>
                    <a:pt x="338" y="244"/>
                  </a:lnTo>
                  <a:close/>
                  <a:moveTo>
                    <a:pt x="352" y="304"/>
                  </a:moveTo>
                  <a:lnTo>
                    <a:pt x="352" y="296"/>
                  </a:lnTo>
                  <a:lnTo>
                    <a:pt x="352" y="296"/>
                  </a:lnTo>
                  <a:lnTo>
                    <a:pt x="372" y="290"/>
                  </a:lnTo>
                  <a:lnTo>
                    <a:pt x="396" y="286"/>
                  </a:lnTo>
                  <a:lnTo>
                    <a:pt x="424" y="282"/>
                  </a:lnTo>
                  <a:lnTo>
                    <a:pt x="448" y="280"/>
                  </a:lnTo>
                  <a:lnTo>
                    <a:pt x="448" y="280"/>
                  </a:lnTo>
                  <a:lnTo>
                    <a:pt x="460" y="280"/>
                  </a:lnTo>
                  <a:lnTo>
                    <a:pt x="468" y="282"/>
                  </a:lnTo>
                  <a:lnTo>
                    <a:pt x="472" y="284"/>
                  </a:lnTo>
                  <a:lnTo>
                    <a:pt x="474" y="284"/>
                  </a:lnTo>
                  <a:lnTo>
                    <a:pt x="474" y="284"/>
                  </a:lnTo>
                  <a:lnTo>
                    <a:pt x="474" y="292"/>
                  </a:lnTo>
                  <a:lnTo>
                    <a:pt x="474" y="300"/>
                  </a:lnTo>
                  <a:lnTo>
                    <a:pt x="468" y="316"/>
                  </a:lnTo>
                  <a:lnTo>
                    <a:pt x="458" y="332"/>
                  </a:lnTo>
                  <a:lnTo>
                    <a:pt x="446" y="346"/>
                  </a:lnTo>
                  <a:lnTo>
                    <a:pt x="446" y="346"/>
                  </a:lnTo>
                  <a:lnTo>
                    <a:pt x="444" y="348"/>
                  </a:lnTo>
                  <a:lnTo>
                    <a:pt x="444" y="348"/>
                  </a:lnTo>
                  <a:lnTo>
                    <a:pt x="440" y="352"/>
                  </a:lnTo>
                  <a:lnTo>
                    <a:pt x="432" y="356"/>
                  </a:lnTo>
                  <a:lnTo>
                    <a:pt x="424" y="360"/>
                  </a:lnTo>
                  <a:lnTo>
                    <a:pt x="410" y="364"/>
                  </a:lnTo>
                  <a:lnTo>
                    <a:pt x="410" y="364"/>
                  </a:lnTo>
                  <a:lnTo>
                    <a:pt x="380" y="368"/>
                  </a:lnTo>
                  <a:lnTo>
                    <a:pt x="380" y="368"/>
                  </a:lnTo>
                  <a:lnTo>
                    <a:pt x="372" y="366"/>
                  </a:lnTo>
                  <a:lnTo>
                    <a:pt x="366" y="364"/>
                  </a:lnTo>
                  <a:lnTo>
                    <a:pt x="364" y="362"/>
                  </a:lnTo>
                  <a:lnTo>
                    <a:pt x="362" y="360"/>
                  </a:lnTo>
                  <a:lnTo>
                    <a:pt x="362" y="360"/>
                  </a:lnTo>
                  <a:lnTo>
                    <a:pt x="360" y="350"/>
                  </a:lnTo>
                  <a:lnTo>
                    <a:pt x="358" y="338"/>
                  </a:lnTo>
                  <a:lnTo>
                    <a:pt x="356" y="310"/>
                  </a:lnTo>
                  <a:lnTo>
                    <a:pt x="356" y="308"/>
                  </a:lnTo>
                  <a:lnTo>
                    <a:pt x="352" y="304"/>
                  </a:lnTo>
                  <a:close/>
                  <a:moveTo>
                    <a:pt x="242" y="348"/>
                  </a:moveTo>
                  <a:lnTo>
                    <a:pt x="240" y="344"/>
                  </a:lnTo>
                  <a:lnTo>
                    <a:pt x="240" y="344"/>
                  </a:lnTo>
                  <a:lnTo>
                    <a:pt x="232" y="330"/>
                  </a:lnTo>
                  <a:lnTo>
                    <a:pt x="228" y="312"/>
                  </a:lnTo>
                  <a:lnTo>
                    <a:pt x="226" y="304"/>
                  </a:lnTo>
                  <a:lnTo>
                    <a:pt x="226" y="296"/>
                  </a:lnTo>
                  <a:lnTo>
                    <a:pt x="228" y="288"/>
                  </a:lnTo>
                  <a:lnTo>
                    <a:pt x="232" y="282"/>
                  </a:lnTo>
                  <a:lnTo>
                    <a:pt x="232" y="282"/>
                  </a:lnTo>
                  <a:lnTo>
                    <a:pt x="238" y="276"/>
                  </a:lnTo>
                  <a:lnTo>
                    <a:pt x="242" y="272"/>
                  </a:lnTo>
                  <a:lnTo>
                    <a:pt x="248" y="270"/>
                  </a:lnTo>
                  <a:lnTo>
                    <a:pt x="254" y="270"/>
                  </a:lnTo>
                  <a:lnTo>
                    <a:pt x="254" y="270"/>
                  </a:lnTo>
                  <a:lnTo>
                    <a:pt x="262" y="272"/>
                  </a:lnTo>
                  <a:lnTo>
                    <a:pt x="270" y="276"/>
                  </a:lnTo>
                  <a:lnTo>
                    <a:pt x="278" y="282"/>
                  </a:lnTo>
                  <a:lnTo>
                    <a:pt x="284" y="290"/>
                  </a:lnTo>
                  <a:lnTo>
                    <a:pt x="286" y="288"/>
                  </a:lnTo>
                  <a:lnTo>
                    <a:pt x="286" y="288"/>
                  </a:lnTo>
                  <a:lnTo>
                    <a:pt x="290" y="300"/>
                  </a:lnTo>
                  <a:lnTo>
                    <a:pt x="294" y="314"/>
                  </a:lnTo>
                  <a:lnTo>
                    <a:pt x="294" y="328"/>
                  </a:lnTo>
                  <a:lnTo>
                    <a:pt x="308" y="336"/>
                  </a:lnTo>
                  <a:lnTo>
                    <a:pt x="308" y="336"/>
                  </a:lnTo>
                  <a:lnTo>
                    <a:pt x="304" y="288"/>
                  </a:lnTo>
                  <a:lnTo>
                    <a:pt x="340" y="304"/>
                  </a:lnTo>
                  <a:lnTo>
                    <a:pt x="338" y="308"/>
                  </a:lnTo>
                  <a:lnTo>
                    <a:pt x="344" y="314"/>
                  </a:lnTo>
                  <a:lnTo>
                    <a:pt x="344" y="314"/>
                  </a:lnTo>
                  <a:lnTo>
                    <a:pt x="346" y="338"/>
                  </a:lnTo>
                  <a:lnTo>
                    <a:pt x="348" y="354"/>
                  </a:lnTo>
                  <a:lnTo>
                    <a:pt x="352" y="366"/>
                  </a:lnTo>
                  <a:lnTo>
                    <a:pt x="352" y="366"/>
                  </a:lnTo>
                  <a:lnTo>
                    <a:pt x="356" y="372"/>
                  </a:lnTo>
                  <a:lnTo>
                    <a:pt x="362" y="376"/>
                  </a:lnTo>
                  <a:lnTo>
                    <a:pt x="370" y="378"/>
                  </a:lnTo>
                  <a:lnTo>
                    <a:pt x="380" y="380"/>
                  </a:lnTo>
                  <a:lnTo>
                    <a:pt x="380" y="380"/>
                  </a:lnTo>
                  <a:lnTo>
                    <a:pt x="394" y="378"/>
                  </a:lnTo>
                  <a:lnTo>
                    <a:pt x="412" y="376"/>
                  </a:lnTo>
                  <a:lnTo>
                    <a:pt x="412" y="376"/>
                  </a:lnTo>
                  <a:lnTo>
                    <a:pt x="428" y="372"/>
                  </a:lnTo>
                  <a:lnTo>
                    <a:pt x="440" y="368"/>
                  </a:lnTo>
                  <a:lnTo>
                    <a:pt x="446" y="362"/>
                  </a:lnTo>
                  <a:lnTo>
                    <a:pt x="452" y="358"/>
                  </a:lnTo>
                  <a:lnTo>
                    <a:pt x="452" y="358"/>
                  </a:lnTo>
                  <a:lnTo>
                    <a:pt x="454" y="354"/>
                  </a:lnTo>
                  <a:lnTo>
                    <a:pt x="454" y="354"/>
                  </a:lnTo>
                  <a:lnTo>
                    <a:pt x="466" y="344"/>
                  </a:lnTo>
                  <a:lnTo>
                    <a:pt x="476" y="328"/>
                  </a:lnTo>
                  <a:lnTo>
                    <a:pt x="484" y="312"/>
                  </a:lnTo>
                  <a:lnTo>
                    <a:pt x="488" y="294"/>
                  </a:lnTo>
                  <a:lnTo>
                    <a:pt x="488" y="294"/>
                  </a:lnTo>
                  <a:lnTo>
                    <a:pt x="496" y="292"/>
                  </a:lnTo>
                  <a:lnTo>
                    <a:pt x="506" y="292"/>
                  </a:lnTo>
                  <a:lnTo>
                    <a:pt x="506" y="292"/>
                  </a:lnTo>
                  <a:lnTo>
                    <a:pt x="506" y="308"/>
                  </a:lnTo>
                  <a:lnTo>
                    <a:pt x="510" y="322"/>
                  </a:lnTo>
                  <a:lnTo>
                    <a:pt x="516" y="336"/>
                  </a:lnTo>
                  <a:lnTo>
                    <a:pt x="522" y="346"/>
                  </a:lnTo>
                  <a:lnTo>
                    <a:pt x="522" y="346"/>
                  </a:lnTo>
                  <a:lnTo>
                    <a:pt x="522" y="348"/>
                  </a:lnTo>
                  <a:lnTo>
                    <a:pt x="522" y="348"/>
                  </a:lnTo>
                  <a:lnTo>
                    <a:pt x="526" y="350"/>
                  </a:lnTo>
                  <a:lnTo>
                    <a:pt x="530" y="354"/>
                  </a:lnTo>
                  <a:lnTo>
                    <a:pt x="536" y="356"/>
                  </a:lnTo>
                  <a:lnTo>
                    <a:pt x="544" y="358"/>
                  </a:lnTo>
                  <a:lnTo>
                    <a:pt x="544" y="358"/>
                  </a:lnTo>
                  <a:lnTo>
                    <a:pt x="552" y="358"/>
                  </a:lnTo>
                  <a:lnTo>
                    <a:pt x="552" y="358"/>
                  </a:lnTo>
                  <a:lnTo>
                    <a:pt x="560" y="356"/>
                  </a:lnTo>
                  <a:lnTo>
                    <a:pt x="560" y="356"/>
                  </a:lnTo>
                  <a:lnTo>
                    <a:pt x="554" y="390"/>
                  </a:lnTo>
                  <a:lnTo>
                    <a:pt x="548" y="414"/>
                  </a:lnTo>
                  <a:lnTo>
                    <a:pt x="548" y="414"/>
                  </a:lnTo>
                  <a:lnTo>
                    <a:pt x="536" y="466"/>
                  </a:lnTo>
                  <a:lnTo>
                    <a:pt x="536" y="466"/>
                  </a:lnTo>
                  <a:lnTo>
                    <a:pt x="524" y="516"/>
                  </a:lnTo>
                  <a:lnTo>
                    <a:pt x="524" y="516"/>
                  </a:lnTo>
                  <a:lnTo>
                    <a:pt x="522" y="518"/>
                  </a:lnTo>
                  <a:lnTo>
                    <a:pt x="516" y="522"/>
                  </a:lnTo>
                  <a:lnTo>
                    <a:pt x="500" y="526"/>
                  </a:lnTo>
                  <a:lnTo>
                    <a:pt x="480" y="530"/>
                  </a:lnTo>
                  <a:lnTo>
                    <a:pt x="470" y="530"/>
                  </a:lnTo>
                  <a:lnTo>
                    <a:pt x="464" y="528"/>
                  </a:lnTo>
                  <a:lnTo>
                    <a:pt x="464" y="528"/>
                  </a:lnTo>
                  <a:lnTo>
                    <a:pt x="436" y="518"/>
                  </a:lnTo>
                  <a:lnTo>
                    <a:pt x="414" y="506"/>
                  </a:lnTo>
                  <a:lnTo>
                    <a:pt x="414" y="506"/>
                  </a:lnTo>
                  <a:lnTo>
                    <a:pt x="394" y="494"/>
                  </a:lnTo>
                  <a:lnTo>
                    <a:pt x="376" y="486"/>
                  </a:lnTo>
                  <a:lnTo>
                    <a:pt x="376" y="486"/>
                  </a:lnTo>
                  <a:lnTo>
                    <a:pt x="364" y="478"/>
                  </a:lnTo>
                  <a:lnTo>
                    <a:pt x="352" y="470"/>
                  </a:lnTo>
                  <a:lnTo>
                    <a:pt x="342" y="462"/>
                  </a:lnTo>
                  <a:lnTo>
                    <a:pt x="332" y="450"/>
                  </a:lnTo>
                  <a:lnTo>
                    <a:pt x="324" y="436"/>
                  </a:lnTo>
                  <a:lnTo>
                    <a:pt x="316" y="416"/>
                  </a:lnTo>
                  <a:lnTo>
                    <a:pt x="310" y="390"/>
                  </a:lnTo>
                  <a:lnTo>
                    <a:pt x="302" y="358"/>
                  </a:lnTo>
                  <a:lnTo>
                    <a:pt x="296" y="360"/>
                  </a:lnTo>
                  <a:lnTo>
                    <a:pt x="296" y="360"/>
                  </a:lnTo>
                  <a:lnTo>
                    <a:pt x="298" y="364"/>
                  </a:lnTo>
                  <a:lnTo>
                    <a:pt x="298" y="364"/>
                  </a:lnTo>
                  <a:lnTo>
                    <a:pt x="290" y="370"/>
                  </a:lnTo>
                  <a:lnTo>
                    <a:pt x="284" y="374"/>
                  </a:lnTo>
                  <a:lnTo>
                    <a:pt x="278" y="372"/>
                  </a:lnTo>
                  <a:lnTo>
                    <a:pt x="276" y="372"/>
                  </a:lnTo>
                  <a:lnTo>
                    <a:pt x="276" y="372"/>
                  </a:lnTo>
                  <a:lnTo>
                    <a:pt x="266" y="370"/>
                  </a:lnTo>
                  <a:lnTo>
                    <a:pt x="256" y="364"/>
                  </a:lnTo>
                  <a:lnTo>
                    <a:pt x="248" y="358"/>
                  </a:lnTo>
                  <a:lnTo>
                    <a:pt x="242" y="348"/>
                  </a:lnTo>
                  <a:lnTo>
                    <a:pt x="242" y="348"/>
                  </a:lnTo>
                  <a:close/>
                  <a:moveTo>
                    <a:pt x="408" y="758"/>
                  </a:moveTo>
                  <a:lnTo>
                    <a:pt x="408" y="758"/>
                  </a:lnTo>
                  <a:lnTo>
                    <a:pt x="372" y="730"/>
                  </a:lnTo>
                  <a:lnTo>
                    <a:pt x="342" y="706"/>
                  </a:lnTo>
                  <a:lnTo>
                    <a:pt x="318" y="686"/>
                  </a:lnTo>
                  <a:lnTo>
                    <a:pt x="302" y="668"/>
                  </a:lnTo>
                  <a:lnTo>
                    <a:pt x="290" y="654"/>
                  </a:lnTo>
                  <a:lnTo>
                    <a:pt x="282" y="642"/>
                  </a:lnTo>
                  <a:lnTo>
                    <a:pt x="276" y="632"/>
                  </a:lnTo>
                  <a:lnTo>
                    <a:pt x="274" y="622"/>
                  </a:lnTo>
                  <a:lnTo>
                    <a:pt x="274" y="622"/>
                  </a:lnTo>
                  <a:lnTo>
                    <a:pt x="274" y="604"/>
                  </a:lnTo>
                  <a:lnTo>
                    <a:pt x="278" y="582"/>
                  </a:lnTo>
                  <a:lnTo>
                    <a:pt x="284" y="562"/>
                  </a:lnTo>
                  <a:lnTo>
                    <a:pt x="288" y="544"/>
                  </a:lnTo>
                  <a:lnTo>
                    <a:pt x="292" y="544"/>
                  </a:lnTo>
                  <a:lnTo>
                    <a:pt x="292" y="544"/>
                  </a:lnTo>
                  <a:lnTo>
                    <a:pt x="296" y="532"/>
                  </a:lnTo>
                  <a:lnTo>
                    <a:pt x="298" y="518"/>
                  </a:lnTo>
                  <a:lnTo>
                    <a:pt x="300" y="494"/>
                  </a:lnTo>
                  <a:lnTo>
                    <a:pt x="300" y="472"/>
                  </a:lnTo>
                  <a:lnTo>
                    <a:pt x="298" y="454"/>
                  </a:lnTo>
                  <a:lnTo>
                    <a:pt x="296" y="452"/>
                  </a:lnTo>
                  <a:lnTo>
                    <a:pt x="296" y="452"/>
                  </a:lnTo>
                  <a:lnTo>
                    <a:pt x="288" y="378"/>
                  </a:lnTo>
                  <a:lnTo>
                    <a:pt x="288" y="378"/>
                  </a:lnTo>
                  <a:lnTo>
                    <a:pt x="294" y="376"/>
                  </a:lnTo>
                  <a:lnTo>
                    <a:pt x="298" y="372"/>
                  </a:lnTo>
                  <a:lnTo>
                    <a:pt x="298" y="372"/>
                  </a:lnTo>
                  <a:lnTo>
                    <a:pt x="306" y="402"/>
                  </a:lnTo>
                  <a:lnTo>
                    <a:pt x="312" y="426"/>
                  </a:lnTo>
                  <a:lnTo>
                    <a:pt x="320" y="444"/>
                  </a:lnTo>
                  <a:lnTo>
                    <a:pt x="328" y="458"/>
                  </a:lnTo>
                  <a:lnTo>
                    <a:pt x="338" y="468"/>
                  </a:lnTo>
                  <a:lnTo>
                    <a:pt x="348" y="476"/>
                  </a:lnTo>
                  <a:lnTo>
                    <a:pt x="374" y="492"/>
                  </a:lnTo>
                  <a:lnTo>
                    <a:pt x="374" y="492"/>
                  </a:lnTo>
                  <a:lnTo>
                    <a:pt x="390" y="500"/>
                  </a:lnTo>
                  <a:lnTo>
                    <a:pt x="410" y="512"/>
                  </a:lnTo>
                  <a:lnTo>
                    <a:pt x="410" y="512"/>
                  </a:lnTo>
                  <a:lnTo>
                    <a:pt x="434" y="524"/>
                  </a:lnTo>
                  <a:lnTo>
                    <a:pt x="462" y="534"/>
                  </a:lnTo>
                  <a:lnTo>
                    <a:pt x="462" y="534"/>
                  </a:lnTo>
                  <a:lnTo>
                    <a:pt x="474" y="536"/>
                  </a:lnTo>
                  <a:lnTo>
                    <a:pt x="474" y="536"/>
                  </a:lnTo>
                  <a:lnTo>
                    <a:pt x="492" y="534"/>
                  </a:lnTo>
                  <a:lnTo>
                    <a:pt x="508" y="530"/>
                  </a:lnTo>
                  <a:lnTo>
                    <a:pt x="522" y="524"/>
                  </a:lnTo>
                  <a:lnTo>
                    <a:pt x="526" y="522"/>
                  </a:lnTo>
                  <a:lnTo>
                    <a:pt x="530" y="518"/>
                  </a:lnTo>
                  <a:lnTo>
                    <a:pt x="530" y="518"/>
                  </a:lnTo>
                  <a:lnTo>
                    <a:pt x="530" y="512"/>
                  </a:lnTo>
                  <a:lnTo>
                    <a:pt x="530" y="512"/>
                  </a:lnTo>
                  <a:lnTo>
                    <a:pt x="530" y="558"/>
                  </a:lnTo>
                  <a:lnTo>
                    <a:pt x="532" y="582"/>
                  </a:lnTo>
                  <a:lnTo>
                    <a:pt x="534" y="606"/>
                  </a:lnTo>
                  <a:lnTo>
                    <a:pt x="534" y="606"/>
                  </a:lnTo>
                  <a:lnTo>
                    <a:pt x="534" y="614"/>
                  </a:lnTo>
                  <a:lnTo>
                    <a:pt x="534" y="622"/>
                  </a:lnTo>
                  <a:lnTo>
                    <a:pt x="526" y="642"/>
                  </a:lnTo>
                  <a:lnTo>
                    <a:pt x="514" y="664"/>
                  </a:lnTo>
                  <a:lnTo>
                    <a:pt x="498" y="688"/>
                  </a:lnTo>
                  <a:lnTo>
                    <a:pt x="478" y="710"/>
                  </a:lnTo>
                  <a:lnTo>
                    <a:pt x="456" y="730"/>
                  </a:lnTo>
                  <a:lnTo>
                    <a:pt x="432" y="748"/>
                  </a:lnTo>
                  <a:lnTo>
                    <a:pt x="420" y="754"/>
                  </a:lnTo>
                  <a:lnTo>
                    <a:pt x="408" y="758"/>
                  </a:lnTo>
                  <a:lnTo>
                    <a:pt x="408" y="758"/>
                  </a:lnTo>
                  <a:close/>
                </a:path>
              </a:pathLst>
            </a:custGeom>
            <a:solidFill>
              <a:schemeClr val="accent1">
                <a:lumMod val="10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íṩľíḍè-Rectangle 10"/>
            <p:cNvSpPr/>
            <p:nvPr/>
          </p:nvSpPr>
          <p:spPr>
            <a:xfrm>
              <a:off x="947436" y="4791534"/>
              <a:ext cx="2410002" cy="968462"/>
            </a:xfrm>
            <a:prstGeom prst="rect">
              <a:avLst/>
            </a:prstGeom>
          </p:spPr>
          <p:txBody>
            <a:bodyPr wrap="square">
              <a:normAutofit/>
            </a:bodyPr>
            <a:lstStyle/>
            <a:p>
              <a:pPr algn="ctr">
                <a:lnSpc>
                  <a:spcPct val="120000"/>
                </a:lnSpc>
                <a:buClr>
                  <a:srgbClr val="E24848"/>
                </a:buCl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noProof="1">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íṩľíḍè-Rectangle 11"/>
            <p:cNvSpPr/>
            <p:nvPr/>
          </p:nvSpPr>
          <p:spPr>
            <a:xfrm>
              <a:off x="1222200" y="3719997"/>
              <a:ext cx="1869597" cy="338554"/>
            </a:xfrm>
            <a:prstGeom prst="rect">
              <a:avLst/>
            </a:prstGeom>
          </p:spPr>
          <p:txBody>
            <a:bodyPr wrap="none">
              <a:noAutofit/>
            </a:bodyPr>
            <a:lstStyle/>
            <a:p>
              <a:pPr algn="ctr">
                <a:buClr>
                  <a:srgbClr val="E24848"/>
                </a:buClr>
              </a:pPr>
              <a:r>
                <a:rPr lang="zh-CN" altLang="en-US" sz="2000" b="1" noProof="1">
                  <a:solidFill>
                    <a:schemeClr val="accent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3" name="íṩľíḍè-Rectangle 12"/>
            <p:cNvSpPr/>
            <p:nvPr/>
          </p:nvSpPr>
          <p:spPr>
            <a:xfrm>
              <a:off x="1231331" y="4045614"/>
              <a:ext cx="1860468" cy="307777"/>
            </a:xfrm>
            <a:prstGeom prst="rect">
              <a:avLst/>
            </a:prstGeom>
            <a:noFill/>
          </p:spPr>
          <p:txBody>
            <a:bodyPr wrap="none">
              <a:normAutofit/>
            </a:bodyPr>
            <a:lstStyle/>
            <a:p>
              <a:pPr algn="ctr">
                <a:buClr>
                  <a:srgbClr val="E24848"/>
                </a:buClr>
              </a:pPr>
              <a:r>
                <a:rPr lang="zh-CN" altLang="en-US" sz="1400" noProof="1">
                  <a:solidFill>
                    <a:schemeClr val="tx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14" name="íṩľíḍè-矩形: 圆角 12"/>
            <p:cNvSpPr/>
            <p:nvPr/>
          </p:nvSpPr>
          <p:spPr>
            <a:xfrm>
              <a:off x="3860375" y="1767866"/>
              <a:ext cx="1860468" cy="181071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15" name="íṩľíḍè-Straight Connector 14"/>
            <p:cNvCxnSpPr/>
            <p:nvPr/>
          </p:nvCxnSpPr>
          <p:spPr>
            <a:xfrm flipH="1">
              <a:off x="3851218"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íṩľíḍè-任意多边形: 形状 17"/>
            <p:cNvSpPr/>
            <p:nvPr/>
          </p:nvSpPr>
          <p:spPr>
            <a:xfrm rot="18914935">
              <a:off x="4701856" y="4304931"/>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íṩľíḍè-任意多边形: 形状 18"/>
            <p:cNvSpPr/>
            <p:nvPr/>
          </p:nvSpPr>
          <p:spPr>
            <a:xfrm rot="2703745">
              <a:off x="4817975" y="4304067"/>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18" name="íṩľíḍè-Straight Connector 17"/>
            <p:cNvCxnSpPr/>
            <p:nvPr/>
          </p:nvCxnSpPr>
          <p:spPr>
            <a:xfrm flipH="1">
              <a:off x="4944374"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íṩľíḍè-Rectangle 18"/>
            <p:cNvSpPr/>
            <p:nvPr/>
          </p:nvSpPr>
          <p:spPr>
            <a:xfrm>
              <a:off x="3576492" y="4791546"/>
              <a:ext cx="2410002" cy="968462"/>
            </a:xfrm>
            <a:prstGeom prst="rect">
              <a:avLst/>
            </a:prstGeom>
          </p:spPr>
          <p:txBody>
            <a:bodyPr wrap="square">
              <a:normAutofit/>
            </a:bodyPr>
            <a:lstStyle/>
            <a:p>
              <a:pPr algn="ctr">
                <a:lnSpc>
                  <a:spcPct val="120000"/>
                </a:lnSpc>
                <a:buClr>
                  <a:srgbClr val="E24848"/>
                </a:buCl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noProof="1">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íṩľíḍè-Rectangle 19"/>
            <p:cNvSpPr/>
            <p:nvPr/>
          </p:nvSpPr>
          <p:spPr>
            <a:xfrm>
              <a:off x="3851256" y="3719996"/>
              <a:ext cx="1869597" cy="338554"/>
            </a:xfrm>
            <a:prstGeom prst="rect">
              <a:avLst/>
            </a:prstGeom>
          </p:spPr>
          <p:txBody>
            <a:bodyPr wrap="none">
              <a:noAutofit/>
            </a:bodyPr>
            <a:lstStyle/>
            <a:p>
              <a:pPr algn="ctr">
                <a:buClr>
                  <a:srgbClr val="E24848"/>
                </a:buClr>
              </a:pPr>
              <a:r>
                <a:rPr lang="zh-CN" altLang="en-US" sz="2000" b="1" noProof="1">
                  <a:solidFill>
                    <a:schemeClr val="accent2">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1" name="íṩľíḍè-Rectangle 20"/>
            <p:cNvSpPr/>
            <p:nvPr/>
          </p:nvSpPr>
          <p:spPr>
            <a:xfrm>
              <a:off x="3860375" y="4045626"/>
              <a:ext cx="1860468" cy="307777"/>
            </a:xfrm>
            <a:prstGeom prst="rect">
              <a:avLst/>
            </a:prstGeom>
            <a:noFill/>
          </p:spPr>
          <p:txBody>
            <a:bodyPr wrap="none">
              <a:normAutofit/>
            </a:bodyPr>
            <a:lstStyle/>
            <a:p>
              <a:pPr algn="ctr">
                <a:buClr>
                  <a:srgbClr val="E24848"/>
                </a:buClr>
              </a:pPr>
              <a:r>
                <a:rPr lang="zh-CN" altLang="en-US" sz="1400" noProof="1">
                  <a:solidFill>
                    <a:schemeClr val="tx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22" name="íṩľíḍè-矩形: 圆角 22"/>
            <p:cNvSpPr/>
            <p:nvPr/>
          </p:nvSpPr>
          <p:spPr>
            <a:xfrm>
              <a:off x="6489419" y="1767866"/>
              <a:ext cx="1860468" cy="181071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23" name="íṩľíḍè-Straight Connector 22"/>
            <p:cNvCxnSpPr/>
            <p:nvPr/>
          </p:nvCxnSpPr>
          <p:spPr>
            <a:xfrm flipH="1">
              <a:off x="6480262"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íṩľíḍè-任意多边形: 形状 27"/>
            <p:cNvSpPr/>
            <p:nvPr/>
          </p:nvSpPr>
          <p:spPr>
            <a:xfrm rot="18914935">
              <a:off x="7330900" y="4304931"/>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íṩľíḍè-任意多边形: 形状 28"/>
            <p:cNvSpPr/>
            <p:nvPr/>
          </p:nvSpPr>
          <p:spPr>
            <a:xfrm rot="2703745">
              <a:off x="7447019" y="4304067"/>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26" name="íṩľíḍè-Straight Connector 25"/>
            <p:cNvCxnSpPr/>
            <p:nvPr/>
          </p:nvCxnSpPr>
          <p:spPr>
            <a:xfrm flipH="1">
              <a:off x="7573418"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íṩľíḍè-Rectangle 26"/>
            <p:cNvSpPr/>
            <p:nvPr/>
          </p:nvSpPr>
          <p:spPr>
            <a:xfrm>
              <a:off x="6205536" y="4791546"/>
              <a:ext cx="2410002" cy="968462"/>
            </a:xfrm>
            <a:prstGeom prst="rect">
              <a:avLst/>
            </a:prstGeom>
          </p:spPr>
          <p:txBody>
            <a:bodyPr wrap="square">
              <a:normAutofit/>
            </a:bodyPr>
            <a:lstStyle/>
            <a:p>
              <a:pPr algn="ctr">
                <a:lnSpc>
                  <a:spcPct val="120000"/>
                </a:lnSpc>
                <a:buClr>
                  <a:srgbClr val="E24848"/>
                </a:buCl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noProof="1">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íṩľíḍè-Rectangle 27"/>
            <p:cNvSpPr/>
            <p:nvPr/>
          </p:nvSpPr>
          <p:spPr>
            <a:xfrm>
              <a:off x="6480300" y="3719997"/>
              <a:ext cx="1869597" cy="338554"/>
            </a:xfrm>
            <a:prstGeom prst="rect">
              <a:avLst/>
            </a:prstGeom>
          </p:spPr>
          <p:txBody>
            <a:bodyPr wrap="none">
              <a:noAutofit/>
            </a:bodyPr>
            <a:lstStyle/>
            <a:p>
              <a:pPr algn="ctr">
                <a:buClr>
                  <a:srgbClr val="E24848"/>
                </a:buClr>
              </a:pPr>
              <a:r>
                <a:rPr lang="zh-CN" altLang="en-US" sz="2000" b="1" noProof="1">
                  <a:solidFill>
                    <a:schemeClr val="accent3">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9" name="íṩľíḍè-Rectangle 28"/>
            <p:cNvSpPr/>
            <p:nvPr/>
          </p:nvSpPr>
          <p:spPr>
            <a:xfrm>
              <a:off x="6489419" y="4045625"/>
              <a:ext cx="1860468" cy="307777"/>
            </a:xfrm>
            <a:prstGeom prst="rect">
              <a:avLst/>
            </a:prstGeom>
            <a:noFill/>
          </p:spPr>
          <p:txBody>
            <a:bodyPr wrap="none">
              <a:normAutofit/>
            </a:bodyPr>
            <a:lstStyle/>
            <a:p>
              <a:pPr algn="ctr">
                <a:buClr>
                  <a:srgbClr val="E24848"/>
                </a:buClr>
              </a:pPr>
              <a:r>
                <a:rPr lang="zh-CN" altLang="en-US" sz="1400" noProof="1">
                  <a:solidFill>
                    <a:schemeClr val="tx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30" name="íṩľíḍè-矩形: 圆角 32"/>
            <p:cNvSpPr/>
            <p:nvPr/>
          </p:nvSpPr>
          <p:spPr>
            <a:xfrm>
              <a:off x="9118462" y="1767866"/>
              <a:ext cx="1860468" cy="181071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31" name="íṩľíḍè-Straight Connector 30"/>
            <p:cNvCxnSpPr/>
            <p:nvPr/>
          </p:nvCxnSpPr>
          <p:spPr>
            <a:xfrm flipH="1">
              <a:off x="9109305"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íṩľíḍè-任意多边形: 形状 37"/>
            <p:cNvSpPr/>
            <p:nvPr/>
          </p:nvSpPr>
          <p:spPr>
            <a:xfrm rot="18914935">
              <a:off x="9959943" y="4304931"/>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íṩľíḍè-任意多边形: 形状 38"/>
            <p:cNvSpPr/>
            <p:nvPr/>
          </p:nvSpPr>
          <p:spPr>
            <a:xfrm rot="2703745">
              <a:off x="10076062" y="4304067"/>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34" name="íṩľíḍè-Straight Connector 33"/>
            <p:cNvCxnSpPr/>
            <p:nvPr/>
          </p:nvCxnSpPr>
          <p:spPr>
            <a:xfrm flipH="1">
              <a:off x="10202461"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íṩľíḍè-Rectangle 34"/>
            <p:cNvSpPr/>
            <p:nvPr/>
          </p:nvSpPr>
          <p:spPr>
            <a:xfrm>
              <a:off x="8834578" y="4791546"/>
              <a:ext cx="2410002" cy="968462"/>
            </a:xfrm>
            <a:prstGeom prst="rect">
              <a:avLst/>
            </a:prstGeom>
          </p:spPr>
          <p:txBody>
            <a:bodyPr wrap="square">
              <a:normAutofit/>
            </a:bodyPr>
            <a:lstStyle/>
            <a:p>
              <a:pPr algn="ctr">
                <a:lnSpc>
                  <a:spcPct val="120000"/>
                </a:lnSpc>
                <a:buClr>
                  <a:srgbClr val="E24848"/>
                </a:buCl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noProof="1">
                <a:solidFill>
                  <a:schemeClr val="dk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6" name="íṩľíḍè-Rectangle 35"/>
            <p:cNvSpPr/>
            <p:nvPr/>
          </p:nvSpPr>
          <p:spPr>
            <a:xfrm>
              <a:off x="9109344" y="3719997"/>
              <a:ext cx="1869597" cy="338554"/>
            </a:xfrm>
            <a:prstGeom prst="rect">
              <a:avLst/>
            </a:prstGeom>
          </p:spPr>
          <p:txBody>
            <a:bodyPr wrap="none">
              <a:noAutofit/>
            </a:bodyPr>
            <a:lstStyle/>
            <a:p>
              <a:pPr algn="ctr">
                <a:buClr>
                  <a:srgbClr val="E24848"/>
                </a:buClr>
              </a:pPr>
              <a:r>
                <a:rPr lang="zh-CN" altLang="en-US" sz="2000" b="1" noProof="1">
                  <a:solidFill>
                    <a:schemeClr val="accent4">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37" name="íṩľíḍè-Rectangle 36"/>
            <p:cNvSpPr/>
            <p:nvPr/>
          </p:nvSpPr>
          <p:spPr>
            <a:xfrm>
              <a:off x="9118463" y="4045626"/>
              <a:ext cx="1860468" cy="307777"/>
            </a:xfrm>
            <a:prstGeom prst="rect">
              <a:avLst/>
            </a:prstGeom>
            <a:noFill/>
          </p:spPr>
          <p:txBody>
            <a:bodyPr wrap="none">
              <a:normAutofit/>
            </a:bodyPr>
            <a:lstStyle/>
            <a:p>
              <a:pPr algn="ctr">
                <a:buClr>
                  <a:srgbClr val="E24848"/>
                </a:buClr>
              </a:pPr>
              <a:r>
                <a:rPr lang="zh-CN" altLang="en-US" sz="1400" noProof="1">
                  <a:solidFill>
                    <a:schemeClr val="tx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38" name="íṩľíḍè-任意多边形: 形状 42"/>
            <p:cNvSpPr/>
            <p:nvPr/>
          </p:nvSpPr>
          <p:spPr bwMode="auto">
            <a:xfrm>
              <a:off x="4093823" y="2318306"/>
              <a:ext cx="1304829" cy="1247631"/>
            </a:xfrm>
            <a:custGeom>
              <a:avLst/>
              <a:gdLst>
                <a:gd name="T0" fmla="*/ 656 w 730"/>
                <a:gd name="T1" fmla="*/ 504 h 698"/>
                <a:gd name="T2" fmla="*/ 552 w 730"/>
                <a:gd name="T3" fmla="*/ 428 h 698"/>
                <a:gd name="T4" fmla="*/ 524 w 730"/>
                <a:gd name="T5" fmla="*/ 302 h 698"/>
                <a:gd name="T6" fmla="*/ 492 w 730"/>
                <a:gd name="T7" fmla="*/ 110 h 698"/>
                <a:gd name="T8" fmla="*/ 436 w 730"/>
                <a:gd name="T9" fmla="*/ 26 h 698"/>
                <a:gd name="T10" fmla="*/ 380 w 730"/>
                <a:gd name="T11" fmla="*/ 2 h 698"/>
                <a:gd name="T12" fmla="*/ 316 w 730"/>
                <a:gd name="T13" fmla="*/ 4 h 698"/>
                <a:gd name="T14" fmla="*/ 246 w 730"/>
                <a:gd name="T15" fmla="*/ 44 h 698"/>
                <a:gd name="T16" fmla="*/ 202 w 730"/>
                <a:gd name="T17" fmla="*/ 136 h 698"/>
                <a:gd name="T18" fmla="*/ 170 w 730"/>
                <a:gd name="T19" fmla="*/ 304 h 698"/>
                <a:gd name="T20" fmla="*/ 134 w 730"/>
                <a:gd name="T21" fmla="*/ 486 h 698"/>
                <a:gd name="T22" fmla="*/ 58 w 730"/>
                <a:gd name="T23" fmla="*/ 526 h 698"/>
                <a:gd name="T24" fmla="*/ 32 w 730"/>
                <a:gd name="T25" fmla="*/ 562 h 698"/>
                <a:gd name="T26" fmla="*/ 718 w 730"/>
                <a:gd name="T27" fmla="*/ 632 h 698"/>
                <a:gd name="T28" fmla="*/ 278 w 730"/>
                <a:gd name="T29" fmla="*/ 134 h 698"/>
                <a:gd name="T30" fmla="*/ 326 w 730"/>
                <a:gd name="T31" fmla="*/ 94 h 698"/>
                <a:gd name="T32" fmla="*/ 380 w 730"/>
                <a:gd name="T33" fmla="*/ 122 h 698"/>
                <a:gd name="T34" fmla="*/ 426 w 730"/>
                <a:gd name="T35" fmla="*/ 182 h 698"/>
                <a:gd name="T36" fmla="*/ 456 w 730"/>
                <a:gd name="T37" fmla="*/ 258 h 698"/>
                <a:gd name="T38" fmla="*/ 430 w 730"/>
                <a:gd name="T39" fmla="*/ 340 h 698"/>
                <a:gd name="T40" fmla="*/ 382 w 730"/>
                <a:gd name="T41" fmla="*/ 396 h 698"/>
                <a:gd name="T42" fmla="*/ 332 w 730"/>
                <a:gd name="T43" fmla="*/ 402 h 698"/>
                <a:gd name="T44" fmla="*/ 292 w 730"/>
                <a:gd name="T45" fmla="*/ 376 h 698"/>
                <a:gd name="T46" fmla="*/ 256 w 730"/>
                <a:gd name="T47" fmla="*/ 310 h 698"/>
                <a:gd name="T48" fmla="*/ 242 w 730"/>
                <a:gd name="T49" fmla="*/ 200 h 698"/>
                <a:gd name="T50" fmla="*/ 278 w 730"/>
                <a:gd name="T51" fmla="*/ 134 h 698"/>
                <a:gd name="T52" fmla="*/ 208 w 730"/>
                <a:gd name="T53" fmla="*/ 552 h 698"/>
                <a:gd name="T54" fmla="*/ 266 w 730"/>
                <a:gd name="T55" fmla="*/ 602 h 698"/>
                <a:gd name="T56" fmla="*/ 258 w 730"/>
                <a:gd name="T57" fmla="*/ 594 h 698"/>
                <a:gd name="T58" fmla="*/ 236 w 730"/>
                <a:gd name="T59" fmla="*/ 570 h 698"/>
                <a:gd name="T60" fmla="*/ 286 w 730"/>
                <a:gd name="T61" fmla="*/ 588 h 698"/>
                <a:gd name="T62" fmla="*/ 252 w 730"/>
                <a:gd name="T63" fmla="*/ 552 h 698"/>
                <a:gd name="T64" fmla="*/ 264 w 730"/>
                <a:gd name="T65" fmla="*/ 554 h 698"/>
                <a:gd name="T66" fmla="*/ 250 w 730"/>
                <a:gd name="T67" fmla="*/ 464 h 698"/>
                <a:gd name="T68" fmla="*/ 276 w 730"/>
                <a:gd name="T69" fmla="*/ 518 h 698"/>
                <a:gd name="T70" fmla="*/ 262 w 730"/>
                <a:gd name="T71" fmla="*/ 462 h 698"/>
                <a:gd name="T72" fmla="*/ 270 w 730"/>
                <a:gd name="T73" fmla="*/ 356 h 698"/>
                <a:gd name="T74" fmla="*/ 298 w 730"/>
                <a:gd name="T75" fmla="*/ 388 h 698"/>
                <a:gd name="T76" fmla="*/ 352 w 730"/>
                <a:gd name="T77" fmla="*/ 410 h 698"/>
                <a:gd name="T78" fmla="*/ 384 w 730"/>
                <a:gd name="T79" fmla="*/ 402 h 698"/>
                <a:gd name="T80" fmla="*/ 430 w 730"/>
                <a:gd name="T81" fmla="*/ 352 h 698"/>
                <a:gd name="T82" fmla="*/ 446 w 730"/>
                <a:gd name="T83" fmla="*/ 466 h 698"/>
                <a:gd name="T84" fmla="*/ 456 w 730"/>
                <a:gd name="T85" fmla="*/ 542 h 698"/>
                <a:gd name="T86" fmla="*/ 464 w 730"/>
                <a:gd name="T87" fmla="*/ 526 h 698"/>
                <a:gd name="T88" fmla="*/ 456 w 730"/>
                <a:gd name="T89" fmla="*/ 572 h 698"/>
                <a:gd name="T90" fmla="*/ 472 w 730"/>
                <a:gd name="T91" fmla="*/ 552 h 698"/>
                <a:gd name="T92" fmla="*/ 450 w 730"/>
                <a:gd name="T93" fmla="*/ 600 h 698"/>
                <a:gd name="T94" fmla="*/ 480 w 730"/>
                <a:gd name="T95" fmla="*/ 544 h 698"/>
                <a:gd name="T96" fmla="*/ 464 w 730"/>
                <a:gd name="T97" fmla="*/ 604 h 698"/>
                <a:gd name="T98" fmla="*/ 464 w 730"/>
                <a:gd name="T99" fmla="*/ 612 h 698"/>
                <a:gd name="T100" fmla="*/ 498 w 730"/>
                <a:gd name="T101" fmla="*/ 572 h 698"/>
                <a:gd name="T102" fmla="*/ 490 w 730"/>
                <a:gd name="T103" fmla="*/ 598 h 698"/>
                <a:gd name="T104" fmla="*/ 420 w 730"/>
                <a:gd name="T105" fmla="*/ 638 h 698"/>
                <a:gd name="T106" fmla="*/ 324 w 730"/>
                <a:gd name="T107" fmla="*/ 646 h 698"/>
                <a:gd name="T108" fmla="*/ 224 w 730"/>
                <a:gd name="T109" fmla="*/ 580 h 698"/>
                <a:gd name="T110" fmla="*/ 522 w 730"/>
                <a:gd name="T111" fmla="*/ 524 h 698"/>
                <a:gd name="T112" fmla="*/ 510 w 730"/>
                <a:gd name="T113" fmla="*/ 57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0" h="698">
                  <a:moveTo>
                    <a:pt x="690" y="534"/>
                  </a:moveTo>
                  <a:lnTo>
                    <a:pt x="690" y="534"/>
                  </a:lnTo>
                  <a:lnTo>
                    <a:pt x="684" y="524"/>
                  </a:lnTo>
                  <a:lnTo>
                    <a:pt x="672" y="514"/>
                  </a:lnTo>
                  <a:lnTo>
                    <a:pt x="656" y="504"/>
                  </a:lnTo>
                  <a:lnTo>
                    <a:pt x="638" y="494"/>
                  </a:lnTo>
                  <a:lnTo>
                    <a:pt x="602" y="476"/>
                  </a:lnTo>
                  <a:lnTo>
                    <a:pt x="570" y="462"/>
                  </a:lnTo>
                  <a:lnTo>
                    <a:pt x="570" y="462"/>
                  </a:lnTo>
                  <a:lnTo>
                    <a:pt x="552" y="428"/>
                  </a:lnTo>
                  <a:lnTo>
                    <a:pt x="542" y="406"/>
                  </a:lnTo>
                  <a:lnTo>
                    <a:pt x="534" y="380"/>
                  </a:lnTo>
                  <a:lnTo>
                    <a:pt x="534" y="380"/>
                  </a:lnTo>
                  <a:lnTo>
                    <a:pt x="528" y="344"/>
                  </a:lnTo>
                  <a:lnTo>
                    <a:pt x="524" y="302"/>
                  </a:lnTo>
                  <a:lnTo>
                    <a:pt x="520" y="250"/>
                  </a:lnTo>
                  <a:lnTo>
                    <a:pt x="508" y="180"/>
                  </a:lnTo>
                  <a:lnTo>
                    <a:pt x="508" y="180"/>
                  </a:lnTo>
                  <a:lnTo>
                    <a:pt x="500" y="142"/>
                  </a:lnTo>
                  <a:lnTo>
                    <a:pt x="492" y="110"/>
                  </a:lnTo>
                  <a:lnTo>
                    <a:pt x="482" y="84"/>
                  </a:lnTo>
                  <a:lnTo>
                    <a:pt x="470" y="64"/>
                  </a:lnTo>
                  <a:lnTo>
                    <a:pt x="458" y="48"/>
                  </a:lnTo>
                  <a:lnTo>
                    <a:pt x="448" y="36"/>
                  </a:lnTo>
                  <a:lnTo>
                    <a:pt x="436" y="26"/>
                  </a:lnTo>
                  <a:lnTo>
                    <a:pt x="424" y="18"/>
                  </a:lnTo>
                  <a:lnTo>
                    <a:pt x="424" y="18"/>
                  </a:lnTo>
                  <a:lnTo>
                    <a:pt x="410" y="12"/>
                  </a:lnTo>
                  <a:lnTo>
                    <a:pt x="396" y="6"/>
                  </a:lnTo>
                  <a:lnTo>
                    <a:pt x="380" y="2"/>
                  </a:lnTo>
                  <a:lnTo>
                    <a:pt x="364" y="0"/>
                  </a:lnTo>
                  <a:lnTo>
                    <a:pt x="334" y="0"/>
                  </a:lnTo>
                  <a:lnTo>
                    <a:pt x="324" y="2"/>
                  </a:lnTo>
                  <a:lnTo>
                    <a:pt x="316" y="4"/>
                  </a:lnTo>
                  <a:lnTo>
                    <a:pt x="316" y="4"/>
                  </a:lnTo>
                  <a:lnTo>
                    <a:pt x="298" y="8"/>
                  </a:lnTo>
                  <a:lnTo>
                    <a:pt x="286" y="14"/>
                  </a:lnTo>
                  <a:lnTo>
                    <a:pt x="272" y="20"/>
                  </a:lnTo>
                  <a:lnTo>
                    <a:pt x="260" y="30"/>
                  </a:lnTo>
                  <a:lnTo>
                    <a:pt x="246" y="44"/>
                  </a:lnTo>
                  <a:lnTo>
                    <a:pt x="234" y="60"/>
                  </a:lnTo>
                  <a:lnTo>
                    <a:pt x="222" y="80"/>
                  </a:lnTo>
                  <a:lnTo>
                    <a:pt x="222" y="80"/>
                  </a:lnTo>
                  <a:lnTo>
                    <a:pt x="212" y="106"/>
                  </a:lnTo>
                  <a:lnTo>
                    <a:pt x="202" y="136"/>
                  </a:lnTo>
                  <a:lnTo>
                    <a:pt x="194" y="168"/>
                  </a:lnTo>
                  <a:lnTo>
                    <a:pt x="186" y="200"/>
                  </a:lnTo>
                  <a:lnTo>
                    <a:pt x="176" y="260"/>
                  </a:lnTo>
                  <a:lnTo>
                    <a:pt x="170" y="304"/>
                  </a:lnTo>
                  <a:lnTo>
                    <a:pt x="170" y="304"/>
                  </a:lnTo>
                  <a:lnTo>
                    <a:pt x="164" y="374"/>
                  </a:lnTo>
                  <a:lnTo>
                    <a:pt x="164" y="374"/>
                  </a:lnTo>
                  <a:lnTo>
                    <a:pt x="152" y="420"/>
                  </a:lnTo>
                  <a:lnTo>
                    <a:pt x="142" y="458"/>
                  </a:lnTo>
                  <a:lnTo>
                    <a:pt x="134" y="486"/>
                  </a:lnTo>
                  <a:lnTo>
                    <a:pt x="134" y="486"/>
                  </a:lnTo>
                  <a:lnTo>
                    <a:pt x="98" y="502"/>
                  </a:lnTo>
                  <a:lnTo>
                    <a:pt x="98" y="502"/>
                  </a:lnTo>
                  <a:lnTo>
                    <a:pt x="78" y="512"/>
                  </a:lnTo>
                  <a:lnTo>
                    <a:pt x="58" y="526"/>
                  </a:lnTo>
                  <a:lnTo>
                    <a:pt x="50" y="534"/>
                  </a:lnTo>
                  <a:lnTo>
                    <a:pt x="42" y="544"/>
                  </a:lnTo>
                  <a:lnTo>
                    <a:pt x="34" y="552"/>
                  </a:lnTo>
                  <a:lnTo>
                    <a:pt x="32" y="562"/>
                  </a:lnTo>
                  <a:lnTo>
                    <a:pt x="32" y="562"/>
                  </a:lnTo>
                  <a:lnTo>
                    <a:pt x="0" y="698"/>
                  </a:lnTo>
                  <a:lnTo>
                    <a:pt x="730" y="698"/>
                  </a:lnTo>
                  <a:lnTo>
                    <a:pt x="730" y="698"/>
                  </a:lnTo>
                  <a:lnTo>
                    <a:pt x="726" y="678"/>
                  </a:lnTo>
                  <a:lnTo>
                    <a:pt x="718" y="632"/>
                  </a:lnTo>
                  <a:lnTo>
                    <a:pt x="706" y="578"/>
                  </a:lnTo>
                  <a:lnTo>
                    <a:pt x="698" y="554"/>
                  </a:lnTo>
                  <a:lnTo>
                    <a:pt x="690" y="534"/>
                  </a:lnTo>
                  <a:lnTo>
                    <a:pt x="690" y="534"/>
                  </a:lnTo>
                  <a:close/>
                  <a:moveTo>
                    <a:pt x="278" y="134"/>
                  </a:moveTo>
                  <a:lnTo>
                    <a:pt x="278" y="134"/>
                  </a:lnTo>
                  <a:lnTo>
                    <a:pt x="292" y="124"/>
                  </a:lnTo>
                  <a:lnTo>
                    <a:pt x="308" y="112"/>
                  </a:lnTo>
                  <a:lnTo>
                    <a:pt x="320" y="100"/>
                  </a:lnTo>
                  <a:lnTo>
                    <a:pt x="326" y="94"/>
                  </a:lnTo>
                  <a:lnTo>
                    <a:pt x="326" y="94"/>
                  </a:lnTo>
                  <a:lnTo>
                    <a:pt x="340" y="96"/>
                  </a:lnTo>
                  <a:lnTo>
                    <a:pt x="354" y="102"/>
                  </a:lnTo>
                  <a:lnTo>
                    <a:pt x="366" y="110"/>
                  </a:lnTo>
                  <a:lnTo>
                    <a:pt x="380" y="122"/>
                  </a:lnTo>
                  <a:lnTo>
                    <a:pt x="392" y="134"/>
                  </a:lnTo>
                  <a:lnTo>
                    <a:pt x="404" y="148"/>
                  </a:lnTo>
                  <a:lnTo>
                    <a:pt x="416" y="164"/>
                  </a:lnTo>
                  <a:lnTo>
                    <a:pt x="426" y="182"/>
                  </a:lnTo>
                  <a:lnTo>
                    <a:pt x="426" y="182"/>
                  </a:lnTo>
                  <a:lnTo>
                    <a:pt x="446" y="224"/>
                  </a:lnTo>
                  <a:lnTo>
                    <a:pt x="458" y="250"/>
                  </a:lnTo>
                  <a:lnTo>
                    <a:pt x="458" y="250"/>
                  </a:lnTo>
                  <a:lnTo>
                    <a:pt x="456" y="258"/>
                  </a:lnTo>
                  <a:lnTo>
                    <a:pt x="456" y="258"/>
                  </a:lnTo>
                  <a:lnTo>
                    <a:pt x="452" y="284"/>
                  </a:lnTo>
                  <a:lnTo>
                    <a:pt x="448" y="304"/>
                  </a:lnTo>
                  <a:lnTo>
                    <a:pt x="448" y="304"/>
                  </a:lnTo>
                  <a:lnTo>
                    <a:pt x="440" y="322"/>
                  </a:lnTo>
                  <a:lnTo>
                    <a:pt x="430" y="340"/>
                  </a:lnTo>
                  <a:lnTo>
                    <a:pt x="420" y="356"/>
                  </a:lnTo>
                  <a:lnTo>
                    <a:pt x="408" y="374"/>
                  </a:lnTo>
                  <a:lnTo>
                    <a:pt x="408" y="374"/>
                  </a:lnTo>
                  <a:lnTo>
                    <a:pt x="396" y="388"/>
                  </a:lnTo>
                  <a:lnTo>
                    <a:pt x="382" y="396"/>
                  </a:lnTo>
                  <a:lnTo>
                    <a:pt x="368" y="402"/>
                  </a:lnTo>
                  <a:lnTo>
                    <a:pt x="352" y="404"/>
                  </a:lnTo>
                  <a:lnTo>
                    <a:pt x="352" y="404"/>
                  </a:lnTo>
                  <a:lnTo>
                    <a:pt x="342" y="404"/>
                  </a:lnTo>
                  <a:lnTo>
                    <a:pt x="332" y="402"/>
                  </a:lnTo>
                  <a:lnTo>
                    <a:pt x="324" y="398"/>
                  </a:lnTo>
                  <a:lnTo>
                    <a:pt x="316" y="394"/>
                  </a:lnTo>
                  <a:lnTo>
                    <a:pt x="302" y="384"/>
                  </a:lnTo>
                  <a:lnTo>
                    <a:pt x="292" y="376"/>
                  </a:lnTo>
                  <a:lnTo>
                    <a:pt x="292" y="376"/>
                  </a:lnTo>
                  <a:lnTo>
                    <a:pt x="276" y="358"/>
                  </a:lnTo>
                  <a:lnTo>
                    <a:pt x="270" y="346"/>
                  </a:lnTo>
                  <a:lnTo>
                    <a:pt x="264" y="334"/>
                  </a:lnTo>
                  <a:lnTo>
                    <a:pt x="264" y="334"/>
                  </a:lnTo>
                  <a:lnTo>
                    <a:pt x="256" y="310"/>
                  </a:lnTo>
                  <a:lnTo>
                    <a:pt x="248" y="284"/>
                  </a:lnTo>
                  <a:lnTo>
                    <a:pt x="248" y="284"/>
                  </a:lnTo>
                  <a:lnTo>
                    <a:pt x="244" y="238"/>
                  </a:lnTo>
                  <a:lnTo>
                    <a:pt x="242" y="200"/>
                  </a:lnTo>
                  <a:lnTo>
                    <a:pt x="242" y="200"/>
                  </a:lnTo>
                  <a:lnTo>
                    <a:pt x="246" y="182"/>
                  </a:lnTo>
                  <a:lnTo>
                    <a:pt x="254" y="162"/>
                  </a:lnTo>
                  <a:lnTo>
                    <a:pt x="266" y="144"/>
                  </a:lnTo>
                  <a:lnTo>
                    <a:pt x="272" y="138"/>
                  </a:lnTo>
                  <a:lnTo>
                    <a:pt x="278" y="134"/>
                  </a:lnTo>
                  <a:lnTo>
                    <a:pt x="278" y="134"/>
                  </a:lnTo>
                  <a:close/>
                  <a:moveTo>
                    <a:pt x="224" y="580"/>
                  </a:moveTo>
                  <a:lnTo>
                    <a:pt x="224" y="580"/>
                  </a:lnTo>
                  <a:lnTo>
                    <a:pt x="216" y="566"/>
                  </a:lnTo>
                  <a:lnTo>
                    <a:pt x="208" y="552"/>
                  </a:lnTo>
                  <a:lnTo>
                    <a:pt x="208" y="552"/>
                  </a:lnTo>
                  <a:lnTo>
                    <a:pt x="216" y="562"/>
                  </a:lnTo>
                  <a:lnTo>
                    <a:pt x="226" y="572"/>
                  </a:lnTo>
                  <a:lnTo>
                    <a:pt x="248" y="590"/>
                  </a:lnTo>
                  <a:lnTo>
                    <a:pt x="266" y="602"/>
                  </a:lnTo>
                  <a:lnTo>
                    <a:pt x="272" y="606"/>
                  </a:lnTo>
                  <a:lnTo>
                    <a:pt x="276" y="606"/>
                  </a:lnTo>
                  <a:lnTo>
                    <a:pt x="276" y="606"/>
                  </a:lnTo>
                  <a:lnTo>
                    <a:pt x="268" y="600"/>
                  </a:lnTo>
                  <a:lnTo>
                    <a:pt x="258" y="594"/>
                  </a:lnTo>
                  <a:lnTo>
                    <a:pt x="240" y="578"/>
                  </a:lnTo>
                  <a:lnTo>
                    <a:pt x="228" y="566"/>
                  </a:lnTo>
                  <a:lnTo>
                    <a:pt x="222" y="558"/>
                  </a:lnTo>
                  <a:lnTo>
                    <a:pt x="222" y="558"/>
                  </a:lnTo>
                  <a:lnTo>
                    <a:pt x="236" y="570"/>
                  </a:lnTo>
                  <a:lnTo>
                    <a:pt x="248" y="578"/>
                  </a:lnTo>
                  <a:lnTo>
                    <a:pt x="260" y="582"/>
                  </a:lnTo>
                  <a:lnTo>
                    <a:pt x="268" y="586"/>
                  </a:lnTo>
                  <a:lnTo>
                    <a:pt x="282" y="588"/>
                  </a:lnTo>
                  <a:lnTo>
                    <a:pt x="286" y="588"/>
                  </a:lnTo>
                  <a:lnTo>
                    <a:pt x="286" y="588"/>
                  </a:lnTo>
                  <a:lnTo>
                    <a:pt x="274" y="578"/>
                  </a:lnTo>
                  <a:lnTo>
                    <a:pt x="264" y="570"/>
                  </a:lnTo>
                  <a:lnTo>
                    <a:pt x="256" y="560"/>
                  </a:lnTo>
                  <a:lnTo>
                    <a:pt x="252" y="552"/>
                  </a:lnTo>
                  <a:lnTo>
                    <a:pt x="248" y="540"/>
                  </a:lnTo>
                  <a:lnTo>
                    <a:pt x="246" y="536"/>
                  </a:lnTo>
                  <a:lnTo>
                    <a:pt x="246" y="536"/>
                  </a:lnTo>
                  <a:lnTo>
                    <a:pt x="256" y="548"/>
                  </a:lnTo>
                  <a:lnTo>
                    <a:pt x="264" y="554"/>
                  </a:lnTo>
                  <a:lnTo>
                    <a:pt x="272" y="560"/>
                  </a:lnTo>
                  <a:lnTo>
                    <a:pt x="272" y="560"/>
                  </a:lnTo>
                  <a:lnTo>
                    <a:pt x="266" y="544"/>
                  </a:lnTo>
                  <a:lnTo>
                    <a:pt x="260" y="518"/>
                  </a:lnTo>
                  <a:lnTo>
                    <a:pt x="250" y="464"/>
                  </a:lnTo>
                  <a:lnTo>
                    <a:pt x="250" y="464"/>
                  </a:lnTo>
                  <a:lnTo>
                    <a:pt x="256" y="484"/>
                  </a:lnTo>
                  <a:lnTo>
                    <a:pt x="262" y="500"/>
                  </a:lnTo>
                  <a:lnTo>
                    <a:pt x="268" y="512"/>
                  </a:lnTo>
                  <a:lnTo>
                    <a:pt x="276" y="518"/>
                  </a:lnTo>
                  <a:lnTo>
                    <a:pt x="276" y="518"/>
                  </a:lnTo>
                  <a:lnTo>
                    <a:pt x="270" y="502"/>
                  </a:lnTo>
                  <a:lnTo>
                    <a:pt x="266" y="488"/>
                  </a:lnTo>
                  <a:lnTo>
                    <a:pt x="264" y="474"/>
                  </a:lnTo>
                  <a:lnTo>
                    <a:pt x="262" y="462"/>
                  </a:lnTo>
                  <a:lnTo>
                    <a:pt x="264" y="442"/>
                  </a:lnTo>
                  <a:lnTo>
                    <a:pt x="266" y="424"/>
                  </a:lnTo>
                  <a:lnTo>
                    <a:pt x="266" y="424"/>
                  </a:lnTo>
                  <a:lnTo>
                    <a:pt x="268" y="396"/>
                  </a:lnTo>
                  <a:lnTo>
                    <a:pt x="270" y="356"/>
                  </a:lnTo>
                  <a:lnTo>
                    <a:pt x="270" y="356"/>
                  </a:lnTo>
                  <a:lnTo>
                    <a:pt x="278" y="368"/>
                  </a:lnTo>
                  <a:lnTo>
                    <a:pt x="288" y="378"/>
                  </a:lnTo>
                  <a:lnTo>
                    <a:pt x="288" y="378"/>
                  </a:lnTo>
                  <a:lnTo>
                    <a:pt x="298" y="388"/>
                  </a:lnTo>
                  <a:lnTo>
                    <a:pt x="312" y="398"/>
                  </a:lnTo>
                  <a:lnTo>
                    <a:pt x="320" y="404"/>
                  </a:lnTo>
                  <a:lnTo>
                    <a:pt x="330" y="406"/>
                  </a:lnTo>
                  <a:lnTo>
                    <a:pt x="340" y="410"/>
                  </a:lnTo>
                  <a:lnTo>
                    <a:pt x="352" y="410"/>
                  </a:lnTo>
                  <a:lnTo>
                    <a:pt x="352" y="410"/>
                  </a:lnTo>
                  <a:lnTo>
                    <a:pt x="354" y="410"/>
                  </a:lnTo>
                  <a:lnTo>
                    <a:pt x="354" y="410"/>
                  </a:lnTo>
                  <a:lnTo>
                    <a:pt x="370" y="408"/>
                  </a:lnTo>
                  <a:lnTo>
                    <a:pt x="384" y="402"/>
                  </a:lnTo>
                  <a:lnTo>
                    <a:pt x="398" y="392"/>
                  </a:lnTo>
                  <a:lnTo>
                    <a:pt x="412" y="376"/>
                  </a:lnTo>
                  <a:lnTo>
                    <a:pt x="412" y="376"/>
                  </a:lnTo>
                  <a:lnTo>
                    <a:pt x="430" y="352"/>
                  </a:lnTo>
                  <a:lnTo>
                    <a:pt x="430" y="352"/>
                  </a:lnTo>
                  <a:lnTo>
                    <a:pt x="428" y="378"/>
                  </a:lnTo>
                  <a:lnTo>
                    <a:pt x="428" y="396"/>
                  </a:lnTo>
                  <a:lnTo>
                    <a:pt x="432" y="414"/>
                  </a:lnTo>
                  <a:lnTo>
                    <a:pt x="432" y="414"/>
                  </a:lnTo>
                  <a:lnTo>
                    <a:pt x="446" y="466"/>
                  </a:lnTo>
                  <a:lnTo>
                    <a:pt x="454" y="490"/>
                  </a:lnTo>
                  <a:lnTo>
                    <a:pt x="458" y="510"/>
                  </a:lnTo>
                  <a:lnTo>
                    <a:pt x="458" y="510"/>
                  </a:lnTo>
                  <a:lnTo>
                    <a:pt x="458" y="528"/>
                  </a:lnTo>
                  <a:lnTo>
                    <a:pt x="456" y="542"/>
                  </a:lnTo>
                  <a:lnTo>
                    <a:pt x="452" y="556"/>
                  </a:lnTo>
                  <a:lnTo>
                    <a:pt x="452" y="556"/>
                  </a:lnTo>
                  <a:lnTo>
                    <a:pt x="454" y="550"/>
                  </a:lnTo>
                  <a:lnTo>
                    <a:pt x="464" y="526"/>
                  </a:lnTo>
                  <a:lnTo>
                    <a:pt x="464" y="526"/>
                  </a:lnTo>
                  <a:lnTo>
                    <a:pt x="464" y="536"/>
                  </a:lnTo>
                  <a:lnTo>
                    <a:pt x="462" y="548"/>
                  </a:lnTo>
                  <a:lnTo>
                    <a:pt x="452" y="578"/>
                  </a:lnTo>
                  <a:lnTo>
                    <a:pt x="452" y="578"/>
                  </a:lnTo>
                  <a:lnTo>
                    <a:pt x="456" y="572"/>
                  </a:lnTo>
                  <a:lnTo>
                    <a:pt x="460" y="564"/>
                  </a:lnTo>
                  <a:lnTo>
                    <a:pt x="472" y="528"/>
                  </a:lnTo>
                  <a:lnTo>
                    <a:pt x="472" y="528"/>
                  </a:lnTo>
                  <a:lnTo>
                    <a:pt x="472" y="542"/>
                  </a:lnTo>
                  <a:lnTo>
                    <a:pt x="472" y="552"/>
                  </a:lnTo>
                  <a:lnTo>
                    <a:pt x="468" y="562"/>
                  </a:lnTo>
                  <a:lnTo>
                    <a:pt x="466" y="572"/>
                  </a:lnTo>
                  <a:lnTo>
                    <a:pt x="458" y="588"/>
                  </a:lnTo>
                  <a:lnTo>
                    <a:pt x="450" y="600"/>
                  </a:lnTo>
                  <a:lnTo>
                    <a:pt x="450" y="600"/>
                  </a:lnTo>
                  <a:lnTo>
                    <a:pt x="460" y="592"/>
                  </a:lnTo>
                  <a:lnTo>
                    <a:pt x="470" y="580"/>
                  </a:lnTo>
                  <a:lnTo>
                    <a:pt x="476" y="562"/>
                  </a:lnTo>
                  <a:lnTo>
                    <a:pt x="480" y="544"/>
                  </a:lnTo>
                  <a:lnTo>
                    <a:pt x="480" y="544"/>
                  </a:lnTo>
                  <a:lnTo>
                    <a:pt x="480" y="560"/>
                  </a:lnTo>
                  <a:lnTo>
                    <a:pt x="480" y="574"/>
                  </a:lnTo>
                  <a:lnTo>
                    <a:pt x="476" y="586"/>
                  </a:lnTo>
                  <a:lnTo>
                    <a:pt x="470" y="596"/>
                  </a:lnTo>
                  <a:lnTo>
                    <a:pt x="464" y="604"/>
                  </a:lnTo>
                  <a:lnTo>
                    <a:pt x="456" y="610"/>
                  </a:lnTo>
                  <a:lnTo>
                    <a:pt x="438" y="622"/>
                  </a:lnTo>
                  <a:lnTo>
                    <a:pt x="438" y="622"/>
                  </a:lnTo>
                  <a:lnTo>
                    <a:pt x="452" y="618"/>
                  </a:lnTo>
                  <a:lnTo>
                    <a:pt x="464" y="612"/>
                  </a:lnTo>
                  <a:lnTo>
                    <a:pt x="476" y="604"/>
                  </a:lnTo>
                  <a:lnTo>
                    <a:pt x="484" y="596"/>
                  </a:lnTo>
                  <a:lnTo>
                    <a:pt x="494" y="580"/>
                  </a:lnTo>
                  <a:lnTo>
                    <a:pt x="498" y="572"/>
                  </a:lnTo>
                  <a:lnTo>
                    <a:pt x="498" y="572"/>
                  </a:lnTo>
                  <a:lnTo>
                    <a:pt x="500" y="588"/>
                  </a:lnTo>
                  <a:lnTo>
                    <a:pt x="500" y="588"/>
                  </a:lnTo>
                  <a:lnTo>
                    <a:pt x="498" y="588"/>
                  </a:lnTo>
                  <a:lnTo>
                    <a:pt x="498" y="588"/>
                  </a:lnTo>
                  <a:lnTo>
                    <a:pt x="490" y="598"/>
                  </a:lnTo>
                  <a:lnTo>
                    <a:pt x="480" y="606"/>
                  </a:lnTo>
                  <a:lnTo>
                    <a:pt x="468" y="616"/>
                  </a:lnTo>
                  <a:lnTo>
                    <a:pt x="454" y="624"/>
                  </a:lnTo>
                  <a:lnTo>
                    <a:pt x="438" y="632"/>
                  </a:lnTo>
                  <a:lnTo>
                    <a:pt x="420" y="638"/>
                  </a:lnTo>
                  <a:lnTo>
                    <a:pt x="402" y="644"/>
                  </a:lnTo>
                  <a:lnTo>
                    <a:pt x="384" y="646"/>
                  </a:lnTo>
                  <a:lnTo>
                    <a:pt x="364" y="648"/>
                  </a:lnTo>
                  <a:lnTo>
                    <a:pt x="344" y="648"/>
                  </a:lnTo>
                  <a:lnTo>
                    <a:pt x="324" y="646"/>
                  </a:lnTo>
                  <a:lnTo>
                    <a:pt x="304" y="640"/>
                  </a:lnTo>
                  <a:lnTo>
                    <a:pt x="284" y="630"/>
                  </a:lnTo>
                  <a:lnTo>
                    <a:pt x="264" y="618"/>
                  </a:lnTo>
                  <a:lnTo>
                    <a:pt x="244" y="602"/>
                  </a:lnTo>
                  <a:lnTo>
                    <a:pt x="224" y="580"/>
                  </a:lnTo>
                  <a:lnTo>
                    <a:pt x="224" y="580"/>
                  </a:lnTo>
                  <a:close/>
                  <a:moveTo>
                    <a:pt x="510" y="574"/>
                  </a:moveTo>
                  <a:lnTo>
                    <a:pt x="510" y="574"/>
                  </a:lnTo>
                  <a:lnTo>
                    <a:pt x="516" y="548"/>
                  </a:lnTo>
                  <a:lnTo>
                    <a:pt x="522" y="524"/>
                  </a:lnTo>
                  <a:lnTo>
                    <a:pt x="522" y="524"/>
                  </a:lnTo>
                  <a:lnTo>
                    <a:pt x="522" y="540"/>
                  </a:lnTo>
                  <a:lnTo>
                    <a:pt x="520" y="554"/>
                  </a:lnTo>
                  <a:lnTo>
                    <a:pt x="516" y="566"/>
                  </a:lnTo>
                  <a:lnTo>
                    <a:pt x="510" y="574"/>
                  </a:lnTo>
                  <a:lnTo>
                    <a:pt x="510" y="574"/>
                  </a:lnTo>
                  <a:close/>
                </a:path>
              </a:pathLst>
            </a:custGeom>
            <a:solidFill>
              <a:schemeClr val="accent2">
                <a:lumMod val="10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íṩľíḍè-任意多边形: 形状 43"/>
            <p:cNvSpPr/>
            <p:nvPr/>
          </p:nvSpPr>
          <p:spPr bwMode="auto">
            <a:xfrm>
              <a:off x="9473801" y="2282769"/>
              <a:ext cx="1152747" cy="1280400"/>
            </a:xfrm>
            <a:custGeom>
              <a:avLst/>
              <a:gdLst>
                <a:gd name="T0" fmla="*/ 408 w 596"/>
                <a:gd name="T1" fmla="*/ 488 h 662"/>
                <a:gd name="T2" fmla="*/ 294 w 596"/>
                <a:gd name="T3" fmla="*/ 646 h 662"/>
                <a:gd name="T4" fmla="*/ 174 w 596"/>
                <a:gd name="T5" fmla="*/ 474 h 662"/>
                <a:gd name="T6" fmla="*/ 232 w 596"/>
                <a:gd name="T7" fmla="*/ 432 h 662"/>
                <a:gd name="T8" fmla="*/ 278 w 596"/>
                <a:gd name="T9" fmla="*/ 410 h 662"/>
                <a:gd name="T10" fmla="*/ 310 w 596"/>
                <a:gd name="T11" fmla="*/ 412 h 662"/>
                <a:gd name="T12" fmla="*/ 358 w 596"/>
                <a:gd name="T13" fmla="*/ 438 h 662"/>
                <a:gd name="T14" fmla="*/ 398 w 596"/>
                <a:gd name="T15" fmla="*/ 478 h 662"/>
                <a:gd name="T16" fmla="*/ 370 w 596"/>
                <a:gd name="T17" fmla="*/ 458 h 662"/>
                <a:gd name="T18" fmla="*/ 382 w 596"/>
                <a:gd name="T19" fmla="*/ 344 h 662"/>
                <a:gd name="T20" fmla="*/ 424 w 596"/>
                <a:gd name="T21" fmla="*/ 384 h 662"/>
                <a:gd name="T22" fmla="*/ 404 w 596"/>
                <a:gd name="T23" fmla="*/ 336 h 662"/>
                <a:gd name="T24" fmla="*/ 448 w 596"/>
                <a:gd name="T25" fmla="*/ 352 h 662"/>
                <a:gd name="T26" fmla="*/ 434 w 596"/>
                <a:gd name="T27" fmla="*/ 338 h 662"/>
                <a:gd name="T28" fmla="*/ 444 w 596"/>
                <a:gd name="T29" fmla="*/ 332 h 662"/>
                <a:gd name="T30" fmla="*/ 436 w 596"/>
                <a:gd name="T31" fmla="*/ 308 h 662"/>
                <a:gd name="T32" fmla="*/ 486 w 596"/>
                <a:gd name="T33" fmla="*/ 318 h 662"/>
                <a:gd name="T34" fmla="*/ 448 w 596"/>
                <a:gd name="T35" fmla="*/ 278 h 662"/>
                <a:gd name="T36" fmla="*/ 478 w 596"/>
                <a:gd name="T37" fmla="*/ 188 h 662"/>
                <a:gd name="T38" fmla="*/ 458 w 596"/>
                <a:gd name="T39" fmla="*/ 106 h 662"/>
                <a:gd name="T40" fmla="*/ 378 w 596"/>
                <a:gd name="T41" fmla="*/ 44 h 662"/>
                <a:gd name="T42" fmla="*/ 306 w 596"/>
                <a:gd name="T43" fmla="*/ 6 h 662"/>
                <a:gd name="T44" fmla="*/ 204 w 596"/>
                <a:gd name="T45" fmla="*/ 20 h 662"/>
                <a:gd name="T46" fmla="*/ 148 w 596"/>
                <a:gd name="T47" fmla="*/ 68 h 662"/>
                <a:gd name="T48" fmla="*/ 106 w 596"/>
                <a:gd name="T49" fmla="*/ 122 h 662"/>
                <a:gd name="T50" fmla="*/ 114 w 596"/>
                <a:gd name="T51" fmla="*/ 198 h 662"/>
                <a:gd name="T52" fmla="*/ 84 w 596"/>
                <a:gd name="T53" fmla="*/ 232 h 662"/>
                <a:gd name="T54" fmla="*/ 114 w 596"/>
                <a:gd name="T55" fmla="*/ 234 h 662"/>
                <a:gd name="T56" fmla="*/ 146 w 596"/>
                <a:gd name="T57" fmla="*/ 308 h 662"/>
                <a:gd name="T58" fmla="*/ 136 w 596"/>
                <a:gd name="T59" fmla="*/ 338 h 662"/>
                <a:gd name="T60" fmla="*/ 162 w 596"/>
                <a:gd name="T61" fmla="*/ 334 h 662"/>
                <a:gd name="T62" fmla="*/ 182 w 596"/>
                <a:gd name="T63" fmla="*/ 298 h 662"/>
                <a:gd name="T64" fmla="*/ 168 w 596"/>
                <a:gd name="T65" fmla="*/ 356 h 662"/>
                <a:gd name="T66" fmla="*/ 194 w 596"/>
                <a:gd name="T67" fmla="*/ 346 h 662"/>
                <a:gd name="T68" fmla="*/ 152 w 596"/>
                <a:gd name="T69" fmla="*/ 362 h 662"/>
                <a:gd name="T70" fmla="*/ 196 w 596"/>
                <a:gd name="T71" fmla="*/ 358 h 662"/>
                <a:gd name="T72" fmla="*/ 226 w 596"/>
                <a:gd name="T73" fmla="*/ 366 h 662"/>
                <a:gd name="T74" fmla="*/ 218 w 596"/>
                <a:gd name="T75" fmla="*/ 448 h 662"/>
                <a:gd name="T76" fmla="*/ 150 w 596"/>
                <a:gd name="T77" fmla="*/ 474 h 662"/>
                <a:gd name="T78" fmla="*/ 38 w 596"/>
                <a:gd name="T79" fmla="*/ 544 h 662"/>
                <a:gd name="T80" fmla="*/ 572 w 596"/>
                <a:gd name="T81" fmla="*/ 582 h 662"/>
                <a:gd name="T82" fmla="*/ 206 w 596"/>
                <a:gd name="T83" fmla="*/ 324 h 662"/>
                <a:gd name="T84" fmla="*/ 174 w 596"/>
                <a:gd name="T85" fmla="*/ 214 h 662"/>
                <a:gd name="T86" fmla="*/ 220 w 596"/>
                <a:gd name="T87" fmla="*/ 142 h 662"/>
                <a:gd name="T88" fmla="*/ 192 w 596"/>
                <a:gd name="T89" fmla="*/ 198 h 662"/>
                <a:gd name="T90" fmla="*/ 248 w 596"/>
                <a:gd name="T91" fmla="*/ 152 h 662"/>
                <a:gd name="T92" fmla="*/ 274 w 596"/>
                <a:gd name="T93" fmla="*/ 160 h 662"/>
                <a:gd name="T94" fmla="*/ 316 w 596"/>
                <a:gd name="T95" fmla="*/ 116 h 662"/>
                <a:gd name="T96" fmla="*/ 278 w 596"/>
                <a:gd name="T97" fmla="*/ 212 h 662"/>
                <a:gd name="T98" fmla="*/ 356 w 596"/>
                <a:gd name="T99" fmla="*/ 116 h 662"/>
                <a:gd name="T100" fmla="*/ 374 w 596"/>
                <a:gd name="T101" fmla="*/ 148 h 662"/>
                <a:gd name="T102" fmla="*/ 414 w 596"/>
                <a:gd name="T103" fmla="*/ 180 h 662"/>
                <a:gd name="T104" fmla="*/ 396 w 596"/>
                <a:gd name="T105" fmla="*/ 224 h 662"/>
                <a:gd name="T106" fmla="*/ 404 w 596"/>
                <a:gd name="T107" fmla="*/ 282 h 662"/>
                <a:gd name="T108" fmla="*/ 380 w 596"/>
                <a:gd name="T109" fmla="*/ 338 h 662"/>
                <a:gd name="T110" fmla="*/ 294 w 596"/>
                <a:gd name="T111" fmla="*/ 408 h 662"/>
                <a:gd name="T112" fmla="*/ 212 w 596"/>
                <a:gd name="T113" fmla="*/ 336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6" h="662">
                  <a:moveTo>
                    <a:pt x="548" y="538"/>
                  </a:moveTo>
                  <a:lnTo>
                    <a:pt x="548" y="538"/>
                  </a:lnTo>
                  <a:lnTo>
                    <a:pt x="520" y="522"/>
                  </a:lnTo>
                  <a:lnTo>
                    <a:pt x="476" y="502"/>
                  </a:lnTo>
                  <a:lnTo>
                    <a:pt x="414" y="472"/>
                  </a:lnTo>
                  <a:lnTo>
                    <a:pt x="414" y="472"/>
                  </a:lnTo>
                  <a:lnTo>
                    <a:pt x="408" y="488"/>
                  </a:lnTo>
                  <a:lnTo>
                    <a:pt x="400" y="506"/>
                  </a:lnTo>
                  <a:lnTo>
                    <a:pt x="382" y="536"/>
                  </a:lnTo>
                  <a:lnTo>
                    <a:pt x="364" y="566"/>
                  </a:lnTo>
                  <a:lnTo>
                    <a:pt x="344" y="592"/>
                  </a:lnTo>
                  <a:lnTo>
                    <a:pt x="324" y="614"/>
                  </a:lnTo>
                  <a:lnTo>
                    <a:pt x="308" y="632"/>
                  </a:lnTo>
                  <a:lnTo>
                    <a:pt x="294" y="646"/>
                  </a:lnTo>
                  <a:lnTo>
                    <a:pt x="294" y="646"/>
                  </a:lnTo>
                  <a:lnTo>
                    <a:pt x="276" y="628"/>
                  </a:lnTo>
                  <a:lnTo>
                    <a:pt x="256" y="604"/>
                  </a:lnTo>
                  <a:lnTo>
                    <a:pt x="238" y="580"/>
                  </a:lnTo>
                  <a:lnTo>
                    <a:pt x="220" y="554"/>
                  </a:lnTo>
                  <a:lnTo>
                    <a:pt x="192" y="508"/>
                  </a:lnTo>
                  <a:lnTo>
                    <a:pt x="174" y="474"/>
                  </a:lnTo>
                  <a:lnTo>
                    <a:pt x="174" y="474"/>
                  </a:lnTo>
                  <a:lnTo>
                    <a:pt x="212" y="464"/>
                  </a:lnTo>
                  <a:lnTo>
                    <a:pt x="214" y="462"/>
                  </a:lnTo>
                  <a:lnTo>
                    <a:pt x="214" y="462"/>
                  </a:lnTo>
                  <a:lnTo>
                    <a:pt x="222" y="454"/>
                  </a:lnTo>
                  <a:lnTo>
                    <a:pt x="228" y="444"/>
                  </a:lnTo>
                  <a:lnTo>
                    <a:pt x="232" y="432"/>
                  </a:lnTo>
                  <a:lnTo>
                    <a:pt x="234" y="420"/>
                  </a:lnTo>
                  <a:lnTo>
                    <a:pt x="234" y="394"/>
                  </a:lnTo>
                  <a:lnTo>
                    <a:pt x="234" y="374"/>
                  </a:lnTo>
                  <a:lnTo>
                    <a:pt x="234" y="374"/>
                  </a:lnTo>
                  <a:lnTo>
                    <a:pt x="248" y="388"/>
                  </a:lnTo>
                  <a:lnTo>
                    <a:pt x="264" y="402"/>
                  </a:lnTo>
                  <a:lnTo>
                    <a:pt x="278" y="410"/>
                  </a:lnTo>
                  <a:lnTo>
                    <a:pt x="286" y="414"/>
                  </a:lnTo>
                  <a:lnTo>
                    <a:pt x="294" y="414"/>
                  </a:lnTo>
                  <a:lnTo>
                    <a:pt x="294" y="414"/>
                  </a:lnTo>
                  <a:lnTo>
                    <a:pt x="296" y="414"/>
                  </a:lnTo>
                  <a:lnTo>
                    <a:pt x="296" y="414"/>
                  </a:lnTo>
                  <a:lnTo>
                    <a:pt x="302" y="414"/>
                  </a:lnTo>
                  <a:lnTo>
                    <a:pt x="310" y="412"/>
                  </a:lnTo>
                  <a:lnTo>
                    <a:pt x="326" y="404"/>
                  </a:lnTo>
                  <a:lnTo>
                    <a:pt x="342" y="390"/>
                  </a:lnTo>
                  <a:lnTo>
                    <a:pt x="356" y="376"/>
                  </a:lnTo>
                  <a:lnTo>
                    <a:pt x="356" y="376"/>
                  </a:lnTo>
                  <a:lnTo>
                    <a:pt x="356" y="396"/>
                  </a:lnTo>
                  <a:lnTo>
                    <a:pt x="356" y="424"/>
                  </a:lnTo>
                  <a:lnTo>
                    <a:pt x="358" y="438"/>
                  </a:lnTo>
                  <a:lnTo>
                    <a:pt x="360" y="450"/>
                  </a:lnTo>
                  <a:lnTo>
                    <a:pt x="364" y="460"/>
                  </a:lnTo>
                  <a:lnTo>
                    <a:pt x="370" y="468"/>
                  </a:lnTo>
                  <a:lnTo>
                    <a:pt x="370" y="470"/>
                  </a:lnTo>
                  <a:lnTo>
                    <a:pt x="370" y="470"/>
                  </a:lnTo>
                  <a:lnTo>
                    <a:pt x="370" y="470"/>
                  </a:lnTo>
                  <a:lnTo>
                    <a:pt x="398" y="478"/>
                  </a:lnTo>
                  <a:lnTo>
                    <a:pt x="410" y="480"/>
                  </a:lnTo>
                  <a:lnTo>
                    <a:pt x="412" y="474"/>
                  </a:lnTo>
                  <a:lnTo>
                    <a:pt x="412" y="474"/>
                  </a:lnTo>
                  <a:lnTo>
                    <a:pt x="400" y="472"/>
                  </a:lnTo>
                  <a:lnTo>
                    <a:pt x="374" y="464"/>
                  </a:lnTo>
                  <a:lnTo>
                    <a:pt x="374" y="464"/>
                  </a:lnTo>
                  <a:lnTo>
                    <a:pt x="370" y="458"/>
                  </a:lnTo>
                  <a:lnTo>
                    <a:pt x="366" y="448"/>
                  </a:lnTo>
                  <a:lnTo>
                    <a:pt x="362" y="424"/>
                  </a:lnTo>
                  <a:lnTo>
                    <a:pt x="362" y="396"/>
                  </a:lnTo>
                  <a:lnTo>
                    <a:pt x="362" y="368"/>
                  </a:lnTo>
                  <a:lnTo>
                    <a:pt x="362" y="368"/>
                  </a:lnTo>
                  <a:lnTo>
                    <a:pt x="382" y="344"/>
                  </a:lnTo>
                  <a:lnTo>
                    <a:pt x="382" y="344"/>
                  </a:lnTo>
                  <a:lnTo>
                    <a:pt x="384" y="352"/>
                  </a:lnTo>
                  <a:lnTo>
                    <a:pt x="388" y="360"/>
                  </a:lnTo>
                  <a:lnTo>
                    <a:pt x="392" y="366"/>
                  </a:lnTo>
                  <a:lnTo>
                    <a:pt x="398" y="370"/>
                  </a:lnTo>
                  <a:lnTo>
                    <a:pt x="412" y="380"/>
                  </a:lnTo>
                  <a:lnTo>
                    <a:pt x="424" y="384"/>
                  </a:lnTo>
                  <a:lnTo>
                    <a:pt x="424" y="384"/>
                  </a:lnTo>
                  <a:lnTo>
                    <a:pt x="414" y="378"/>
                  </a:lnTo>
                  <a:lnTo>
                    <a:pt x="408" y="370"/>
                  </a:lnTo>
                  <a:lnTo>
                    <a:pt x="404" y="362"/>
                  </a:lnTo>
                  <a:lnTo>
                    <a:pt x="400" y="356"/>
                  </a:lnTo>
                  <a:lnTo>
                    <a:pt x="400" y="348"/>
                  </a:lnTo>
                  <a:lnTo>
                    <a:pt x="402" y="342"/>
                  </a:lnTo>
                  <a:lnTo>
                    <a:pt x="404" y="336"/>
                  </a:lnTo>
                  <a:lnTo>
                    <a:pt x="408" y="332"/>
                  </a:lnTo>
                  <a:lnTo>
                    <a:pt x="408" y="332"/>
                  </a:lnTo>
                  <a:lnTo>
                    <a:pt x="412" y="336"/>
                  </a:lnTo>
                  <a:lnTo>
                    <a:pt x="418" y="342"/>
                  </a:lnTo>
                  <a:lnTo>
                    <a:pt x="424" y="346"/>
                  </a:lnTo>
                  <a:lnTo>
                    <a:pt x="432" y="348"/>
                  </a:lnTo>
                  <a:lnTo>
                    <a:pt x="448" y="352"/>
                  </a:lnTo>
                  <a:lnTo>
                    <a:pt x="454" y="350"/>
                  </a:lnTo>
                  <a:lnTo>
                    <a:pt x="458" y="350"/>
                  </a:lnTo>
                  <a:lnTo>
                    <a:pt x="458" y="350"/>
                  </a:lnTo>
                  <a:lnTo>
                    <a:pt x="448" y="348"/>
                  </a:lnTo>
                  <a:lnTo>
                    <a:pt x="442" y="346"/>
                  </a:lnTo>
                  <a:lnTo>
                    <a:pt x="438" y="342"/>
                  </a:lnTo>
                  <a:lnTo>
                    <a:pt x="434" y="338"/>
                  </a:lnTo>
                  <a:lnTo>
                    <a:pt x="434" y="338"/>
                  </a:lnTo>
                  <a:lnTo>
                    <a:pt x="442" y="340"/>
                  </a:lnTo>
                  <a:lnTo>
                    <a:pt x="450" y="340"/>
                  </a:lnTo>
                  <a:lnTo>
                    <a:pt x="456" y="336"/>
                  </a:lnTo>
                  <a:lnTo>
                    <a:pt x="456" y="336"/>
                  </a:lnTo>
                  <a:lnTo>
                    <a:pt x="450" y="336"/>
                  </a:lnTo>
                  <a:lnTo>
                    <a:pt x="444" y="332"/>
                  </a:lnTo>
                  <a:lnTo>
                    <a:pt x="440" y="328"/>
                  </a:lnTo>
                  <a:lnTo>
                    <a:pt x="436" y="324"/>
                  </a:lnTo>
                  <a:lnTo>
                    <a:pt x="432" y="312"/>
                  </a:lnTo>
                  <a:lnTo>
                    <a:pt x="432" y="306"/>
                  </a:lnTo>
                  <a:lnTo>
                    <a:pt x="434" y="302"/>
                  </a:lnTo>
                  <a:lnTo>
                    <a:pt x="434" y="302"/>
                  </a:lnTo>
                  <a:lnTo>
                    <a:pt x="436" y="308"/>
                  </a:lnTo>
                  <a:lnTo>
                    <a:pt x="442" y="314"/>
                  </a:lnTo>
                  <a:lnTo>
                    <a:pt x="448" y="318"/>
                  </a:lnTo>
                  <a:lnTo>
                    <a:pt x="456" y="320"/>
                  </a:lnTo>
                  <a:lnTo>
                    <a:pt x="466" y="322"/>
                  </a:lnTo>
                  <a:lnTo>
                    <a:pt x="474" y="322"/>
                  </a:lnTo>
                  <a:lnTo>
                    <a:pt x="480" y="320"/>
                  </a:lnTo>
                  <a:lnTo>
                    <a:pt x="486" y="318"/>
                  </a:lnTo>
                  <a:lnTo>
                    <a:pt x="486" y="318"/>
                  </a:lnTo>
                  <a:lnTo>
                    <a:pt x="472" y="316"/>
                  </a:lnTo>
                  <a:lnTo>
                    <a:pt x="462" y="310"/>
                  </a:lnTo>
                  <a:lnTo>
                    <a:pt x="454" y="304"/>
                  </a:lnTo>
                  <a:lnTo>
                    <a:pt x="450" y="296"/>
                  </a:lnTo>
                  <a:lnTo>
                    <a:pt x="448" y="286"/>
                  </a:lnTo>
                  <a:lnTo>
                    <a:pt x="448" y="278"/>
                  </a:lnTo>
                  <a:lnTo>
                    <a:pt x="450" y="272"/>
                  </a:lnTo>
                  <a:lnTo>
                    <a:pt x="450" y="268"/>
                  </a:lnTo>
                  <a:lnTo>
                    <a:pt x="450" y="268"/>
                  </a:lnTo>
                  <a:lnTo>
                    <a:pt x="456" y="260"/>
                  </a:lnTo>
                  <a:lnTo>
                    <a:pt x="462" y="250"/>
                  </a:lnTo>
                  <a:lnTo>
                    <a:pt x="468" y="228"/>
                  </a:lnTo>
                  <a:lnTo>
                    <a:pt x="478" y="188"/>
                  </a:lnTo>
                  <a:lnTo>
                    <a:pt x="478" y="188"/>
                  </a:lnTo>
                  <a:lnTo>
                    <a:pt x="478" y="176"/>
                  </a:lnTo>
                  <a:lnTo>
                    <a:pt x="480" y="166"/>
                  </a:lnTo>
                  <a:lnTo>
                    <a:pt x="478" y="154"/>
                  </a:lnTo>
                  <a:lnTo>
                    <a:pt x="476" y="144"/>
                  </a:lnTo>
                  <a:lnTo>
                    <a:pt x="468" y="124"/>
                  </a:lnTo>
                  <a:lnTo>
                    <a:pt x="458" y="106"/>
                  </a:lnTo>
                  <a:lnTo>
                    <a:pt x="448" y="92"/>
                  </a:lnTo>
                  <a:lnTo>
                    <a:pt x="436" y="78"/>
                  </a:lnTo>
                  <a:lnTo>
                    <a:pt x="420" y="64"/>
                  </a:lnTo>
                  <a:lnTo>
                    <a:pt x="420" y="64"/>
                  </a:lnTo>
                  <a:lnTo>
                    <a:pt x="408" y="56"/>
                  </a:lnTo>
                  <a:lnTo>
                    <a:pt x="394" y="50"/>
                  </a:lnTo>
                  <a:lnTo>
                    <a:pt x="378" y="44"/>
                  </a:lnTo>
                  <a:lnTo>
                    <a:pt x="360" y="40"/>
                  </a:lnTo>
                  <a:lnTo>
                    <a:pt x="360" y="40"/>
                  </a:lnTo>
                  <a:lnTo>
                    <a:pt x="356" y="32"/>
                  </a:lnTo>
                  <a:lnTo>
                    <a:pt x="348" y="24"/>
                  </a:lnTo>
                  <a:lnTo>
                    <a:pt x="336" y="16"/>
                  </a:lnTo>
                  <a:lnTo>
                    <a:pt x="322" y="10"/>
                  </a:lnTo>
                  <a:lnTo>
                    <a:pt x="306" y="6"/>
                  </a:lnTo>
                  <a:lnTo>
                    <a:pt x="286" y="2"/>
                  </a:lnTo>
                  <a:lnTo>
                    <a:pt x="268" y="0"/>
                  </a:lnTo>
                  <a:lnTo>
                    <a:pt x="250" y="2"/>
                  </a:lnTo>
                  <a:lnTo>
                    <a:pt x="250" y="2"/>
                  </a:lnTo>
                  <a:lnTo>
                    <a:pt x="232" y="6"/>
                  </a:lnTo>
                  <a:lnTo>
                    <a:pt x="218" y="12"/>
                  </a:lnTo>
                  <a:lnTo>
                    <a:pt x="204" y="20"/>
                  </a:lnTo>
                  <a:lnTo>
                    <a:pt x="192" y="30"/>
                  </a:lnTo>
                  <a:lnTo>
                    <a:pt x="184" y="38"/>
                  </a:lnTo>
                  <a:lnTo>
                    <a:pt x="176" y="46"/>
                  </a:lnTo>
                  <a:lnTo>
                    <a:pt x="164" y="62"/>
                  </a:lnTo>
                  <a:lnTo>
                    <a:pt x="164" y="62"/>
                  </a:lnTo>
                  <a:lnTo>
                    <a:pt x="158" y="64"/>
                  </a:lnTo>
                  <a:lnTo>
                    <a:pt x="148" y="68"/>
                  </a:lnTo>
                  <a:lnTo>
                    <a:pt x="138" y="76"/>
                  </a:lnTo>
                  <a:lnTo>
                    <a:pt x="132" y="82"/>
                  </a:lnTo>
                  <a:lnTo>
                    <a:pt x="128" y="90"/>
                  </a:lnTo>
                  <a:lnTo>
                    <a:pt x="128" y="90"/>
                  </a:lnTo>
                  <a:lnTo>
                    <a:pt x="118" y="98"/>
                  </a:lnTo>
                  <a:lnTo>
                    <a:pt x="110" y="110"/>
                  </a:lnTo>
                  <a:lnTo>
                    <a:pt x="106" y="122"/>
                  </a:lnTo>
                  <a:lnTo>
                    <a:pt x="104" y="136"/>
                  </a:lnTo>
                  <a:lnTo>
                    <a:pt x="104" y="150"/>
                  </a:lnTo>
                  <a:lnTo>
                    <a:pt x="106" y="164"/>
                  </a:lnTo>
                  <a:lnTo>
                    <a:pt x="112" y="176"/>
                  </a:lnTo>
                  <a:lnTo>
                    <a:pt x="120" y="186"/>
                  </a:lnTo>
                  <a:lnTo>
                    <a:pt x="120" y="186"/>
                  </a:lnTo>
                  <a:lnTo>
                    <a:pt x="114" y="198"/>
                  </a:lnTo>
                  <a:lnTo>
                    <a:pt x="106" y="212"/>
                  </a:lnTo>
                  <a:lnTo>
                    <a:pt x="100" y="218"/>
                  </a:lnTo>
                  <a:lnTo>
                    <a:pt x="92" y="224"/>
                  </a:lnTo>
                  <a:lnTo>
                    <a:pt x="86" y="226"/>
                  </a:lnTo>
                  <a:lnTo>
                    <a:pt x="78" y="228"/>
                  </a:lnTo>
                  <a:lnTo>
                    <a:pt x="78" y="228"/>
                  </a:lnTo>
                  <a:lnTo>
                    <a:pt x="84" y="232"/>
                  </a:lnTo>
                  <a:lnTo>
                    <a:pt x="92" y="234"/>
                  </a:lnTo>
                  <a:lnTo>
                    <a:pt x="98" y="234"/>
                  </a:lnTo>
                  <a:lnTo>
                    <a:pt x="104" y="232"/>
                  </a:lnTo>
                  <a:lnTo>
                    <a:pt x="110" y="228"/>
                  </a:lnTo>
                  <a:lnTo>
                    <a:pt x="116" y="224"/>
                  </a:lnTo>
                  <a:lnTo>
                    <a:pt x="116" y="224"/>
                  </a:lnTo>
                  <a:lnTo>
                    <a:pt x="114" y="234"/>
                  </a:lnTo>
                  <a:lnTo>
                    <a:pt x="114" y="246"/>
                  </a:lnTo>
                  <a:lnTo>
                    <a:pt x="116" y="260"/>
                  </a:lnTo>
                  <a:lnTo>
                    <a:pt x="120" y="272"/>
                  </a:lnTo>
                  <a:lnTo>
                    <a:pt x="126" y="282"/>
                  </a:lnTo>
                  <a:lnTo>
                    <a:pt x="134" y="292"/>
                  </a:lnTo>
                  <a:lnTo>
                    <a:pt x="146" y="308"/>
                  </a:lnTo>
                  <a:lnTo>
                    <a:pt x="146" y="308"/>
                  </a:lnTo>
                  <a:lnTo>
                    <a:pt x="144" y="320"/>
                  </a:lnTo>
                  <a:lnTo>
                    <a:pt x="138" y="328"/>
                  </a:lnTo>
                  <a:lnTo>
                    <a:pt x="132" y="334"/>
                  </a:lnTo>
                  <a:lnTo>
                    <a:pt x="120" y="336"/>
                  </a:lnTo>
                  <a:lnTo>
                    <a:pt x="120" y="336"/>
                  </a:lnTo>
                  <a:lnTo>
                    <a:pt x="128" y="338"/>
                  </a:lnTo>
                  <a:lnTo>
                    <a:pt x="136" y="338"/>
                  </a:lnTo>
                  <a:lnTo>
                    <a:pt x="142" y="338"/>
                  </a:lnTo>
                  <a:lnTo>
                    <a:pt x="148" y="336"/>
                  </a:lnTo>
                  <a:lnTo>
                    <a:pt x="156" y="328"/>
                  </a:lnTo>
                  <a:lnTo>
                    <a:pt x="164" y="320"/>
                  </a:lnTo>
                  <a:lnTo>
                    <a:pt x="164" y="320"/>
                  </a:lnTo>
                  <a:lnTo>
                    <a:pt x="164" y="328"/>
                  </a:lnTo>
                  <a:lnTo>
                    <a:pt x="162" y="334"/>
                  </a:lnTo>
                  <a:lnTo>
                    <a:pt x="162" y="334"/>
                  </a:lnTo>
                  <a:lnTo>
                    <a:pt x="168" y="328"/>
                  </a:lnTo>
                  <a:lnTo>
                    <a:pt x="174" y="318"/>
                  </a:lnTo>
                  <a:lnTo>
                    <a:pt x="176" y="304"/>
                  </a:lnTo>
                  <a:lnTo>
                    <a:pt x="176" y="288"/>
                  </a:lnTo>
                  <a:lnTo>
                    <a:pt x="176" y="288"/>
                  </a:lnTo>
                  <a:lnTo>
                    <a:pt x="182" y="298"/>
                  </a:lnTo>
                  <a:lnTo>
                    <a:pt x="184" y="310"/>
                  </a:lnTo>
                  <a:lnTo>
                    <a:pt x="184" y="320"/>
                  </a:lnTo>
                  <a:lnTo>
                    <a:pt x="182" y="330"/>
                  </a:lnTo>
                  <a:lnTo>
                    <a:pt x="180" y="338"/>
                  </a:lnTo>
                  <a:lnTo>
                    <a:pt x="176" y="346"/>
                  </a:lnTo>
                  <a:lnTo>
                    <a:pt x="172" y="352"/>
                  </a:lnTo>
                  <a:lnTo>
                    <a:pt x="168" y="356"/>
                  </a:lnTo>
                  <a:lnTo>
                    <a:pt x="168" y="356"/>
                  </a:lnTo>
                  <a:lnTo>
                    <a:pt x="176" y="352"/>
                  </a:lnTo>
                  <a:lnTo>
                    <a:pt x="184" y="346"/>
                  </a:lnTo>
                  <a:lnTo>
                    <a:pt x="190" y="338"/>
                  </a:lnTo>
                  <a:lnTo>
                    <a:pt x="196" y="332"/>
                  </a:lnTo>
                  <a:lnTo>
                    <a:pt x="196" y="332"/>
                  </a:lnTo>
                  <a:lnTo>
                    <a:pt x="194" y="346"/>
                  </a:lnTo>
                  <a:lnTo>
                    <a:pt x="190" y="356"/>
                  </a:lnTo>
                  <a:lnTo>
                    <a:pt x="186" y="362"/>
                  </a:lnTo>
                  <a:lnTo>
                    <a:pt x="178" y="366"/>
                  </a:lnTo>
                  <a:lnTo>
                    <a:pt x="172" y="366"/>
                  </a:lnTo>
                  <a:lnTo>
                    <a:pt x="164" y="366"/>
                  </a:lnTo>
                  <a:lnTo>
                    <a:pt x="152" y="362"/>
                  </a:lnTo>
                  <a:lnTo>
                    <a:pt x="152" y="362"/>
                  </a:lnTo>
                  <a:lnTo>
                    <a:pt x="156" y="366"/>
                  </a:lnTo>
                  <a:lnTo>
                    <a:pt x="162" y="368"/>
                  </a:lnTo>
                  <a:lnTo>
                    <a:pt x="168" y="370"/>
                  </a:lnTo>
                  <a:lnTo>
                    <a:pt x="176" y="370"/>
                  </a:lnTo>
                  <a:lnTo>
                    <a:pt x="184" y="368"/>
                  </a:lnTo>
                  <a:lnTo>
                    <a:pt x="190" y="364"/>
                  </a:lnTo>
                  <a:lnTo>
                    <a:pt x="196" y="358"/>
                  </a:lnTo>
                  <a:lnTo>
                    <a:pt x="202" y="348"/>
                  </a:lnTo>
                  <a:lnTo>
                    <a:pt x="202" y="348"/>
                  </a:lnTo>
                  <a:lnTo>
                    <a:pt x="204" y="334"/>
                  </a:lnTo>
                  <a:lnTo>
                    <a:pt x="204" y="334"/>
                  </a:lnTo>
                  <a:lnTo>
                    <a:pt x="206" y="338"/>
                  </a:lnTo>
                  <a:lnTo>
                    <a:pt x="206" y="338"/>
                  </a:lnTo>
                  <a:lnTo>
                    <a:pt x="226" y="366"/>
                  </a:lnTo>
                  <a:lnTo>
                    <a:pt x="226" y="366"/>
                  </a:lnTo>
                  <a:lnTo>
                    <a:pt x="226" y="366"/>
                  </a:lnTo>
                  <a:lnTo>
                    <a:pt x="228" y="384"/>
                  </a:lnTo>
                  <a:lnTo>
                    <a:pt x="228" y="410"/>
                  </a:lnTo>
                  <a:lnTo>
                    <a:pt x="228" y="424"/>
                  </a:lnTo>
                  <a:lnTo>
                    <a:pt x="224" y="436"/>
                  </a:lnTo>
                  <a:lnTo>
                    <a:pt x="218" y="448"/>
                  </a:lnTo>
                  <a:lnTo>
                    <a:pt x="210" y="458"/>
                  </a:lnTo>
                  <a:lnTo>
                    <a:pt x="210" y="458"/>
                  </a:lnTo>
                  <a:lnTo>
                    <a:pt x="172" y="470"/>
                  </a:lnTo>
                  <a:lnTo>
                    <a:pt x="172" y="470"/>
                  </a:lnTo>
                  <a:lnTo>
                    <a:pt x="170" y="466"/>
                  </a:lnTo>
                  <a:lnTo>
                    <a:pt x="170" y="466"/>
                  </a:lnTo>
                  <a:lnTo>
                    <a:pt x="150" y="474"/>
                  </a:lnTo>
                  <a:lnTo>
                    <a:pt x="108" y="494"/>
                  </a:lnTo>
                  <a:lnTo>
                    <a:pt x="84" y="506"/>
                  </a:lnTo>
                  <a:lnTo>
                    <a:pt x="62" y="520"/>
                  </a:lnTo>
                  <a:lnTo>
                    <a:pt x="46" y="532"/>
                  </a:lnTo>
                  <a:lnTo>
                    <a:pt x="42" y="540"/>
                  </a:lnTo>
                  <a:lnTo>
                    <a:pt x="38" y="544"/>
                  </a:lnTo>
                  <a:lnTo>
                    <a:pt x="38" y="544"/>
                  </a:lnTo>
                  <a:lnTo>
                    <a:pt x="16" y="614"/>
                  </a:lnTo>
                  <a:lnTo>
                    <a:pt x="0" y="662"/>
                  </a:lnTo>
                  <a:lnTo>
                    <a:pt x="596" y="662"/>
                  </a:lnTo>
                  <a:lnTo>
                    <a:pt x="596" y="662"/>
                  </a:lnTo>
                  <a:lnTo>
                    <a:pt x="592" y="644"/>
                  </a:lnTo>
                  <a:lnTo>
                    <a:pt x="580" y="604"/>
                  </a:lnTo>
                  <a:lnTo>
                    <a:pt x="572" y="582"/>
                  </a:lnTo>
                  <a:lnTo>
                    <a:pt x="564" y="562"/>
                  </a:lnTo>
                  <a:lnTo>
                    <a:pt x="556" y="546"/>
                  </a:lnTo>
                  <a:lnTo>
                    <a:pt x="552" y="540"/>
                  </a:lnTo>
                  <a:lnTo>
                    <a:pt x="548" y="538"/>
                  </a:lnTo>
                  <a:lnTo>
                    <a:pt x="548" y="538"/>
                  </a:lnTo>
                  <a:close/>
                  <a:moveTo>
                    <a:pt x="206" y="324"/>
                  </a:moveTo>
                  <a:lnTo>
                    <a:pt x="206" y="324"/>
                  </a:lnTo>
                  <a:lnTo>
                    <a:pt x="204" y="308"/>
                  </a:lnTo>
                  <a:lnTo>
                    <a:pt x="202" y="294"/>
                  </a:lnTo>
                  <a:lnTo>
                    <a:pt x="194" y="266"/>
                  </a:lnTo>
                  <a:lnTo>
                    <a:pt x="194" y="266"/>
                  </a:lnTo>
                  <a:lnTo>
                    <a:pt x="188" y="248"/>
                  </a:lnTo>
                  <a:lnTo>
                    <a:pt x="182" y="230"/>
                  </a:lnTo>
                  <a:lnTo>
                    <a:pt x="174" y="214"/>
                  </a:lnTo>
                  <a:lnTo>
                    <a:pt x="166" y="206"/>
                  </a:lnTo>
                  <a:lnTo>
                    <a:pt x="166" y="206"/>
                  </a:lnTo>
                  <a:lnTo>
                    <a:pt x="174" y="198"/>
                  </a:lnTo>
                  <a:lnTo>
                    <a:pt x="188" y="184"/>
                  </a:lnTo>
                  <a:lnTo>
                    <a:pt x="204" y="164"/>
                  </a:lnTo>
                  <a:lnTo>
                    <a:pt x="220" y="142"/>
                  </a:lnTo>
                  <a:lnTo>
                    <a:pt x="220" y="142"/>
                  </a:lnTo>
                  <a:lnTo>
                    <a:pt x="212" y="158"/>
                  </a:lnTo>
                  <a:lnTo>
                    <a:pt x="204" y="176"/>
                  </a:lnTo>
                  <a:lnTo>
                    <a:pt x="194" y="192"/>
                  </a:lnTo>
                  <a:lnTo>
                    <a:pt x="188" y="198"/>
                  </a:lnTo>
                  <a:lnTo>
                    <a:pt x="180" y="204"/>
                  </a:lnTo>
                  <a:lnTo>
                    <a:pt x="180" y="204"/>
                  </a:lnTo>
                  <a:lnTo>
                    <a:pt x="192" y="198"/>
                  </a:lnTo>
                  <a:lnTo>
                    <a:pt x="202" y="192"/>
                  </a:lnTo>
                  <a:lnTo>
                    <a:pt x="212" y="184"/>
                  </a:lnTo>
                  <a:lnTo>
                    <a:pt x="222" y="174"/>
                  </a:lnTo>
                  <a:lnTo>
                    <a:pt x="238" y="154"/>
                  </a:lnTo>
                  <a:lnTo>
                    <a:pt x="256" y="132"/>
                  </a:lnTo>
                  <a:lnTo>
                    <a:pt x="256" y="132"/>
                  </a:lnTo>
                  <a:lnTo>
                    <a:pt x="248" y="152"/>
                  </a:lnTo>
                  <a:lnTo>
                    <a:pt x="242" y="174"/>
                  </a:lnTo>
                  <a:lnTo>
                    <a:pt x="234" y="214"/>
                  </a:lnTo>
                  <a:lnTo>
                    <a:pt x="234" y="214"/>
                  </a:lnTo>
                  <a:lnTo>
                    <a:pt x="248" y="200"/>
                  </a:lnTo>
                  <a:lnTo>
                    <a:pt x="260" y="188"/>
                  </a:lnTo>
                  <a:lnTo>
                    <a:pt x="268" y="174"/>
                  </a:lnTo>
                  <a:lnTo>
                    <a:pt x="274" y="160"/>
                  </a:lnTo>
                  <a:lnTo>
                    <a:pt x="274" y="160"/>
                  </a:lnTo>
                  <a:lnTo>
                    <a:pt x="282" y="148"/>
                  </a:lnTo>
                  <a:lnTo>
                    <a:pt x="290" y="134"/>
                  </a:lnTo>
                  <a:lnTo>
                    <a:pt x="304" y="118"/>
                  </a:lnTo>
                  <a:lnTo>
                    <a:pt x="320" y="102"/>
                  </a:lnTo>
                  <a:lnTo>
                    <a:pt x="320" y="102"/>
                  </a:lnTo>
                  <a:lnTo>
                    <a:pt x="316" y="116"/>
                  </a:lnTo>
                  <a:lnTo>
                    <a:pt x="314" y="128"/>
                  </a:lnTo>
                  <a:lnTo>
                    <a:pt x="312" y="152"/>
                  </a:lnTo>
                  <a:lnTo>
                    <a:pt x="310" y="166"/>
                  </a:lnTo>
                  <a:lnTo>
                    <a:pt x="304" y="180"/>
                  </a:lnTo>
                  <a:lnTo>
                    <a:pt x="294" y="194"/>
                  </a:lnTo>
                  <a:lnTo>
                    <a:pt x="278" y="212"/>
                  </a:lnTo>
                  <a:lnTo>
                    <a:pt x="278" y="212"/>
                  </a:lnTo>
                  <a:lnTo>
                    <a:pt x="294" y="204"/>
                  </a:lnTo>
                  <a:lnTo>
                    <a:pt x="308" y="194"/>
                  </a:lnTo>
                  <a:lnTo>
                    <a:pt x="322" y="180"/>
                  </a:lnTo>
                  <a:lnTo>
                    <a:pt x="334" y="166"/>
                  </a:lnTo>
                  <a:lnTo>
                    <a:pt x="344" y="148"/>
                  </a:lnTo>
                  <a:lnTo>
                    <a:pt x="350" y="132"/>
                  </a:lnTo>
                  <a:lnTo>
                    <a:pt x="356" y="116"/>
                  </a:lnTo>
                  <a:lnTo>
                    <a:pt x="358" y="100"/>
                  </a:lnTo>
                  <a:lnTo>
                    <a:pt x="358" y="100"/>
                  </a:lnTo>
                  <a:lnTo>
                    <a:pt x="360" y="126"/>
                  </a:lnTo>
                  <a:lnTo>
                    <a:pt x="360" y="126"/>
                  </a:lnTo>
                  <a:lnTo>
                    <a:pt x="360" y="132"/>
                  </a:lnTo>
                  <a:lnTo>
                    <a:pt x="364" y="138"/>
                  </a:lnTo>
                  <a:lnTo>
                    <a:pt x="374" y="148"/>
                  </a:lnTo>
                  <a:lnTo>
                    <a:pt x="386" y="156"/>
                  </a:lnTo>
                  <a:lnTo>
                    <a:pt x="398" y="162"/>
                  </a:lnTo>
                  <a:lnTo>
                    <a:pt x="398" y="162"/>
                  </a:lnTo>
                  <a:lnTo>
                    <a:pt x="402" y="164"/>
                  </a:lnTo>
                  <a:lnTo>
                    <a:pt x="408" y="170"/>
                  </a:lnTo>
                  <a:lnTo>
                    <a:pt x="410" y="174"/>
                  </a:lnTo>
                  <a:lnTo>
                    <a:pt x="414" y="180"/>
                  </a:lnTo>
                  <a:lnTo>
                    <a:pt x="414" y="188"/>
                  </a:lnTo>
                  <a:lnTo>
                    <a:pt x="414" y="194"/>
                  </a:lnTo>
                  <a:lnTo>
                    <a:pt x="412" y="202"/>
                  </a:lnTo>
                  <a:lnTo>
                    <a:pt x="406" y="208"/>
                  </a:lnTo>
                  <a:lnTo>
                    <a:pt x="406" y="208"/>
                  </a:lnTo>
                  <a:lnTo>
                    <a:pt x="400" y="216"/>
                  </a:lnTo>
                  <a:lnTo>
                    <a:pt x="396" y="224"/>
                  </a:lnTo>
                  <a:lnTo>
                    <a:pt x="392" y="234"/>
                  </a:lnTo>
                  <a:lnTo>
                    <a:pt x="392" y="244"/>
                  </a:lnTo>
                  <a:lnTo>
                    <a:pt x="392" y="254"/>
                  </a:lnTo>
                  <a:lnTo>
                    <a:pt x="394" y="264"/>
                  </a:lnTo>
                  <a:lnTo>
                    <a:pt x="398" y="274"/>
                  </a:lnTo>
                  <a:lnTo>
                    <a:pt x="404" y="282"/>
                  </a:lnTo>
                  <a:lnTo>
                    <a:pt x="404" y="282"/>
                  </a:lnTo>
                  <a:lnTo>
                    <a:pt x="398" y="292"/>
                  </a:lnTo>
                  <a:lnTo>
                    <a:pt x="390" y="306"/>
                  </a:lnTo>
                  <a:lnTo>
                    <a:pt x="384" y="328"/>
                  </a:lnTo>
                  <a:lnTo>
                    <a:pt x="384" y="328"/>
                  </a:lnTo>
                  <a:lnTo>
                    <a:pt x="382" y="334"/>
                  </a:lnTo>
                  <a:lnTo>
                    <a:pt x="382" y="334"/>
                  </a:lnTo>
                  <a:lnTo>
                    <a:pt x="380" y="338"/>
                  </a:lnTo>
                  <a:lnTo>
                    <a:pt x="380" y="338"/>
                  </a:lnTo>
                  <a:lnTo>
                    <a:pt x="358" y="364"/>
                  </a:lnTo>
                  <a:lnTo>
                    <a:pt x="338" y="386"/>
                  </a:lnTo>
                  <a:lnTo>
                    <a:pt x="326" y="396"/>
                  </a:lnTo>
                  <a:lnTo>
                    <a:pt x="316" y="404"/>
                  </a:lnTo>
                  <a:lnTo>
                    <a:pt x="304" y="408"/>
                  </a:lnTo>
                  <a:lnTo>
                    <a:pt x="294" y="408"/>
                  </a:lnTo>
                  <a:lnTo>
                    <a:pt x="294" y="408"/>
                  </a:lnTo>
                  <a:lnTo>
                    <a:pt x="284" y="406"/>
                  </a:lnTo>
                  <a:lnTo>
                    <a:pt x="272" y="402"/>
                  </a:lnTo>
                  <a:lnTo>
                    <a:pt x="260" y="394"/>
                  </a:lnTo>
                  <a:lnTo>
                    <a:pt x="250" y="384"/>
                  </a:lnTo>
                  <a:lnTo>
                    <a:pt x="228" y="360"/>
                  </a:lnTo>
                  <a:lnTo>
                    <a:pt x="212" y="336"/>
                  </a:lnTo>
                  <a:lnTo>
                    <a:pt x="212" y="336"/>
                  </a:lnTo>
                  <a:lnTo>
                    <a:pt x="206" y="324"/>
                  </a:lnTo>
                  <a:lnTo>
                    <a:pt x="206" y="324"/>
                  </a:lnTo>
                  <a:close/>
                </a:path>
              </a:pathLst>
            </a:custGeom>
            <a:solidFill>
              <a:schemeClr val="accent4">
                <a:lumMod val="10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0" name="íṩľíḍè-任意多边形: 形状 44"/>
            <p:cNvSpPr/>
            <p:nvPr/>
          </p:nvSpPr>
          <p:spPr bwMode="auto">
            <a:xfrm>
              <a:off x="6733207" y="2317702"/>
              <a:ext cx="1364399" cy="1245468"/>
            </a:xfrm>
            <a:custGeom>
              <a:avLst/>
              <a:gdLst>
                <a:gd name="T0" fmla="*/ 514 w 826"/>
                <a:gd name="T1" fmla="*/ 482 h 754"/>
                <a:gd name="T2" fmla="*/ 550 w 826"/>
                <a:gd name="T3" fmla="*/ 356 h 754"/>
                <a:gd name="T4" fmla="*/ 586 w 826"/>
                <a:gd name="T5" fmla="*/ 306 h 754"/>
                <a:gd name="T6" fmla="*/ 584 w 826"/>
                <a:gd name="T7" fmla="*/ 226 h 754"/>
                <a:gd name="T8" fmla="*/ 562 w 826"/>
                <a:gd name="T9" fmla="*/ 218 h 754"/>
                <a:gd name="T10" fmla="*/ 560 w 826"/>
                <a:gd name="T11" fmla="*/ 176 h 754"/>
                <a:gd name="T12" fmla="*/ 560 w 826"/>
                <a:gd name="T13" fmla="*/ 148 h 754"/>
                <a:gd name="T14" fmla="*/ 564 w 826"/>
                <a:gd name="T15" fmla="*/ 114 h 754"/>
                <a:gd name="T16" fmla="*/ 548 w 826"/>
                <a:gd name="T17" fmla="*/ 82 h 754"/>
                <a:gd name="T18" fmla="*/ 536 w 826"/>
                <a:gd name="T19" fmla="*/ 62 h 754"/>
                <a:gd name="T20" fmla="*/ 524 w 826"/>
                <a:gd name="T21" fmla="*/ 50 h 754"/>
                <a:gd name="T22" fmla="*/ 466 w 826"/>
                <a:gd name="T23" fmla="*/ 14 h 754"/>
                <a:gd name="T24" fmla="*/ 428 w 826"/>
                <a:gd name="T25" fmla="*/ 2 h 754"/>
                <a:gd name="T26" fmla="*/ 380 w 826"/>
                <a:gd name="T27" fmla="*/ 2 h 754"/>
                <a:gd name="T28" fmla="*/ 354 w 826"/>
                <a:gd name="T29" fmla="*/ 6 h 754"/>
                <a:gd name="T30" fmla="*/ 306 w 826"/>
                <a:gd name="T31" fmla="*/ 40 h 754"/>
                <a:gd name="T32" fmla="*/ 288 w 826"/>
                <a:gd name="T33" fmla="*/ 66 h 754"/>
                <a:gd name="T34" fmla="*/ 272 w 826"/>
                <a:gd name="T35" fmla="*/ 88 h 754"/>
                <a:gd name="T36" fmla="*/ 254 w 826"/>
                <a:gd name="T37" fmla="*/ 130 h 754"/>
                <a:gd name="T38" fmla="*/ 254 w 826"/>
                <a:gd name="T39" fmla="*/ 174 h 754"/>
                <a:gd name="T40" fmla="*/ 254 w 826"/>
                <a:gd name="T41" fmla="*/ 224 h 754"/>
                <a:gd name="T42" fmla="*/ 220 w 826"/>
                <a:gd name="T43" fmla="*/ 278 h 754"/>
                <a:gd name="T44" fmla="*/ 244 w 826"/>
                <a:gd name="T45" fmla="*/ 338 h 754"/>
                <a:gd name="T46" fmla="*/ 274 w 826"/>
                <a:gd name="T47" fmla="*/ 366 h 754"/>
                <a:gd name="T48" fmla="*/ 248 w 826"/>
                <a:gd name="T49" fmla="*/ 494 h 754"/>
                <a:gd name="T50" fmla="*/ 4 w 826"/>
                <a:gd name="T51" fmla="*/ 728 h 754"/>
                <a:gd name="T52" fmla="*/ 772 w 826"/>
                <a:gd name="T53" fmla="*/ 588 h 754"/>
                <a:gd name="T54" fmla="*/ 558 w 826"/>
                <a:gd name="T55" fmla="*/ 234 h 754"/>
                <a:gd name="T56" fmla="*/ 584 w 826"/>
                <a:gd name="T57" fmla="*/ 234 h 754"/>
                <a:gd name="T58" fmla="*/ 574 w 826"/>
                <a:gd name="T59" fmla="*/ 316 h 754"/>
                <a:gd name="T60" fmla="*/ 548 w 826"/>
                <a:gd name="T61" fmla="*/ 348 h 754"/>
                <a:gd name="T62" fmla="*/ 550 w 826"/>
                <a:gd name="T63" fmla="*/ 266 h 754"/>
                <a:gd name="T64" fmla="*/ 252 w 826"/>
                <a:gd name="T65" fmla="*/ 344 h 754"/>
                <a:gd name="T66" fmla="*/ 226 w 826"/>
                <a:gd name="T67" fmla="*/ 278 h 754"/>
                <a:gd name="T68" fmla="*/ 248 w 826"/>
                <a:gd name="T69" fmla="*/ 228 h 754"/>
                <a:gd name="T70" fmla="*/ 268 w 826"/>
                <a:gd name="T71" fmla="*/ 246 h 754"/>
                <a:gd name="T72" fmla="*/ 262 w 826"/>
                <a:gd name="T73" fmla="*/ 330 h 754"/>
                <a:gd name="T74" fmla="*/ 276 w 826"/>
                <a:gd name="T75" fmla="*/ 262 h 754"/>
                <a:gd name="T76" fmla="*/ 282 w 826"/>
                <a:gd name="T77" fmla="*/ 174 h 754"/>
                <a:gd name="T78" fmla="*/ 306 w 826"/>
                <a:gd name="T79" fmla="*/ 92 h 754"/>
                <a:gd name="T80" fmla="*/ 410 w 826"/>
                <a:gd name="T81" fmla="*/ 88 h 754"/>
                <a:gd name="T82" fmla="*/ 522 w 826"/>
                <a:gd name="T83" fmla="*/ 96 h 754"/>
                <a:gd name="T84" fmla="*/ 534 w 826"/>
                <a:gd name="T85" fmla="*/ 182 h 754"/>
                <a:gd name="T86" fmla="*/ 542 w 826"/>
                <a:gd name="T87" fmla="*/ 278 h 754"/>
                <a:gd name="T88" fmla="*/ 522 w 826"/>
                <a:gd name="T89" fmla="*/ 380 h 754"/>
                <a:gd name="T90" fmla="*/ 448 w 826"/>
                <a:gd name="T91" fmla="*/ 492 h 754"/>
                <a:gd name="T92" fmla="*/ 356 w 826"/>
                <a:gd name="T93" fmla="*/ 490 h 754"/>
                <a:gd name="T94" fmla="*/ 284 w 826"/>
                <a:gd name="T95" fmla="*/ 374 h 754"/>
                <a:gd name="T96" fmla="*/ 272 w 826"/>
                <a:gd name="T97" fmla="*/ 280 h 754"/>
                <a:gd name="T98" fmla="*/ 310 w 826"/>
                <a:gd name="T99" fmla="*/ 636 h 754"/>
                <a:gd name="T100" fmla="*/ 272 w 826"/>
                <a:gd name="T101" fmla="*/ 522 h 754"/>
                <a:gd name="T102" fmla="*/ 298 w 826"/>
                <a:gd name="T103" fmla="*/ 400 h 754"/>
                <a:gd name="T104" fmla="*/ 360 w 826"/>
                <a:gd name="T105" fmla="*/ 502 h 754"/>
                <a:gd name="T106" fmla="*/ 444 w 826"/>
                <a:gd name="T107" fmla="*/ 502 h 754"/>
                <a:gd name="T108" fmla="*/ 510 w 826"/>
                <a:gd name="T109" fmla="*/ 406 h 754"/>
                <a:gd name="T110" fmla="*/ 526 w 826"/>
                <a:gd name="T111" fmla="*/ 514 h 754"/>
                <a:gd name="T112" fmla="*/ 482 w 826"/>
                <a:gd name="T113" fmla="*/ 64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6" h="754">
                  <a:moveTo>
                    <a:pt x="754" y="572"/>
                  </a:moveTo>
                  <a:lnTo>
                    <a:pt x="754" y="572"/>
                  </a:lnTo>
                  <a:lnTo>
                    <a:pt x="736" y="566"/>
                  </a:lnTo>
                  <a:lnTo>
                    <a:pt x="708" y="556"/>
                  </a:lnTo>
                  <a:lnTo>
                    <a:pt x="632" y="526"/>
                  </a:lnTo>
                  <a:lnTo>
                    <a:pt x="558" y="498"/>
                  </a:lnTo>
                  <a:lnTo>
                    <a:pt x="530" y="488"/>
                  </a:lnTo>
                  <a:lnTo>
                    <a:pt x="514" y="482"/>
                  </a:lnTo>
                  <a:lnTo>
                    <a:pt x="514" y="482"/>
                  </a:lnTo>
                  <a:lnTo>
                    <a:pt x="516" y="398"/>
                  </a:lnTo>
                  <a:lnTo>
                    <a:pt x="516" y="398"/>
                  </a:lnTo>
                  <a:lnTo>
                    <a:pt x="526" y="384"/>
                  </a:lnTo>
                  <a:lnTo>
                    <a:pt x="526" y="384"/>
                  </a:lnTo>
                  <a:lnTo>
                    <a:pt x="536" y="370"/>
                  </a:lnTo>
                  <a:lnTo>
                    <a:pt x="546" y="354"/>
                  </a:lnTo>
                  <a:lnTo>
                    <a:pt x="546" y="354"/>
                  </a:lnTo>
                  <a:lnTo>
                    <a:pt x="550" y="356"/>
                  </a:lnTo>
                  <a:lnTo>
                    <a:pt x="550" y="356"/>
                  </a:lnTo>
                  <a:lnTo>
                    <a:pt x="554" y="356"/>
                  </a:lnTo>
                  <a:lnTo>
                    <a:pt x="554" y="356"/>
                  </a:lnTo>
                  <a:lnTo>
                    <a:pt x="562" y="352"/>
                  </a:lnTo>
                  <a:lnTo>
                    <a:pt x="568" y="346"/>
                  </a:lnTo>
                  <a:lnTo>
                    <a:pt x="574" y="338"/>
                  </a:lnTo>
                  <a:lnTo>
                    <a:pt x="576" y="328"/>
                  </a:lnTo>
                  <a:lnTo>
                    <a:pt x="576" y="328"/>
                  </a:lnTo>
                  <a:lnTo>
                    <a:pt x="580" y="318"/>
                  </a:lnTo>
                  <a:lnTo>
                    <a:pt x="586" y="306"/>
                  </a:lnTo>
                  <a:lnTo>
                    <a:pt x="586" y="306"/>
                  </a:lnTo>
                  <a:lnTo>
                    <a:pt x="592" y="292"/>
                  </a:lnTo>
                  <a:lnTo>
                    <a:pt x="594" y="286"/>
                  </a:lnTo>
                  <a:lnTo>
                    <a:pt x="596" y="278"/>
                  </a:lnTo>
                  <a:lnTo>
                    <a:pt x="596" y="278"/>
                  </a:lnTo>
                  <a:lnTo>
                    <a:pt x="594" y="258"/>
                  </a:lnTo>
                  <a:lnTo>
                    <a:pt x="592" y="244"/>
                  </a:lnTo>
                  <a:lnTo>
                    <a:pt x="590" y="232"/>
                  </a:lnTo>
                  <a:lnTo>
                    <a:pt x="584" y="226"/>
                  </a:lnTo>
                  <a:lnTo>
                    <a:pt x="584" y="226"/>
                  </a:lnTo>
                  <a:lnTo>
                    <a:pt x="578" y="222"/>
                  </a:lnTo>
                  <a:lnTo>
                    <a:pt x="572" y="220"/>
                  </a:lnTo>
                  <a:lnTo>
                    <a:pt x="564" y="222"/>
                  </a:lnTo>
                  <a:lnTo>
                    <a:pt x="560" y="226"/>
                  </a:lnTo>
                  <a:lnTo>
                    <a:pt x="560" y="226"/>
                  </a:lnTo>
                  <a:lnTo>
                    <a:pt x="560" y="222"/>
                  </a:lnTo>
                  <a:lnTo>
                    <a:pt x="560" y="222"/>
                  </a:lnTo>
                  <a:lnTo>
                    <a:pt x="562" y="218"/>
                  </a:lnTo>
                  <a:lnTo>
                    <a:pt x="560" y="214"/>
                  </a:lnTo>
                  <a:lnTo>
                    <a:pt x="560" y="214"/>
                  </a:lnTo>
                  <a:lnTo>
                    <a:pt x="558" y="210"/>
                  </a:lnTo>
                  <a:lnTo>
                    <a:pt x="558" y="208"/>
                  </a:lnTo>
                  <a:lnTo>
                    <a:pt x="558" y="202"/>
                  </a:lnTo>
                  <a:lnTo>
                    <a:pt x="558" y="202"/>
                  </a:lnTo>
                  <a:lnTo>
                    <a:pt x="560" y="190"/>
                  </a:lnTo>
                  <a:lnTo>
                    <a:pt x="560" y="176"/>
                  </a:lnTo>
                  <a:lnTo>
                    <a:pt x="560" y="176"/>
                  </a:lnTo>
                  <a:lnTo>
                    <a:pt x="558" y="172"/>
                  </a:lnTo>
                  <a:lnTo>
                    <a:pt x="558" y="170"/>
                  </a:lnTo>
                  <a:lnTo>
                    <a:pt x="558" y="170"/>
                  </a:lnTo>
                  <a:lnTo>
                    <a:pt x="560" y="166"/>
                  </a:lnTo>
                  <a:lnTo>
                    <a:pt x="562" y="164"/>
                  </a:lnTo>
                  <a:lnTo>
                    <a:pt x="562" y="164"/>
                  </a:lnTo>
                  <a:lnTo>
                    <a:pt x="562" y="152"/>
                  </a:lnTo>
                  <a:lnTo>
                    <a:pt x="562" y="152"/>
                  </a:lnTo>
                  <a:lnTo>
                    <a:pt x="560" y="148"/>
                  </a:lnTo>
                  <a:lnTo>
                    <a:pt x="560" y="146"/>
                  </a:lnTo>
                  <a:lnTo>
                    <a:pt x="560" y="146"/>
                  </a:lnTo>
                  <a:lnTo>
                    <a:pt x="562" y="140"/>
                  </a:lnTo>
                  <a:lnTo>
                    <a:pt x="564" y="138"/>
                  </a:lnTo>
                  <a:lnTo>
                    <a:pt x="564" y="132"/>
                  </a:lnTo>
                  <a:lnTo>
                    <a:pt x="564" y="132"/>
                  </a:lnTo>
                  <a:lnTo>
                    <a:pt x="564" y="120"/>
                  </a:lnTo>
                  <a:lnTo>
                    <a:pt x="564" y="120"/>
                  </a:lnTo>
                  <a:lnTo>
                    <a:pt x="564" y="114"/>
                  </a:lnTo>
                  <a:lnTo>
                    <a:pt x="564" y="114"/>
                  </a:lnTo>
                  <a:lnTo>
                    <a:pt x="564" y="106"/>
                  </a:lnTo>
                  <a:lnTo>
                    <a:pt x="564" y="106"/>
                  </a:lnTo>
                  <a:lnTo>
                    <a:pt x="558" y="94"/>
                  </a:lnTo>
                  <a:lnTo>
                    <a:pt x="558" y="94"/>
                  </a:lnTo>
                  <a:lnTo>
                    <a:pt x="552" y="88"/>
                  </a:lnTo>
                  <a:lnTo>
                    <a:pt x="548" y="86"/>
                  </a:lnTo>
                  <a:lnTo>
                    <a:pt x="548" y="86"/>
                  </a:lnTo>
                  <a:lnTo>
                    <a:pt x="548" y="82"/>
                  </a:lnTo>
                  <a:lnTo>
                    <a:pt x="548" y="82"/>
                  </a:lnTo>
                  <a:lnTo>
                    <a:pt x="546" y="74"/>
                  </a:lnTo>
                  <a:lnTo>
                    <a:pt x="546" y="74"/>
                  </a:lnTo>
                  <a:lnTo>
                    <a:pt x="544" y="70"/>
                  </a:lnTo>
                  <a:lnTo>
                    <a:pt x="542" y="66"/>
                  </a:lnTo>
                  <a:lnTo>
                    <a:pt x="542" y="66"/>
                  </a:lnTo>
                  <a:lnTo>
                    <a:pt x="542" y="64"/>
                  </a:lnTo>
                  <a:lnTo>
                    <a:pt x="540" y="64"/>
                  </a:lnTo>
                  <a:lnTo>
                    <a:pt x="536" y="62"/>
                  </a:lnTo>
                  <a:lnTo>
                    <a:pt x="536" y="62"/>
                  </a:lnTo>
                  <a:lnTo>
                    <a:pt x="532" y="60"/>
                  </a:lnTo>
                  <a:lnTo>
                    <a:pt x="530" y="56"/>
                  </a:lnTo>
                  <a:lnTo>
                    <a:pt x="530" y="56"/>
                  </a:lnTo>
                  <a:lnTo>
                    <a:pt x="528" y="54"/>
                  </a:lnTo>
                  <a:lnTo>
                    <a:pt x="528" y="54"/>
                  </a:lnTo>
                  <a:lnTo>
                    <a:pt x="526" y="52"/>
                  </a:lnTo>
                  <a:lnTo>
                    <a:pt x="524" y="50"/>
                  </a:lnTo>
                  <a:lnTo>
                    <a:pt x="524" y="50"/>
                  </a:lnTo>
                  <a:lnTo>
                    <a:pt x="522" y="48"/>
                  </a:lnTo>
                  <a:lnTo>
                    <a:pt x="520" y="46"/>
                  </a:lnTo>
                  <a:lnTo>
                    <a:pt x="516" y="46"/>
                  </a:lnTo>
                  <a:lnTo>
                    <a:pt x="516" y="46"/>
                  </a:lnTo>
                  <a:lnTo>
                    <a:pt x="504" y="36"/>
                  </a:lnTo>
                  <a:lnTo>
                    <a:pt x="504" y="36"/>
                  </a:lnTo>
                  <a:lnTo>
                    <a:pt x="472" y="16"/>
                  </a:lnTo>
                  <a:lnTo>
                    <a:pt x="472" y="16"/>
                  </a:lnTo>
                  <a:lnTo>
                    <a:pt x="466" y="14"/>
                  </a:lnTo>
                  <a:lnTo>
                    <a:pt x="466" y="14"/>
                  </a:lnTo>
                  <a:lnTo>
                    <a:pt x="452" y="8"/>
                  </a:lnTo>
                  <a:lnTo>
                    <a:pt x="452" y="8"/>
                  </a:lnTo>
                  <a:lnTo>
                    <a:pt x="446" y="6"/>
                  </a:lnTo>
                  <a:lnTo>
                    <a:pt x="442" y="4"/>
                  </a:lnTo>
                  <a:lnTo>
                    <a:pt x="442" y="4"/>
                  </a:lnTo>
                  <a:lnTo>
                    <a:pt x="436" y="4"/>
                  </a:lnTo>
                  <a:lnTo>
                    <a:pt x="428" y="2"/>
                  </a:lnTo>
                  <a:lnTo>
                    <a:pt x="428" y="2"/>
                  </a:lnTo>
                  <a:lnTo>
                    <a:pt x="424" y="2"/>
                  </a:lnTo>
                  <a:lnTo>
                    <a:pt x="422" y="2"/>
                  </a:lnTo>
                  <a:lnTo>
                    <a:pt x="422" y="2"/>
                  </a:lnTo>
                  <a:lnTo>
                    <a:pt x="404" y="0"/>
                  </a:lnTo>
                  <a:lnTo>
                    <a:pt x="404" y="0"/>
                  </a:lnTo>
                  <a:lnTo>
                    <a:pt x="392" y="0"/>
                  </a:lnTo>
                  <a:lnTo>
                    <a:pt x="392" y="0"/>
                  </a:lnTo>
                  <a:lnTo>
                    <a:pt x="388" y="2"/>
                  </a:lnTo>
                  <a:lnTo>
                    <a:pt x="380" y="2"/>
                  </a:lnTo>
                  <a:lnTo>
                    <a:pt x="380" y="2"/>
                  </a:lnTo>
                  <a:lnTo>
                    <a:pt x="376" y="2"/>
                  </a:lnTo>
                  <a:lnTo>
                    <a:pt x="372" y="2"/>
                  </a:lnTo>
                  <a:lnTo>
                    <a:pt x="368" y="4"/>
                  </a:lnTo>
                  <a:lnTo>
                    <a:pt x="364" y="4"/>
                  </a:lnTo>
                  <a:lnTo>
                    <a:pt x="364" y="4"/>
                  </a:lnTo>
                  <a:lnTo>
                    <a:pt x="358" y="4"/>
                  </a:lnTo>
                  <a:lnTo>
                    <a:pt x="354" y="6"/>
                  </a:lnTo>
                  <a:lnTo>
                    <a:pt x="354" y="6"/>
                  </a:lnTo>
                  <a:lnTo>
                    <a:pt x="346" y="10"/>
                  </a:lnTo>
                  <a:lnTo>
                    <a:pt x="338" y="14"/>
                  </a:lnTo>
                  <a:lnTo>
                    <a:pt x="338" y="14"/>
                  </a:lnTo>
                  <a:lnTo>
                    <a:pt x="326" y="22"/>
                  </a:lnTo>
                  <a:lnTo>
                    <a:pt x="316" y="28"/>
                  </a:lnTo>
                  <a:lnTo>
                    <a:pt x="316" y="28"/>
                  </a:lnTo>
                  <a:lnTo>
                    <a:pt x="312" y="32"/>
                  </a:lnTo>
                  <a:lnTo>
                    <a:pt x="310" y="36"/>
                  </a:lnTo>
                  <a:lnTo>
                    <a:pt x="306" y="40"/>
                  </a:lnTo>
                  <a:lnTo>
                    <a:pt x="302" y="42"/>
                  </a:lnTo>
                  <a:lnTo>
                    <a:pt x="302" y="42"/>
                  </a:lnTo>
                  <a:lnTo>
                    <a:pt x="300" y="44"/>
                  </a:lnTo>
                  <a:lnTo>
                    <a:pt x="298" y="50"/>
                  </a:lnTo>
                  <a:lnTo>
                    <a:pt x="296" y="54"/>
                  </a:lnTo>
                  <a:lnTo>
                    <a:pt x="292" y="56"/>
                  </a:lnTo>
                  <a:lnTo>
                    <a:pt x="292" y="56"/>
                  </a:lnTo>
                  <a:lnTo>
                    <a:pt x="290" y="60"/>
                  </a:lnTo>
                  <a:lnTo>
                    <a:pt x="288" y="66"/>
                  </a:lnTo>
                  <a:lnTo>
                    <a:pt x="286" y="74"/>
                  </a:lnTo>
                  <a:lnTo>
                    <a:pt x="286" y="74"/>
                  </a:lnTo>
                  <a:lnTo>
                    <a:pt x="284" y="76"/>
                  </a:lnTo>
                  <a:lnTo>
                    <a:pt x="278" y="78"/>
                  </a:lnTo>
                  <a:lnTo>
                    <a:pt x="278" y="78"/>
                  </a:lnTo>
                  <a:lnTo>
                    <a:pt x="276" y="80"/>
                  </a:lnTo>
                  <a:lnTo>
                    <a:pt x="274" y="84"/>
                  </a:lnTo>
                  <a:lnTo>
                    <a:pt x="272" y="88"/>
                  </a:lnTo>
                  <a:lnTo>
                    <a:pt x="272" y="88"/>
                  </a:lnTo>
                  <a:lnTo>
                    <a:pt x="264" y="96"/>
                  </a:lnTo>
                  <a:lnTo>
                    <a:pt x="264" y="96"/>
                  </a:lnTo>
                  <a:lnTo>
                    <a:pt x="262" y="100"/>
                  </a:lnTo>
                  <a:lnTo>
                    <a:pt x="262" y="106"/>
                  </a:lnTo>
                  <a:lnTo>
                    <a:pt x="260" y="112"/>
                  </a:lnTo>
                  <a:lnTo>
                    <a:pt x="260" y="116"/>
                  </a:lnTo>
                  <a:lnTo>
                    <a:pt x="260" y="116"/>
                  </a:lnTo>
                  <a:lnTo>
                    <a:pt x="258" y="122"/>
                  </a:lnTo>
                  <a:lnTo>
                    <a:pt x="254" y="130"/>
                  </a:lnTo>
                  <a:lnTo>
                    <a:pt x="254" y="130"/>
                  </a:lnTo>
                  <a:lnTo>
                    <a:pt x="254" y="134"/>
                  </a:lnTo>
                  <a:lnTo>
                    <a:pt x="254" y="136"/>
                  </a:lnTo>
                  <a:lnTo>
                    <a:pt x="254" y="142"/>
                  </a:lnTo>
                  <a:lnTo>
                    <a:pt x="254" y="142"/>
                  </a:lnTo>
                  <a:lnTo>
                    <a:pt x="252" y="152"/>
                  </a:lnTo>
                  <a:lnTo>
                    <a:pt x="254" y="162"/>
                  </a:lnTo>
                  <a:lnTo>
                    <a:pt x="254" y="162"/>
                  </a:lnTo>
                  <a:lnTo>
                    <a:pt x="254" y="174"/>
                  </a:lnTo>
                  <a:lnTo>
                    <a:pt x="254" y="180"/>
                  </a:lnTo>
                  <a:lnTo>
                    <a:pt x="252" y="186"/>
                  </a:lnTo>
                  <a:lnTo>
                    <a:pt x="252" y="186"/>
                  </a:lnTo>
                  <a:lnTo>
                    <a:pt x="250" y="194"/>
                  </a:lnTo>
                  <a:lnTo>
                    <a:pt x="250" y="202"/>
                  </a:lnTo>
                  <a:lnTo>
                    <a:pt x="252" y="216"/>
                  </a:lnTo>
                  <a:lnTo>
                    <a:pt x="252" y="216"/>
                  </a:lnTo>
                  <a:lnTo>
                    <a:pt x="254" y="224"/>
                  </a:lnTo>
                  <a:lnTo>
                    <a:pt x="254" y="224"/>
                  </a:lnTo>
                  <a:lnTo>
                    <a:pt x="250" y="222"/>
                  </a:lnTo>
                  <a:lnTo>
                    <a:pt x="244" y="220"/>
                  </a:lnTo>
                  <a:lnTo>
                    <a:pt x="236" y="222"/>
                  </a:lnTo>
                  <a:lnTo>
                    <a:pt x="232" y="226"/>
                  </a:lnTo>
                  <a:lnTo>
                    <a:pt x="232" y="226"/>
                  </a:lnTo>
                  <a:lnTo>
                    <a:pt x="226" y="232"/>
                  </a:lnTo>
                  <a:lnTo>
                    <a:pt x="224" y="244"/>
                  </a:lnTo>
                  <a:lnTo>
                    <a:pt x="222" y="258"/>
                  </a:lnTo>
                  <a:lnTo>
                    <a:pt x="220" y="278"/>
                  </a:lnTo>
                  <a:lnTo>
                    <a:pt x="220" y="278"/>
                  </a:lnTo>
                  <a:lnTo>
                    <a:pt x="222" y="286"/>
                  </a:lnTo>
                  <a:lnTo>
                    <a:pt x="224" y="292"/>
                  </a:lnTo>
                  <a:lnTo>
                    <a:pt x="230" y="306"/>
                  </a:lnTo>
                  <a:lnTo>
                    <a:pt x="230" y="306"/>
                  </a:lnTo>
                  <a:lnTo>
                    <a:pt x="236" y="318"/>
                  </a:lnTo>
                  <a:lnTo>
                    <a:pt x="240" y="328"/>
                  </a:lnTo>
                  <a:lnTo>
                    <a:pt x="240" y="328"/>
                  </a:lnTo>
                  <a:lnTo>
                    <a:pt x="244" y="338"/>
                  </a:lnTo>
                  <a:lnTo>
                    <a:pt x="248" y="346"/>
                  </a:lnTo>
                  <a:lnTo>
                    <a:pt x="254" y="354"/>
                  </a:lnTo>
                  <a:lnTo>
                    <a:pt x="260" y="356"/>
                  </a:lnTo>
                  <a:lnTo>
                    <a:pt x="260" y="356"/>
                  </a:lnTo>
                  <a:lnTo>
                    <a:pt x="264" y="356"/>
                  </a:lnTo>
                  <a:lnTo>
                    <a:pt x="264" y="356"/>
                  </a:lnTo>
                  <a:lnTo>
                    <a:pt x="268" y="356"/>
                  </a:lnTo>
                  <a:lnTo>
                    <a:pt x="268" y="356"/>
                  </a:lnTo>
                  <a:lnTo>
                    <a:pt x="274" y="366"/>
                  </a:lnTo>
                  <a:lnTo>
                    <a:pt x="280" y="376"/>
                  </a:lnTo>
                  <a:lnTo>
                    <a:pt x="292" y="394"/>
                  </a:lnTo>
                  <a:lnTo>
                    <a:pt x="292" y="394"/>
                  </a:lnTo>
                  <a:lnTo>
                    <a:pt x="292" y="394"/>
                  </a:lnTo>
                  <a:lnTo>
                    <a:pt x="294" y="426"/>
                  </a:lnTo>
                  <a:lnTo>
                    <a:pt x="292" y="482"/>
                  </a:lnTo>
                  <a:lnTo>
                    <a:pt x="292" y="482"/>
                  </a:lnTo>
                  <a:lnTo>
                    <a:pt x="276" y="486"/>
                  </a:lnTo>
                  <a:lnTo>
                    <a:pt x="248" y="494"/>
                  </a:lnTo>
                  <a:lnTo>
                    <a:pt x="172" y="524"/>
                  </a:lnTo>
                  <a:lnTo>
                    <a:pt x="46" y="578"/>
                  </a:lnTo>
                  <a:lnTo>
                    <a:pt x="46" y="578"/>
                  </a:lnTo>
                  <a:lnTo>
                    <a:pt x="40" y="582"/>
                  </a:lnTo>
                  <a:lnTo>
                    <a:pt x="36" y="588"/>
                  </a:lnTo>
                  <a:lnTo>
                    <a:pt x="26" y="610"/>
                  </a:lnTo>
                  <a:lnTo>
                    <a:pt x="18" y="638"/>
                  </a:lnTo>
                  <a:lnTo>
                    <a:pt x="12" y="670"/>
                  </a:lnTo>
                  <a:lnTo>
                    <a:pt x="4" y="728"/>
                  </a:lnTo>
                  <a:lnTo>
                    <a:pt x="0" y="754"/>
                  </a:lnTo>
                  <a:lnTo>
                    <a:pt x="826" y="754"/>
                  </a:lnTo>
                  <a:lnTo>
                    <a:pt x="826" y="754"/>
                  </a:lnTo>
                  <a:lnTo>
                    <a:pt x="818" y="732"/>
                  </a:lnTo>
                  <a:lnTo>
                    <a:pt x="810" y="706"/>
                  </a:lnTo>
                  <a:lnTo>
                    <a:pt x="794" y="646"/>
                  </a:lnTo>
                  <a:lnTo>
                    <a:pt x="786" y="620"/>
                  </a:lnTo>
                  <a:lnTo>
                    <a:pt x="776" y="596"/>
                  </a:lnTo>
                  <a:lnTo>
                    <a:pt x="772" y="588"/>
                  </a:lnTo>
                  <a:lnTo>
                    <a:pt x="766" y="580"/>
                  </a:lnTo>
                  <a:lnTo>
                    <a:pt x="760" y="574"/>
                  </a:lnTo>
                  <a:lnTo>
                    <a:pt x="754" y="572"/>
                  </a:lnTo>
                  <a:lnTo>
                    <a:pt x="754" y="572"/>
                  </a:lnTo>
                  <a:close/>
                  <a:moveTo>
                    <a:pt x="558" y="246"/>
                  </a:moveTo>
                  <a:lnTo>
                    <a:pt x="558" y="246"/>
                  </a:lnTo>
                  <a:lnTo>
                    <a:pt x="558" y="242"/>
                  </a:lnTo>
                  <a:lnTo>
                    <a:pt x="558" y="234"/>
                  </a:lnTo>
                  <a:lnTo>
                    <a:pt x="558" y="234"/>
                  </a:lnTo>
                  <a:lnTo>
                    <a:pt x="558" y="230"/>
                  </a:lnTo>
                  <a:lnTo>
                    <a:pt x="560" y="232"/>
                  </a:lnTo>
                  <a:lnTo>
                    <a:pt x="560" y="232"/>
                  </a:lnTo>
                  <a:lnTo>
                    <a:pt x="564" y="230"/>
                  </a:lnTo>
                  <a:lnTo>
                    <a:pt x="570" y="228"/>
                  </a:lnTo>
                  <a:lnTo>
                    <a:pt x="574" y="226"/>
                  </a:lnTo>
                  <a:lnTo>
                    <a:pt x="580" y="230"/>
                  </a:lnTo>
                  <a:lnTo>
                    <a:pt x="580" y="230"/>
                  </a:lnTo>
                  <a:lnTo>
                    <a:pt x="584" y="234"/>
                  </a:lnTo>
                  <a:lnTo>
                    <a:pt x="586" y="242"/>
                  </a:lnTo>
                  <a:lnTo>
                    <a:pt x="588" y="256"/>
                  </a:lnTo>
                  <a:lnTo>
                    <a:pt x="590" y="278"/>
                  </a:lnTo>
                  <a:lnTo>
                    <a:pt x="590" y="278"/>
                  </a:lnTo>
                  <a:lnTo>
                    <a:pt x="588" y="284"/>
                  </a:lnTo>
                  <a:lnTo>
                    <a:pt x="586" y="290"/>
                  </a:lnTo>
                  <a:lnTo>
                    <a:pt x="580" y="304"/>
                  </a:lnTo>
                  <a:lnTo>
                    <a:pt x="580" y="304"/>
                  </a:lnTo>
                  <a:lnTo>
                    <a:pt x="574" y="316"/>
                  </a:lnTo>
                  <a:lnTo>
                    <a:pt x="570" y="328"/>
                  </a:lnTo>
                  <a:lnTo>
                    <a:pt x="570" y="328"/>
                  </a:lnTo>
                  <a:lnTo>
                    <a:pt x="568" y="336"/>
                  </a:lnTo>
                  <a:lnTo>
                    <a:pt x="564" y="342"/>
                  </a:lnTo>
                  <a:lnTo>
                    <a:pt x="558" y="346"/>
                  </a:lnTo>
                  <a:lnTo>
                    <a:pt x="554" y="350"/>
                  </a:lnTo>
                  <a:lnTo>
                    <a:pt x="554" y="350"/>
                  </a:lnTo>
                  <a:lnTo>
                    <a:pt x="550" y="350"/>
                  </a:lnTo>
                  <a:lnTo>
                    <a:pt x="548" y="348"/>
                  </a:lnTo>
                  <a:lnTo>
                    <a:pt x="548" y="348"/>
                  </a:lnTo>
                  <a:lnTo>
                    <a:pt x="552" y="332"/>
                  </a:lnTo>
                  <a:lnTo>
                    <a:pt x="554" y="318"/>
                  </a:lnTo>
                  <a:lnTo>
                    <a:pt x="552" y="304"/>
                  </a:lnTo>
                  <a:lnTo>
                    <a:pt x="550" y="294"/>
                  </a:lnTo>
                  <a:lnTo>
                    <a:pt x="550" y="294"/>
                  </a:lnTo>
                  <a:lnTo>
                    <a:pt x="548" y="278"/>
                  </a:lnTo>
                  <a:lnTo>
                    <a:pt x="548" y="272"/>
                  </a:lnTo>
                  <a:lnTo>
                    <a:pt x="550" y="266"/>
                  </a:lnTo>
                  <a:lnTo>
                    <a:pt x="550" y="266"/>
                  </a:lnTo>
                  <a:lnTo>
                    <a:pt x="552" y="250"/>
                  </a:lnTo>
                  <a:lnTo>
                    <a:pt x="552" y="250"/>
                  </a:lnTo>
                  <a:lnTo>
                    <a:pt x="558" y="246"/>
                  </a:lnTo>
                  <a:lnTo>
                    <a:pt x="558" y="246"/>
                  </a:lnTo>
                  <a:close/>
                  <a:moveTo>
                    <a:pt x="262" y="350"/>
                  </a:moveTo>
                  <a:lnTo>
                    <a:pt x="262" y="350"/>
                  </a:lnTo>
                  <a:lnTo>
                    <a:pt x="258" y="348"/>
                  </a:lnTo>
                  <a:lnTo>
                    <a:pt x="252" y="344"/>
                  </a:lnTo>
                  <a:lnTo>
                    <a:pt x="248" y="336"/>
                  </a:lnTo>
                  <a:lnTo>
                    <a:pt x="246" y="328"/>
                  </a:lnTo>
                  <a:lnTo>
                    <a:pt x="246" y="328"/>
                  </a:lnTo>
                  <a:lnTo>
                    <a:pt x="242" y="316"/>
                  </a:lnTo>
                  <a:lnTo>
                    <a:pt x="236" y="304"/>
                  </a:lnTo>
                  <a:lnTo>
                    <a:pt x="236" y="304"/>
                  </a:lnTo>
                  <a:lnTo>
                    <a:pt x="230" y="290"/>
                  </a:lnTo>
                  <a:lnTo>
                    <a:pt x="228" y="284"/>
                  </a:lnTo>
                  <a:lnTo>
                    <a:pt x="226" y="278"/>
                  </a:lnTo>
                  <a:lnTo>
                    <a:pt x="226" y="278"/>
                  </a:lnTo>
                  <a:lnTo>
                    <a:pt x="228" y="256"/>
                  </a:lnTo>
                  <a:lnTo>
                    <a:pt x="230" y="242"/>
                  </a:lnTo>
                  <a:lnTo>
                    <a:pt x="232" y="234"/>
                  </a:lnTo>
                  <a:lnTo>
                    <a:pt x="236" y="230"/>
                  </a:lnTo>
                  <a:lnTo>
                    <a:pt x="236" y="230"/>
                  </a:lnTo>
                  <a:lnTo>
                    <a:pt x="238" y="228"/>
                  </a:lnTo>
                  <a:lnTo>
                    <a:pt x="242" y="226"/>
                  </a:lnTo>
                  <a:lnTo>
                    <a:pt x="248" y="228"/>
                  </a:lnTo>
                  <a:lnTo>
                    <a:pt x="254" y="230"/>
                  </a:lnTo>
                  <a:lnTo>
                    <a:pt x="256" y="232"/>
                  </a:lnTo>
                  <a:lnTo>
                    <a:pt x="258" y="230"/>
                  </a:lnTo>
                  <a:lnTo>
                    <a:pt x="258" y="230"/>
                  </a:lnTo>
                  <a:lnTo>
                    <a:pt x="262" y="240"/>
                  </a:lnTo>
                  <a:lnTo>
                    <a:pt x="266" y="238"/>
                  </a:lnTo>
                  <a:lnTo>
                    <a:pt x="266" y="238"/>
                  </a:lnTo>
                  <a:lnTo>
                    <a:pt x="268" y="246"/>
                  </a:lnTo>
                  <a:lnTo>
                    <a:pt x="268" y="246"/>
                  </a:lnTo>
                  <a:lnTo>
                    <a:pt x="270" y="254"/>
                  </a:lnTo>
                  <a:lnTo>
                    <a:pt x="270" y="262"/>
                  </a:lnTo>
                  <a:lnTo>
                    <a:pt x="270" y="262"/>
                  </a:lnTo>
                  <a:lnTo>
                    <a:pt x="268" y="270"/>
                  </a:lnTo>
                  <a:lnTo>
                    <a:pt x="266" y="280"/>
                  </a:lnTo>
                  <a:lnTo>
                    <a:pt x="266" y="280"/>
                  </a:lnTo>
                  <a:lnTo>
                    <a:pt x="262" y="294"/>
                  </a:lnTo>
                  <a:lnTo>
                    <a:pt x="260" y="310"/>
                  </a:lnTo>
                  <a:lnTo>
                    <a:pt x="262" y="330"/>
                  </a:lnTo>
                  <a:lnTo>
                    <a:pt x="262" y="340"/>
                  </a:lnTo>
                  <a:lnTo>
                    <a:pt x="266" y="350"/>
                  </a:lnTo>
                  <a:lnTo>
                    <a:pt x="266" y="350"/>
                  </a:lnTo>
                  <a:lnTo>
                    <a:pt x="262" y="350"/>
                  </a:lnTo>
                  <a:lnTo>
                    <a:pt x="262" y="350"/>
                  </a:lnTo>
                  <a:close/>
                  <a:moveTo>
                    <a:pt x="272" y="280"/>
                  </a:moveTo>
                  <a:lnTo>
                    <a:pt x="272" y="280"/>
                  </a:lnTo>
                  <a:lnTo>
                    <a:pt x="274" y="270"/>
                  </a:lnTo>
                  <a:lnTo>
                    <a:pt x="276" y="262"/>
                  </a:lnTo>
                  <a:lnTo>
                    <a:pt x="276" y="262"/>
                  </a:lnTo>
                  <a:lnTo>
                    <a:pt x="274" y="252"/>
                  </a:lnTo>
                  <a:lnTo>
                    <a:pt x="274" y="244"/>
                  </a:lnTo>
                  <a:lnTo>
                    <a:pt x="274" y="244"/>
                  </a:lnTo>
                  <a:lnTo>
                    <a:pt x="270" y="232"/>
                  </a:lnTo>
                  <a:lnTo>
                    <a:pt x="270" y="214"/>
                  </a:lnTo>
                  <a:lnTo>
                    <a:pt x="270" y="214"/>
                  </a:lnTo>
                  <a:lnTo>
                    <a:pt x="276" y="194"/>
                  </a:lnTo>
                  <a:lnTo>
                    <a:pt x="282" y="174"/>
                  </a:lnTo>
                  <a:lnTo>
                    <a:pt x="282" y="174"/>
                  </a:lnTo>
                  <a:lnTo>
                    <a:pt x="282" y="160"/>
                  </a:lnTo>
                  <a:lnTo>
                    <a:pt x="284" y="146"/>
                  </a:lnTo>
                  <a:lnTo>
                    <a:pt x="288" y="118"/>
                  </a:lnTo>
                  <a:lnTo>
                    <a:pt x="288" y="118"/>
                  </a:lnTo>
                  <a:lnTo>
                    <a:pt x="290" y="110"/>
                  </a:lnTo>
                  <a:lnTo>
                    <a:pt x="294" y="104"/>
                  </a:lnTo>
                  <a:lnTo>
                    <a:pt x="300" y="98"/>
                  </a:lnTo>
                  <a:lnTo>
                    <a:pt x="306" y="92"/>
                  </a:lnTo>
                  <a:lnTo>
                    <a:pt x="322" y="84"/>
                  </a:lnTo>
                  <a:lnTo>
                    <a:pt x="336" y="80"/>
                  </a:lnTo>
                  <a:lnTo>
                    <a:pt x="336" y="80"/>
                  </a:lnTo>
                  <a:lnTo>
                    <a:pt x="346" y="80"/>
                  </a:lnTo>
                  <a:lnTo>
                    <a:pt x="356" y="80"/>
                  </a:lnTo>
                  <a:lnTo>
                    <a:pt x="374" y="84"/>
                  </a:lnTo>
                  <a:lnTo>
                    <a:pt x="390" y="86"/>
                  </a:lnTo>
                  <a:lnTo>
                    <a:pt x="410" y="88"/>
                  </a:lnTo>
                  <a:lnTo>
                    <a:pt x="410" y="88"/>
                  </a:lnTo>
                  <a:lnTo>
                    <a:pt x="430" y="86"/>
                  </a:lnTo>
                  <a:lnTo>
                    <a:pt x="446" y="84"/>
                  </a:lnTo>
                  <a:lnTo>
                    <a:pt x="462" y="80"/>
                  </a:lnTo>
                  <a:lnTo>
                    <a:pt x="484" y="80"/>
                  </a:lnTo>
                  <a:lnTo>
                    <a:pt x="484" y="80"/>
                  </a:lnTo>
                  <a:lnTo>
                    <a:pt x="496" y="80"/>
                  </a:lnTo>
                  <a:lnTo>
                    <a:pt x="506" y="84"/>
                  </a:lnTo>
                  <a:lnTo>
                    <a:pt x="516" y="88"/>
                  </a:lnTo>
                  <a:lnTo>
                    <a:pt x="522" y="96"/>
                  </a:lnTo>
                  <a:lnTo>
                    <a:pt x="528" y="102"/>
                  </a:lnTo>
                  <a:lnTo>
                    <a:pt x="532" y="108"/>
                  </a:lnTo>
                  <a:lnTo>
                    <a:pt x="536" y="120"/>
                  </a:lnTo>
                  <a:lnTo>
                    <a:pt x="536" y="120"/>
                  </a:lnTo>
                  <a:lnTo>
                    <a:pt x="538" y="132"/>
                  </a:lnTo>
                  <a:lnTo>
                    <a:pt x="538" y="150"/>
                  </a:lnTo>
                  <a:lnTo>
                    <a:pt x="536" y="170"/>
                  </a:lnTo>
                  <a:lnTo>
                    <a:pt x="534" y="182"/>
                  </a:lnTo>
                  <a:lnTo>
                    <a:pt x="534" y="182"/>
                  </a:lnTo>
                  <a:lnTo>
                    <a:pt x="540" y="202"/>
                  </a:lnTo>
                  <a:lnTo>
                    <a:pt x="546" y="224"/>
                  </a:lnTo>
                  <a:lnTo>
                    <a:pt x="546" y="224"/>
                  </a:lnTo>
                  <a:lnTo>
                    <a:pt x="546" y="250"/>
                  </a:lnTo>
                  <a:lnTo>
                    <a:pt x="546" y="250"/>
                  </a:lnTo>
                  <a:lnTo>
                    <a:pt x="544" y="264"/>
                  </a:lnTo>
                  <a:lnTo>
                    <a:pt x="544" y="264"/>
                  </a:lnTo>
                  <a:lnTo>
                    <a:pt x="542" y="272"/>
                  </a:lnTo>
                  <a:lnTo>
                    <a:pt x="542" y="278"/>
                  </a:lnTo>
                  <a:lnTo>
                    <a:pt x="544" y="294"/>
                  </a:lnTo>
                  <a:lnTo>
                    <a:pt x="544" y="294"/>
                  </a:lnTo>
                  <a:lnTo>
                    <a:pt x="546" y="306"/>
                  </a:lnTo>
                  <a:lnTo>
                    <a:pt x="548" y="320"/>
                  </a:lnTo>
                  <a:lnTo>
                    <a:pt x="546" y="334"/>
                  </a:lnTo>
                  <a:lnTo>
                    <a:pt x="540" y="350"/>
                  </a:lnTo>
                  <a:lnTo>
                    <a:pt x="540" y="350"/>
                  </a:lnTo>
                  <a:lnTo>
                    <a:pt x="532" y="364"/>
                  </a:lnTo>
                  <a:lnTo>
                    <a:pt x="522" y="380"/>
                  </a:lnTo>
                  <a:lnTo>
                    <a:pt x="522" y="380"/>
                  </a:lnTo>
                  <a:lnTo>
                    <a:pt x="504" y="404"/>
                  </a:lnTo>
                  <a:lnTo>
                    <a:pt x="494" y="420"/>
                  </a:lnTo>
                  <a:lnTo>
                    <a:pt x="486" y="440"/>
                  </a:lnTo>
                  <a:lnTo>
                    <a:pt x="486" y="440"/>
                  </a:lnTo>
                  <a:lnTo>
                    <a:pt x="478" y="458"/>
                  </a:lnTo>
                  <a:lnTo>
                    <a:pt x="468" y="472"/>
                  </a:lnTo>
                  <a:lnTo>
                    <a:pt x="458" y="484"/>
                  </a:lnTo>
                  <a:lnTo>
                    <a:pt x="448" y="492"/>
                  </a:lnTo>
                  <a:lnTo>
                    <a:pt x="438" y="498"/>
                  </a:lnTo>
                  <a:lnTo>
                    <a:pt x="426" y="502"/>
                  </a:lnTo>
                  <a:lnTo>
                    <a:pt x="412" y="504"/>
                  </a:lnTo>
                  <a:lnTo>
                    <a:pt x="400" y="506"/>
                  </a:lnTo>
                  <a:lnTo>
                    <a:pt x="400" y="506"/>
                  </a:lnTo>
                  <a:lnTo>
                    <a:pt x="386" y="504"/>
                  </a:lnTo>
                  <a:lnTo>
                    <a:pt x="374" y="502"/>
                  </a:lnTo>
                  <a:lnTo>
                    <a:pt x="364" y="498"/>
                  </a:lnTo>
                  <a:lnTo>
                    <a:pt x="356" y="490"/>
                  </a:lnTo>
                  <a:lnTo>
                    <a:pt x="348" y="482"/>
                  </a:lnTo>
                  <a:lnTo>
                    <a:pt x="342" y="470"/>
                  </a:lnTo>
                  <a:lnTo>
                    <a:pt x="330" y="442"/>
                  </a:lnTo>
                  <a:lnTo>
                    <a:pt x="330" y="442"/>
                  </a:lnTo>
                  <a:lnTo>
                    <a:pt x="322" y="426"/>
                  </a:lnTo>
                  <a:lnTo>
                    <a:pt x="316" y="412"/>
                  </a:lnTo>
                  <a:lnTo>
                    <a:pt x="298" y="392"/>
                  </a:lnTo>
                  <a:lnTo>
                    <a:pt x="298" y="392"/>
                  </a:lnTo>
                  <a:lnTo>
                    <a:pt x="284" y="374"/>
                  </a:lnTo>
                  <a:lnTo>
                    <a:pt x="278" y="362"/>
                  </a:lnTo>
                  <a:lnTo>
                    <a:pt x="272" y="350"/>
                  </a:lnTo>
                  <a:lnTo>
                    <a:pt x="272" y="350"/>
                  </a:lnTo>
                  <a:lnTo>
                    <a:pt x="270" y="340"/>
                  </a:lnTo>
                  <a:lnTo>
                    <a:pt x="268" y="330"/>
                  </a:lnTo>
                  <a:lnTo>
                    <a:pt x="266" y="312"/>
                  </a:lnTo>
                  <a:lnTo>
                    <a:pt x="268" y="296"/>
                  </a:lnTo>
                  <a:lnTo>
                    <a:pt x="272" y="280"/>
                  </a:lnTo>
                  <a:lnTo>
                    <a:pt x="272" y="280"/>
                  </a:lnTo>
                  <a:close/>
                  <a:moveTo>
                    <a:pt x="400" y="666"/>
                  </a:moveTo>
                  <a:lnTo>
                    <a:pt x="400" y="666"/>
                  </a:lnTo>
                  <a:lnTo>
                    <a:pt x="382" y="666"/>
                  </a:lnTo>
                  <a:lnTo>
                    <a:pt x="366" y="664"/>
                  </a:lnTo>
                  <a:lnTo>
                    <a:pt x="352" y="660"/>
                  </a:lnTo>
                  <a:lnTo>
                    <a:pt x="340" y="656"/>
                  </a:lnTo>
                  <a:lnTo>
                    <a:pt x="328" y="650"/>
                  </a:lnTo>
                  <a:lnTo>
                    <a:pt x="318" y="642"/>
                  </a:lnTo>
                  <a:lnTo>
                    <a:pt x="310" y="636"/>
                  </a:lnTo>
                  <a:lnTo>
                    <a:pt x="302" y="628"/>
                  </a:lnTo>
                  <a:lnTo>
                    <a:pt x="290" y="610"/>
                  </a:lnTo>
                  <a:lnTo>
                    <a:pt x="282" y="592"/>
                  </a:lnTo>
                  <a:lnTo>
                    <a:pt x="276" y="576"/>
                  </a:lnTo>
                  <a:lnTo>
                    <a:pt x="272" y="560"/>
                  </a:lnTo>
                  <a:lnTo>
                    <a:pt x="272" y="560"/>
                  </a:lnTo>
                  <a:lnTo>
                    <a:pt x="270" y="546"/>
                  </a:lnTo>
                  <a:lnTo>
                    <a:pt x="270" y="534"/>
                  </a:lnTo>
                  <a:lnTo>
                    <a:pt x="272" y="522"/>
                  </a:lnTo>
                  <a:lnTo>
                    <a:pt x="276" y="512"/>
                  </a:lnTo>
                  <a:lnTo>
                    <a:pt x="284" y="494"/>
                  </a:lnTo>
                  <a:lnTo>
                    <a:pt x="292" y="482"/>
                  </a:lnTo>
                  <a:lnTo>
                    <a:pt x="292" y="482"/>
                  </a:lnTo>
                  <a:lnTo>
                    <a:pt x="292" y="518"/>
                  </a:lnTo>
                  <a:lnTo>
                    <a:pt x="298" y="518"/>
                  </a:lnTo>
                  <a:lnTo>
                    <a:pt x="298" y="518"/>
                  </a:lnTo>
                  <a:lnTo>
                    <a:pt x="298" y="470"/>
                  </a:lnTo>
                  <a:lnTo>
                    <a:pt x="298" y="400"/>
                  </a:lnTo>
                  <a:lnTo>
                    <a:pt x="298" y="400"/>
                  </a:lnTo>
                  <a:lnTo>
                    <a:pt x="312" y="420"/>
                  </a:lnTo>
                  <a:lnTo>
                    <a:pt x="318" y="430"/>
                  </a:lnTo>
                  <a:lnTo>
                    <a:pt x="324" y="444"/>
                  </a:lnTo>
                  <a:lnTo>
                    <a:pt x="324" y="444"/>
                  </a:lnTo>
                  <a:lnTo>
                    <a:pt x="336" y="474"/>
                  </a:lnTo>
                  <a:lnTo>
                    <a:pt x="344" y="484"/>
                  </a:lnTo>
                  <a:lnTo>
                    <a:pt x="350" y="494"/>
                  </a:lnTo>
                  <a:lnTo>
                    <a:pt x="360" y="502"/>
                  </a:lnTo>
                  <a:lnTo>
                    <a:pt x="370" y="508"/>
                  </a:lnTo>
                  <a:lnTo>
                    <a:pt x="382" y="510"/>
                  </a:lnTo>
                  <a:lnTo>
                    <a:pt x="396" y="512"/>
                  </a:lnTo>
                  <a:lnTo>
                    <a:pt x="396" y="512"/>
                  </a:lnTo>
                  <a:lnTo>
                    <a:pt x="400" y="512"/>
                  </a:lnTo>
                  <a:lnTo>
                    <a:pt x="400" y="512"/>
                  </a:lnTo>
                  <a:lnTo>
                    <a:pt x="416" y="510"/>
                  </a:lnTo>
                  <a:lnTo>
                    <a:pt x="430" y="506"/>
                  </a:lnTo>
                  <a:lnTo>
                    <a:pt x="444" y="502"/>
                  </a:lnTo>
                  <a:lnTo>
                    <a:pt x="456" y="494"/>
                  </a:lnTo>
                  <a:lnTo>
                    <a:pt x="466" y="486"/>
                  </a:lnTo>
                  <a:lnTo>
                    <a:pt x="474" y="474"/>
                  </a:lnTo>
                  <a:lnTo>
                    <a:pt x="484" y="460"/>
                  </a:lnTo>
                  <a:lnTo>
                    <a:pt x="492" y="442"/>
                  </a:lnTo>
                  <a:lnTo>
                    <a:pt x="492" y="442"/>
                  </a:lnTo>
                  <a:lnTo>
                    <a:pt x="500" y="422"/>
                  </a:lnTo>
                  <a:lnTo>
                    <a:pt x="510" y="406"/>
                  </a:lnTo>
                  <a:lnTo>
                    <a:pt x="510" y="406"/>
                  </a:lnTo>
                  <a:lnTo>
                    <a:pt x="508" y="468"/>
                  </a:lnTo>
                  <a:lnTo>
                    <a:pt x="508" y="526"/>
                  </a:lnTo>
                  <a:lnTo>
                    <a:pt x="514" y="526"/>
                  </a:lnTo>
                  <a:lnTo>
                    <a:pt x="514" y="526"/>
                  </a:lnTo>
                  <a:lnTo>
                    <a:pt x="514" y="486"/>
                  </a:lnTo>
                  <a:lnTo>
                    <a:pt x="514" y="486"/>
                  </a:lnTo>
                  <a:lnTo>
                    <a:pt x="518" y="490"/>
                  </a:lnTo>
                  <a:lnTo>
                    <a:pt x="520" y="496"/>
                  </a:lnTo>
                  <a:lnTo>
                    <a:pt x="526" y="514"/>
                  </a:lnTo>
                  <a:lnTo>
                    <a:pt x="528" y="536"/>
                  </a:lnTo>
                  <a:lnTo>
                    <a:pt x="530" y="558"/>
                  </a:lnTo>
                  <a:lnTo>
                    <a:pt x="530" y="558"/>
                  </a:lnTo>
                  <a:lnTo>
                    <a:pt x="528" y="572"/>
                  </a:lnTo>
                  <a:lnTo>
                    <a:pt x="522" y="588"/>
                  </a:lnTo>
                  <a:lnTo>
                    <a:pt x="514" y="606"/>
                  </a:lnTo>
                  <a:lnTo>
                    <a:pt x="500" y="624"/>
                  </a:lnTo>
                  <a:lnTo>
                    <a:pt x="492" y="632"/>
                  </a:lnTo>
                  <a:lnTo>
                    <a:pt x="482" y="640"/>
                  </a:lnTo>
                  <a:lnTo>
                    <a:pt x="472" y="648"/>
                  </a:lnTo>
                  <a:lnTo>
                    <a:pt x="460" y="654"/>
                  </a:lnTo>
                  <a:lnTo>
                    <a:pt x="446" y="660"/>
                  </a:lnTo>
                  <a:lnTo>
                    <a:pt x="432" y="664"/>
                  </a:lnTo>
                  <a:lnTo>
                    <a:pt x="416" y="666"/>
                  </a:lnTo>
                  <a:lnTo>
                    <a:pt x="400" y="666"/>
                  </a:lnTo>
                  <a:lnTo>
                    <a:pt x="400" y="666"/>
                  </a:lnTo>
                  <a:close/>
                </a:path>
              </a:pathLst>
            </a:custGeom>
            <a:solidFill>
              <a:schemeClr val="accent3">
                <a:lumMod val="100000"/>
              </a:schemeClr>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p>
        </p:txBody>
      </p:sp>
      <p:grpSp>
        <p:nvGrpSpPr>
          <p:cNvPr id="4" name="00b1e91f-8b86-4610-be93-06040721d8a4"/>
          <p:cNvGrpSpPr>
            <a:grpSpLocks noChangeAspect="1"/>
          </p:cNvGrpSpPr>
          <p:nvPr/>
        </p:nvGrpSpPr>
        <p:grpSpPr>
          <a:xfrm>
            <a:off x="460800" y="1739747"/>
            <a:ext cx="11151955" cy="4159217"/>
            <a:chOff x="572550" y="1597507"/>
            <a:chExt cx="11151974" cy="4159224"/>
          </a:xfrm>
        </p:grpSpPr>
        <p:grpSp>
          <p:nvGrpSpPr>
            <p:cNvPr id="5" name="Group 3"/>
            <p:cNvGrpSpPr/>
            <p:nvPr/>
          </p:nvGrpSpPr>
          <p:grpSpPr>
            <a:xfrm rot="19385170">
              <a:off x="5789189" y="3448679"/>
              <a:ext cx="204517" cy="293540"/>
              <a:chOff x="18561758" y="2385889"/>
              <a:chExt cx="2160750" cy="3102509"/>
            </a:xfrm>
          </p:grpSpPr>
          <p:sp>
            <p:nvSpPr>
              <p:cNvPr id="165" name="îŝḷîḓé-Freeform: Shape 4"/>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6" name="îŝḷîḓé-Rectangle 5"/>
              <p:cNvSpPr/>
              <p:nvPr/>
            </p:nvSpPr>
            <p:spPr bwMode="auto">
              <a:xfrm>
                <a:off x="18721666" y="2532620"/>
                <a:ext cx="1842254" cy="2720479"/>
              </a:xfrm>
              <a:prstGeom prst="rect">
                <a:avLst/>
              </a:prstGeom>
              <a:solidFill>
                <a:srgbClr val="FFFFF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7" name="îŝḷîḓé-Freeform: Shape 6"/>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8" name="îŝḷîḓé-Freeform: Shape 7"/>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9" name="îŝḷîḓé-Freeform: Shape 8"/>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0" name="îŝḷîḓé-Freeform: Shape 9"/>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1" name="îŝḷîḓé-Freeform: Shape 10"/>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2" name="îŝḷîḓé-Freeform: Shape 11"/>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3" name="îŝḷîḓé-Freeform: Shape 12"/>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4" name="îŝḷîḓé-Freeform: Shape 13"/>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5" name="îŝḷîḓé-Freeform: Shape 14"/>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6" name="îŝḷîḓé-Freeform: Shape 15"/>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7" name="îŝḷîḓé-Freeform: Shape 16"/>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8" name="îŝḷîḓé-Freeform: Shape 17"/>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9" name="îŝḷîḓé-Freeform: Shape 18"/>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0" name="îŝḷîḓé-Freeform: Shape 19"/>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1" name="îŝḷîḓé-Freeform: Shape 20"/>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2" name="îŝḷîḓé-Freeform: Shape 21"/>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3" name="îŝḷîḓé-Freeform: Shape 22"/>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4" name="îŝḷîḓé-Freeform: Shape 23"/>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5" name="îŝḷîḓé-Freeform: Shape 24"/>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6" name="îŝḷîḓé-Freeform: Shape 25"/>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7" name="îŝḷîḓé-Oval 26"/>
              <p:cNvSpPr/>
              <p:nvPr/>
            </p:nvSpPr>
            <p:spPr bwMode="auto">
              <a:xfrm>
                <a:off x="19181569" y="3993325"/>
                <a:ext cx="171803" cy="165238"/>
              </a:xfrm>
              <a:prstGeom prst="ellipse">
                <a:avLst/>
              </a:prstGeom>
              <a:solidFill>
                <a:srgbClr val="FF7352"/>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8" name="îŝḷîḓé-Oval 27"/>
              <p:cNvSpPr/>
              <p:nvPr/>
            </p:nvSpPr>
            <p:spPr bwMode="auto">
              <a:xfrm>
                <a:off x="19659974" y="4276212"/>
                <a:ext cx="171803" cy="163916"/>
              </a:xfrm>
              <a:prstGeom prst="ellipse">
                <a:avLst/>
              </a:prstGeom>
              <a:solidFill>
                <a:srgbClr val="FF7352"/>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6" name="Group 28"/>
            <p:cNvGrpSpPr/>
            <p:nvPr/>
          </p:nvGrpSpPr>
          <p:grpSpPr>
            <a:xfrm rot="291304">
              <a:off x="4663524" y="4278219"/>
              <a:ext cx="615777" cy="613639"/>
              <a:chOff x="131763" y="111125"/>
              <a:chExt cx="3802063" cy="3789363"/>
            </a:xfrm>
          </p:grpSpPr>
          <p:sp>
            <p:nvSpPr>
              <p:cNvPr id="157" name="îŝḷîḓé-Freeform: Shape 29"/>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8" name="îŝḷîḓé-Freeform: Shape 30"/>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9" name="îŝḷîḓé-Freeform: Shape 31"/>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0" name="îŝḷîḓé-Freeform: Shape 32"/>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1" name="îŝḷîḓé-Freeform: Shape 33"/>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2" name="îŝḷîḓé-Freeform: Shape 34"/>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3" name="îŝḷîḓé-Freeform: Shape 35"/>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4" name="îŝḷîḓé-Freeform: Shape 36"/>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7" name="Group 37"/>
            <p:cNvGrpSpPr/>
            <p:nvPr/>
          </p:nvGrpSpPr>
          <p:grpSpPr>
            <a:xfrm rot="5400000">
              <a:off x="7092518" y="4288887"/>
              <a:ext cx="615532" cy="613878"/>
              <a:chOff x="131763" y="111125"/>
              <a:chExt cx="3802063" cy="3789363"/>
            </a:xfrm>
          </p:grpSpPr>
          <p:sp>
            <p:nvSpPr>
              <p:cNvPr id="149" name="îŝḷîḓé-Freeform: Shape 38"/>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0" name="îŝḷîḓé-Freeform: Shape 39"/>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1" name="îŝḷîḓé-Freeform: Shape 40"/>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2" name="îŝḷîḓé-Freeform: Shape 41"/>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3" name="îŝḷîḓé-Freeform: Shape 42"/>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4" name="îŝḷîḓé-Freeform: Shape 43"/>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5" name="îŝḷîḓé-Freeform: Shape 44"/>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6" name="îŝḷîḓé-Freeform: Shape 45"/>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8" name="Group 46"/>
            <p:cNvGrpSpPr/>
            <p:nvPr/>
          </p:nvGrpSpPr>
          <p:grpSpPr>
            <a:xfrm>
              <a:off x="5034549" y="3725480"/>
              <a:ext cx="2303998" cy="1971711"/>
              <a:chOff x="9724729" y="7787490"/>
              <a:chExt cx="4606783" cy="3943931"/>
            </a:xfrm>
          </p:grpSpPr>
          <p:sp>
            <p:nvSpPr>
              <p:cNvPr id="103" name="îŝḷîḓé-Freeform: Shape 47"/>
              <p:cNvSpPr/>
              <p:nvPr/>
            </p:nvSpPr>
            <p:spPr bwMode="auto">
              <a:xfrm>
                <a:off x="11792173" y="8870221"/>
                <a:ext cx="471894" cy="359500"/>
              </a:xfrm>
              <a:custGeom>
                <a:avLst/>
                <a:gdLst>
                  <a:gd name="T0" fmla="*/ 0 w 988"/>
                  <a:gd name="T1" fmla="*/ 0 h 753"/>
                  <a:gd name="T2" fmla="*/ 0 w 988"/>
                  <a:gd name="T3" fmla="*/ 437 h 753"/>
                  <a:gd name="T4" fmla="*/ 482 w 988"/>
                  <a:gd name="T5" fmla="*/ 752 h 753"/>
                  <a:gd name="T6" fmla="*/ 987 w 988"/>
                  <a:gd name="T7" fmla="*/ 437 h 753"/>
                  <a:gd name="T8" fmla="*/ 987 w 988"/>
                  <a:gd name="T9" fmla="*/ 0 h 753"/>
                  <a:gd name="T10" fmla="*/ 0 w 988"/>
                  <a:gd name="T11" fmla="*/ 0 h 753"/>
                </a:gdLst>
                <a:ahLst/>
                <a:cxnLst>
                  <a:cxn ang="0">
                    <a:pos x="T0" y="T1"/>
                  </a:cxn>
                  <a:cxn ang="0">
                    <a:pos x="T2" y="T3"/>
                  </a:cxn>
                  <a:cxn ang="0">
                    <a:pos x="T4" y="T5"/>
                  </a:cxn>
                  <a:cxn ang="0">
                    <a:pos x="T6" y="T7"/>
                  </a:cxn>
                  <a:cxn ang="0">
                    <a:pos x="T8" y="T9"/>
                  </a:cxn>
                  <a:cxn ang="0">
                    <a:pos x="T10" y="T11"/>
                  </a:cxn>
                </a:cxnLst>
                <a:rect l="0" t="0" r="r" b="b"/>
                <a:pathLst>
                  <a:path w="988" h="753">
                    <a:moveTo>
                      <a:pt x="0" y="0"/>
                    </a:moveTo>
                    <a:lnTo>
                      <a:pt x="0" y="437"/>
                    </a:lnTo>
                    <a:lnTo>
                      <a:pt x="482" y="752"/>
                    </a:lnTo>
                    <a:lnTo>
                      <a:pt x="987" y="437"/>
                    </a:lnTo>
                    <a:lnTo>
                      <a:pt x="987" y="0"/>
                    </a:lnTo>
                    <a:lnTo>
                      <a:pt x="0" y="0"/>
                    </a:lnTo>
                  </a:path>
                </a:pathLst>
              </a:custGeom>
              <a:solidFill>
                <a:srgbClr val="FDD8A5"/>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4" name="îŝḷîḓé-Freeform: Shape 48"/>
              <p:cNvSpPr/>
              <p:nvPr/>
            </p:nvSpPr>
            <p:spPr bwMode="auto">
              <a:xfrm>
                <a:off x="11792173" y="8870221"/>
                <a:ext cx="471894" cy="359500"/>
              </a:xfrm>
              <a:custGeom>
                <a:avLst/>
                <a:gdLst>
                  <a:gd name="T0" fmla="*/ 0 w 988"/>
                  <a:gd name="T1" fmla="*/ 0 h 753"/>
                  <a:gd name="T2" fmla="*/ 0 w 988"/>
                  <a:gd name="T3" fmla="*/ 437 h 753"/>
                  <a:gd name="T4" fmla="*/ 482 w 988"/>
                  <a:gd name="T5" fmla="*/ 752 h 753"/>
                  <a:gd name="T6" fmla="*/ 987 w 988"/>
                  <a:gd name="T7" fmla="*/ 437 h 753"/>
                  <a:gd name="T8" fmla="*/ 987 w 988"/>
                  <a:gd name="T9" fmla="*/ 0 h 753"/>
                  <a:gd name="T10" fmla="*/ 0 w 988"/>
                  <a:gd name="T11" fmla="*/ 0 h 753"/>
                </a:gdLst>
                <a:ahLst/>
                <a:cxnLst>
                  <a:cxn ang="0">
                    <a:pos x="T0" y="T1"/>
                  </a:cxn>
                  <a:cxn ang="0">
                    <a:pos x="T2" y="T3"/>
                  </a:cxn>
                  <a:cxn ang="0">
                    <a:pos x="T4" y="T5"/>
                  </a:cxn>
                  <a:cxn ang="0">
                    <a:pos x="T6" y="T7"/>
                  </a:cxn>
                  <a:cxn ang="0">
                    <a:pos x="T8" y="T9"/>
                  </a:cxn>
                  <a:cxn ang="0">
                    <a:pos x="T10" y="T11"/>
                  </a:cxn>
                </a:cxnLst>
                <a:rect l="0" t="0" r="r" b="b"/>
                <a:pathLst>
                  <a:path w="988" h="753">
                    <a:moveTo>
                      <a:pt x="0" y="0"/>
                    </a:moveTo>
                    <a:lnTo>
                      <a:pt x="0" y="437"/>
                    </a:lnTo>
                    <a:lnTo>
                      <a:pt x="482" y="752"/>
                    </a:lnTo>
                    <a:lnTo>
                      <a:pt x="987" y="437"/>
                    </a:lnTo>
                    <a:lnTo>
                      <a:pt x="987" y="0"/>
                    </a:lnTo>
                    <a:lnTo>
                      <a:pt x="0" y="0"/>
                    </a:lnTo>
                  </a:path>
                </a:pathLst>
              </a:custGeom>
              <a:solidFill>
                <a:srgbClr val="FDD8A5"/>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5" name="îŝḷîḓé-Freeform: Shape 49"/>
              <p:cNvSpPr/>
              <p:nvPr/>
            </p:nvSpPr>
            <p:spPr bwMode="auto">
              <a:xfrm>
                <a:off x="11792173" y="8870221"/>
                <a:ext cx="471894" cy="289715"/>
              </a:xfrm>
              <a:custGeom>
                <a:avLst/>
                <a:gdLst>
                  <a:gd name="T0" fmla="*/ 0 w 988"/>
                  <a:gd name="T1" fmla="*/ 0 h 610"/>
                  <a:gd name="T2" fmla="*/ 0 w 988"/>
                  <a:gd name="T3" fmla="*/ 437 h 610"/>
                  <a:gd name="T4" fmla="*/ 267 w 988"/>
                  <a:gd name="T5" fmla="*/ 609 h 610"/>
                  <a:gd name="T6" fmla="*/ 987 w 988"/>
                  <a:gd name="T7" fmla="*/ 163 h 610"/>
                  <a:gd name="T8" fmla="*/ 987 w 988"/>
                  <a:gd name="T9" fmla="*/ 0 h 610"/>
                  <a:gd name="T10" fmla="*/ 0 w 988"/>
                  <a:gd name="T11" fmla="*/ 0 h 610"/>
                </a:gdLst>
                <a:ahLst/>
                <a:cxnLst>
                  <a:cxn ang="0">
                    <a:pos x="T0" y="T1"/>
                  </a:cxn>
                  <a:cxn ang="0">
                    <a:pos x="T2" y="T3"/>
                  </a:cxn>
                  <a:cxn ang="0">
                    <a:pos x="T4" y="T5"/>
                  </a:cxn>
                  <a:cxn ang="0">
                    <a:pos x="T6" y="T7"/>
                  </a:cxn>
                  <a:cxn ang="0">
                    <a:pos x="T8" y="T9"/>
                  </a:cxn>
                  <a:cxn ang="0">
                    <a:pos x="T10" y="T11"/>
                  </a:cxn>
                </a:cxnLst>
                <a:rect l="0" t="0" r="r" b="b"/>
                <a:pathLst>
                  <a:path w="988" h="610">
                    <a:moveTo>
                      <a:pt x="0" y="0"/>
                    </a:moveTo>
                    <a:lnTo>
                      <a:pt x="0" y="437"/>
                    </a:lnTo>
                    <a:lnTo>
                      <a:pt x="267" y="609"/>
                    </a:lnTo>
                    <a:lnTo>
                      <a:pt x="987" y="163"/>
                    </a:lnTo>
                    <a:lnTo>
                      <a:pt x="987" y="0"/>
                    </a:lnTo>
                    <a:lnTo>
                      <a:pt x="0" y="0"/>
                    </a:lnTo>
                  </a:path>
                </a:pathLst>
              </a:custGeom>
              <a:solidFill>
                <a:srgbClr val="F6BF84"/>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6" name="îŝḷîḓé-Freeform: Shape 50"/>
              <p:cNvSpPr/>
              <p:nvPr/>
            </p:nvSpPr>
            <p:spPr bwMode="auto">
              <a:xfrm>
                <a:off x="11553052" y="7924946"/>
                <a:ext cx="948020" cy="1125025"/>
              </a:xfrm>
              <a:custGeom>
                <a:avLst/>
                <a:gdLst>
                  <a:gd name="T0" fmla="*/ 1867 w 1979"/>
                  <a:gd name="T1" fmla="*/ 1003 h 2349"/>
                  <a:gd name="T2" fmla="*/ 1867 w 1979"/>
                  <a:gd name="T3" fmla="*/ 1003 h 2349"/>
                  <a:gd name="T4" fmla="*/ 1763 w 1979"/>
                  <a:gd name="T5" fmla="*/ 1010 h 2349"/>
                  <a:gd name="T6" fmla="*/ 991 w 1979"/>
                  <a:gd name="T7" fmla="*/ 0 h 2349"/>
                  <a:gd name="T8" fmla="*/ 214 w 1979"/>
                  <a:gd name="T9" fmla="*/ 1010 h 2349"/>
                  <a:gd name="T10" fmla="*/ 115 w 1979"/>
                  <a:gd name="T11" fmla="*/ 1003 h 2349"/>
                  <a:gd name="T12" fmla="*/ 282 w 1979"/>
                  <a:gd name="T13" fmla="*/ 1552 h 2349"/>
                  <a:gd name="T14" fmla="*/ 541 w 1979"/>
                  <a:gd name="T15" fmla="*/ 2089 h 2349"/>
                  <a:gd name="T16" fmla="*/ 991 w 1979"/>
                  <a:gd name="T17" fmla="*/ 2348 h 2349"/>
                  <a:gd name="T18" fmla="*/ 1449 w 1979"/>
                  <a:gd name="T19" fmla="*/ 2058 h 2349"/>
                  <a:gd name="T20" fmla="*/ 1700 w 1979"/>
                  <a:gd name="T21" fmla="*/ 1552 h 2349"/>
                  <a:gd name="T22" fmla="*/ 1867 w 1979"/>
                  <a:gd name="T23" fmla="*/ 1003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9" h="2349">
                    <a:moveTo>
                      <a:pt x="1867" y="1003"/>
                    </a:moveTo>
                    <a:lnTo>
                      <a:pt x="1867" y="1003"/>
                    </a:lnTo>
                    <a:cubicBezTo>
                      <a:pt x="1867" y="1003"/>
                      <a:pt x="1799" y="923"/>
                      <a:pt x="1763" y="1010"/>
                    </a:cubicBezTo>
                    <a:cubicBezTo>
                      <a:pt x="1763" y="1010"/>
                      <a:pt x="1978" y="0"/>
                      <a:pt x="991" y="0"/>
                    </a:cubicBezTo>
                    <a:cubicBezTo>
                      <a:pt x="0" y="0"/>
                      <a:pt x="214" y="1010"/>
                      <a:pt x="214" y="1010"/>
                    </a:cubicBezTo>
                    <a:cubicBezTo>
                      <a:pt x="183" y="923"/>
                      <a:pt x="115" y="1003"/>
                      <a:pt x="115" y="1003"/>
                    </a:cubicBezTo>
                    <a:cubicBezTo>
                      <a:pt x="60" y="1508"/>
                      <a:pt x="282" y="1552"/>
                      <a:pt x="282" y="1552"/>
                    </a:cubicBezTo>
                    <a:cubicBezTo>
                      <a:pt x="282" y="1552"/>
                      <a:pt x="282" y="1831"/>
                      <a:pt x="541" y="2089"/>
                    </a:cubicBezTo>
                    <a:cubicBezTo>
                      <a:pt x="800" y="2348"/>
                      <a:pt x="991" y="2348"/>
                      <a:pt x="991" y="2348"/>
                    </a:cubicBezTo>
                    <a:cubicBezTo>
                      <a:pt x="991" y="2348"/>
                      <a:pt x="1194" y="2316"/>
                      <a:pt x="1449" y="2058"/>
                    </a:cubicBezTo>
                    <a:cubicBezTo>
                      <a:pt x="1707" y="1799"/>
                      <a:pt x="1700" y="1552"/>
                      <a:pt x="1700" y="1552"/>
                    </a:cubicBezTo>
                    <a:cubicBezTo>
                      <a:pt x="1700" y="1552"/>
                      <a:pt x="1922" y="1508"/>
                      <a:pt x="1867" y="1003"/>
                    </a:cubicBezTo>
                  </a:path>
                </a:pathLst>
              </a:custGeom>
              <a:solidFill>
                <a:srgbClr val="FDD8A5"/>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7" name="îŝḷîḓé-Freeform: Shape 51"/>
              <p:cNvSpPr/>
              <p:nvPr/>
            </p:nvSpPr>
            <p:spPr bwMode="auto">
              <a:xfrm>
                <a:off x="11578446" y="7787490"/>
                <a:ext cx="886652" cy="699968"/>
              </a:xfrm>
              <a:custGeom>
                <a:avLst/>
                <a:gdLst>
                  <a:gd name="T0" fmla="*/ 180 w 1853"/>
                  <a:gd name="T1" fmla="*/ 1461 h 1462"/>
                  <a:gd name="T2" fmla="*/ 180 w 1853"/>
                  <a:gd name="T3" fmla="*/ 1461 h 1462"/>
                  <a:gd name="T4" fmla="*/ 247 w 1853"/>
                  <a:gd name="T5" fmla="*/ 1158 h 1462"/>
                  <a:gd name="T6" fmla="*/ 347 w 1853"/>
                  <a:gd name="T7" fmla="*/ 856 h 1462"/>
                  <a:gd name="T8" fmla="*/ 446 w 1853"/>
                  <a:gd name="T9" fmla="*/ 732 h 1462"/>
                  <a:gd name="T10" fmla="*/ 1000 w 1853"/>
                  <a:gd name="T11" fmla="*/ 887 h 1462"/>
                  <a:gd name="T12" fmla="*/ 1461 w 1853"/>
                  <a:gd name="T13" fmla="*/ 955 h 1462"/>
                  <a:gd name="T14" fmla="*/ 1358 w 1853"/>
                  <a:gd name="T15" fmla="*/ 832 h 1462"/>
                  <a:gd name="T16" fmla="*/ 1561 w 1853"/>
                  <a:gd name="T17" fmla="*/ 832 h 1462"/>
                  <a:gd name="T18" fmla="*/ 1628 w 1853"/>
                  <a:gd name="T19" fmla="*/ 1071 h 1462"/>
                  <a:gd name="T20" fmla="*/ 1708 w 1853"/>
                  <a:gd name="T21" fmla="*/ 1461 h 1462"/>
                  <a:gd name="T22" fmla="*/ 1796 w 1853"/>
                  <a:gd name="T23" fmla="*/ 1373 h 1462"/>
                  <a:gd name="T24" fmla="*/ 1852 w 1853"/>
                  <a:gd name="T25" fmla="*/ 1182 h 1462"/>
                  <a:gd name="T26" fmla="*/ 1852 w 1853"/>
                  <a:gd name="T27" fmla="*/ 565 h 1462"/>
                  <a:gd name="T28" fmla="*/ 944 w 1853"/>
                  <a:gd name="T29" fmla="*/ 0 h 1462"/>
                  <a:gd name="T30" fmla="*/ 44 w 1853"/>
                  <a:gd name="T31" fmla="*/ 621 h 1462"/>
                  <a:gd name="T32" fmla="*/ 44 w 1853"/>
                  <a:gd name="T33" fmla="*/ 1202 h 1462"/>
                  <a:gd name="T34" fmla="*/ 180 w 1853"/>
                  <a:gd name="T35" fmla="*/ 1461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462">
                    <a:moveTo>
                      <a:pt x="180" y="1461"/>
                    </a:moveTo>
                    <a:lnTo>
                      <a:pt x="180" y="1461"/>
                    </a:lnTo>
                    <a:cubicBezTo>
                      <a:pt x="247" y="1158"/>
                      <a:pt x="247" y="1158"/>
                      <a:pt x="247" y="1158"/>
                    </a:cubicBezTo>
                    <a:cubicBezTo>
                      <a:pt x="247" y="1158"/>
                      <a:pt x="315" y="912"/>
                      <a:pt x="347" y="856"/>
                    </a:cubicBezTo>
                    <a:cubicBezTo>
                      <a:pt x="383" y="800"/>
                      <a:pt x="446" y="732"/>
                      <a:pt x="446" y="732"/>
                    </a:cubicBezTo>
                    <a:cubicBezTo>
                      <a:pt x="446" y="732"/>
                      <a:pt x="629" y="812"/>
                      <a:pt x="1000" y="887"/>
                    </a:cubicBezTo>
                    <a:cubicBezTo>
                      <a:pt x="1370" y="967"/>
                      <a:pt x="1461" y="955"/>
                      <a:pt x="1461" y="955"/>
                    </a:cubicBezTo>
                    <a:cubicBezTo>
                      <a:pt x="1358" y="832"/>
                      <a:pt x="1358" y="832"/>
                      <a:pt x="1358" y="832"/>
                    </a:cubicBezTo>
                    <a:cubicBezTo>
                      <a:pt x="1561" y="832"/>
                      <a:pt x="1561" y="832"/>
                      <a:pt x="1561" y="832"/>
                    </a:cubicBezTo>
                    <a:cubicBezTo>
                      <a:pt x="1561" y="832"/>
                      <a:pt x="1573" y="1011"/>
                      <a:pt x="1628" y="1071"/>
                    </a:cubicBezTo>
                    <a:cubicBezTo>
                      <a:pt x="1684" y="1126"/>
                      <a:pt x="1708" y="1461"/>
                      <a:pt x="1708" y="1461"/>
                    </a:cubicBezTo>
                    <a:cubicBezTo>
                      <a:pt x="1796" y="1373"/>
                      <a:pt x="1796" y="1373"/>
                      <a:pt x="1796" y="1373"/>
                    </a:cubicBezTo>
                    <a:cubicBezTo>
                      <a:pt x="1852" y="1182"/>
                      <a:pt x="1852" y="1182"/>
                      <a:pt x="1852" y="1182"/>
                    </a:cubicBezTo>
                    <a:cubicBezTo>
                      <a:pt x="1852" y="565"/>
                      <a:pt x="1852" y="565"/>
                      <a:pt x="1852" y="565"/>
                    </a:cubicBezTo>
                    <a:cubicBezTo>
                      <a:pt x="1852" y="565"/>
                      <a:pt x="1616" y="0"/>
                      <a:pt x="944" y="0"/>
                    </a:cubicBezTo>
                    <a:cubicBezTo>
                      <a:pt x="271" y="0"/>
                      <a:pt x="44" y="621"/>
                      <a:pt x="44" y="621"/>
                    </a:cubicBezTo>
                    <a:cubicBezTo>
                      <a:pt x="44" y="621"/>
                      <a:pt x="0" y="1146"/>
                      <a:pt x="44" y="1202"/>
                    </a:cubicBezTo>
                    <a:cubicBezTo>
                      <a:pt x="88" y="1258"/>
                      <a:pt x="180" y="1461"/>
                      <a:pt x="180" y="1461"/>
                    </a:cubicBezTo>
                  </a:path>
                </a:pathLst>
              </a:custGeom>
              <a:solidFill>
                <a:srgbClr val="4A4847"/>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8" name="îŝḷîḓé-Freeform: Shape 52"/>
              <p:cNvSpPr/>
              <p:nvPr/>
            </p:nvSpPr>
            <p:spPr bwMode="auto">
              <a:xfrm>
                <a:off x="9735309" y="9866248"/>
                <a:ext cx="785079" cy="401795"/>
              </a:xfrm>
              <a:custGeom>
                <a:avLst/>
                <a:gdLst>
                  <a:gd name="T0" fmla="*/ 637 w 1641"/>
                  <a:gd name="T1" fmla="*/ 8 h 841"/>
                  <a:gd name="T2" fmla="*/ 637 w 1641"/>
                  <a:gd name="T3" fmla="*/ 8 h 841"/>
                  <a:gd name="T4" fmla="*/ 1039 w 1641"/>
                  <a:gd name="T5" fmla="*/ 123 h 841"/>
                  <a:gd name="T6" fmla="*/ 1394 w 1641"/>
                  <a:gd name="T7" fmla="*/ 267 h 841"/>
                  <a:gd name="T8" fmla="*/ 1493 w 1641"/>
                  <a:gd name="T9" fmla="*/ 394 h 841"/>
                  <a:gd name="T10" fmla="*/ 1640 w 1641"/>
                  <a:gd name="T11" fmla="*/ 513 h 841"/>
                  <a:gd name="T12" fmla="*/ 1298 w 1641"/>
                  <a:gd name="T13" fmla="*/ 840 h 841"/>
                  <a:gd name="T14" fmla="*/ 1139 w 1641"/>
                  <a:gd name="T15" fmla="*/ 752 h 841"/>
                  <a:gd name="T16" fmla="*/ 482 w 1641"/>
                  <a:gd name="T17" fmla="*/ 597 h 841"/>
                  <a:gd name="T18" fmla="*/ 4 w 1641"/>
                  <a:gd name="T19" fmla="*/ 59 h 841"/>
                  <a:gd name="T20" fmla="*/ 20 w 1641"/>
                  <a:gd name="T21" fmla="*/ 8 h 841"/>
                  <a:gd name="T22" fmla="*/ 195 w 1641"/>
                  <a:gd name="T23" fmla="*/ 95 h 841"/>
                  <a:gd name="T24" fmla="*/ 462 w 1641"/>
                  <a:gd name="T25" fmla="*/ 362 h 841"/>
                  <a:gd name="T26" fmla="*/ 203 w 1641"/>
                  <a:gd name="T27" fmla="*/ 59 h 841"/>
                  <a:gd name="T28" fmla="*/ 203 w 1641"/>
                  <a:gd name="T29" fmla="*/ 8 h 841"/>
                  <a:gd name="T30" fmla="*/ 382 w 1641"/>
                  <a:gd name="T31" fmla="*/ 87 h 841"/>
                  <a:gd name="T32" fmla="*/ 848 w 1641"/>
                  <a:gd name="T33" fmla="*/ 390 h 841"/>
                  <a:gd name="T34" fmla="*/ 940 w 1641"/>
                  <a:gd name="T35" fmla="*/ 263 h 841"/>
                  <a:gd name="T36" fmla="*/ 741 w 1641"/>
                  <a:gd name="T37" fmla="*/ 211 h 841"/>
                  <a:gd name="T38" fmla="*/ 637 w 1641"/>
                  <a:gd name="T39" fmla="*/ 8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1" h="841">
                    <a:moveTo>
                      <a:pt x="637" y="8"/>
                    </a:moveTo>
                    <a:lnTo>
                      <a:pt x="637" y="8"/>
                    </a:lnTo>
                    <a:cubicBezTo>
                      <a:pt x="637" y="8"/>
                      <a:pt x="959" y="111"/>
                      <a:pt x="1039" y="123"/>
                    </a:cubicBezTo>
                    <a:cubicBezTo>
                      <a:pt x="1118" y="135"/>
                      <a:pt x="1298" y="159"/>
                      <a:pt x="1394" y="267"/>
                    </a:cubicBezTo>
                    <a:cubicBezTo>
                      <a:pt x="1489" y="374"/>
                      <a:pt x="1457" y="366"/>
                      <a:pt x="1493" y="394"/>
                    </a:cubicBezTo>
                    <a:cubicBezTo>
                      <a:pt x="1525" y="422"/>
                      <a:pt x="1640" y="513"/>
                      <a:pt x="1640" y="513"/>
                    </a:cubicBezTo>
                    <a:cubicBezTo>
                      <a:pt x="1298" y="840"/>
                      <a:pt x="1298" y="840"/>
                      <a:pt x="1298" y="840"/>
                    </a:cubicBezTo>
                    <a:cubicBezTo>
                      <a:pt x="1298" y="840"/>
                      <a:pt x="1179" y="764"/>
                      <a:pt x="1139" y="752"/>
                    </a:cubicBezTo>
                    <a:cubicBezTo>
                      <a:pt x="1103" y="740"/>
                      <a:pt x="526" y="625"/>
                      <a:pt x="482" y="597"/>
                    </a:cubicBezTo>
                    <a:cubicBezTo>
                      <a:pt x="434" y="569"/>
                      <a:pt x="8" y="75"/>
                      <a:pt x="4" y="59"/>
                    </a:cubicBezTo>
                    <a:cubicBezTo>
                      <a:pt x="0" y="43"/>
                      <a:pt x="0" y="16"/>
                      <a:pt x="20" y="8"/>
                    </a:cubicBezTo>
                    <a:cubicBezTo>
                      <a:pt x="40" y="3"/>
                      <a:pt x="115" y="0"/>
                      <a:pt x="195" y="95"/>
                    </a:cubicBezTo>
                    <a:cubicBezTo>
                      <a:pt x="275" y="187"/>
                      <a:pt x="462" y="362"/>
                      <a:pt x="462" y="362"/>
                    </a:cubicBezTo>
                    <a:cubicBezTo>
                      <a:pt x="203" y="59"/>
                      <a:pt x="203" y="59"/>
                      <a:pt x="203" y="59"/>
                    </a:cubicBezTo>
                    <a:cubicBezTo>
                      <a:pt x="203" y="59"/>
                      <a:pt x="195" y="8"/>
                      <a:pt x="203" y="8"/>
                    </a:cubicBezTo>
                    <a:cubicBezTo>
                      <a:pt x="215" y="8"/>
                      <a:pt x="295" y="0"/>
                      <a:pt x="382" y="87"/>
                    </a:cubicBezTo>
                    <a:cubicBezTo>
                      <a:pt x="474" y="179"/>
                      <a:pt x="657" y="406"/>
                      <a:pt x="848" y="390"/>
                    </a:cubicBezTo>
                    <a:cubicBezTo>
                      <a:pt x="1043" y="370"/>
                      <a:pt x="940" y="263"/>
                      <a:pt x="940" y="263"/>
                    </a:cubicBezTo>
                    <a:cubicBezTo>
                      <a:pt x="940" y="263"/>
                      <a:pt x="780" y="211"/>
                      <a:pt x="741" y="211"/>
                    </a:cubicBezTo>
                    <a:cubicBezTo>
                      <a:pt x="701" y="211"/>
                      <a:pt x="589" y="115"/>
                      <a:pt x="637" y="8"/>
                    </a:cubicBezTo>
                  </a:path>
                </a:pathLst>
              </a:custGeom>
              <a:solidFill>
                <a:srgbClr val="FDD8A5"/>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9" name="îŝḷîḓé-Freeform: Shape 53"/>
              <p:cNvSpPr/>
              <p:nvPr/>
            </p:nvSpPr>
            <p:spPr bwMode="auto">
              <a:xfrm>
                <a:off x="10001940" y="8525523"/>
                <a:ext cx="234889" cy="391221"/>
              </a:xfrm>
              <a:custGeom>
                <a:avLst/>
                <a:gdLst>
                  <a:gd name="T0" fmla="*/ 494 w 495"/>
                  <a:gd name="T1" fmla="*/ 584 h 820"/>
                  <a:gd name="T2" fmla="*/ 494 w 495"/>
                  <a:gd name="T3" fmla="*/ 584 h 820"/>
                  <a:gd name="T4" fmla="*/ 199 w 495"/>
                  <a:gd name="T5" fmla="*/ 477 h 820"/>
                  <a:gd name="T6" fmla="*/ 196 w 495"/>
                  <a:gd name="T7" fmla="*/ 445 h 820"/>
                  <a:gd name="T8" fmla="*/ 327 w 495"/>
                  <a:gd name="T9" fmla="*/ 203 h 820"/>
                  <a:gd name="T10" fmla="*/ 339 w 495"/>
                  <a:gd name="T11" fmla="*/ 119 h 820"/>
                  <a:gd name="T12" fmla="*/ 223 w 495"/>
                  <a:gd name="T13" fmla="*/ 154 h 820"/>
                  <a:gd name="T14" fmla="*/ 223 w 495"/>
                  <a:gd name="T15" fmla="*/ 154 h 820"/>
                  <a:gd name="T16" fmla="*/ 215 w 495"/>
                  <a:gd name="T17" fmla="*/ 166 h 820"/>
                  <a:gd name="T18" fmla="*/ 211 w 495"/>
                  <a:gd name="T19" fmla="*/ 175 h 820"/>
                  <a:gd name="T20" fmla="*/ 152 w 495"/>
                  <a:gd name="T21" fmla="*/ 258 h 820"/>
                  <a:gd name="T22" fmla="*/ 164 w 495"/>
                  <a:gd name="T23" fmla="*/ 75 h 820"/>
                  <a:gd name="T24" fmla="*/ 84 w 495"/>
                  <a:gd name="T25" fmla="*/ 51 h 820"/>
                  <a:gd name="T26" fmla="*/ 0 w 495"/>
                  <a:gd name="T27" fmla="*/ 378 h 820"/>
                  <a:gd name="T28" fmla="*/ 303 w 495"/>
                  <a:gd name="T29" fmla="*/ 776 h 820"/>
                  <a:gd name="T30" fmla="*/ 494 w 495"/>
                  <a:gd name="T31" fmla="*/ 58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5" h="820">
                    <a:moveTo>
                      <a:pt x="494" y="584"/>
                    </a:moveTo>
                    <a:lnTo>
                      <a:pt x="494" y="584"/>
                    </a:lnTo>
                    <a:cubicBezTo>
                      <a:pt x="494" y="584"/>
                      <a:pt x="220" y="540"/>
                      <a:pt x="199" y="477"/>
                    </a:cubicBezTo>
                    <a:cubicBezTo>
                      <a:pt x="196" y="469"/>
                      <a:pt x="196" y="457"/>
                      <a:pt x="196" y="445"/>
                    </a:cubicBezTo>
                    <a:cubicBezTo>
                      <a:pt x="196" y="445"/>
                      <a:pt x="311" y="226"/>
                      <a:pt x="327" y="203"/>
                    </a:cubicBezTo>
                    <a:cubicBezTo>
                      <a:pt x="346" y="170"/>
                      <a:pt x="363" y="135"/>
                      <a:pt x="339" y="119"/>
                    </a:cubicBezTo>
                    <a:cubicBezTo>
                      <a:pt x="339" y="119"/>
                      <a:pt x="287" y="59"/>
                      <a:pt x="223" y="154"/>
                    </a:cubicBezTo>
                    <a:lnTo>
                      <a:pt x="223" y="154"/>
                    </a:lnTo>
                    <a:cubicBezTo>
                      <a:pt x="220" y="159"/>
                      <a:pt x="220" y="163"/>
                      <a:pt x="215" y="166"/>
                    </a:cubicBezTo>
                    <a:cubicBezTo>
                      <a:pt x="215" y="170"/>
                      <a:pt x="211" y="170"/>
                      <a:pt x="211" y="175"/>
                    </a:cubicBezTo>
                    <a:cubicBezTo>
                      <a:pt x="187" y="210"/>
                      <a:pt x="168" y="238"/>
                      <a:pt x="152" y="258"/>
                    </a:cubicBezTo>
                    <a:cubicBezTo>
                      <a:pt x="159" y="238"/>
                      <a:pt x="192" y="99"/>
                      <a:pt x="164" y="75"/>
                    </a:cubicBezTo>
                    <a:cubicBezTo>
                      <a:pt x="164" y="75"/>
                      <a:pt x="112" y="0"/>
                      <a:pt x="84" y="51"/>
                    </a:cubicBezTo>
                    <a:cubicBezTo>
                      <a:pt x="56" y="107"/>
                      <a:pt x="0" y="378"/>
                      <a:pt x="0" y="378"/>
                    </a:cubicBezTo>
                    <a:cubicBezTo>
                      <a:pt x="0" y="378"/>
                      <a:pt x="132" y="819"/>
                      <a:pt x="303" y="776"/>
                    </a:cubicBezTo>
                    <a:cubicBezTo>
                      <a:pt x="474" y="736"/>
                      <a:pt x="494" y="584"/>
                      <a:pt x="494" y="584"/>
                    </a:cubicBezTo>
                  </a:path>
                </a:pathLst>
              </a:custGeom>
              <a:solidFill>
                <a:srgbClr val="F6BF84"/>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0" name="îŝḷîḓé-Freeform: Shape 54"/>
              <p:cNvSpPr/>
              <p:nvPr/>
            </p:nvSpPr>
            <p:spPr bwMode="auto">
              <a:xfrm>
                <a:off x="9881321" y="8495917"/>
                <a:ext cx="495171" cy="723230"/>
              </a:xfrm>
              <a:custGeom>
                <a:avLst/>
                <a:gdLst>
                  <a:gd name="T0" fmla="*/ 67 w 1036"/>
                  <a:gd name="T1" fmla="*/ 307 h 1514"/>
                  <a:gd name="T2" fmla="*/ 67 w 1036"/>
                  <a:gd name="T3" fmla="*/ 307 h 1514"/>
                  <a:gd name="T4" fmla="*/ 0 w 1036"/>
                  <a:gd name="T5" fmla="*/ 64 h 1514"/>
                  <a:gd name="T6" fmla="*/ 123 w 1036"/>
                  <a:gd name="T7" fmla="*/ 96 h 1514"/>
                  <a:gd name="T8" fmla="*/ 414 w 1036"/>
                  <a:gd name="T9" fmla="*/ 650 h 1514"/>
                  <a:gd name="T10" fmla="*/ 724 w 1036"/>
                  <a:gd name="T11" fmla="*/ 586 h 1514"/>
                  <a:gd name="T12" fmla="*/ 991 w 1036"/>
                  <a:gd name="T13" fmla="*/ 283 h 1514"/>
                  <a:gd name="T14" fmla="*/ 995 w 1036"/>
                  <a:gd name="T15" fmla="*/ 399 h 1514"/>
                  <a:gd name="T16" fmla="*/ 856 w 1036"/>
                  <a:gd name="T17" fmla="*/ 960 h 1514"/>
                  <a:gd name="T18" fmla="*/ 939 w 1036"/>
                  <a:gd name="T19" fmla="*/ 1055 h 1514"/>
                  <a:gd name="T20" fmla="*/ 820 w 1036"/>
                  <a:gd name="T21" fmla="*/ 1513 h 1514"/>
                  <a:gd name="T22" fmla="*/ 390 w 1036"/>
                  <a:gd name="T23" fmla="*/ 1282 h 1514"/>
                  <a:gd name="T24" fmla="*/ 67 w 1036"/>
                  <a:gd name="T25" fmla="*/ 307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 h="1514">
                    <a:moveTo>
                      <a:pt x="67" y="307"/>
                    </a:moveTo>
                    <a:lnTo>
                      <a:pt x="67" y="307"/>
                    </a:lnTo>
                    <a:cubicBezTo>
                      <a:pt x="0" y="64"/>
                      <a:pt x="0" y="64"/>
                      <a:pt x="0" y="64"/>
                    </a:cubicBezTo>
                    <a:cubicBezTo>
                      <a:pt x="0" y="64"/>
                      <a:pt x="72" y="0"/>
                      <a:pt x="123" y="96"/>
                    </a:cubicBezTo>
                    <a:cubicBezTo>
                      <a:pt x="171" y="187"/>
                      <a:pt x="358" y="622"/>
                      <a:pt x="414" y="650"/>
                    </a:cubicBezTo>
                    <a:cubicBezTo>
                      <a:pt x="470" y="673"/>
                      <a:pt x="664" y="693"/>
                      <a:pt x="724" y="586"/>
                    </a:cubicBezTo>
                    <a:cubicBezTo>
                      <a:pt x="780" y="475"/>
                      <a:pt x="844" y="231"/>
                      <a:pt x="991" y="283"/>
                    </a:cubicBezTo>
                    <a:cubicBezTo>
                      <a:pt x="991" y="283"/>
                      <a:pt x="1035" y="311"/>
                      <a:pt x="995" y="399"/>
                    </a:cubicBezTo>
                    <a:cubicBezTo>
                      <a:pt x="951" y="486"/>
                      <a:pt x="820" y="892"/>
                      <a:pt x="856" y="960"/>
                    </a:cubicBezTo>
                    <a:cubicBezTo>
                      <a:pt x="891" y="1024"/>
                      <a:pt x="939" y="1055"/>
                      <a:pt x="939" y="1055"/>
                    </a:cubicBezTo>
                    <a:cubicBezTo>
                      <a:pt x="820" y="1513"/>
                      <a:pt x="820" y="1513"/>
                      <a:pt x="820" y="1513"/>
                    </a:cubicBezTo>
                    <a:cubicBezTo>
                      <a:pt x="820" y="1513"/>
                      <a:pt x="473" y="1457"/>
                      <a:pt x="390" y="1282"/>
                    </a:cubicBezTo>
                    <a:cubicBezTo>
                      <a:pt x="306" y="1103"/>
                      <a:pt x="67" y="307"/>
                      <a:pt x="67" y="307"/>
                    </a:cubicBezTo>
                  </a:path>
                </a:pathLst>
              </a:custGeom>
              <a:solidFill>
                <a:srgbClr val="FDD8A5"/>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1" name="îŝḷîḓé-Freeform: Shape 55"/>
              <p:cNvSpPr/>
              <p:nvPr/>
            </p:nvSpPr>
            <p:spPr bwMode="auto">
              <a:xfrm>
                <a:off x="13817296" y="8525523"/>
                <a:ext cx="234889" cy="391221"/>
              </a:xfrm>
              <a:custGeom>
                <a:avLst/>
                <a:gdLst>
                  <a:gd name="T0" fmla="*/ 0 w 494"/>
                  <a:gd name="T1" fmla="*/ 584 h 820"/>
                  <a:gd name="T2" fmla="*/ 0 w 494"/>
                  <a:gd name="T3" fmla="*/ 584 h 820"/>
                  <a:gd name="T4" fmla="*/ 299 w 494"/>
                  <a:gd name="T5" fmla="*/ 477 h 820"/>
                  <a:gd name="T6" fmla="*/ 299 w 494"/>
                  <a:gd name="T7" fmla="*/ 445 h 820"/>
                  <a:gd name="T8" fmla="*/ 171 w 494"/>
                  <a:gd name="T9" fmla="*/ 203 h 820"/>
                  <a:gd name="T10" fmla="*/ 159 w 494"/>
                  <a:gd name="T11" fmla="*/ 119 h 820"/>
                  <a:gd name="T12" fmla="*/ 271 w 494"/>
                  <a:gd name="T13" fmla="*/ 154 h 820"/>
                  <a:gd name="T14" fmla="*/ 271 w 494"/>
                  <a:gd name="T15" fmla="*/ 154 h 820"/>
                  <a:gd name="T16" fmla="*/ 278 w 494"/>
                  <a:gd name="T17" fmla="*/ 166 h 820"/>
                  <a:gd name="T18" fmla="*/ 287 w 494"/>
                  <a:gd name="T19" fmla="*/ 175 h 820"/>
                  <a:gd name="T20" fmla="*/ 342 w 494"/>
                  <a:gd name="T21" fmla="*/ 258 h 820"/>
                  <a:gd name="T22" fmla="*/ 330 w 494"/>
                  <a:gd name="T23" fmla="*/ 75 h 820"/>
                  <a:gd name="T24" fmla="*/ 414 w 494"/>
                  <a:gd name="T25" fmla="*/ 51 h 820"/>
                  <a:gd name="T26" fmla="*/ 493 w 494"/>
                  <a:gd name="T27" fmla="*/ 378 h 820"/>
                  <a:gd name="T28" fmla="*/ 195 w 494"/>
                  <a:gd name="T29" fmla="*/ 776 h 820"/>
                  <a:gd name="T30" fmla="*/ 0 w 494"/>
                  <a:gd name="T31" fmla="*/ 58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4" h="820">
                    <a:moveTo>
                      <a:pt x="0" y="584"/>
                    </a:moveTo>
                    <a:lnTo>
                      <a:pt x="0" y="584"/>
                    </a:lnTo>
                    <a:cubicBezTo>
                      <a:pt x="0" y="584"/>
                      <a:pt x="274" y="540"/>
                      <a:pt x="299" y="477"/>
                    </a:cubicBezTo>
                    <a:cubicBezTo>
                      <a:pt x="299" y="469"/>
                      <a:pt x="302" y="457"/>
                      <a:pt x="299" y="445"/>
                    </a:cubicBezTo>
                    <a:cubicBezTo>
                      <a:pt x="299" y="445"/>
                      <a:pt x="183" y="226"/>
                      <a:pt x="171" y="203"/>
                    </a:cubicBezTo>
                    <a:cubicBezTo>
                      <a:pt x="147" y="170"/>
                      <a:pt x="131" y="135"/>
                      <a:pt x="159" y="119"/>
                    </a:cubicBezTo>
                    <a:cubicBezTo>
                      <a:pt x="159" y="119"/>
                      <a:pt x="207" y="59"/>
                      <a:pt x="271" y="154"/>
                    </a:cubicBezTo>
                    <a:lnTo>
                      <a:pt x="271" y="154"/>
                    </a:lnTo>
                    <a:cubicBezTo>
                      <a:pt x="274" y="159"/>
                      <a:pt x="278" y="163"/>
                      <a:pt x="278" y="166"/>
                    </a:cubicBezTo>
                    <a:cubicBezTo>
                      <a:pt x="283" y="170"/>
                      <a:pt x="283" y="170"/>
                      <a:pt x="287" y="175"/>
                    </a:cubicBezTo>
                    <a:cubicBezTo>
                      <a:pt x="306" y="210"/>
                      <a:pt x="326" y="238"/>
                      <a:pt x="342" y="258"/>
                    </a:cubicBezTo>
                    <a:cubicBezTo>
                      <a:pt x="339" y="238"/>
                      <a:pt x="306" y="99"/>
                      <a:pt x="330" y="75"/>
                    </a:cubicBezTo>
                    <a:cubicBezTo>
                      <a:pt x="330" y="75"/>
                      <a:pt x="386" y="0"/>
                      <a:pt x="414" y="51"/>
                    </a:cubicBezTo>
                    <a:cubicBezTo>
                      <a:pt x="438" y="107"/>
                      <a:pt x="493" y="378"/>
                      <a:pt x="493" y="378"/>
                    </a:cubicBezTo>
                    <a:cubicBezTo>
                      <a:pt x="493" y="378"/>
                      <a:pt x="366" y="819"/>
                      <a:pt x="195" y="776"/>
                    </a:cubicBezTo>
                    <a:cubicBezTo>
                      <a:pt x="20" y="736"/>
                      <a:pt x="0" y="584"/>
                      <a:pt x="0" y="584"/>
                    </a:cubicBezTo>
                  </a:path>
                </a:pathLst>
              </a:custGeom>
              <a:solidFill>
                <a:srgbClr val="F6BF84"/>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2" name="îŝḷîḓé-Freeform: Shape 56"/>
              <p:cNvSpPr/>
              <p:nvPr/>
            </p:nvSpPr>
            <p:spPr bwMode="auto">
              <a:xfrm>
                <a:off x="13679748" y="8495917"/>
                <a:ext cx="495171" cy="723230"/>
              </a:xfrm>
              <a:custGeom>
                <a:avLst/>
                <a:gdLst>
                  <a:gd name="T0" fmla="*/ 963 w 1036"/>
                  <a:gd name="T1" fmla="*/ 307 h 1514"/>
                  <a:gd name="T2" fmla="*/ 963 w 1036"/>
                  <a:gd name="T3" fmla="*/ 307 h 1514"/>
                  <a:gd name="T4" fmla="*/ 1035 w 1036"/>
                  <a:gd name="T5" fmla="*/ 64 h 1514"/>
                  <a:gd name="T6" fmla="*/ 912 w 1036"/>
                  <a:gd name="T7" fmla="*/ 96 h 1514"/>
                  <a:gd name="T8" fmla="*/ 617 w 1036"/>
                  <a:gd name="T9" fmla="*/ 650 h 1514"/>
                  <a:gd name="T10" fmla="*/ 311 w 1036"/>
                  <a:gd name="T11" fmla="*/ 586 h 1514"/>
                  <a:gd name="T12" fmla="*/ 40 w 1036"/>
                  <a:gd name="T13" fmla="*/ 283 h 1514"/>
                  <a:gd name="T14" fmla="*/ 40 w 1036"/>
                  <a:gd name="T15" fmla="*/ 399 h 1514"/>
                  <a:gd name="T16" fmla="*/ 179 w 1036"/>
                  <a:gd name="T17" fmla="*/ 960 h 1514"/>
                  <a:gd name="T18" fmla="*/ 95 w 1036"/>
                  <a:gd name="T19" fmla="*/ 1055 h 1514"/>
                  <a:gd name="T20" fmla="*/ 212 w 1036"/>
                  <a:gd name="T21" fmla="*/ 1513 h 1514"/>
                  <a:gd name="T22" fmla="*/ 641 w 1036"/>
                  <a:gd name="T23" fmla="*/ 1282 h 1514"/>
                  <a:gd name="T24" fmla="*/ 963 w 1036"/>
                  <a:gd name="T25" fmla="*/ 307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 h="1514">
                    <a:moveTo>
                      <a:pt x="963" y="307"/>
                    </a:moveTo>
                    <a:lnTo>
                      <a:pt x="963" y="307"/>
                    </a:lnTo>
                    <a:cubicBezTo>
                      <a:pt x="1035" y="64"/>
                      <a:pt x="1035" y="64"/>
                      <a:pt x="1035" y="64"/>
                    </a:cubicBezTo>
                    <a:cubicBezTo>
                      <a:pt x="1035" y="64"/>
                      <a:pt x="963" y="0"/>
                      <a:pt x="912" y="96"/>
                    </a:cubicBezTo>
                    <a:cubicBezTo>
                      <a:pt x="860" y="187"/>
                      <a:pt x="673" y="622"/>
                      <a:pt x="617" y="650"/>
                    </a:cubicBezTo>
                    <a:cubicBezTo>
                      <a:pt x="561" y="673"/>
                      <a:pt x="371" y="693"/>
                      <a:pt x="311" y="586"/>
                    </a:cubicBezTo>
                    <a:cubicBezTo>
                      <a:pt x="251" y="475"/>
                      <a:pt x="191" y="231"/>
                      <a:pt x="40" y="283"/>
                    </a:cubicBezTo>
                    <a:cubicBezTo>
                      <a:pt x="40" y="283"/>
                      <a:pt x="0" y="311"/>
                      <a:pt x="40" y="399"/>
                    </a:cubicBezTo>
                    <a:cubicBezTo>
                      <a:pt x="80" y="486"/>
                      <a:pt x="215" y="892"/>
                      <a:pt x="179" y="960"/>
                    </a:cubicBezTo>
                    <a:cubicBezTo>
                      <a:pt x="144" y="1024"/>
                      <a:pt x="95" y="1055"/>
                      <a:pt x="95" y="1055"/>
                    </a:cubicBezTo>
                    <a:cubicBezTo>
                      <a:pt x="212" y="1513"/>
                      <a:pt x="212" y="1513"/>
                      <a:pt x="212" y="1513"/>
                    </a:cubicBezTo>
                    <a:cubicBezTo>
                      <a:pt x="212" y="1513"/>
                      <a:pt x="558" y="1457"/>
                      <a:pt x="641" y="1282"/>
                    </a:cubicBezTo>
                    <a:cubicBezTo>
                      <a:pt x="729" y="1103"/>
                      <a:pt x="963" y="307"/>
                      <a:pt x="963" y="307"/>
                    </a:cubicBezTo>
                  </a:path>
                </a:pathLst>
              </a:custGeom>
              <a:solidFill>
                <a:srgbClr val="FDD8A5"/>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3" name="is1ide-Freeform: Shape 57"/>
              <p:cNvSpPr/>
              <p:nvPr/>
            </p:nvSpPr>
            <p:spPr bwMode="auto">
              <a:xfrm>
                <a:off x="13675516" y="8999218"/>
                <a:ext cx="281443" cy="198783"/>
              </a:xfrm>
              <a:custGeom>
                <a:avLst/>
                <a:gdLst>
                  <a:gd name="T0" fmla="*/ 0 w 591"/>
                  <a:gd name="T1" fmla="*/ 91 h 419"/>
                  <a:gd name="T2" fmla="*/ 103 w 591"/>
                  <a:gd name="T3" fmla="*/ 0 h 419"/>
                  <a:gd name="T4" fmla="*/ 590 w 591"/>
                  <a:gd name="T5" fmla="*/ 310 h 419"/>
                  <a:gd name="T6" fmla="*/ 462 w 591"/>
                  <a:gd name="T7" fmla="*/ 418 h 419"/>
                  <a:gd name="T8" fmla="*/ 0 w 591"/>
                  <a:gd name="T9" fmla="*/ 91 h 419"/>
                </a:gdLst>
                <a:ahLst/>
                <a:cxnLst>
                  <a:cxn ang="0">
                    <a:pos x="T0" y="T1"/>
                  </a:cxn>
                  <a:cxn ang="0">
                    <a:pos x="T2" y="T3"/>
                  </a:cxn>
                  <a:cxn ang="0">
                    <a:pos x="T4" y="T5"/>
                  </a:cxn>
                  <a:cxn ang="0">
                    <a:pos x="T6" y="T7"/>
                  </a:cxn>
                  <a:cxn ang="0">
                    <a:pos x="T8" y="T9"/>
                  </a:cxn>
                </a:cxnLst>
                <a:rect l="0" t="0" r="r" b="b"/>
                <a:pathLst>
                  <a:path w="591" h="419">
                    <a:moveTo>
                      <a:pt x="0" y="91"/>
                    </a:moveTo>
                    <a:lnTo>
                      <a:pt x="103" y="0"/>
                    </a:lnTo>
                    <a:lnTo>
                      <a:pt x="590" y="310"/>
                    </a:lnTo>
                    <a:lnTo>
                      <a:pt x="462" y="418"/>
                    </a:lnTo>
                    <a:lnTo>
                      <a:pt x="0" y="91"/>
                    </a:lnTo>
                  </a:path>
                </a:pathLst>
              </a:custGeom>
              <a:solidFill>
                <a:srgbClr val="FCF6FA"/>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4" name="is1ide-Freeform: Shape 58"/>
              <p:cNvSpPr/>
              <p:nvPr/>
            </p:nvSpPr>
            <p:spPr bwMode="auto">
              <a:xfrm>
                <a:off x="10099281" y="8999218"/>
                <a:ext cx="279327" cy="198783"/>
              </a:xfrm>
              <a:custGeom>
                <a:avLst/>
                <a:gdLst>
                  <a:gd name="T0" fmla="*/ 585 w 586"/>
                  <a:gd name="T1" fmla="*/ 91 h 419"/>
                  <a:gd name="T2" fmla="*/ 482 w 586"/>
                  <a:gd name="T3" fmla="*/ 0 h 419"/>
                  <a:gd name="T4" fmla="*/ 0 w 586"/>
                  <a:gd name="T5" fmla="*/ 310 h 419"/>
                  <a:gd name="T6" fmla="*/ 128 w 586"/>
                  <a:gd name="T7" fmla="*/ 418 h 419"/>
                  <a:gd name="T8" fmla="*/ 585 w 586"/>
                  <a:gd name="T9" fmla="*/ 91 h 419"/>
                </a:gdLst>
                <a:ahLst/>
                <a:cxnLst>
                  <a:cxn ang="0">
                    <a:pos x="T0" y="T1"/>
                  </a:cxn>
                  <a:cxn ang="0">
                    <a:pos x="T2" y="T3"/>
                  </a:cxn>
                  <a:cxn ang="0">
                    <a:pos x="T4" y="T5"/>
                  </a:cxn>
                  <a:cxn ang="0">
                    <a:pos x="T6" y="T7"/>
                  </a:cxn>
                  <a:cxn ang="0">
                    <a:pos x="T8" y="T9"/>
                  </a:cxn>
                </a:cxnLst>
                <a:rect l="0" t="0" r="r" b="b"/>
                <a:pathLst>
                  <a:path w="586" h="419">
                    <a:moveTo>
                      <a:pt x="585" y="91"/>
                    </a:moveTo>
                    <a:lnTo>
                      <a:pt x="482" y="0"/>
                    </a:lnTo>
                    <a:lnTo>
                      <a:pt x="0" y="310"/>
                    </a:lnTo>
                    <a:lnTo>
                      <a:pt x="128" y="418"/>
                    </a:lnTo>
                    <a:lnTo>
                      <a:pt x="585" y="91"/>
                    </a:lnTo>
                  </a:path>
                </a:pathLst>
              </a:custGeom>
              <a:solidFill>
                <a:srgbClr val="FCF6FA"/>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5" name="is1ide-Freeform: Shape 59"/>
              <p:cNvSpPr/>
              <p:nvPr/>
            </p:nvSpPr>
            <p:spPr bwMode="auto">
              <a:xfrm>
                <a:off x="10107746" y="9016136"/>
                <a:ext cx="1695008" cy="752836"/>
              </a:xfrm>
              <a:custGeom>
                <a:avLst/>
                <a:gdLst>
                  <a:gd name="T0" fmla="*/ 3534 w 3535"/>
                  <a:gd name="T1" fmla="*/ 1366 h 1574"/>
                  <a:gd name="T2" fmla="*/ 3534 w 3535"/>
                  <a:gd name="T3" fmla="*/ 1366 h 1574"/>
                  <a:gd name="T4" fmla="*/ 2802 w 3535"/>
                  <a:gd name="T5" fmla="*/ 462 h 1574"/>
                  <a:gd name="T6" fmla="*/ 1480 w 3535"/>
                  <a:gd name="T7" fmla="*/ 721 h 1574"/>
                  <a:gd name="T8" fmla="*/ 561 w 3535"/>
                  <a:gd name="T9" fmla="*/ 0 h 1574"/>
                  <a:gd name="T10" fmla="*/ 0 w 3535"/>
                  <a:gd name="T11" fmla="*/ 358 h 1574"/>
                  <a:gd name="T12" fmla="*/ 1504 w 3535"/>
                  <a:gd name="T13" fmla="*/ 1565 h 1574"/>
                  <a:gd name="T14" fmla="*/ 1516 w 3535"/>
                  <a:gd name="T15" fmla="*/ 1565 h 1574"/>
                  <a:gd name="T16" fmla="*/ 3534 w 3535"/>
                  <a:gd name="T17" fmla="*/ 1366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5" h="1574">
                    <a:moveTo>
                      <a:pt x="3534" y="1366"/>
                    </a:moveTo>
                    <a:lnTo>
                      <a:pt x="3534" y="1366"/>
                    </a:lnTo>
                    <a:cubicBezTo>
                      <a:pt x="2802" y="462"/>
                      <a:pt x="2802" y="462"/>
                      <a:pt x="2802" y="462"/>
                    </a:cubicBezTo>
                    <a:cubicBezTo>
                      <a:pt x="1480" y="721"/>
                      <a:pt x="1480" y="721"/>
                      <a:pt x="1480" y="721"/>
                    </a:cubicBezTo>
                    <a:cubicBezTo>
                      <a:pt x="561" y="0"/>
                      <a:pt x="561" y="0"/>
                      <a:pt x="561" y="0"/>
                    </a:cubicBezTo>
                    <a:cubicBezTo>
                      <a:pt x="0" y="358"/>
                      <a:pt x="0" y="358"/>
                      <a:pt x="0" y="358"/>
                    </a:cubicBezTo>
                    <a:cubicBezTo>
                      <a:pt x="0" y="358"/>
                      <a:pt x="1277" y="1573"/>
                      <a:pt x="1504" y="1565"/>
                    </a:cubicBezTo>
                    <a:cubicBezTo>
                      <a:pt x="1508" y="1565"/>
                      <a:pt x="1512" y="1565"/>
                      <a:pt x="1516" y="1565"/>
                    </a:cubicBezTo>
                    <a:lnTo>
                      <a:pt x="3534" y="1366"/>
                    </a:lnTo>
                  </a:path>
                </a:pathLst>
              </a:custGeom>
              <a:solidFill>
                <a:schemeClr val="accent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6" name="is1ide-Freeform: Shape 60"/>
              <p:cNvSpPr/>
              <p:nvPr/>
            </p:nvSpPr>
            <p:spPr bwMode="auto">
              <a:xfrm>
                <a:off x="12253486" y="9016136"/>
                <a:ext cx="1697124" cy="752836"/>
              </a:xfrm>
              <a:custGeom>
                <a:avLst/>
                <a:gdLst>
                  <a:gd name="T0" fmla="*/ 0 w 3539"/>
                  <a:gd name="T1" fmla="*/ 1366 h 1574"/>
                  <a:gd name="T2" fmla="*/ 0 w 3539"/>
                  <a:gd name="T3" fmla="*/ 1366 h 1574"/>
                  <a:gd name="T4" fmla="*/ 736 w 3539"/>
                  <a:gd name="T5" fmla="*/ 462 h 1574"/>
                  <a:gd name="T6" fmla="*/ 2058 w 3539"/>
                  <a:gd name="T7" fmla="*/ 721 h 1574"/>
                  <a:gd name="T8" fmla="*/ 2977 w 3539"/>
                  <a:gd name="T9" fmla="*/ 0 h 1574"/>
                  <a:gd name="T10" fmla="*/ 3538 w 3539"/>
                  <a:gd name="T11" fmla="*/ 358 h 1574"/>
                  <a:gd name="T12" fmla="*/ 2030 w 3539"/>
                  <a:gd name="T13" fmla="*/ 1565 h 1574"/>
                  <a:gd name="T14" fmla="*/ 2018 w 3539"/>
                  <a:gd name="T15" fmla="*/ 1565 h 1574"/>
                  <a:gd name="T16" fmla="*/ 0 w 3539"/>
                  <a:gd name="T17" fmla="*/ 1366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9" h="1574">
                    <a:moveTo>
                      <a:pt x="0" y="1366"/>
                    </a:moveTo>
                    <a:lnTo>
                      <a:pt x="0" y="1366"/>
                    </a:lnTo>
                    <a:cubicBezTo>
                      <a:pt x="736" y="462"/>
                      <a:pt x="736" y="462"/>
                      <a:pt x="736" y="462"/>
                    </a:cubicBezTo>
                    <a:cubicBezTo>
                      <a:pt x="2058" y="721"/>
                      <a:pt x="2058" y="721"/>
                      <a:pt x="2058" y="721"/>
                    </a:cubicBezTo>
                    <a:cubicBezTo>
                      <a:pt x="2977" y="0"/>
                      <a:pt x="2977" y="0"/>
                      <a:pt x="2977" y="0"/>
                    </a:cubicBezTo>
                    <a:cubicBezTo>
                      <a:pt x="3538" y="358"/>
                      <a:pt x="3538" y="358"/>
                      <a:pt x="3538" y="358"/>
                    </a:cubicBezTo>
                    <a:cubicBezTo>
                      <a:pt x="3538" y="358"/>
                      <a:pt x="2261" y="1573"/>
                      <a:pt x="2030" y="1565"/>
                    </a:cubicBezTo>
                    <a:cubicBezTo>
                      <a:pt x="2026" y="1565"/>
                      <a:pt x="2022" y="1565"/>
                      <a:pt x="2018" y="1565"/>
                    </a:cubicBezTo>
                    <a:lnTo>
                      <a:pt x="0" y="1366"/>
                    </a:lnTo>
                  </a:path>
                </a:pathLst>
              </a:custGeom>
              <a:solidFill>
                <a:schemeClr val="accent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7" name="is1ide-Freeform: Shape 61"/>
              <p:cNvSpPr/>
              <p:nvPr/>
            </p:nvSpPr>
            <p:spPr bwMode="auto">
              <a:xfrm>
                <a:off x="9724729" y="9866248"/>
                <a:ext cx="785079" cy="401795"/>
              </a:xfrm>
              <a:custGeom>
                <a:avLst/>
                <a:gdLst>
                  <a:gd name="T0" fmla="*/ 637 w 1642"/>
                  <a:gd name="T1" fmla="*/ 8 h 841"/>
                  <a:gd name="T2" fmla="*/ 637 w 1642"/>
                  <a:gd name="T3" fmla="*/ 8 h 841"/>
                  <a:gd name="T4" fmla="*/ 1039 w 1642"/>
                  <a:gd name="T5" fmla="*/ 123 h 841"/>
                  <a:gd name="T6" fmla="*/ 1393 w 1642"/>
                  <a:gd name="T7" fmla="*/ 267 h 841"/>
                  <a:gd name="T8" fmla="*/ 1493 w 1642"/>
                  <a:gd name="T9" fmla="*/ 394 h 841"/>
                  <a:gd name="T10" fmla="*/ 1641 w 1642"/>
                  <a:gd name="T11" fmla="*/ 513 h 841"/>
                  <a:gd name="T12" fmla="*/ 1298 w 1642"/>
                  <a:gd name="T13" fmla="*/ 840 h 841"/>
                  <a:gd name="T14" fmla="*/ 1138 w 1642"/>
                  <a:gd name="T15" fmla="*/ 752 h 841"/>
                  <a:gd name="T16" fmla="*/ 482 w 1642"/>
                  <a:gd name="T17" fmla="*/ 597 h 841"/>
                  <a:gd name="T18" fmla="*/ 4 w 1642"/>
                  <a:gd name="T19" fmla="*/ 59 h 841"/>
                  <a:gd name="T20" fmla="*/ 20 w 1642"/>
                  <a:gd name="T21" fmla="*/ 8 h 841"/>
                  <a:gd name="T22" fmla="*/ 195 w 1642"/>
                  <a:gd name="T23" fmla="*/ 95 h 841"/>
                  <a:gd name="T24" fmla="*/ 462 w 1642"/>
                  <a:gd name="T25" fmla="*/ 362 h 841"/>
                  <a:gd name="T26" fmla="*/ 207 w 1642"/>
                  <a:gd name="T27" fmla="*/ 59 h 841"/>
                  <a:gd name="T28" fmla="*/ 207 w 1642"/>
                  <a:gd name="T29" fmla="*/ 8 h 841"/>
                  <a:gd name="T30" fmla="*/ 386 w 1642"/>
                  <a:gd name="T31" fmla="*/ 87 h 841"/>
                  <a:gd name="T32" fmla="*/ 852 w 1642"/>
                  <a:gd name="T33" fmla="*/ 390 h 841"/>
                  <a:gd name="T34" fmla="*/ 940 w 1642"/>
                  <a:gd name="T35" fmla="*/ 263 h 841"/>
                  <a:gd name="T36" fmla="*/ 741 w 1642"/>
                  <a:gd name="T37" fmla="*/ 211 h 841"/>
                  <a:gd name="T38" fmla="*/ 637 w 1642"/>
                  <a:gd name="T39" fmla="*/ 8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841">
                    <a:moveTo>
                      <a:pt x="637" y="8"/>
                    </a:moveTo>
                    <a:lnTo>
                      <a:pt x="637" y="8"/>
                    </a:lnTo>
                    <a:cubicBezTo>
                      <a:pt x="637" y="8"/>
                      <a:pt x="960" y="111"/>
                      <a:pt x="1039" y="123"/>
                    </a:cubicBezTo>
                    <a:cubicBezTo>
                      <a:pt x="1119" y="135"/>
                      <a:pt x="1298" y="159"/>
                      <a:pt x="1393" y="267"/>
                    </a:cubicBezTo>
                    <a:cubicBezTo>
                      <a:pt x="1489" y="374"/>
                      <a:pt x="1457" y="366"/>
                      <a:pt x="1493" y="394"/>
                    </a:cubicBezTo>
                    <a:cubicBezTo>
                      <a:pt x="1529" y="422"/>
                      <a:pt x="1641" y="513"/>
                      <a:pt x="1641" y="513"/>
                    </a:cubicBezTo>
                    <a:cubicBezTo>
                      <a:pt x="1298" y="840"/>
                      <a:pt x="1298" y="840"/>
                      <a:pt x="1298" y="840"/>
                    </a:cubicBezTo>
                    <a:cubicBezTo>
                      <a:pt x="1298" y="840"/>
                      <a:pt x="1178" y="764"/>
                      <a:pt x="1138" y="752"/>
                    </a:cubicBezTo>
                    <a:cubicBezTo>
                      <a:pt x="1103" y="740"/>
                      <a:pt x="526" y="625"/>
                      <a:pt x="482" y="597"/>
                    </a:cubicBezTo>
                    <a:cubicBezTo>
                      <a:pt x="434" y="569"/>
                      <a:pt x="12" y="75"/>
                      <a:pt x="4" y="59"/>
                    </a:cubicBezTo>
                    <a:cubicBezTo>
                      <a:pt x="0" y="43"/>
                      <a:pt x="4" y="16"/>
                      <a:pt x="20" y="8"/>
                    </a:cubicBezTo>
                    <a:cubicBezTo>
                      <a:pt x="40" y="3"/>
                      <a:pt x="116" y="0"/>
                      <a:pt x="195" y="95"/>
                    </a:cubicBezTo>
                    <a:cubicBezTo>
                      <a:pt x="275" y="187"/>
                      <a:pt x="462" y="362"/>
                      <a:pt x="462" y="362"/>
                    </a:cubicBezTo>
                    <a:cubicBezTo>
                      <a:pt x="207" y="59"/>
                      <a:pt x="207" y="59"/>
                      <a:pt x="207" y="59"/>
                    </a:cubicBezTo>
                    <a:cubicBezTo>
                      <a:pt x="207" y="59"/>
                      <a:pt x="195" y="8"/>
                      <a:pt x="207" y="8"/>
                    </a:cubicBezTo>
                    <a:cubicBezTo>
                      <a:pt x="215" y="8"/>
                      <a:pt x="295" y="0"/>
                      <a:pt x="386" y="87"/>
                    </a:cubicBezTo>
                    <a:cubicBezTo>
                      <a:pt x="474" y="179"/>
                      <a:pt x="657" y="406"/>
                      <a:pt x="852" y="390"/>
                    </a:cubicBezTo>
                    <a:cubicBezTo>
                      <a:pt x="1043" y="370"/>
                      <a:pt x="940" y="263"/>
                      <a:pt x="940" y="263"/>
                    </a:cubicBezTo>
                    <a:cubicBezTo>
                      <a:pt x="940" y="263"/>
                      <a:pt x="780" y="211"/>
                      <a:pt x="741" y="211"/>
                    </a:cubicBezTo>
                    <a:cubicBezTo>
                      <a:pt x="701" y="211"/>
                      <a:pt x="589" y="115"/>
                      <a:pt x="637" y="8"/>
                    </a:cubicBezTo>
                  </a:path>
                </a:pathLst>
              </a:custGeom>
              <a:solidFill>
                <a:srgbClr val="FDD8A5"/>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8" name="is1ide-Freeform: Shape 62"/>
              <p:cNvSpPr/>
              <p:nvPr/>
            </p:nvSpPr>
            <p:spPr bwMode="auto">
              <a:xfrm>
                <a:off x="13544317" y="9866248"/>
                <a:ext cx="787195" cy="401795"/>
              </a:xfrm>
              <a:custGeom>
                <a:avLst/>
                <a:gdLst>
                  <a:gd name="T0" fmla="*/ 1003 w 1645"/>
                  <a:gd name="T1" fmla="*/ 8 h 841"/>
                  <a:gd name="T2" fmla="*/ 1003 w 1645"/>
                  <a:gd name="T3" fmla="*/ 8 h 841"/>
                  <a:gd name="T4" fmla="*/ 601 w 1645"/>
                  <a:gd name="T5" fmla="*/ 123 h 841"/>
                  <a:gd name="T6" fmla="*/ 251 w 1645"/>
                  <a:gd name="T7" fmla="*/ 267 h 841"/>
                  <a:gd name="T8" fmla="*/ 151 w 1645"/>
                  <a:gd name="T9" fmla="*/ 394 h 841"/>
                  <a:gd name="T10" fmla="*/ 0 w 1645"/>
                  <a:gd name="T11" fmla="*/ 513 h 841"/>
                  <a:gd name="T12" fmla="*/ 342 w 1645"/>
                  <a:gd name="T13" fmla="*/ 840 h 841"/>
                  <a:gd name="T14" fmla="*/ 501 w 1645"/>
                  <a:gd name="T15" fmla="*/ 752 h 841"/>
                  <a:gd name="T16" fmla="*/ 1162 w 1645"/>
                  <a:gd name="T17" fmla="*/ 597 h 841"/>
                  <a:gd name="T18" fmla="*/ 1636 w 1645"/>
                  <a:gd name="T19" fmla="*/ 59 h 841"/>
                  <a:gd name="T20" fmla="*/ 1619 w 1645"/>
                  <a:gd name="T21" fmla="*/ 8 h 841"/>
                  <a:gd name="T22" fmla="*/ 1449 w 1645"/>
                  <a:gd name="T23" fmla="*/ 95 h 841"/>
                  <a:gd name="T24" fmla="*/ 1178 w 1645"/>
                  <a:gd name="T25" fmla="*/ 362 h 841"/>
                  <a:gd name="T26" fmla="*/ 1437 w 1645"/>
                  <a:gd name="T27" fmla="*/ 59 h 841"/>
                  <a:gd name="T28" fmla="*/ 1437 w 1645"/>
                  <a:gd name="T29" fmla="*/ 8 h 841"/>
                  <a:gd name="T30" fmla="*/ 1257 w 1645"/>
                  <a:gd name="T31" fmla="*/ 87 h 841"/>
                  <a:gd name="T32" fmla="*/ 791 w 1645"/>
                  <a:gd name="T33" fmla="*/ 390 h 841"/>
                  <a:gd name="T34" fmla="*/ 700 w 1645"/>
                  <a:gd name="T35" fmla="*/ 263 h 841"/>
                  <a:gd name="T36" fmla="*/ 903 w 1645"/>
                  <a:gd name="T37" fmla="*/ 211 h 841"/>
                  <a:gd name="T38" fmla="*/ 1003 w 1645"/>
                  <a:gd name="T39" fmla="*/ 8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5" h="841">
                    <a:moveTo>
                      <a:pt x="1003" y="8"/>
                    </a:moveTo>
                    <a:lnTo>
                      <a:pt x="1003" y="8"/>
                    </a:lnTo>
                    <a:cubicBezTo>
                      <a:pt x="1003" y="8"/>
                      <a:pt x="681" y="111"/>
                      <a:pt x="601" y="123"/>
                    </a:cubicBezTo>
                    <a:cubicBezTo>
                      <a:pt x="521" y="135"/>
                      <a:pt x="346" y="159"/>
                      <a:pt x="251" y="267"/>
                    </a:cubicBezTo>
                    <a:cubicBezTo>
                      <a:pt x="151" y="374"/>
                      <a:pt x="183" y="366"/>
                      <a:pt x="151" y="394"/>
                    </a:cubicBezTo>
                    <a:cubicBezTo>
                      <a:pt x="115" y="422"/>
                      <a:pt x="0" y="513"/>
                      <a:pt x="0" y="513"/>
                    </a:cubicBezTo>
                    <a:cubicBezTo>
                      <a:pt x="342" y="840"/>
                      <a:pt x="342" y="840"/>
                      <a:pt x="342" y="840"/>
                    </a:cubicBezTo>
                    <a:cubicBezTo>
                      <a:pt x="342" y="840"/>
                      <a:pt x="461" y="764"/>
                      <a:pt x="501" y="752"/>
                    </a:cubicBezTo>
                    <a:cubicBezTo>
                      <a:pt x="541" y="740"/>
                      <a:pt x="1114" y="625"/>
                      <a:pt x="1162" y="597"/>
                    </a:cubicBezTo>
                    <a:cubicBezTo>
                      <a:pt x="1205" y="569"/>
                      <a:pt x="1632" y="75"/>
                      <a:pt x="1636" y="59"/>
                    </a:cubicBezTo>
                    <a:cubicBezTo>
                      <a:pt x="1644" y="43"/>
                      <a:pt x="1640" y="16"/>
                      <a:pt x="1619" y="8"/>
                    </a:cubicBezTo>
                    <a:cubicBezTo>
                      <a:pt x="1604" y="3"/>
                      <a:pt x="1528" y="0"/>
                      <a:pt x="1449" y="95"/>
                    </a:cubicBezTo>
                    <a:cubicBezTo>
                      <a:pt x="1365" y="187"/>
                      <a:pt x="1178" y="362"/>
                      <a:pt x="1178" y="362"/>
                    </a:cubicBezTo>
                    <a:cubicBezTo>
                      <a:pt x="1437" y="59"/>
                      <a:pt x="1437" y="59"/>
                      <a:pt x="1437" y="59"/>
                    </a:cubicBezTo>
                    <a:cubicBezTo>
                      <a:pt x="1437" y="59"/>
                      <a:pt x="1449" y="8"/>
                      <a:pt x="1437" y="8"/>
                    </a:cubicBezTo>
                    <a:cubicBezTo>
                      <a:pt x="1425" y="8"/>
                      <a:pt x="1349" y="0"/>
                      <a:pt x="1257" y="87"/>
                    </a:cubicBezTo>
                    <a:cubicBezTo>
                      <a:pt x="1166" y="179"/>
                      <a:pt x="983" y="406"/>
                      <a:pt x="791" y="390"/>
                    </a:cubicBezTo>
                    <a:cubicBezTo>
                      <a:pt x="601" y="370"/>
                      <a:pt x="700" y="263"/>
                      <a:pt x="700" y="263"/>
                    </a:cubicBezTo>
                    <a:cubicBezTo>
                      <a:pt x="700" y="263"/>
                      <a:pt x="859" y="211"/>
                      <a:pt x="903" y="211"/>
                    </a:cubicBezTo>
                    <a:cubicBezTo>
                      <a:pt x="943" y="211"/>
                      <a:pt x="1055" y="115"/>
                      <a:pt x="1003" y="8"/>
                    </a:cubicBezTo>
                  </a:path>
                </a:pathLst>
              </a:custGeom>
              <a:solidFill>
                <a:srgbClr val="FDD8A5"/>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9" name="is1ide-Freeform: Shape 63"/>
              <p:cNvSpPr/>
              <p:nvPr/>
            </p:nvSpPr>
            <p:spPr bwMode="auto">
              <a:xfrm>
                <a:off x="13432163" y="10026966"/>
                <a:ext cx="315301" cy="342583"/>
              </a:xfrm>
              <a:custGeom>
                <a:avLst/>
                <a:gdLst>
                  <a:gd name="T0" fmla="*/ 0 w 661"/>
                  <a:gd name="T1" fmla="*/ 156 h 718"/>
                  <a:gd name="T2" fmla="*/ 274 w 661"/>
                  <a:gd name="T3" fmla="*/ 0 h 718"/>
                  <a:gd name="T4" fmla="*/ 660 w 661"/>
                  <a:gd name="T5" fmla="*/ 565 h 718"/>
                  <a:gd name="T6" fmla="*/ 402 w 661"/>
                  <a:gd name="T7" fmla="*/ 717 h 718"/>
                  <a:gd name="T8" fmla="*/ 0 w 661"/>
                  <a:gd name="T9" fmla="*/ 156 h 718"/>
                </a:gdLst>
                <a:ahLst/>
                <a:cxnLst>
                  <a:cxn ang="0">
                    <a:pos x="T0" y="T1"/>
                  </a:cxn>
                  <a:cxn ang="0">
                    <a:pos x="T2" y="T3"/>
                  </a:cxn>
                  <a:cxn ang="0">
                    <a:pos x="T4" y="T5"/>
                  </a:cxn>
                  <a:cxn ang="0">
                    <a:pos x="T6" y="T7"/>
                  </a:cxn>
                  <a:cxn ang="0">
                    <a:pos x="T8" y="T9"/>
                  </a:cxn>
                </a:cxnLst>
                <a:rect l="0" t="0" r="r" b="b"/>
                <a:pathLst>
                  <a:path w="661" h="718">
                    <a:moveTo>
                      <a:pt x="0" y="156"/>
                    </a:moveTo>
                    <a:lnTo>
                      <a:pt x="274" y="0"/>
                    </a:lnTo>
                    <a:lnTo>
                      <a:pt x="660" y="565"/>
                    </a:lnTo>
                    <a:lnTo>
                      <a:pt x="402" y="717"/>
                    </a:lnTo>
                    <a:lnTo>
                      <a:pt x="0" y="156"/>
                    </a:lnTo>
                  </a:path>
                </a:pathLst>
              </a:custGeom>
              <a:solidFill>
                <a:srgbClr val="FCF6FA"/>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0" name="is1ide-Freeform: Shape 64"/>
              <p:cNvSpPr/>
              <p:nvPr/>
            </p:nvSpPr>
            <p:spPr bwMode="auto">
              <a:xfrm>
                <a:off x="12029178" y="9079577"/>
                <a:ext cx="1652686" cy="2049152"/>
              </a:xfrm>
              <a:custGeom>
                <a:avLst/>
                <a:gdLst>
                  <a:gd name="T0" fmla="*/ 493 w 3448"/>
                  <a:gd name="T1" fmla="*/ 0 h 4277"/>
                  <a:gd name="T2" fmla="*/ 493 w 3448"/>
                  <a:gd name="T3" fmla="*/ 0 h 4277"/>
                  <a:gd name="T4" fmla="*/ 1696 w 3448"/>
                  <a:gd name="T5" fmla="*/ 518 h 4277"/>
                  <a:gd name="T6" fmla="*/ 2448 w 3448"/>
                  <a:gd name="T7" fmla="*/ 2290 h 4277"/>
                  <a:gd name="T8" fmla="*/ 2997 w 3448"/>
                  <a:gd name="T9" fmla="*/ 1975 h 4277"/>
                  <a:gd name="T10" fmla="*/ 3447 w 3448"/>
                  <a:gd name="T11" fmla="*/ 2683 h 4277"/>
                  <a:gd name="T12" fmla="*/ 2372 w 3448"/>
                  <a:gd name="T13" fmla="*/ 3257 h 4277"/>
                  <a:gd name="T14" fmla="*/ 2182 w 3448"/>
                  <a:gd name="T15" fmla="*/ 3146 h 4277"/>
                  <a:gd name="T16" fmla="*/ 1389 w 3448"/>
                  <a:gd name="T17" fmla="*/ 2182 h 4277"/>
                  <a:gd name="T18" fmla="*/ 1389 w 3448"/>
                  <a:gd name="T19" fmla="*/ 4276 h 4277"/>
                  <a:gd name="T20" fmla="*/ 0 w 3448"/>
                  <a:gd name="T21" fmla="*/ 4276 h 4277"/>
                  <a:gd name="T22" fmla="*/ 0 w 3448"/>
                  <a:gd name="T23" fmla="*/ 1975 h 4277"/>
                  <a:gd name="T24" fmla="*/ 493 w 3448"/>
                  <a:gd name="T25" fmla="*/ 0 h 4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8" h="4277">
                    <a:moveTo>
                      <a:pt x="493" y="0"/>
                    </a:moveTo>
                    <a:lnTo>
                      <a:pt x="493" y="0"/>
                    </a:lnTo>
                    <a:cubicBezTo>
                      <a:pt x="1696" y="518"/>
                      <a:pt x="1696" y="518"/>
                      <a:pt x="1696" y="518"/>
                    </a:cubicBezTo>
                    <a:cubicBezTo>
                      <a:pt x="2448" y="2290"/>
                      <a:pt x="2448" y="2290"/>
                      <a:pt x="2448" y="2290"/>
                    </a:cubicBezTo>
                    <a:cubicBezTo>
                      <a:pt x="2997" y="1975"/>
                      <a:pt x="2997" y="1975"/>
                      <a:pt x="2997" y="1975"/>
                    </a:cubicBezTo>
                    <a:cubicBezTo>
                      <a:pt x="3447" y="2683"/>
                      <a:pt x="3447" y="2683"/>
                      <a:pt x="3447" y="2683"/>
                    </a:cubicBezTo>
                    <a:cubicBezTo>
                      <a:pt x="3447" y="2683"/>
                      <a:pt x="2424" y="3257"/>
                      <a:pt x="2372" y="3257"/>
                    </a:cubicBezTo>
                    <a:cubicBezTo>
                      <a:pt x="2325" y="3257"/>
                      <a:pt x="2325" y="3281"/>
                      <a:pt x="2182" y="3146"/>
                    </a:cubicBezTo>
                    <a:cubicBezTo>
                      <a:pt x="2034" y="3006"/>
                      <a:pt x="1389" y="2182"/>
                      <a:pt x="1389" y="2182"/>
                    </a:cubicBezTo>
                    <a:cubicBezTo>
                      <a:pt x="1389" y="4276"/>
                      <a:pt x="1389" y="4276"/>
                      <a:pt x="1389" y="4276"/>
                    </a:cubicBezTo>
                    <a:cubicBezTo>
                      <a:pt x="0" y="4276"/>
                      <a:pt x="0" y="4276"/>
                      <a:pt x="0" y="4276"/>
                    </a:cubicBezTo>
                    <a:cubicBezTo>
                      <a:pt x="0" y="1975"/>
                      <a:pt x="0" y="1975"/>
                      <a:pt x="0" y="1975"/>
                    </a:cubicBezTo>
                    <a:cubicBezTo>
                      <a:pt x="493" y="0"/>
                      <a:pt x="493" y="0"/>
                      <a:pt x="493" y="0"/>
                    </a:cubicBezTo>
                  </a:path>
                </a:pathLst>
              </a:custGeom>
              <a:solidFill>
                <a:schemeClr val="accent1">
                  <a:lumMod val="75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1" name="is1ide-Freeform: Shape 65"/>
              <p:cNvSpPr/>
              <p:nvPr/>
            </p:nvSpPr>
            <p:spPr bwMode="auto">
              <a:xfrm>
                <a:off x="10310893" y="10026966"/>
                <a:ext cx="317417" cy="342583"/>
              </a:xfrm>
              <a:custGeom>
                <a:avLst/>
                <a:gdLst>
                  <a:gd name="T0" fmla="*/ 665 w 666"/>
                  <a:gd name="T1" fmla="*/ 156 h 718"/>
                  <a:gd name="T2" fmla="*/ 391 w 666"/>
                  <a:gd name="T3" fmla="*/ 0 h 718"/>
                  <a:gd name="T4" fmla="*/ 0 w 666"/>
                  <a:gd name="T5" fmla="*/ 565 h 718"/>
                  <a:gd name="T6" fmla="*/ 259 w 666"/>
                  <a:gd name="T7" fmla="*/ 717 h 718"/>
                  <a:gd name="T8" fmla="*/ 665 w 666"/>
                  <a:gd name="T9" fmla="*/ 156 h 718"/>
                </a:gdLst>
                <a:ahLst/>
                <a:cxnLst>
                  <a:cxn ang="0">
                    <a:pos x="T0" y="T1"/>
                  </a:cxn>
                  <a:cxn ang="0">
                    <a:pos x="T2" y="T3"/>
                  </a:cxn>
                  <a:cxn ang="0">
                    <a:pos x="T4" y="T5"/>
                  </a:cxn>
                  <a:cxn ang="0">
                    <a:pos x="T6" y="T7"/>
                  </a:cxn>
                  <a:cxn ang="0">
                    <a:pos x="T8" y="T9"/>
                  </a:cxn>
                </a:cxnLst>
                <a:rect l="0" t="0" r="r" b="b"/>
                <a:pathLst>
                  <a:path w="666" h="718">
                    <a:moveTo>
                      <a:pt x="665" y="156"/>
                    </a:moveTo>
                    <a:lnTo>
                      <a:pt x="391" y="0"/>
                    </a:lnTo>
                    <a:lnTo>
                      <a:pt x="0" y="565"/>
                    </a:lnTo>
                    <a:lnTo>
                      <a:pt x="259" y="717"/>
                    </a:lnTo>
                    <a:lnTo>
                      <a:pt x="665" y="156"/>
                    </a:lnTo>
                  </a:path>
                </a:pathLst>
              </a:custGeom>
              <a:solidFill>
                <a:srgbClr val="FCF6FA"/>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2" name="is1ide-Freeform: Shape 66"/>
              <p:cNvSpPr/>
              <p:nvPr/>
            </p:nvSpPr>
            <p:spPr bwMode="auto">
              <a:xfrm>
                <a:off x="10378608" y="9079577"/>
                <a:ext cx="1648454" cy="2049152"/>
              </a:xfrm>
              <a:custGeom>
                <a:avLst/>
                <a:gdLst>
                  <a:gd name="T0" fmla="*/ 2945 w 3440"/>
                  <a:gd name="T1" fmla="*/ 0 h 4277"/>
                  <a:gd name="T2" fmla="*/ 2945 w 3440"/>
                  <a:gd name="T3" fmla="*/ 0 h 4277"/>
                  <a:gd name="T4" fmla="*/ 1703 w 3440"/>
                  <a:gd name="T5" fmla="*/ 538 h 4277"/>
                  <a:gd name="T6" fmla="*/ 1003 w 3440"/>
                  <a:gd name="T7" fmla="*/ 2290 h 4277"/>
                  <a:gd name="T8" fmla="*/ 454 w 3440"/>
                  <a:gd name="T9" fmla="*/ 1975 h 4277"/>
                  <a:gd name="T10" fmla="*/ 0 w 3440"/>
                  <a:gd name="T11" fmla="*/ 2683 h 4277"/>
                  <a:gd name="T12" fmla="*/ 1074 w 3440"/>
                  <a:gd name="T13" fmla="*/ 3257 h 4277"/>
                  <a:gd name="T14" fmla="*/ 1269 w 3440"/>
                  <a:gd name="T15" fmla="*/ 3146 h 4277"/>
                  <a:gd name="T16" fmla="*/ 2062 w 3440"/>
                  <a:gd name="T17" fmla="*/ 2182 h 4277"/>
                  <a:gd name="T18" fmla="*/ 2062 w 3440"/>
                  <a:gd name="T19" fmla="*/ 4276 h 4277"/>
                  <a:gd name="T20" fmla="*/ 3439 w 3440"/>
                  <a:gd name="T21" fmla="*/ 4276 h 4277"/>
                  <a:gd name="T22" fmla="*/ 3439 w 3440"/>
                  <a:gd name="T23" fmla="*/ 1975 h 4277"/>
                  <a:gd name="T24" fmla="*/ 2945 w 3440"/>
                  <a:gd name="T25" fmla="*/ 0 h 4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0" h="4277">
                    <a:moveTo>
                      <a:pt x="2945" y="0"/>
                    </a:moveTo>
                    <a:lnTo>
                      <a:pt x="2945" y="0"/>
                    </a:lnTo>
                    <a:cubicBezTo>
                      <a:pt x="1703" y="538"/>
                      <a:pt x="1703" y="538"/>
                      <a:pt x="1703" y="538"/>
                    </a:cubicBezTo>
                    <a:cubicBezTo>
                      <a:pt x="1003" y="2290"/>
                      <a:pt x="1003" y="2290"/>
                      <a:pt x="1003" y="2290"/>
                    </a:cubicBezTo>
                    <a:cubicBezTo>
                      <a:pt x="454" y="1975"/>
                      <a:pt x="454" y="1975"/>
                      <a:pt x="454" y="1975"/>
                    </a:cubicBezTo>
                    <a:cubicBezTo>
                      <a:pt x="0" y="2683"/>
                      <a:pt x="0" y="2683"/>
                      <a:pt x="0" y="2683"/>
                    </a:cubicBezTo>
                    <a:cubicBezTo>
                      <a:pt x="0" y="2683"/>
                      <a:pt x="1027" y="3257"/>
                      <a:pt x="1074" y="3257"/>
                    </a:cubicBezTo>
                    <a:cubicBezTo>
                      <a:pt x="1122" y="3257"/>
                      <a:pt x="1122" y="3281"/>
                      <a:pt x="1269" y="3146"/>
                    </a:cubicBezTo>
                    <a:cubicBezTo>
                      <a:pt x="1413" y="3006"/>
                      <a:pt x="2062" y="2182"/>
                      <a:pt x="2062" y="2182"/>
                    </a:cubicBezTo>
                    <a:cubicBezTo>
                      <a:pt x="2062" y="4276"/>
                      <a:pt x="2062" y="4276"/>
                      <a:pt x="2062" y="4276"/>
                    </a:cubicBezTo>
                    <a:cubicBezTo>
                      <a:pt x="3439" y="4276"/>
                      <a:pt x="3439" y="4276"/>
                      <a:pt x="3439" y="4276"/>
                    </a:cubicBezTo>
                    <a:cubicBezTo>
                      <a:pt x="3439" y="1975"/>
                      <a:pt x="3439" y="1975"/>
                      <a:pt x="3439" y="1975"/>
                    </a:cubicBezTo>
                    <a:cubicBezTo>
                      <a:pt x="2945" y="0"/>
                      <a:pt x="2945" y="0"/>
                      <a:pt x="2945" y="0"/>
                    </a:cubicBezTo>
                  </a:path>
                </a:pathLst>
              </a:custGeom>
              <a:solidFill>
                <a:schemeClr val="accent1">
                  <a:lumMod val="5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3" name="is1ide-Freeform: Shape 67"/>
              <p:cNvSpPr/>
              <p:nvPr/>
            </p:nvSpPr>
            <p:spPr bwMode="auto">
              <a:xfrm>
                <a:off x="11792173" y="9064774"/>
                <a:ext cx="234889" cy="960078"/>
              </a:xfrm>
              <a:custGeom>
                <a:avLst/>
                <a:gdLst>
                  <a:gd name="T0" fmla="*/ 0 w 495"/>
                  <a:gd name="T1" fmla="*/ 0 h 2007"/>
                  <a:gd name="T2" fmla="*/ 478 w 495"/>
                  <a:gd name="T3" fmla="*/ 314 h 2007"/>
                  <a:gd name="T4" fmla="*/ 494 w 495"/>
                  <a:gd name="T5" fmla="*/ 2006 h 2007"/>
                  <a:gd name="T6" fmla="*/ 0 w 495"/>
                  <a:gd name="T7" fmla="*/ 31 h 2007"/>
                  <a:gd name="T8" fmla="*/ 0 w 495"/>
                  <a:gd name="T9" fmla="*/ 0 h 2007"/>
                </a:gdLst>
                <a:ahLst/>
                <a:cxnLst>
                  <a:cxn ang="0">
                    <a:pos x="T0" y="T1"/>
                  </a:cxn>
                  <a:cxn ang="0">
                    <a:pos x="T2" y="T3"/>
                  </a:cxn>
                  <a:cxn ang="0">
                    <a:pos x="T4" y="T5"/>
                  </a:cxn>
                  <a:cxn ang="0">
                    <a:pos x="T6" y="T7"/>
                  </a:cxn>
                  <a:cxn ang="0">
                    <a:pos x="T8" y="T9"/>
                  </a:cxn>
                </a:cxnLst>
                <a:rect l="0" t="0" r="r" b="b"/>
                <a:pathLst>
                  <a:path w="495" h="2007">
                    <a:moveTo>
                      <a:pt x="0" y="0"/>
                    </a:moveTo>
                    <a:lnTo>
                      <a:pt x="478" y="314"/>
                    </a:lnTo>
                    <a:lnTo>
                      <a:pt x="494" y="2006"/>
                    </a:lnTo>
                    <a:lnTo>
                      <a:pt x="0" y="31"/>
                    </a:lnTo>
                    <a:lnTo>
                      <a:pt x="0" y="0"/>
                    </a:lnTo>
                  </a:path>
                </a:pathLst>
              </a:custGeom>
              <a:solidFill>
                <a:srgbClr val="E8E7E8"/>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4" name="is1ide-Freeform: Shape 68"/>
              <p:cNvSpPr/>
              <p:nvPr/>
            </p:nvSpPr>
            <p:spPr bwMode="auto">
              <a:xfrm>
                <a:off x="11792173" y="9064774"/>
                <a:ext cx="234889" cy="960078"/>
              </a:xfrm>
              <a:custGeom>
                <a:avLst/>
                <a:gdLst>
                  <a:gd name="T0" fmla="*/ 0 w 495"/>
                  <a:gd name="T1" fmla="*/ 0 h 2007"/>
                  <a:gd name="T2" fmla="*/ 478 w 495"/>
                  <a:gd name="T3" fmla="*/ 314 h 2007"/>
                  <a:gd name="T4" fmla="*/ 494 w 495"/>
                  <a:gd name="T5" fmla="*/ 2006 h 2007"/>
                  <a:gd name="T6" fmla="*/ 0 w 495"/>
                  <a:gd name="T7" fmla="*/ 31 h 2007"/>
                  <a:gd name="T8" fmla="*/ 0 w 495"/>
                  <a:gd name="T9" fmla="*/ 0 h 2007"/>
                </a:gdLst>
                <a:ahLst/>
                <a:cxnLst>
                  <a:cxn ang="0">
                    <a:pos x="T0" y="T1"/>
                  </a:cxn>
                  <a:cxn ang="0">
                    <a:pos x="T2" y="T3"/>
                  </a:cxn>
                  <a:cxn ang="0">
                    <a:pos x="T4" y="T5"/>
                  </a:cxn>
                  <a:cxn ang="0">
                    <a:pos x="T6" y="T7"/>
                  </a:cxn>
                  <a:cxn ang="0">
                    <a:pos x="T8" y="T9"/>
                  </a:cxn>
                </a:cxnLst>
                <a:rect l="0" t="0" r="r" b="b"/>
                <a:pathLst>
                  <a:path w="495" h="2007">
                    <a:moveTo>
                      <a:pt x="0" y="0"/>
                    </a:moveTo>
                    <a:lnTo>
                      <a:pt x="478" y="314"/>
                    </a:lnTo>
                    <a:lnTo>
                      <a:pt x="494" y="2006"/>
                    </a:lnTo>
                    <a:lnTo>
                      <a:pt x="0" y="31"/>
                    </a:lnTo>
                    <a:lnTo>
                      <a:pt x="0" y="0"/>
                    </a:lnTo>
                  </a:path>
                </a:pathLst>
              </a:custGeom>
              <a:solidFill>
                <a:srgbClr val="E8E7E8"/>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5" name="is1ide-Freeform: Shape 69"/>
              <p:cNvSpPr/>
              <p:nvPr/>
            </p:nvSpPr>
            <p:spPr bwMode="auto">
              <a:xfrm>
                <a:off x="12018482" y="9071118"/>
                <a:ext cx="247585" cy="953733"/>
              </a:xfrm>
              <a:custGeom>
                <a:avLst/>
                <a:gdLst>
                  <a:gd name="T0" fmla="*/ 521 w 522"/>
                  <a:gd name="T1" fmla="*/ 0 h 1995"/>
                  <a:gd name="T2" fmla="*/ 0 w 522"/>
                  <a:gd name="T3" fmla="*/ 294 h 1995"/>
                  <a:gd name="T4" fmla="*/ 28 w 522"/>
                  <a:gd name="T5" fmla="*/ 1994 h 1995"/>
                  <a:gd name="T6" fmla="*/ 521 w 522"/>
                  <a:gd name="T7" fmla="*/ 19 h 1995"/>
                  <a:gd name="T8" fmla="*/ 521 w 522"/>
                  <a:gd name="T9" fmla="*/ 0 h 1995"/>
                </a:gdLst>
                <a:ahLst/>
                <a:cxnLst>
                  <a:cxn ang="0">
                    <a:pos x="T0" y="T1"/>
                  </a:cxn>
                  <a:cxn ang="0">
                    <a:pos x="T2" y="T3"/>
                  </a:cxn>
                  <a:cxn ang="0">
                    <a:pos x="T4" y="T5"/>
                  </a:cxn>
                  <a:cxn ang="0">
                    <a:pos x="T6" y="T7"/>
                  </a:cxn>
                  <a:cxn ang="0">
                    <a:pos x="T8" y="T9"/>
                  </a:cxn>
                </a:cxnLst>
                <a:rect l="0" t="0" r="r" b="b"/>
                <a:pathLst>
                  <a:path w="522" h="1995">
                    <a:moveTo>
                      <a:pt x="521" y="0"/>
                    </a:moveTo>
                    <a:lnTo>
                      <a:pt x="0" y="294"/>
                    </a:lnTo>
                    <a:lnTo>
                      <a:pt x="28" y="1994"/>
                    </a:lnTo>
                    <a:lnTo>
                      <a:pt x="521" y="19"/>
                    </a:lnTo>
                    <a:lnTo>
                      <a:pt x="521" y="0"/>
                    </a:lnTo>
                  </a:path>
                </a:pathLst>
              </a:custGeom>
              <a:solidFill>
                <a:srgbClr val="F3F3F3"/>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6" name="is1ide-Freeform: Shape 70"/>
              <p:cNvSpPr/>
              <p:nvPr/>
            </p:nvSpPr>
            <p:spPr bwMode="auto">
              <a:xfrm>
                <a:off x="12018482" y="9071118"/>
                <a:ext cx="247585" cy="953733"/>
              </a:xfrm>
              <a:custGeom>
                <a:avLst/>
                <a:gdLst>
                  <a:gd name="T0" fmla="*/ 521 w 522"/>
                  <a:gd name="T1" fmla="*/ 0 h 1995"/>
                  <a:gd name="T2" fmla="*/ 0 w 522"/>
                  <a:gd name="T3" fmla="*/ 294 h 1995"/>
                  <a:gd name="T4" fmla="*/ 28 w 522"/>
                  <a:gd name="T5" fmla="*/ 1994 h 1995"/>
                  <a:gd name="T6" fmla="*/ 521 w 522"/>
                  <a:gd name="T7" fmla="*/ 19 h 1995"/>
                  <a:gd name="T8" fmla="*/ 521 w 522"/>
                  <a:gd name="T9" fmla="*/ 0 h 1995"/>
                </a:gdLst>
                <a:ahLst/>
                <a:cxnLst>
                  <a:cxn ang="0">
                    <a:pos x="T0" y="T1"/>
                  </a:cxn>
                  <a:cxn ang="0">
                    <a:pos x="T2" y="T3"/>
                  </a:cxn>
                  <a:cxn ang="0">
                    <a:pos x="T4" y="T5"/>
                  </a:cxn>
                  <a:cxn ang="0">
                    <a:pos x="T6" y="T7"/>
                  </a:cxn>
                  <a:cxn ang="0">
                    <a:pos x="T8" y="T9"/>
                  </a:cxn>
                </a:cxnLst>
                <a:rect l="0" t="0" r="r" b="b"/>
                <a:pathLst>
                  <a:path w="522" h="1995">
                    <a:moveTo>
                      <a:pt x="521" y="0"/>
                    </a:moveTo>
                    <a:lnTo>
                      <a:pt x="0" y="294"/>
                    </a:lnTo>
                    <a:lnTo>
                      <a:pt x="28" y="1994"/>
                    </a:lnTo>
                    <a:lnTo>
                      <a:pt x="521" y="19"/>
                    </a:lnTo>
                    <a:lnTo>
                      <a:pt x="521" y="0"/>
                    </a:lnTo>
                  </a:path>
                </a:pathLst>
              </a:custGeom>
              <a:solidFill>
                <a:srgbClr val="F3F3F3"/>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7" name="is1ide-Freeform: Shape 71"/>
              <p:cNvSpPr/>
              <p:nvPr/>
            </p:nvSpPr>
            <p:spPr bwMode="auto">
              <a:xfrm>
                <a:off x="12018482" y="9212804"/>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E3D0B8"/>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8" name="is1ide-Freeform: Shape 72"/>
              <p:cNvSpPr/>
              <p:nvPr/>
            </p:nvSpPr>
            <p:spPr bwMode="auto">
              <a:xfrm>
                <a:off x="12018482" y="9212804"/>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E3D0B8"/>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9" name="is1ide-Freeform: Shape 73"/>
              <p:cNvSpPr/>
              <p:nvPr/>
            </p:nvSpPr>
            <p:spPr bwMode="auto">
              <a:xfrm>
                <a:off x="11847192" y="9301621"/>
                <a:ext cx="179870" cy="723230"/>
              </a:xfrm>
              <a:custGeom>
                <a:avLst/>
                <a:gdLst>
                  <a:gd name="T0" fmla="*/ 0 w 380"/>
                  <a:gd name="T1" fmla="*/ 0 h 1513"/>
                  <a:gd name="T2" fmla="*/ 0 w 380"/>
                  <a:gd name="T3" fmla="*/ 0 h 1513"/>
                  <a:gd name="T4" fmla="*/ 379 w 380"/>
                  <a:gd name="T5" fmla="*/ 1512 h 1513"/>
                  <a:gd name="T6" fmla="*/ 0 w 380"/>
                  <a:gd name="T7" fmla="*/ 0 h 1513"/>
                </a:gdLst>
                <a:ahLst/>
                <a:cxnLst>
                  <a:cxn ang="0">
                    <a:pos x="T0" y="T1"/>
                  </a:cxn>
                  <a:cxn ang="0">
                    <a:pos x="T2" y="T3"/>
                  </a:cxn>
                  <a:cxn ang="0">
                    <a:pos x="T4" y="T5"/>
                  </a:cxn>
                  <a:cxn ang="0">
                    <a:pos x="T6" y="T7"/>
                  </a:cxn>
                </a:cxnLst>
                <a:rect l="0" t="0" r="r" b="b"/>
                <a:pathLst>
                  <a:path w="380" h="1513">
                    <a:moveTo>
                      <a:pt x="0" y="0"/>
                    </a:moveTo>
                    <a:lnTo>
                      <a:pt x="0" y="0"/>
                    </a:lnTo>
                    <a:lnTo>
                      <a:pt x="379" y="1512"/>
                    </a:lnTo>
                    <a:lnTo>
                      <a:pt x="0" y="0"/>
                    </a:lnTo>
                  </a:path>
                </a:pathLst>
              </a:custGeom>
              <a:solidFill>
                <a:srgbClr val="7B8398"/>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0" name="is1ide-Freeform: Shape 74"/>
              <p:cNvSpPr/>
              <p:nvPr/>
            </p:nvSpPr>
            <p:spPr bwMode="auto">
              <a:xfrm>
                <a:off x="11847192" y="9301621"/>
                <a:ext cx="179870" cy="723230"/>
              </a:xfrm>
              <a:custGeom>
                <a:avLst/>
                <a:gdLst>
                  <a:gd name="T0" fmla="*/ 0 w 380"/>
                  <a:gd name="T1" fmla="*/ 0 h 1513"/>
                  <a:gd name="T2" fmla="*/ 0 w 380"/>
                  <a:gd name="T3" fmla="*/ 0 h 1513"/>
                  <a:gd name="T4" fmla="*/ 379 w 380"/>
                  <a:gd name="T5" fmla="*/ 1512 h 1513"/>
                  <a:gd name="T6" fmla="*/ 0 w 380"/>
                  <a:gd name="T7" fmla="*/ 0 h 1513"/>
                </a:gdLst>
                <a:ahLst/>
                <a:cxnLst>
                  <a:cxn ang="0">
                    <a:pos x="T0" y="T1"/>
                  </a:cxn>
                  <a:cxn ang="0">
                    <a:pos x="T2" y="T3"/>
                  </a:cxn>
                  <a:cxn ang="0">
                    <a:pos x="T4" y="T5"/>
                  </a:cxn>
                  <a:cxn ang="0">
                    <a:pos x="T6" y="T7"/>
                  </a:cxn>
                </a:cxnLst>
                <a:rect l="0" t="0" r="r" b="b"/>
                <a:pathLst>
                  <a:path w="380" h="1513">
                    <a:moveTo>
                      <a:pt x="0" y="0"/>
                    </a:moveTo>
                    <a:lnTo>
                      <a:pt x="0" y="0"/>
                    </a:lnTo>
                    <a:lnTo>
                      <a:pt x="379" y="1512"/>
                    </a:lnTo>
                    <a:lnTo>
                      <a:pt x="0" y="0"/>
                    </a:lnTo>
                  </a:path>
                </a:pathLst>
              </a:custGeom>
              <a:solidFill>
                <a:srgbClr val="7B8398"/>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1" name="is1ide-Freeform: Shape 75"/>
              <p:cNvSpPr/>
              <p:nvPr/>
            </p:nvSpPr>
            <p:spPr bwMode="auto">
              <a:xfrm>
                <a:off x="11847192" y="9212804"/>
                <a:ext cx="179870" cy="814163"/>
              </a:xfrm>
              <a:custGeom>
                <a:avLst/>
                <a:gdLst>
                  <a:gd name="T0" fmla="*/ 351 w 380"/>
                  <a:gd name="T1" fmla="*/ 0 h 1701"/>
                  <a:gd name="T2" fmla="*/ 0 w 380"/>
                  <a:gd name="T3" fmla="*/ 188 h 1701"/>
                  <a:gd name="T4" fmla="*/ 379 w 380"/>
                  <a:gd name="T5" fmla="*/ 1700 h 1701"/>
                  <a:gd name="T6" fmla="*/ 351 w 380"/>
                  <a:gd name="T7" fmla="*/ 0 h 1701"/>
                </a:gdLst>
                <a:ahLst/>
                <a:cxnLst>
                  <a:cxn ang="0">
                    <a:pos x="T0" y="T1"/>
                  </a:cxn>
                  <a:cxn ang="0">
                    <a:pos x="T2" y="T3"/>
                  </a:cxn>
                  <a:cxn ang="0">
                    <a:pos x="T4" y="T5"/>
                  </a:cxn>
                  <a:cxn ang="0">
                    <a:pos x="T6" y="T7"/>
                  </a:cxn>
                </a:cxnLst>
                <a:rect l="0" t="0" r="r" b="b"/>
                <a:pathLst>
                  <a:path w="380" h="1701">
                    <a:moveTo>
                      <a:pt x="351" y="0"/>
                    </a:moveTo>
                    <a:lnTo>
                      <a:pt x="0" y="188"/>
                    </a:lnTo>
                    <a:lnTo>
                      <a:pt x="379" y="1700"/>
                    </a:lnTo>
                    <a:lnTo>
                      <a:pt x="351" y="0"/>
                    </a:lnTo>
                  </a:path>
                </a:pathLst>
              </a:custGeom>
              <a:solidFill>
                <a:srgbClr val="D7D7D8"/>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2" name="is1ide-Freeform: Shape 76"/>
              <p:cNvSpPr/>
              <p:nvPr/>
            </p:nvSpPr>
            <p:spPr bwMode="auto">
              <a:xfrm>
                <a:off x="11847192" y="9212804"/>
                <a:ext cx="179870" cy="814163"/>
              </a:xfrm>
              <a:custGeom>
                <a:avLst/>
                <a:gdLst>
                  <a:gd name="T0" fmla="*/ 351 w 380"/>
                  <a:gd name="T1" fmla="*/ 0 h 1701"/>
                  <a:gd name="T2" fmla="*/ 0 w 380"/>
                  <a:gd name="T3" fmla="*/ 188 h 1701"/>
                  <a:gd name="T4" fmla="*/ 379 w 380"/>
                  <a:gd name="T5" fmla="*/ 1700 h 1701"/>
                  <a:gd name="T6" fmla="*/ 351 w 380"/>
                  <a:gd name="T7" fmla="*/ 0 h 1701"/>
                </a:gdLst>
                <a:ahLst/>
                <a:cxnLst>
                  <a:cxn ang="0">
                    <a:pos x="T0" y="T1"/>
                  </a:cxn>
                  <a:cxn ang="0">
                    <a:pos x="T2" y="T3"/>
                  </a:cxn>
                  <a:cxn ang="0">
                    <a:pos x="T4" y="T5"/>
                  </a:cxn>
                  <a:cxn ang="0">
                    <a:pos x="T6" y="T7"/>
                  </a:cxn>
                </a:cxnLst>
                <a:rect l="0" t="0" r="r" b="b"/>
                <a:pathLst>
                  <a:path w="380" h="1701">
                    <a:moveTo>
                      <a:pt x="351" y="0"/>
                    </a:moveTo>
                    <a:lnTo>
                      <a:pt x="0" y="188"/>
                    </a:lnTo>
                    <a:lnTo>
                      <a:pt x="379" y="1700"/>
                    </a:lnTo>
                    <a:lnTo>
                      <a:pt x="351" y="0"/>
                    </a:lnTo>
                  </a:path>
                </a:pathLst>
              </a:custGeom>
              <a:solidFill>
                <a:srgbClr val="D7D7D8"/>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3" name="is1ide-Freeform: Shape 77"/>
              <p:cNvSpPr/>
              <p:nvPr/>
            </p:nvSpPr>
            <p:spPr bwMode="auto">
              <a:xfrm>
                <a:off x="12029178" y="9286818"/>
                <a:ext cx="184102" cy="738033"/>
              </a:xfrm>
              <a:custGeom>
                <a:avLst/>
                <a:gdLst>
                  <a:gd name="T0" fmla="*/ 386 w 387"/>
                  <a:gd name="T1" fmla="*/ 0 h 1545"/>
                  <a:gd name="T2" fmla="*/ 0 w 387"/>
                  <a:gd name="T3" fmla="*/ 1544 h 1545"/>
                  <a:gd name="T4" fmla="*/ 386 w 387"/>
                  <a:gd name="T5" fmla="*/ 0 h 1545"/>
                </a:gdLst>
                <a:ahLst/>
                <a:cxnLst>
                  <a:cxn ang="0">
                    <a:pos x="T0" y="T1"/>
                  </a:cxn>
                  <a:cxn ang="0">
                    <a:pos x="T2" y="T3"/>
                  </a:cxn>
                  <a:cxn ang="0">
                    <a:pos x="T4" y="T5"/>
                  </a:cxn>
                </a:cxnLst>
                <a:rect l="0" t="0" r="r" b="b"/>
                <a:pathLst>
                  <a:path w="387" h="1545">
                    <a:moveTo>
                      <a:pt x="386" y="0"/>
                    </a:moveTo>
                    <a:lnTo>
                      <a:pt x="0" y="1544"/>
                    </a:lnTo>
                    <a:lnTo>
                      <a:pt x="386" y="0"/>
                    </a:lnTo>
                  </a:path>
                </a:pathLst>
              </a:custGeom>
              <a:solidFill>
                <a:srgbClr val="8796AF"/>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4" name="is1ide-Freeform: Shape 78"/>
              <p:cNvSpPr/>
              <p:nvPr/>
            </p:nvSpPr>
            <p:spPr bwMode="auto">
              <a:xfrm>
                <a:off x="12029178" y="9286818"/>
                <a:ext cx="184102" cy="738033"/>
              </a:xfrm>
              <a:custGeom>
                <a:avLst/>
                <a:gdLst>
                  <a:gd name="T0" fmla="*/ 386 w 387"/>
                  <a:gd name="T1" fmla="*/ 0 h 1545"/>
                  <a:gd name="T2" fmla="*/ 0 w 387"/>
                  <a:gd name="T3" fmla="*/ 1544 h 1545"/>
                  <a:gd name="T4" fmla="*/ 386 w 387"/>
                  <a:gd name="T5" fmla="*/ 0 h 1545"/>
                </a:gdLst>
                <a:ahLst/>
                <a:cxnLst>
                  <a:cxn ang="0">
                    <a:pos x="T0" y="T1"/>
                  </a:cxn>
                  <a:cxn ang="0">
                    <a:pos x="T2" y="T3"/>
                  </a:cxn>
                  <a:cxn ang="0">
                    <a:pos x="T4" y="T5"/>
                  </a:cxn>
                </a:cxnLst>
                <a:rect l="0" t="0" r="r" b="b"/>
                <a:pathLst>
                  <a:path w="387" h="1545">
                    <a:moveTo>
                      <a:pt x="386" y="0"/>
                    </a:moveTo>
                    <a:lnTo>
                      <a:pt x="0" y="1544"/>
                    </a:lnTo>
                    <a:lnTo>
                      <a:pt x="386" y="0"/>
                    </a:lnTo>
                  </a:path>
                </a:pathLst>
              </a:custGeom>
              <a:solidFill>
                <a:srgbClr val="8796AF"/>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5" name="is1ide-Freeform: Shape 79"/>
              <p:cNvSpPr/>
              <p:nvPr/>
            </p:nvSpPr>
            <p:spPr bwMode="auto">
              <a:xfrm>
                <a:off x="12018482" y="9212804"/>
                <a:ext cx="196799" cy="814163"/>
              </a:xfrm>
              <a:custGeom>
                <a:avLst/>
                <a:gdLst>
                  <a:gd name="T0" fmla="*/ 0 w 415"/>
                  <a:gd name="T1" fmla="*/ 0 h 1701"/>
                  <a:gd name="T2" fmla="*/ 0 w 415"/>
                  <a:gd name="T3" fmla="*/ 0 h 1701"/>
                  <a:gd name="T4" fmla="*/ 28 w 415"/>
                  <a:gd name="T5" fmla="*/ 1700 h 1701"/>
                  <a:gd name="T6" fmla="*/ 414 w 415"/>
                  <a:gd name="T7" fmla="*/ 156 h 1701"/>
                  <a:gd name="T8" fmla="*/ 0 w 415"/>
                  <a:gd name="T9" fmla="*/ 0 h 1701"/>
                </a:gdLst>
                <a:ahLst/>
                <a:cxnLst>
                  <a:cxn ang="0">
                    <a:pos x="T0" y="T1"/>
                  </a:cxn>
                  <a:cxn ang="0">
                    <a:pos x="T2" y="T3"/>
                  </a:cxn>
                  <a:cxn ang="0">
                    <a:pos x="T4" y="T5"/>
                  </a:cxn>
                  <a:cxn ang="0">
                    <a:pos x="T6" y="T7"/>
                  </a:cxn>
                  <a:cxn ang="0">
                    <a:pos x="T8" y="T9"/>
                  </a:cxn>
                </a:cxnLst>
                <a:rect l="0" t="0" r="r" b="b"/>
                <a:pathLst>
                  <a:path w="415" h="1701">
                    <a:moveTo>
                      <a:pt x="0" y="0"/>
                    </a:moveTo>
                    <a:lnTo>
                      <a:pt x="0" y="0"/>
                    </a:lnTo>
                    <a:lnTo>
                      <a:pt x="28" y="1700"/>
                    </a:lnTo>
                    <a:lnTo>
                      <a:pt x="414" y="156"/>
                    </a:lnTo>
                    <a:lnTo>
                      <a:pt x="0" y="0"/>
                    </a:lnTo>
                  </a:path>
                </a:pathLst>
              </a:custGeom>
              <a:solidFill>
                <a:srgbClr val="DDDCDD"/>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6" name="is1ide-Freeform: Shape 80"/>
              <p:cNvSpPr/>
              <p:nvPr/>
            </p:nvSpPr>
            <p:spPr bwMode="auto">
              <a:xfrm>
                <a:off x="12018482" y="9212804"/>
                <a:ext cx="196799" cy="814163"/>
              </a:xfrm>
              <a:custGeom>
                <a:avLst/>
                <a:gdLst>
                  <a:gd name="T0" fmla="*/ 0 w 415"/>
                  <a:gd name="T1" fmla="*/ 0 h 1701"/>
                  <a:gd name="T2" fmla="*/ 0 w 415"/>
                  <a:gd name="T3" fmla="*/ 0 h 1701"/>
                  <a:gd name="T4" fmla="*/ 28 w 415"/>
                  <a:gd name="T5" fmla="*/ 1700 h 1701"/>
                  <a:gd name="T6" fmla="*/ 414 w 415"/>
                  <a:gd name="T7" fmla="*/ 156 h 1701"/>
                  <a:gd name="T8" fmla="*/ 0 w 415"/>
                  <a:gd name="T9" fmla="*/ 0 h 1701"/>
                </a:gdLst>
                <a:ahLst/>
                <a:cxnLst>
                  <a:cxn ang="0">
                    <a:pos x="T0" y="T1"/>
                  </a:cxn>
                  <a:cxn ang="0">
                    <a:pos x="T2" y="T3"/>
                  </a:cxn>
                  <a:cxn ang="0">
                    <a:pos x="T4" y="T5"/>
                  </a:cxn>
                  <a:cxn ang="0">
                    <a:pos x="T6" y="T7"/>
                  </a:cxn>
                  <a:cxn ang="0">
                    <a:pos x="T8" y="T9"/>
                  </a:cxn>
                </a:cxnLst>
                <a:rect l="0" t="0" r="r" b="b"/>
                <a:pathLst>
                  <a:path w="415" h="1701">
                    <a:moveTo>
                      <a:pt x="0" y="0"/>
                    </a:moveTo>
                    <a:lnTo>
                      <a:pt x="0" y="0"/>
                    </a:lnTo>
                    <a:lnTo>
                      <a:pt x="28" y="1700"/>
                    </a:lnTo>
                    <a:lnTo>
                      <a:pt x="414" y="156"/>
                    </a:lnTo>
                    <a:lnTo>
                      <a:pt x="0" y="0"/>
                    </a:lnTo>
                  </a:path>
                </a:pathLst>
              </a:custGeom>
              <a:solidFill>
                <a:srgbClr val="DDDCDD"/>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7" name="is1ide-Freeform: Shape 81"/>
              <p:cNvSpPr/>
              <p:nvPr/>
            </p:nvSpPr>
            <p:spPr bwMode="auto">
              <a:xfrm>
                <a:off x="11931837" y="9212804"/>
                <a:ext cx="95225" cy="814163"/>
              </a:xfrm>
              <a:custGeom>
                <a:avLst/>
                <a:gdLst>
                  <a:gd name="T0" fmla="*/ 203 w 204"/>
                  <a:gd name="T1" fmla="*/ 1700 h 1701"/>
                  <a:gd name="T2" fmla="*/ 175 w 204"/>
                  <a:gd name="T3" fmla="*/ 339 h 1701"/>
                  <a:gd name="T4" fmla="*/ 175 w 204"/>
                  <a:gd name="T5" fmla="*/ 0 h 1701"/>
                  <a:gd name="T6" fmla="*/ 0 w 204"/>
                  <a:gd name="T7" fmla="*/ 96 h 1701"/>
                  <a:gd name="T8" fmla="*/ 107 w 204"/>
                  <a:gd name="T9" fmla="*/ 247 h 1701"/>
                  <a:gd name="T10" fmla="*/ 24 w 204"/>
                  <a:gd name="T11" fmla="*/ 1031 h 1701"/>
                  <a:gd name="T12" fmla="*/ 203 w 204"/>
                  <a:gd name="T13" fmla="*/ 1700 h 1701"/>
                </a:gdLst>
                <a:ahLst/>
                <a:cxnLst>
                  <a:cxn ang="0">
                    <a:pos x="T0" y="T1"/>
                  </a:cxn>
                  <a:cxn ang="0">
                    <a:pos x="T2" y="T3"/>
                  </a:cxn>
                  <a:cxn ang="0">
                    <a:pos x="T4" y="T5"/>
                  </a:cxn>
                  <a:cxn ang="0">
                    <a:pos x="T6" y="T7"/>
                  </a:cxn>
                  <a:cxn ang="0">
                    <a:pos x="T8" y="T9"/>
                  </a:cxn>
                  <a:cxn ang="0">
                    <a:pos x="T10" y="T11"/>
                  </a:cxn>
                  <a:cxn ang="0">
                    <a:pos x="T12" y="T13"/>
                  </a:cxn>
                </a:cxnLst>
                <a:rect l="0" t="0" r="r" b="b"/>
                <a:pathLst>
                  <a:path w="204" h="1701">
                    <a:moveTo>
                      <a:pt x="203" y="1700"/>
                    </a:moveTo>
                    <a:lnTo>
                      <a:pt x="175" y="339"/>
                    </a:lnTo>
                    <a:lnTo>
                      <a:pt x="175" y="0"/>
                    </a:lnTo>
                    <a:lnTo>
                      <a:pt x="0" y="96"/>
                    </a:lnTo>
                    <a:lnTo>
                      <a:pt x="107" y="247"/>
                    </a:lnTo>
                    <a:lnTo>
                      <a:pt x="24" y="1031"/>
                    </a:lnTo>
                    <a:lnTo>
                      <a:pt x="203" y="1700"/>
                    </a:lnTo>
                  </a:path>
                </a:pathLst>
              </a:custGeom>
              <a:solidFill>
                <a:schemeClr val="accent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8" name="is1ide-Freeform: Shape 82"/>
              <p:cNvSpPr/>
              <p:nvPr/>
            </p:nvSpPr>
            <p:spPr bwMode="auto">
              <a:xfrm>
                <a:off x="12018482" y="9212804"/>
                <a:ext cx="90993" cy="814163"/>
              </a:xfrm>
              <a:custGeom>
                <a:avLst/>
                <a:gdLst>
                  <a:gd name="T0" fmla="*/ 28 w 196"/>
                  <a:gd name="T1" fmla="*/ 1700 h 1701"/>
                  <a:gd name="T2" fmla="*/ 0 w 196"/>
                  <a:gd name="T3" fmla="*/ 339 h 1701"/>
                  <a:gd name="T4" fmla="*/ 0 w 196"/>
                  <a:gd name="T5" fmla="*/ 0 h 1701"/>
                  <a:gd name="T6" fmla="*/ 180 w 196"/>
                  <a:gd name="T7" fmla="*/ 96 h 1701"/>
                  <a:gd name="T8" fmla="*/ 68 w 196"/>
                  <a:gd name="T9" fmla="*/ 247 h 1701"/>
                  <a:gd name="T10" fmla="*/ 195 w 196"/>
                  <a:gd name="T11" fmla="*/ 1059 h 1701"/>
                  <a:gd name="T12" fmla="*/ 28 w 196"/>
                  <a:gd name="T13" fmla="*/ 1700 h 1701"/>
                </a:gdLst>
                <a:ahLst/>
                <a:cxnLst>
                  <a:cxn ang="0">
                    <a:pos x="T0" y="T1"/>
                  </a:cxn>
                  <a:cxn ang="0">
                    <a:pos x="T2" y="T3"/>
                  </a:cxn>
                  <a:cxn ang="0">
                    <a:pos x="T4" y="T5"/>
                  </a:cxn>
                  <a:cxn ang="0">
                    <a:pos x="T6" y="T7"/>
                  </a:cxn>
                  <a:cxn ang="0">
                    <a:pos x="T8" y="T9"/>
                  </a:cxn>
                  <a:cxn ang="0">
                    <a:pos x="T10" y="T11"/>
                  </a:cxn>
                  <a:cxn ang="0">
                    <a:pos x="T12" y="T13"/>
                  </a:cxn>
                </a:cxnLst>
                <a:rect l="0" t="0" r="r" b="b"/>
                <a:pathLst>
                  <a:path w="196" h="1701">
                    <a:moveTo>
                      <a:pt x="28" y="1700"/>
                    </a:moveTo>
                    <a:lnTo>
                      <a:pt x="0" y="339"/>
                    </a:lnTo>
                    <a:lnTo>
                      <a:pt x="0" y="0"/>
                    </a:lnTo>
                    <a:lnTo>
                      <a:pt x="180" y="96"/>
                    </a:lnTo>
                    <a:lnTo>
                      <a:pt x="68" y="247"/>
                    </a:lnTo>
                    <a:lnTo>
                      <a:pt x="195" y="1059"/>
                    </a:lnTo>
                    <a:lnTo>
                      <a:pt x="28" y="1700"/>
                    </a:lnTo>
                  </a:path>
                </a:pathLst>
              </a:custGeom>
              <a:solidFill>
                <a:schemeClr val="accent5">
                  <a:lumMod val="60000"/>
                  <a:lumOff val="4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9" name="is1ide-Freeform: Shape 83"/>
              <p:cNvSpPr/>
              <p:nvPr/>
            </p:nvSpPr>
            <p:spPr bwMode="auto">
              <a:xfrm>
                <a:off x="11942418" y="9212804"/>
                <a:ext cx="84645" cy="814163"/>
              </a:xfrm>
              <a:custGeom>
                <a:avLst/>
                <a:gdLst>
                  <a:gd name="T0" fmla="*/ 179 w 180"/>
                  <a:gd name="T1" fmla="*/ 1680 h 1701"/>
                  <a:gd name="T2" fmla="*/ 179 w 180"/>
                  <a:gd name="T3" fmla="*/ 1700 h 1701"/>
                  <a:gd name="T4" fmla="*/ 0 w 180"/>
                  <a:gd name="T5" fmla="*/ 1031 h 1701"/>
                  <a:gd name="T6" fmla="*/ 151 w 180"/>
                  <a:gd name="T7" fmla="*/ 0 h 1701"/>
                  <a:gd name="T8" fmla="*/ 179 w 180"/>
                  <a:gd name="T9" fmla="*/ 1680 h 1701"/>
                </a:gdLst>
                <a:ahLst/>
                <a:cxnLst>
                  <a:cxn ang="0">
                    <a:pos x="T0" y="T1"/>
                  </a:cxn>
                  <a:cxn ang="0">
                    <a:pos x="T2" y="T3"/>
                  </a:cxn>
                  <a:cxn ang="0">
                    <a:pos x="T4" y="T5"/>
                  </a:cxn>
                  <a:cxn ang="0">
                    <a:pos x="T6" y="T7"/>
                  </a:cxn>
                  <a:cxn ang="0">
                    <a:pos x="T8" y="T9"/>
                  </a:cxn>
                </a:cxnLst>
                <a:rect l="0" t="0" r="r" b="b"/>
                <a:pathLst>
                  <a:path w="180" h="1701">
                    <a:moveTo>
                      <a:pt x="179" y="1680"/>
                    </a:moveTo>
                    <a:lnTo>
                      <a:pt x="179" y="1700"/>
                    </a:lnTo>
                    <a:lnTo>
                      <a:pt x="0" y="1031"/>
                    </a:lnTo>
                    <a:lnTo>
                      <a:pt x="151" y="0"/>
                    </a:lnTo>
                    <a:lnTo>
                      <a:pt x="179" y="1680"/>
                    </a:lnTo>
                  </a:path>
                </a:pathLst>
              </a:custGeom>
              <a:solidFill>
                <a:schemeClr val="accent5"/>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0" name="is1ide-Freeform: Shape 84"/>
              <p:cNvSpPr/>
              <p:nvPr/>
            </p:nvSpPr>
            <p:spPr bwMode="auto">
              <a:xfrm>
                <a:off x="11557285" y="9064774"/>
                <a:ext cx="469778" cy="960078"/>
              </a:xfrm>
              <a:custGeom>
                <a:avLst/>
                <a:gdLst>
                  <a:gd name="T0" fmla="*/ 489 w 984"/>
                  <a:gd name="T1" fmla="*/ 0 h 2007"/>
                  <a:gd name="T2" fmla="*/ 0 w 984"/>
                  <a:gd name="T3" fmla="*/ 227 h 2007"/>
                  <a:gd name="T4" fmla="*/ 294 w 984"/>
                  <a:gd name="T5" fmla="*/ 537 h 2007"/>
                  <a:gd name="T6" fmla="*/ 159 w 984"/>
                  <a:gd name="T7" fmla="*/ 804 h 2007"/>
                  <a:gd name="T8" fmla="*/ 983 w 984"/>
                  <a:gd name="T9" fmla="*/ 2006 h 2007"/>
                  <a:gd name="T10" fmla="*/ 489 w 984"/>
                  <a:gd name="T11" fmla="*/ 0 h 2007"/>
                </a:gdLst>
                <a:ahLst/>
                <a:cxnLst>
                  <a:cxn ang="0">
                    <a:pos x="T0" y="T1"/>
                  </a:cxn>
                  <a:cxn ang="0">
                    <a:pos x="T2" y="T3"/>
                  </a:cxn>
                  <a:cxn ang="0">
                    <a:pos x="T4" y="T5"/>
                  </a:cxn>
                  <a:cxn ang="0">
                    <a:pos x="T6" y="T7"/>
                  </a:cxn>
                  <a:cxn ang="0">
                    <a:pos x="T8" y="T9"/>
                  </a:cxn>
                  <a:cxn ang="0">
                    <a:pos x="T10" y="T11"/>
                  </a:cxn>
                </a:cxnLst>
                <a:rect l="0" t="0" r="r" b="b"/>
                <a:pathLst>
                  <a:path w="984" h="2007">
                    <a:moveTo>
                      <a:pt x="489" y="0"/>
                    </a:moveTo>
                    <a:lnTo>
                      <a:pt x="0" y="227"/>
                    </a:lnTo>
                    <a:lnTo>
                      <a:pt x="294" y="537"/>
                    </a:lnTo>
                    <a:lnTo>
                      <a:pt x="159" y="804"/>
                    </a:lnTo>
                    <a:lnTo>
                      <a:pt x="983" y="2006"/>
                    </a:lnTo>
                    <a:lnTo>
                      <a:pt x="489" y="0"/>
                    </a:lnTo>
                  </a:path>
                </a:pathLst>
              </a:custGeom>
              <a:solidFill>
                <a:schemeClr val="accent3">
                  <a:lumMod val="75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1" name="is1ide-Freeform: Shape 85"/>
              <p:cNvSpPr/>
              <p:nvPr/>
            </p:nvSpPr>
            <p:spPr bwMode="auto">
              <a:xfrm>
                <a:off x="12024946" y="9071118"/>
                <a:ext cx="471894" cy="953733"/>
              </a:xfrm>
              <a:custGeom>
                <a:avLst/>
                <a:gdLst>
                  <a:gd name="T0" fmla="*/ 501 w 989"/>
                  <a:gd name="T1" fmla="*/ 0 h 1995"/>
                  <a:gd name="T2" fmla="*/ 988 w 989"/>
                  <a:gd name="T3" fmla="*/ 207 h 1995"/>
                  <a:gd name="T4" fmla="*/ 684 w 989"/>
                  <a:gd name="T5" fmla="*/ 525 h 1995"/>
                  <a:gd name="T6" fmla="*/ 824 w 989"/>
                  <a:gd name="T7" fmla="*/ 792 h 1995"/>
                  <a:gd name="T8" fmla="*/ 0 w 989"/>
                  <a:gd name="T9" fmla="*/ 1994 h 1995"/>
                  <a:gd name="T10" fmla="*/ 501 w 989"/>
                  <a:gd name="T11" fmla="*/ 0 h 1995"/>
                </a:gdLst>
                <a:ahLst/>
                <a:cxnLst>
                  <a:cxn ang="0">
                    <a:pos x="T0" y="T1"/>
                  </a:cxn>
                  <a:cxn ang="0">
                    <a:pos x="T2" y="T3"/>
                  </a:cxn>
                  <a:cxn ang="0">
                    <a:pos x="T4" y="T5"/>
                  </a:cxn>
                  <a:cxn ang="0">
                    <a:pos x="T6" y="T7"/>
                  </a:cxn>
                  <a:cxn ang="0">
                    <a:pos x="T8" y="T9"/>
                  </a:cxn>
                  <a:cxn ang="0">
                    <a:pos x="T10" y="T11"/>
                  </a:cxn>
                </a:cxnLst>
                <a:rect l="0" t="0" r="r" b="b"/>
                <a:pathLst>
                  <a:path w="989" h="1995">
                    <a:moveTo>
                      <a:pt x="501" y="0"/>
                    </a:moveTo>
                    <a:lnTo>
                      <a:pt x="988" y="207"/>
                    </a:lnTo>
                    <a:lnTo>
                      <a:pt x="684" y="525"/>
                    </a:lnTo>
                    <a:lnTo>
                      <a:pt x="824" y="792"/>
                    </a:lnTo>
                    <a:lnTo>
                      <a:pt x="0" y="1994"/>
                    </a:lnTo>
                    <a:lnTo>
                      <a:pt x="501" y="0"/>
                    </a:lnTo>
                  </a:path>
                </a:pathLst>
              </a:custGeom>
              <a:solidFill>
                <a:schemeClr val="accent1">
                  <a:lumMod val="5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2" name="is1ide-Freeform: Shape 86"/>
              <p:cNvSpPr/>
              <p:nvPr/>
            </p:nvSpPr>
            <p:spPr bwMode="auto">
              <a:xfrm>
                <a:off x="11487453" y="10614855"/>
                <a:ext cx="292024" cy="69785"/>
              </a:xfrm>
              <a:custGeom>
                <a:avLst/>
                <a:gdLst>
                  <a:gd name="T0" fmla="*/ 613 w 614"/>
                  <a:gd name="T1" fmla="*/ 147 h 148"/>
                  <a:gd name="T2" fmla="*/ 0 w 614"/>
                  <a:gd name="T3" fmla="*/ 147 h 148"/>
                  <a:gd name="T4" fmla="*/ 0 w 614"/>
                  <a:gd name="T5" fmla="*/ 0 h 148"/>
                  <a:gd name="T6" fmla="*/ 613 w 614"/>
                  <a:gd name="T7" fmla="*/ 0 h 148"/>
                  <a:gd name="T8" fmla="*/ 613 w 614"/>
                  <a:gd name="T9" fmla="*/ 147 h 148"/>
                </a:gdLst>
                <a:ahLst/>
                <a:cxnLst>
                  <a:cxn ang="0">
                    <a:pos x="T0" y="T1"/>
                  </a:cxn>
                  <a:cxn ang="0">
                    <a:pos x="T2" y="T3"/>
                  </a:cxn>
                  <a:cxn ang="0">
                    <a:pos x="T4" y="T5"/>
                  </a:cxn>
                  <a:cxn ang="0">
                    <a:pos x="T6" y="T7"/>
                  </a:cxn>
                  <a:cxn ang="0">
                    <a:pos x="T8" y="T9"/>
                  </a:cxn>
                </a:cxnLst>
                <a:rect l="0" t="0" r="r" b="b"/>
                <a:pathLst>
                  <a:path w="614" h="148">
                    <a:moveTo>
                      <a:pt x="613" y="147"/>
                    </a:moveTo>
                    <a:lnTo>
                      <a:pt x="0" y="147"/>
                    </a:lnTo>
                    <a:lnTo>
                      <a:pt x="0" y="0"/>
                    </a:lnTo>
                    <a:lnTo>
                      <a:pt x="613" y="0"/>
                    </a:lnTo>
                    <a:lnTo>
                      <a:pt x="613" y="147"/>
                    </a:lnTo>
                  </a:path>
                </a:pathLst>
              </a:custGeom>
              <a:solidFill>
                <a:schemeClr val="accent2"/>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3" name="is1ide-Freeform: Shape 87"/>
              <p:cNvSpPr/>
              <p:nvPr/>
            </p:nvSpPr>
            <p:spPr bwMode="auto">
              <a:xfrm>
                <a:off x="12276764" y="10614855"/>
                <a:ext cx="292024" cy="69785"/>
              </a:xfrm>
              <a:custGeom>
                <a:avLst/>
                <a:gdLst>
                  <a:gd name="T0" fmla="*/ 613 w 614"/>
                  <a:gd name="T1" fmla="*/ 147 h 148"/>
                  <a:gd name="T2" fmla="*/ 0 w 614"/>
                  <a:gd name="T3" fmla="*/ 147 h 148"/>
                  <a:gd name="T4" fmla="*/ 0 w 614"/>
                  <a:gd name="T5" fmla="*/ 0 h 148"/>
                  <a:gd name="T6" fmla="*/ 613 w 614"/>
                  <a:gd name="T7" fmla="*/ 0 h 148"/>
                  <a:gd name="T8" fmla="*/ 613 w 614"/>
                  <a:gd name="T9" fmla="*/ 147 h 148"/>
                </a:gdLst>
                <a:ahLst/>
                <a:cxnLst>
                  <a:cxn ang="0">
                    <a:pos x="T0" y="T1"/>
                  </a:cxn>
                  <a:cxn ang="0">
                    <a:pos x="T2" y="T3"/>
                  </a:cxn>
                  <a:cxn ang="0">
                    <a:pos x="T4" y="T5"/>
                  </a:cxn>
                  <a:cxn ang="0">
                    <a:pos x="T6" y="T7"/>
                  </a:cxn>
                  <a:cxn ang="0">
                    <a:pos x="T8" y="T9"/>
                  </a:cxn>
                </a:cxnLst>
                <a:rect l="0" t="0" r="r" b="b"/>
                <a:pathLst>
                  <a:path w="614" h="148">
                    <a:moveTo>
                      <a:pt x="613" y="147"/>
                    </a:moveTo>
                    <a:lnTo>
                      <a:pt x="0" y="147"/>
                    </a:lnTo>
                    <a:lnTo>
                      <a:pt x="0" y="0"/>
                    </a:lnTo>
                    <a:lnTo>
                      <a:pt x="613" y="0"/>
                    </a:lnTo>
                    <a:lnTo>
                      <a:pt x="613" y="147"/>
                    </a:lnTo>
                  </a:path>
                </a:pathLst>
              </a:custGeom>
              <a:solidFill>
                <a:schemeClr val="accent2"/>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4" name="is1ide-Freeform: Shape 88"/>
              <p:cNvSpPr/>
              <p:nvPr/>
            </p:nvSpPr>
            <p:spPr bwMode="auto">
              <a:xfrm>
                <a:off x="10774322" y="10739623"/>
                <a:ext cx="1580738" cy="983339"/>
              </a:xfrm>
              <a:custGeom>
                <a:avLst/>
                <a:gdLst>
                  <a:gd name="T0" fmla="*/ 1027 w 3297"/>
                  <a:gd name="T1" fmla="*/ 0 h 2055"/>
                  <a:gd name="T2" fmla="*/ 1027 w 3297"/>
                  <a:gd name="T3" fmla="*/ 0 h 2055"/>
                  <a:gd name="T4" fmla="*/ 1779 w 3297"/>
                  <a:gd name="T5" fmla="*/ 330 h 2055"/>
                  <a:gd name="T6" fmla="*/ 2086 w 3297"/>
                  <a:gd name="T7" fmla="*/ 203 h 2055"/>
                  <a:gd name="T8" fmla="*/ 2512 w 3297"/>
                  <a:gd name="T9" fmla="*/ 629 h 2055"/>
                  <a:gd name="T10" fmla="*/ 2512 w 3297"/>
                  <a:gd name="T11" fmla="*/ 669 h 2055"/>
                  <a:gd name="T12" fmla="*/ 2603 w 3297"/>
                  <a:gd name="T13" fmla="*/ 664 h 2055"/>
                  <a:gd name="T14" fmla="*/ 3296 w 3297"/>
                  <a:gd name="T15" fmla="*/ 1357 h 2055"/>
                  <a:gd name="T16" fmla="*/ 2603 w 3297"/>
                  <a:gd name="T17" fmla="*/ 2054 h 2055"/>
                  <a:gd name="T18" fmla="*/ 1027 w 3297"/>
                  <a:gd name="T19" fmla="*/ 2054 h 2055"/>
                  <a:gd name="T20" fmla="*/ 0 w 3297"/>
                  <a:gd name="T21" fmla="*/ 1027 h 2055"/>
                  <a:gd name="T22" fmla="*/ 1027 w 3297"/>
                  <a:gd name="T23" fmla="*/ 0 h 2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7" h="2055">
                    <a:moveTo>
                      <a:pt x="1027" y="0"/>
                    </a:moveTo>
                    <a:lnTo>
                      <a:pt x="1027" y="0"/>
                    </a:lnTo>
                    <a:cubicBezTo>
                      <a:pt x="1321" y="0"/>
                      <a:pt x="1592" y="127"/>
                      <a:pt x="1779" y="330"/>
                    </a:cubicBezTo>
                    <a:cubicBezTo>
                      <a:pt x="1855" y="250"/>
                      <a:pt x="1966" y="203"/>
                      <a:pt x="2086" y="203"/>
                    </a:cubicBezTo>
                    <a:cubicBezTo>
                      <a:pt x="2320" y="203"/>
                      <a:pt x="2512" y="394"/>
                      <a:pt x="2512" y="629"/>
                    </a:cubicBezTo>
                    <a:cubicBezTo>
                      <a:pt x="2512" y="645"/>
                      <a:pt x="2512" y="657"/>
                      <a:pt x="2512" y="669"/>
                    </a:cubicBezTo>
                    <a:cubicBezTo>
                      <a:pt x="2540" y="664"/>
                      <a:pt x="2571" y="664"/>
                      <a:pt x="2603" y="664"/>
                    </a:cubicBezTo>
                    <a:cubicBezTo>
                      <a:pt x="2985" y="664"/>
                      <a:pt x="3296" y="975"/>
                      <a:pt x="3296" y="1357"/>
                    </a:cubicBezTo>
                    <a:cubicBezTo>
                      <a:pt x="3296" y="1743"/>
                      <a:pt x="2985" y="2054"/>
                      <a:pt x="2603" y="2054"/>
                    </a:cubicBezTo>
                    <a:cubicBezTo>
                      <a:pt x="1027" y="2054"/>
                      <a:pt x="1027" y="2054"/>
                      <a:pt x="1027" y="2054"/>
                    </a:cubicBezTo>
                    <a:cubicBezTo>
                      <a:pt x="458" y="2054"/>
                      <a:pt x="0" y="1592"/>
                      <a:pt x="0" y="1027"/>
                    </a:cubicBezTo>
                    <a:cubicBezTo>
                      <a:pt x="0" y="462"/>
                      <a:pt x="458" y="0"/>
                      <a:pt x="1027" y="0"/>
                    </a:cubicBezTo>
                  </a:path>
                </a:pathLst>
              </a:custGeom>
              <a:solidFill>
                <a:srgbClr val="D2D3D3"/>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5" name="is1ide-Freeform: Shape 89"/>
              <p:cNvSpPr/>
              <p:nvPr/>
            </p:nvSpPr>
            <p:spPr bwMode="auto">
              <a:xfrm>
                <a:off x="10774322" y="10724820"/>
                <a:ext cx="1580738" cy="981225"/>
              </a:xfrm>
              <a:custGeom>
                <a:avLst/>
                <a:gdLst>
                  <a:gd name="T0" fmla="*/ 1027 w 3297"/>
                  <a:gd name="T1" fmla="*/ 0 h 2051"/>
                  <a:gd name="T2" fmla="*/ 1027 w 3297"/>
                  <a:gd name="T3" fmla="*/ 0 h 2051"/>
                  <a:gd name="T4" fmla="*/ 1779 w 3297"/>
                  <a:gd name="T5" fmla="*/ 331 h 2051"/>
                  <a:gd name="T6" fmla="*/ 2086 w 3297"/>
                  <a:gd name="T7" fmla="*/ 199 h 2051"/>
                  <a:gd name="T8" fmla="*/ 2512 w 3297"/>
                  <a:gd name="T9" fmla="*/ 625 h 2051"/>
                  <a:gd name="T10" fmla="*/ 2512 w 3297"/>
                  <a:gd name="T11" fmla="*/ 669 h 2051"/>
                  <a:gd name="T12" fmla="*/ 2603 w 3297"/>
                  <a:gd name="T13" fmla="*/ 661 h 2051"/>
                  <a:gd name="T14" fmla="*/ 3296 w 3297"/>
                  <a:gd name="T15" fmla="*/ 1353 h 2051"/>
                  <a:gd name="T16" fmla="*/ 2603 w 3297"/>
                  <a:gd name="T17" fmla="*/ 2050 h 2051"/>
                  <a:gd name="T18" fmla="*/ 1027 w 3297"/>
                  <a:gd name="T19" fmla="*/ 2050 h 2051"/>
                  <a:gd name="T20" fmla="*/ 0 w 3297"/>
                  <a:gd name="T21" fmla="*/ 1023 h 2051"/>
                  <a:gd name="T22" fmla="*/ 1027 w 3297"/>
                  <a:gd name="T23"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7" h="2051">
                    <a:moveTo>
                      <a:pt x="1027" y="0"/>
                    </a:moveTo>
                    <a:lnTo>
                      <a:pt x="1027" y="0"/>
                    </a:lnTo>
                    <a:cubicBezTo>
                      <a:pt x="1321" y="0"/>
                      <a:pt x="1592" y="128"/>
                      <a:pt x="1779" y="331"/>
                    </a:cubicBezTo>
                    <a:cubicBezTo>
                      <a:pt x="1855" y="251"/>
                      <a:pt x="1966" y="199"/>
                      <a:pt x="2086" y="199"/>
                    </a:cubicBezTo>
                    <a:cubicBezTo>
                      <a:pt x="2320" y="199"/>
                      <a:pt x="2512" y="390"/>
                      <a:pt x="2512" y="625"/>
                    </a:cubicBezTo>
                    <a:cubicBezTo>
                      <a:pt x="2512" y="641"/>
                      <a:pt x="2512" y="653"/>
                      <a:pt x="2512" y="669"/>
                    </a:cubicBezTo>
                    <a:cubicBezTo>
                      <a:pt x="2540" y="665"/>
                      <a:pt x="2571" y="661"/>
                      <a:pt x="2603" y="661"/>
                    </a:cubicBezTo>
                    <a:cubicBezTo>
                      <a:pt x="2985" y="661"/>
                      <a:pt x="3296" y="972"/>
                      <a:pt x="3296" y="1353"/>
                    </a:cubicBezTo>
                    <a:cubicBezTo>
                      <a:pt x="3296" y="1739"/>
                      <a:pt x="2985" y="2050"/>
                      <a:pt x="2603" y="2050"/>
                    </a:cubicBezTo>
                    <a:cubicBezTo>
                      <a:pt x="1027" y="2050"/>
                      <a:pt x="1027" y="2050"/>
                      <a:pt x="1027" y="2050"/>
                    </a:cubicBezTo>
                    <a:cubicBezTo>
                      <a:pt x="458" y="2050"/>
                      <a:pt x="0" y="1592"/>
                      <a:pt x="0" y="1023"/>
                    </a:cubicBezTo>
                    <a:cubicBezTo>
                      <a:pt x="0" y="458"/>
                      <a:pt x="458" y="0"/>
                      <a:pt x="1027" y="0"/>
                    </a:cubicBezTo>
                  </a:path>
                </a:pathLst>
              </a:custGeom>
              <a:solidFill>
                <a:schemeClr val="bg1">
                  <a:lumMod val="95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6" name="is1ide-Freeform: Shape 90"/>
              <p:cNvSpPr/>
              <p:nvPr/>
            </p:nvSpPr>
            <p:spPr bwMode="auto">
              <a:xfrm>
                <a:off x="11701180" y="10750196"/>
                <a:ext cx="1582854" cy="981225"/>
              </a:xfrm>
              <a:custGeom>
                <a:avLst/>
                <a:gdLst>
                  <a:gd name="T0" fmla="*/ 2273 w 3301"/>
                  <a:gd name="T1" fmla="*/ 0 h 2051"/>
                  <a:gd name="T2" fmla="*/ 2273 w 3301"/>
                  <a:gd name="T3" fmla="*/ 0 h 2051"/>
                  <a:gd name="T4" fmla="*/ 1521 w 3301"/>
                  <a:gd name="T5" fmla="*/ 330 h 2051"/>
                  <a:gd name="T6" fmla="*/ 1214 w 3301"/>
                  <a:gd name="T7" fmla="*/ 199 h 2051"/>
                  <a:gd name="T8" fmla="*/ 785 w 3301"/>
                  <a:gd name="T9" fmla="*/ 625 h 2051"/>
                  <a:gd name="T10" fmla="*/ 788 w 3301"/>
                  <a:gd name="T11" fmla="*/ 669 h 2051"/>
                  <a:gd name="T12" fmla="*/ 697 w 3301"/>
                  <a:gd name="T13" fmla="*/ 660 h 2051"/>
                  <a:gd name="T14" fmla="*/ 0 w 3301"/>
                  <a:gd name="T15" fmla="*/ 1357 h 2051"/>
                  <a:gd name="T16" fmla="*/ 697 w 3301"/>
                  <a:gd name="T17" fmla="*/ 2050 h 2051"/>
                  <a:gd name="T18" fmla="*/ 2273 w 3301"/>
                  <a:gd name="T19" fmla="*/ 2050 h 2051"/>
                  <a:gd name="T20" fmla="*/ 3300 w 3301"/>
                  <a:gd name="T21" fmla="*/ 1023 h 2051"/>
                  <a:gd name="T22" fmla="*/ 2273 w 3301"/>
                  <a:gd name="T23"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1" h="2051">
                    <a:moveTo>
                      <a:pt x="2273" y="0"/>
                    </a:moveTo>
                    <a:lnTo>
                      <a:pt x="2273" y="0"/>
                    </a:lnTo>
                    <a:cubicBezTo>
                      <a:pt x="1975" y="0"/>
                      <a:pt x="1708" y="127"/>
                      <a:pt x="1521" y="330"/>
                    </a:cubicBezTo>
                    <a:cubicBezTo>
                      <a:pt x="1441" y="251"/>
                      <a:pt x="1334" y="199"/>
                      <a:pt x="1214" y="199"/>
                    </a:cubicBezTo>
                    <a:cubicBezTo>
                      <a:pt x="975" y="199"/>
                      <a:pt x="785" y="390"/>
                      <a:pt x="785" y="625"/>
                    </a:cubicBezTo>
                    <a:cubicBezTo>
                      <a:pt x="785" y="641"/>
                      <a:pt x="785" y="653"/>
                      <a:pt x="788" y="669"/>
                    </a:cubicBezTo>
                    <a:cubicBezTo>
                      <a:pt x="757" y="665"/>
                      <a:pt x="729" y="660"/>
                      <a:pt x="697" y="660"/>
                    </a:cubicBezTo>
                    <a:cubicBezTo>
                      <a:pt x="311" y="660"/>
                      <a:pt x="0" y="971"/>
                      <a:pt x="0" y="1357"/>
                    </a:cubicBezTo>
                    <a:cubicBezTo>
                      <a:pt x="0" y="1739"/>
                      <a:pt x="311" y="2050"/>
                      <a:pt x="697" y="2050"/>
                    </a:cubicBezTo>
                    <a:cubicBezTo>
                      <a:pt x="2273" y="2050"/>
                      <a:pt x="2273" y="2050"/>
                      <a:pt x="2273" y="2050"/>
                    </a:cubicBezTo>
                    <a:cubicBezTo>
                      <a:pt x="2839" y="2050"/>
                      <a:pt x="3300" y="1592"/>
                      <a:pt x="3300" y="1023"/>
                    </a:cubicBezTo>
                    <a:cubicBezTo>
                      <a:pt x="3300" y="457"/>
                      <a:pt x="2839" y="0"/>
                      <a:pt x="2273" y="0"/>
                    </a:cubicBezTo>
                  </a:path>
                </a:pathLst>
              </a:custGeom>
              <a:solidFill>
                <a:srgbClr val="D2D3D3"/>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7" name="is1ide-Freeform: Shape 91"/>
              <p:cNvSpPr/>
              <p:nvPr/>
            </p:nvSpPr>
            <p:spPr bwMode="auto">
              <a:xfrm>
                <a:off x="11701180" y="10731164"/>
                <a:ext cx="1582854" cy="981225"/>
              </a:xfrm>
              <a:custGeom>
                <a:avLst/>
                <a:gdLst>
                  <a:gd name="T0" fmla="*/ 2273 w 3301"/>
                  <a:gd name="T1" fmla="*/ 0 h 2051"/>
                  <a:gd name="T2" fmla="*/ 2273 w 3301"/>
                  <a:gd name="T3" fmla="*/ 0 h 2051"/>
                  <a:gd name="T4" fmla="*/ 1521 w 3301"/>
                  <a:gd name="T5" fmla="*/ 330 h 2051"/>
                  <a:gd name="T6" fmla="*/ 1214 w 3301"/>
                  <a:gd name="T7" fmla="*/ 199 h 2051"/>
                  <a:gd name="T8" fmla="*/ 785 w 3301"/>
                  <a:gd name="T9" fmla="*/ 629 h 2051"/>
                  <a:gd name="T10" fmla="*/ 788 w 3301"/>
                  <a:gd name="T11" fmla="*/ 669 h 2051"/>
                  <a:gd name="T12" fmla="*/ 697 w 3301"/>
                  <a:gd name="T13" fmla="*/ 661 h 2051"/>
                  <a:gd name="T14" fmla="*/ 0 w 3301"/>
                  <a:gd name="T15" fmla="*/ 1358 h 2051"/>
                  <a:gd name="T16" fmla="*/ 697 w 3301"/>
                  <a:gd name="T17" fmla="*/ 2050 h 2051"/>
                  <a:gd name="T18" fmla="*/ 2273 w 3301"/>
                  <a:gd name="T19" fmla="*/ 2050 h 2051"/>
                  <a:gd name="T20" fmla="*/ 3300 w 3301"/>
                  <a:gd name="T21" fmla="*/ 1027 h 2051"/>
                  <a:gd name="T22" fmla="*/ 2273 w 3301"/>
                  <a:gd name="T23"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1" h="2051">
                    <a:moveTo>
                      <a:pt x="2273" y="0"/>
                    </a:moveTo>
                    <a:lnTo>
                      <a:pt x="2273" y="0"/>
                    </a:lnTo>
                    <a:cubicBezTo>
                      <a:pt x="1975" y="0"/>
                      <a:pt x="1708" y="128"/>
                      <a:pt x="1521" y="330"/>
                    </a:cubicBezTo>
                    <a:cubicBezTo>
                      <a:pt x="1441" y="251"/>
                      <a:pt x="1334" y="199"/>
                      <a:pt x="1214" y="199"/>
                    </a:cubicBezTo>
                    <a:cubicBezTo>
                      <a:pt x="975" y="199"/>
                      <a:pt x="785" y="390"/>
                      <a:pt x="785" y="629"/>
                    </a:cubicBezTo>
                    <a:cubicBezTo>
                      <a:pt x="785" y="641"/>
                      <a:pt x="785" y="657"/>
                      <a:pt x="788" y="669"/>
                    </a:cubicBezTo>
                    <a:cubicBezTo>
                      <a:pt x="757" y="665"/>
                      <a:pt x="729" y="661"/>
                      <a:pt x="697" y="661"/>
                    </a:cubicBezTo>
                    <a:cubicBezTo>
                      <a:pt x="311" y="661"/>
                      <a:pt x="0" y="975"/>
                      <a:pt x="0" y="1358"/>
                    </a:cubicBezTo>
                    <a:cubicBezTo>
                      <a:pt x="0" y="1739"/>
                      <a:pt x="311" y="2050"/>
                      <a:pt x="697" y="2050"/>
                    </a:cubicBezTo>
                    <a:cubicBezTo>
                      <a:pt x="2273" y="2050"/>
                      <a:pt x="2273" y="2050"/>
                      <a:pt x="2273" y="2050"/>
                    </a:cubicBezTo>
                    <a:cubicBezTo>
                      <a:pt x="2839" y="2050"/>
                      <a:pt x="3300" y="1592"/>
                      <a:pt x="3300" y="1027"/>
                    </a:cubicBezTo>
                    <a:cubicBezTo>
                      <a:pt x="3300" y="458"/>
                      <a:pt x="2839" y="0"/>
                      <a:pt x="2273" y="0"/>
                    </a:cubicBezTo>
                  </a:path>
                </a:pathLst>
              </a:custGeom>
              <a:solidFill>
                <a:schemeClr val="bg1">
                  <a:lumMod val="95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8" name="is1ide-Freeform: Shape 92"/>
              <p:cNvSpPr/>
              <p:nvPr/>
            </p:nvSpPr>
            <p:spPr bwMode="auto">
              <a:xfrm>
                <a:off x="11646161" y="8394411"/>
                <a:ext cx="789311" cy="304518"/>
              </a:xfrm>
              <a:custGeom>
                <a:avLst/>
                <a:gdLst>
                  <a:gd name="T0" fmla="*/ 1521 w 1649"/>
                  <a:gd name="T1" fmla="*/ 31 h 641"/>
                  <a:gd name="T2" fmla="*/ 1521 w 1649"/>
                  <a:gd name="T3" fmla="*/ 31 h 641"/>
                  <a:gd name="T4" fmla="*/ 1170 w 1649"/>
                  <a:gd name="T5" fmla="*/ 24 h 641"/>
                  <a:gd name="T6" fmla="*/ 868 w 1649"/>
                  <a:gd name="T7" fmla="*/ 71 h 641"/>
                  <a:gd name="T8" fmla="*/ 824 w 1649"/>
                  <a:gd name="T9" fmla="*/ 71 h 641"/>
                  <a:gd name="T10" fmla="*/ 780 w 1649"/>
                  <a:gd name="T11" fmla="*/ 71 h 641"/>
                  <a:gd name="T12" fmla="*/ 478 w 1649"/>
                  <a:gd name="T13" fmla="*/ 24 h 641"/>
                  <a:gd name="T14" fmla="*/ 127 w 1649"/>
                  <a:gd name="T15" fmla="*/ 31 h 641"/>
                  <a:gd name="T16" fmla="*/ 0 w 1649"/>
                  <a:gd name="T17" fmla="*/ 47 h 641"/>
                  <a:gd name="T18" fmla="*/ 0 w 1649"/>
                  <a:gd name="T19" fmla="*/ 171 h 641"/>
                  <a:gd name="T20" fmla="*/ 40 w 1649"/>
                  <a:gd name="T21" fmla="*/ 211 h 641"/>
                  <a:gd name="T22" fmla="*/ 123 w 1649"/>
                  <a:gd name="T23" fmla="*/ 469 h 641"/>
                  <a:gd name="T24" fmla="*/ 494 w 1649"/>
                  <a:gd name="T25" fmla="*/ 597 h 641"/>
                  <a:gd name="T26" fmla="*/ 780 w 1649"/>
                  <a:gd name="T27" fmla="*/ 235 h 641"/>
                  <a:gd name="T28" fmla="*/ 824 w 1649"/>
                  <a:gd name="T29" fmla="*/ 214 h 641"/>
                  <a:gd name="T30" fmla="*/ 868 w 1649"/>
                  <a:gd name="T31" fmla="*/ 235 h 641"/>
                  <a:gd name="T32" fmla="*/ 1154 w 1649"/>
                  <a:gd name="T33" fmla="*/ 597 h 641"/>
                  <a:gd name="T34" fmla="*/ 1524 w 1649"/>
                  <a:gd name="T35" fmla="*/ 469 h 641"/>
                  <a:gd name="T36" fmla="*/ 1608 w 1649"/>
                  <a:gd name="T37" fmla="*/ 211 h 641"/>
                  <a:gd name="T38" fmla="*/ 1648 w 1649"/>
                  <a:gd name="T39" fmla="*/ 171 h 641"/>
                  <a:gd name="T40" fmla="*/ 1648 w 1649"/>
                  <a:gd name="T41" fmla="*/ 47 h 641"/>
                  <a:gd name="T42" fmla="*/ 1521 w 1649"/>
                  <a:gd name="T43" fmla="*/ 31 h 641"/>
                  <a:gd name="T44" fmla="*/ 577 w 1649"/>
                  <a:gd name="T45" fmla="*/ 537 h 641"/>
                  <a:gd name="T46" fmla="*/ 577 w 1649"/>
                  <a:gd name="T47" fmla="*/ 537 h 641"/>
                  <a:gd name="T48" fmla="*/ 366 w 1649"/>
                  <a:gd name="T49" fmla="*/ 569 h 641"/>
                  <a:gd name="T50" fmla="*/ 115 w 1649"/>
                  <a:gd name="T51" fmla="*/ 374 h 641"/>
                  <a:gd name="T52" fmla="*/ 111 w 1649"/>
                  <a:gd name="T53" fmla="*/ 139 h 641"/>
                  <a:gd name="T54" fmla="*/ 386 w 1649"/>
                  <a:gd name="T55" fmla="*/ 64 h 641"/>
                  <a:gd name="T56" fmla="*/ 700 w 1649"/>
                  <a:gd name="T57" fmla="*/ 167 h 641"/>
                  <a:gd name="T58" fmla="*/ 577 w 1649"/>
                  <a:gd name="T59" fmla="*/ 537 h 641"/>
                  <a:gd name="T60" fmla="*/ 1533 w 1649"/>
                  <a:gd name="T61" fmla="*/ 374 h 641"/>
                  <a:gd name="T62" fmla="*/ 1533 w 1649"/>
                  <a:gd name="T63" fmla="*/ 374 h 641"/>
                  <a:gd name="T64" fmla="*/ 1282 w 1649"/>
                  <a:gd name="T65" fmla="*/ 569 h 641"/>
                  <a:gd name="T66" fmla="*/ 1071 w 1649"/>
                  <a:gd name="T67" fmla="*/ 537 h 641"/>
                  <a:gd name="T68" fmla="*/ 948 w 1649"/>
                  <a:gd name="T69" fmla="*/ 167 h 641"/>
                  <a:gd name="T70" fmla="*/ 1262 w 1649"/>
                  <a:gd name="T71" fmla="*/ 64 h 641"/>
                  <a:gd name="T72" fmla="*/ 1536 w 1649"/>
                  <a:gd name="T73" fmla="*/ 139 h 641"/>
                  <a:gd name="T74" fmla="*/ 1533 w 1649"/>
                  <a:gd name="T75" fmla="*/ 37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9" h="641">
                    <a:moveTo>
                      <a:pt x="1521" y="31"/>
                    </a:moveTo>
                    <a:lnTo>
                      <a:pt x="1521" y="31"/>
                    </a:lnTo>
                    <a:cubicBezTo>
                      <a:pt x="1521" y="31"/>
                      <a:pt x="1313" y="0"/>
                      <a:pt x="1170" y="24"/>
                    </a:cubicBezTo>
                    <a:cubicBezTo>
                      <a:pt x="1027" y="43"/>
                      <a:pt x="908" y="75"/>
                      <a:pt x="868" y="71"/>
                    </a:cubicBezTo>
                    <a:cubicBezTo>
                      <a:pt x="832" y="71"/>
                      <a:pt x="824" y="71"/>
                      <a:pt x="824" y="71"/>
                    </a:cubicBezTo>
                    <a:cubicBezTo>
                      <a:pt x="824" y="71"/>
                      <a:pt x="816" y="71"/>
                      <a:pt x="780" y="71"/>
                    </a:cubicBezTo>
                    <a:cubicBezTo>
                      <a:pt x="740" y="75"/>
                      <a:pt x="621" y="43"/>
                      <a:pt x="478" y="24"/>
                    </a:cubicBezTo>
                    <a:cubicBezTo>
                      <a:pt x="334" y="0"/>
                      <a:pt x="127" y="31"/>
                      <a:pt x="127" y="31"/>
                    </a:cubicBezTo>
                    <a:cubicBezTo>
                      <a:pt x="0" y="47"/>
                      <a:pt x="0" y="47"/>
                      <a:pt x="0" y="47"/>
                    </a:cubicBezTo>
                    <a:cubicBezTo>
                      <a:pt x="0" y="171"/>
                      <a:pt x="0" y="171"/>
                      <a:pt x="0" y="171"/>
                    </a:cubicBezTo>
                    <a:cubicBezTo>
                      <a:pt x="0" y="171"/>
                      <a:pt x="31" y="199"/>
                      <a:pt x="40" y="211"/>
                    </a:cubicBezTo>
                    <a:cubicBezTo>
                      <a:pt x="47" y="226"/>
                      <a:pt x="95" y="398"/>
                      <a:pt x="123" y="469"/>
                    </a:cubicBezTo>
                    <a:cubicBezTo>
                      <a:pt x="151" y="537"/>
                      <a:pt x="251" y="640"/>
                      <a:pt x="494" y="597"/>
                    </a:cubicBezTo>
                    <a:cubicBezTo>
                      <a:pt x="736" y="553"/>
                      <a:pt x="764" y="254"/>
                      <a:pt x="780" y="235"/>
                    </a:cubicBezTo>
                    <a:cubicBezTo>
                      <a:pt x="796" y="219"/>
                      <a:pt x="824" y="214"/>
                      <a:pt x="824" y="214"/>
                    </a:cubicBezTo>
                    <a:cubicBezTo>
                      <a:pt x="824" y="214"/>
                      <a:pt x="852" y="219"/>
                      <a:pt x="868" y="235"/>
                    </a:cubicBezTo>
                    <a:cubicBezTo>
                      <a:pt x="883" y="254"/>
                      <a:pt x="911" y="553"/>
                      <a:pt x="1154" y="597"/>
                    </a:cubicBezTo>
                    <a:cubicBezTo>
                      <a:pt x="1397" y="640"/>
                      <a:pt x="1497" y="537"/>
                      <a:pt x="1524" y="469"/>
                    </a:cubicBezTo>
                    <a:cubicBezTo>
                      <a:pt x="1552" y="398"/>
                      <a:pt x="1600" y="226"/>
                      <a:pt x="1608" y="211"/>
                    </a:cubicBezTo>
                    <a:cubicBezTo>
                      <a:pt x="1616" y="199"/>
                      <a:pt x="1648" y="171"/>
                      <a:pt x="1648" y="171"/>
                    </a:cubicBezTo>
                    <a:cubicBezTo>
                      <a:pt x="1648" y="47"/>
                      <a:pt x="1648" y="47"/>
                      <a:pt x="1648" y="47"/>
                    </a:cubicBezTo>
                    <a:lnTo>
                      <a:pt x="1521" y="31"/>
                    </a:lnTo>
                    <a:close/>
                    <a:moveTo>
                      <a:pt x="577" y="537"/>
                    </a:moveTo>
                    <a:lnTo>
                      <a:pt x="577" y="537"/>
                    </a:lnTo>
                    <a:cubicBezTo>
                      <a:pt x="577" y="537"/>
                      <a:pt x="485" y="585"/>
                      <a:pt x="366" y="569"/>
                    </a:cubicBezTo>
                    <a:cubicBezTo>
                      <a:pt x="251" y="553"/>
                      <a:pt x="179" y="565"/>
                      <a:pt x="115" y="374"/>
                    </a:cubicBezTo>
                    <a:cubicBezTo>
                      <a:pt x="115" y="374"/>
                      <a:pt x="68" y="226"/>
                      <a:pt x="111" y="139"/>
                    </a:cubicBezTo>
                    <a:cubicBezTo>
                      <a:pt x="111" y="139"/>
                      <a:pt x="147" y="64"/>
                      <a:pt x="386" y="64"/>
                    </a:cubicBezTo>
                    <a:cubicBezTo>
                      <a:pt x="629" y="64"/>
                      <a:pt x="677" y="123"/>
                      <a:pt x="700" y="167"/>
                    </a:cubicBezTo>
                    <a:cubicBezTo>
                      <a:pt x="724" y="211"/>
                      <a:pt x="736" y="429"/>
                      <a:pt x="577" y="537"/>
                    </a:cubicBezTo>
                    <a:close/>
                    <a:moveTo>
                      <a:pt x="1533" y="374"/>
                    </a:moveTo>
                    <a:lnTo>
                      <a:pt x="1533" y="374"/>
                    </a:lnTo>
                    <a:cubicBezTo>
                      <a:pt x="1469" y="565"/>
                      <a:pt x="1397" y="553"/>
                      <a:pt x="1282" y="569"/>
                    </a:cubicBezTo>
                    <a:cubicBezTo>
                      <a:pt x="1162" y="585"/>
                      <a:pt x="1071" y="537"/>
                      <a:pt x="1071" y="537"/>
                    </a:cubicBezTo>
                    <a:cubicBezTo>
                      <a:pt x="911" y="429"/>
                      <a:pt x="923" y="211"/>
                      <a:pt x="948" y="167"/>
                    </a:cubicBezTo>
                    <a:cubicBezTo>
                      <a:pt x="971" y="123"/>
                      <a:pt x="1019" y="64"/>
                      <a:pt x="1262" y="64"/>
                    </a:cubicBezTo>
                    <a:cubicBezTo>
                      <a:pt x="1500" y="64"/>
                      <a:pt x="1536" y="139"/>
                      <a:pt x="1536" y="139"/>
                    </a:cubicBezTo>
                    <a:cubicBezTo>
                      <a:pt x="1580" y="226"/>
                      <a:pt x="1533" y="374"/>
                      <a:pt x="1533" y="374"/>
                    </a:cubicBezTo>
                    <a:close/>
                  </a:path>
                </a:pathLst>
              </a:custGeom>
              <a:solidFill>
                <a:srgbClr val="31313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9" name="Group 93"/>
            <p:cNvGrpSpPr/>
            <p:nvPr/>
          </p:nvGrpSpPr>
          <p:grpSpPr>
            <a:xfrm>
              <a:off x="5470786" y="1597507"/>
              <a:ext cx="1482318" cy="1388219"/>
              <a:chOff x="10561952" y="3914662"/>
              <a:chExt cx="3244004" cy="3039255"/>
            </a:xfrm>
          </p:grpSpPr>
          <p:sp>
            <p:nvSpPr>
              <p:cNvPr id="94" name="is1ide-Freeform: Shape 94"/>
              <p:cNvSpPr/>
              <p:nvPr/>
            </p:nvSpPr>
            <p:spPr bwMode="auto">
              <a:xfrm>
                <a:off x="11448604" y="6439972"/>
                <a:ext cx="1472816" cy="513945"/>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accent1">
                  <a:lumMod val="75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5" name="is1ide-Freeform: Shape 95"/>
              <p:cNvSpPr/>
              <p:nvPr/>
            </p:nvSpPr>
            <p:spPr bwMode="auto">
              <a:xfrm>
                <a:off x="10561952" y="3914662"/>
                <a:ext cx="3244004" cy="2531655"/>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4"/>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6" name="is1ide-Freeform: Shape 96"/>
              <p:cNvSpPr/>
              <p:nvPr/>
            </p:nvSpPr>
            <p:spPr bwMode="auto">
              <a:xfrm>
                <a:off x="12019955" y="5983132"/>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75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7" name="is1ide-Freeform: Shape 97"/>
              <p:cNvSpPr/>
              <p:nvPr/>
            </p:nvSpPr>
            <p:spPr bwMode="auto">
              <a:xfrm>
                <a:off x="12019955" y="5737792"/>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40000"/>
                  <a:lumOff val="6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8" name="is1ide-Freeform: Shape 98"/>
              <p:cNvSpPr/>
              <p:nvPr/>
            </p:nvSpPr>
            <p:spPr bwMode="auto">
              <a:xfrm>
                <a:off x="12019955" y="5519947"/>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75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9" name="is1ide-Freeform: Shape 99"/>
              <p:cNvSpPr/>
              <p:nvPr/>
            </p:nvSpPr>
            <p:spPr bwMode="auto">
              <a:xfrm>
                <a:off x="11131187" y="3984457"/>
                <a:ext cx="2105534" cy="27495"/>
              </a:xfrm>
              <a:custGeom>
                <a:avLst/>
                <a:gdLst>
                  <a:gd name="T0" fmla="*/ 4391 w 4392"/>
                  <a:gd name="T1" fmla="*/ 62 h 63"/>
                  <a:gd name="T2" fmla="*/ 0 w 4392"/>
                  <a:gd name="T3" fmla="*/ 62 h 63"/>
                  <a:gd name="T4" fmla="*/ 0 w 4392"/>
                  <a:gd name="T5" fmla="*/ 0 h 63"/>
                  <a:gd name="T6" fmla="*/ 4391 w 4392"/>
                  <a:gd name="T7" fmla="*/ 0 h 63"/>
                  <a:gd name="T8" fmla="*/ 4391 w 4392"/>
                  <a:gd name="T9" fmla="*/ 62 h 63"/>
                </a:gdLst>
                <a:ahLst/>
                <a:cxnLst>
                  <a:cxn ang="0">
                    <a:pos x="T0" y="T1"/>
                  </a:cxn>
                  <a:cxn ang="0">
                    <a:pos x="T2" y="T3"/>
                  </a:cxn>
                  <a:cxn ang="0">
                    <a:pos x="T4" y="T5"/>
                  </a:cxn>
                  <a:cxn ang="0">
                    <a:pos x="T6" y="T7"/>
                  </a:cxn>
                  <a:cxn ang="0">
                    <a:pos x="T8" y="T9"/>
                  </a:cxn>
                </a:cxnLst>
                <a:rect l="0" t="0" r="r" b="b"/>
                <a:pathLst>
                  <a:path w="4392" h="63">
                    <a:moveTo>
                      <a:pt x="4391" y="62"/>
                    </a:moveTo>
                    <a:lnTo>
                      <a:pt x="0" y="62"/>
                    </a:lnTo>
                    <a:lnTo>
                      <a:pt x="0" y="0"/>
                    </a:lnTo>
                    <a:lnTo>
                      <a:pt x="4391" y="0"/>
                    </a:lnTo>
                    <a:lnTo>
                      <a:pt x="4391" y="62"/>
                    </a:lnTo>
                  </a:path>
                </a:pathLst>
              </a:custGeom>
              <a:solidFill>
                <a:schemeClr val="accent4">
                  <a:lumMod val="75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0" name="is1ide-Freeform: Shape 100"/>
              <p:cNvSpPr/>
              <p:nvPr/>
            </p:nvSpPr>
            <p:spPr bwMode="auto">
              <a:xfrm>
                <a:off x="12019955" y="6114262"/>
                <a:ext cx="330114" cy="10575"/>
              </a:xfrm>
              <a:custGeom>
                <a:avLst/>
                <a:gdLst>
                  <a:gd name="T0" fmla="*/ 690 w 691"/>
                  <a:gd name="T1" fmla="*/ 0 h 28"/>
                  <a:gd name="T2" fmla="*/ 0 w 691"/>
                  <a:gd name="T3" fmla="*/ 0 h 28"/>
                  <a:gd name="T4" fmla="*/ 0 w 691"/>
                  <a:gd name="T5" fmla="*/ 27 h 28"/>
                  <a:gd name="T6" fmla="*/ 690 w 691"/>
                  <a:gd name="T7" fmla="*/ 27 h 28"/>
                  <a:gd name="T8" fmla="*/ 690 w 691"/>
                  <a:gd name="T9" fmla="*/ 0 h 28"/>
                </a:gdLst>
                <a:ahLst/>
                <a:cxnLst>
                  <a:cxn ang="0">
                    <a:pos x="T0" y="T1"/>
                  </a:cxn>
                  <a:cxn ang="0">
                    <a:pos x="T2" y="T3"/>
                  </a:cxn>
                  <a:cxn ang="0">
                    <a:pos x="T4" y="T5"/>
                  </a:cxn>
                  <a:cxn ang="0">
                    <a:pos x="T6" y="T7"/>
                  </a:cxn>
                  <a:cxn ang="0">
                    <a:pos x="T8" y="T9"/>
                  </a:cxn>
                </a:cxnLst>
                <a:rect l="0" t="0" r="r" b="b"/>
                <a:pathLst>
                  <a:path w="691" h="28">
                    <a:moveTo>
                      <a:pt x="690" y="0"/>
                    </a:moveTo>
                    <a:lnTo>
                      <a:pt x="0" y="0"/>
                    </a:lnTo>
                    <a:lnTo>
                      <a:pt x="0" y="27"/>
                    </a:lnTo>
                    <a:lnTo>
                      <a:pt x="690" y="27"/>
                    </a:lnTo>
                    <a:lnTo>
                      <a:pt x="690" y="0"/>
                    </a:lnTo>
                  </a:path>
                </a:pathLst>
              </a:custGeom>
              <a:solidFill>
                <a:schemeClr val="accent4">
                  <a:lumMod val="40000"/>
                  <a:lumOff val="6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1" name="is1ide-Freeform: Shape 101"/>
              <p:cNvSpPr/>
              <p:nvPr/>
            </p:nvSpPr>
            <p:spPr bwMode="auto">
              <a:xfrm>
                <a:off x="11768137" y="6509767"/>
                <a:ext cx="831633" cy="376470"/>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accent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2" name="is1ide-Freeform: Shape 102"/>
              <p:cNvSpPr/>
              <p:nvPr/>
            </p:nvSpPr>
            <p:spPr bwMode="auto">
              <a:xfrm>
                <a:off x="11486694" y="6509767"/>
                <a:ext cx="1392404" cy="1269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chemeClr val="accent3"/>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0" name="Group 103"/>
            <p:cNvGrpSpPr/>
            <p:nvPr/>
          </p:nvGrpSpPr>
          <p:grpSpPr>
            <a:xfrm>
              <a:off x="5189926" y="3559501"/>
              <a:ext cx="412750" cy="433460"/>
              <a:chOff x="9809373" y="7518922"/>
              <a:chExt cx="825285" cy="867030"/>
            </a:xfrm>
          </p:grpSpPr>
          <p:sp>
            <p:nvSpPr>
              <p:cNvPr id="82" name="is1ide-Freeform: Shape 104"/>
              <p:cNvSpPr/>
              <p:nvPr/>
            </p:nvSpPr>
            <p:spPr bwMode="auto">
              <a:xfrm>
                <a:off x="10480182" y="7776917"/>
                <a:ext cx="154476" cy="152259"/>
              </a:xfrm>
              <a:custGeom>
                <a:avLst/>
                <a:gdLst>
                  <a:gd name="T0" fmla="*/ 306 w 327"/>
                  <a:gd name="T1" fmla="*/ 131 h 323"/>
                  <a:gd name="T2" fmla="*/ 306 w 327"/>
                  <a:gd name="T3" fmla="*/ 131 h 323"/>
                  <a:gd name="T4" fmla="*/ 191 w 327"/>
                  <a:gd name="T5" fmla="*/ 307 h 323"/>
                  <a:gd name="T6" fmla="*/ 16 w 327"/>
                  <a:gd name="T7" fmla="*/ 187 h 323"/>
                  <a:gd name="T8" fmla="*/ 135 w 327"/>
                  <a:gd name="T9" fmla="*/ 16 h 323"/>
                  <a:gd name="T10" fmla="*/ 306 w 327"/>
                  <a:gd name="T11" fmla="*/ 131 h 323"/>
                </a:gdLst>
                <a:ahLst/>
                <a:cxnLst>
                  <a:cxn ang="0">
                    <a:pos x="T0" y="T1"/>
                  </a:cxn>
                  <a:cxn ang="0">
                    <a:pos x="T2" y="T3"/>
                  </a:cxn>
                  <a:cxn ang="0">
                    <a:pos x="T4" y="T5"/>
                  </a:cxn>
                  <a:cxn ang="0">
                    <a:pos x="T6" y="T7"/>
                  </a:cxn>
                  <a:cxn ang="0">
                    <a:pos x="T8" y="T9"/>
                  </a:cxn>
                  <a:cxn ang="0">
                    <a:pos x="T10" y="T11"/>
                  </a:cxn>
                </a:cxnLst>
                <a:rect l="0" t="0" r="r" b="b"/>
                <a:pathLst>
                  <a:path w="327" h="323">
                    <a:moveTo>
                      <a:pt x="306" y="131"/>
                    </a:moveTo>
                    <a:lnTo>
                      <a:pt x="306" y="131"/>
                    </a:lnTo>
                    <a:cubicBezTo>
                      <a:pt x="326" y="211"/>
                      <a:pt x="270" y="291"/>
                      <a:pt x="191" y="307"/>
                    </a:cubicBezTo>
                    <a:cubicBezTo>
                      <a:pt x="111" y="322"/>
                      <a:pt x="35" y="270"/>
                      <a:pt x="16" y="187"/>
                    </a:cubicBezTo>
                    <a:cubicBezTo>
                      <a:pt x="0" y="108"/>
                      <a:pt x="52" y="32"/>
                      <a:pt x="135" y="16"/>
                    </a:cubicBezTo>
                    <a:cubicBezTo>
                      <a:pt x="215" y="0"/>
                      <a:pt x="290" y="52"/>
                      <a:pt x="306" y="131"/>
                    </a:cubicBezTo>
                  </a:path>
                </a:pathLst>
              </a:custGeom>
              <a:solidFill>
                <a:schemeClr val="accent1">
                  <a:lumMod val="5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3" name="is1ide-Freeform: Shape 105"/>
              <p:cNvSpPr/>
              <p:nvPr/>
            </p:nvSpPr>
            <p:spPr bwMode="auto">
              <a:xfrm>
                <a:off x="10078120" y="8142761"/>
                <a:ext cx="35974" cy="31721"/>
              </a:xfrm>
              <a:custGeom>
                <a:avLst/>
                <a:gdLst>
                  <a:gd name="T0" fmla="*/ 49 w 78"/>
                  <a:gd name="T1" fmla="*/ 60 h 69"/>
                  <a:gd name="T2" fmla="*/ 49 w 78"/>
                  <a:gd name="T3" fmla="*/ 60 h 69"/>
                  <a:gd name="T4" fmla="*/ 40 w 78"/>
                  <a:gd name="T5" fmla="*/ 64 h 69"/>
                  <a:gd name="T6" fmla="*/ 5 w 78"/>
                  <a:gd name="T7" fmla="*/ 40 h 69"/>
                  <a:gd name="T8" fmla="*/ 28 w 78"/>
                  <a:gd name="T9" fmla="*/ 4 h 69"/>
                  <a:gd name="T10" fmla="*/ 37 w 78"/>
                  <a:gd name="T11" fmla="*/ 0 h 69"/>
                  <a:gd name="T12" fmla="*/ 72 w 78"/>
                  <a:gd name="T13" fmla="*/ 24 h 69"/>
                  <a:gd name="T14" fmla="*/ 49 w 78"/>
                  <a:gd name="T15" fmla="*/ 6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49" y="60"/>
                    </a:moveTo>
                    <a:lnTo>
                      <a:pt x="49" y="60"/>
                    </a:lnTo>
                    <a:cubicBezTo>
                      <a:pt x="40" y="64"/>
                      <a:pt x="40" y="64"/>
                      <a:pt x="40" y="64"/>
                    </a:cubicBezTo>
                    <a:cubicBezTo>
                      <a:pt x="25" y="68"/>
                      <a:pt x="9" y="56"/>
                      <a:pt x="5" y="40"/>
                    </a:cubicBezTo>
                    <a:cubicBezTo>
                      <a:pt x="0" y="24"/>
                      <a:pt x="13" y="8"/>
                      <a:pt x="28" y="4"/>
                    </a:cubicBezTo>
                    <a:cubicBezTo>
                      <a:pt x="37" y="0"/>
                      <a:pt x="37" y="0"/>
                      <a:pt x="37" y="0"/>
                    </a:cubicBezTo>
                    <a:cubicBezTo>
                      <a:pt x="52" y="0"/>
                      <a:pt x="68" y="8"/>
                      <a:pt x="72" y="24"/>
                    </a:cubicBezTo>
                    <a:cubicBezTo>
                      <a:pt x="77" y="44"/>
                      <a:pt x="64" y="60"/>
                      <a:pt x="49" y="60"/>
                    </a:cubicBezTo>
                  </a:path>
                </a:pathLst>
              </a:custGeom>
              <a:solidFill>
                <a:srgbClr val="385572"/>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4" name="is1ide-Freeform: Shape 106"/>
              <p:cNvSpPr/>
              <p:nvPr/>
            </p:nvSpPr>
            <p:spPr bwMode="auto">
              <a:xfrm>
                <a:off x="10099281" y="8178711"/>
                <a:ext cx="33858" cy="29606"/>
              </a:xfrm>
              <a:custGeom>
                <a:avLst/>
                <a:gdLst>
                  <a:gd name="T0" fmla="*/ 48 w 77"/>
                  <a:gd name="T1" fmla="*/ 60 h 68"/>
                  <a:gd name="T2" fmla="*/ 48 w 77"/>
                  <a:gd name="T3" fmla="*/ 60 h 68"/>
                  <a:gd name="T4" fmla="*/ 40 w 77"/>
                  <a:gd name="T5" fmla="*/ 63 h 68"/>
                  <a:gd name="T6" fmla="*/ 5 w 77"/>
                  <a:gd name="T7" fmla="*/ 40 h 68"/>
                  <a:gd name="T8" fmla="*/ 5 w 77"/>
                  <a:gd name="T9" fmla="*/ 40 h 68"/>
                  <a:gd name="T10" fmla="*/ 28 w 77"/>
                  <a:gd name="T11" fmla="*/ 4 h 68"/>
                  <a:gd name="T12" fmla="*/ 36 w 77"/>
                  <a:gd name="T13" fmla="*/ 0 h 68"/>
                  <a:gd name="T14" fmla="*/ 72 w 77"/>
                  <a:gd name="T15" fmla="*/ 23 h 68"/>
                  <a:gd name="T16" fmla="*/ 48 w 77"/>
                  <a:gd name="T17"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8" y="60"/>
                    </a:moveTo>
                    <a:lnTo>
                      <a:pt x="48" y="60"/>
                    </a:lnTo>
                    <a:cubicBezTo>
                      <a:pt x="40" y="63"/>
                      <a:pt x="40" y="63"/>
                      <a:pt x="40" y="63"/>
                    </a:cubicBezTo>
                    <a:cubicBezTo>
                      <a:pt x="24" y="67"/>
                      <a:pt x="8" y="56"/>
                      <a:pt x="5" y="40"/>
                    </a:cubicBezTo>
                    <a:lnTo>
                      <a:pt x="5" y="40"/>
                    </a:lnTo>
                    <a:cubicBezTo>
                      <a:pt x="0" y="23"/>
                      <a:pt x="12" y="8"/>
                      <a:pt x="28" y="4"/>
                    </a:cubicBezTo>
                    <a:cubicBezTo>
                      <a:pt x="36" y="0"/>
                      <a:pt x="36" y="0"/>
                      <a:pt x="36" y="0"/>
                    </a:cubicBezTo>
                    <a:cubicBezTo>
                      <a:pt x="52" y="0"/>
                      <a:pt x="68" y="8"/>
                      <a:pt x="72" y="23"/>
                    </a:cubicBezTo>
                    <a:cubicBezTo>
                      <a:pt x="76" y="44"/>
                      <a:pt x="64" y="60"/>
                      <a:pt x="48" y="60"/>
                    </a:cubicBezTo>
                  </a:path>
                </a:pathLst>
              </a:custGeom>
              <a:solidFill>
                <a:srgbClr val="385572"/>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5" name="is1ide-Freeform: Shape 107"/>
              <p:cNvSpPr/>
              <p:nvPr/>
            </p:nvSpPr>
            <p:spPr bwMode="auto">
              <a:xfrm>
                <a:off x="9938457" y="8053943"/>
                <a:ext cx="275095" cy="332009"/>
              </a:xfrm>
              <a:custGeom>
                <a:avLst/>
                <a:gdLst>
                  <a:gd name="T0" fmla="*/ 514 w 578"/>
                  <a:gd name="T1" fmla="*/ 661 h 697"/>
                  <a:gd name="T2" fmla="*/ 514 w 578"/>
                  <a:gd name="T3" fmla="*/ 661 h 697"/>
                  <a:gd name="T4" fmla="*/ 514 w 578"/>
                  <a:gd name="T5" fmla="*/ 661 h 697"/>
                  <a:gd name="T6" fmla="*/ 354 w 578"/>
                  <a:gd name="T7" fmla="*/ 637 h 697"/>
                  <a:gd name="T8" fmla="*/ 36 w 578"/>
                  <a:gd name="T9" fmla="*/ 195 h 697"/>
                  <a:gd name="T10" fmla="*/ 63 w 578"/>
                  <a:gd name="T11" fmla="*/ 36 h 697"/>
                  <a:gd name="T12" fmla="*/ 63 w 578"/>
                  <a:gd name="T13" fmla="*/ 36 h 697"/>
                  <a:gd name="T14" fmla="*/ 223 w 578"/>
                  <a:gd name="T15" fmla="*/ 60 h 697"/>
                  <a:gd name="T16" fmla="*/ 542 w 578"/>
                  <a:gd name="T17" fmla="*/ 502 h 697"/>
                  <a:gd name="T18" fmla="*/ 514 w 578"/>
                  <a:gd name="T19" fmla="*/ 66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 h="697">
                    <a:moveTo>
                      <a:pt x="514" y="661"/>
                    </a:moveTo>
                    <a:lnTo>
                      <a:pt x="514" y="661"/>
                    </a:lnTo>
                    <a:lnTo>
                      <a:pt x="514" y="661"/>
                    </a:lnTo>
                    <a:cubicBezTo>
                      <a:pt x="462" y="696"/>
                      <a:pt x="390" y="685"/>
                      <a:pt x="354" y="637"/>
                    </a:cubicBezTo>
                    <a:cubicBezTo>
                      <a:pt x="36" y="195"/>
                      <a:pt x="36" y="195"/>
                      <a:pt x="36" y="195"/>
                    </a:cubicBezTo>
                    <a:cubicBezTo>
                      <a:pt x="0" y="144"/>
                      <a:pt x="12" y="72"/>
                      <a:pt x="63" y="36"/>
                    </a:cubicBezTo>
                    <a:lnTo>
                      <a:pt x="63" y="36"/>
                    </a:lnTo>
                    <a:cubicBezTo>
                      <a:pt x="112" y="0"/>
                      <a:pt x="183" y="12"/>
                      <a:pt x="223" y="60"/>
                    </a:cubicBezTo>
                    <a:cubicBezTo>
                      <a:pt x="542" y="502"/>
                      <a:pt x="542" y="502"/>
                      <a:pt x="542" y="502"/>
                    </a:cubicBezTo>
                    <a:cubicBezTo>
                      <a:pt x="577" y="553"/>
                      <a:pt x="565" y="625"/>
                      <a:pt x="514" y="661"/>
                    </a:cubicBezTo>
                  </a:path>
                </a:pathLst>
              </a:custGeom>
              <a:solidFill>
                <a:schemeClr val="accent1">
                  <a:lumMod val="75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6" name="is1ide-Freeform: Shape 108"/>
              <p:cNvSpPr/>
              <p:nvPr/>
            </p:nvSpPr>
            <p:spPr bwMode="auto">
              <a:xfrm>
                <a:off x="10069656" y="7544299"/>
                <a:ext cx="533261" cy="623839"/>
              </a:xfrm>
              <a:custGeom>
                <a:avLst/>
                <a:gdLst>
                  <a:gd name="T0" fmla="*/ 0 w 1115"/>
                  <a:gd name="T1" fmla="*/ 490 h 1307"/>
                  <a:gd name="T2" fmla="*/ 0 w 1115"/>
                  <a:gd name="T3" fmla="*/ 490 h 1307"/>
                  <a:gd name="T4" fmla="*/ 71 w 1115"/>
                  <a:gd name="T5" fmla="*/ 836 h 1307"/>
                  <a:gd name="T6" fmla="*/ 139 w 1115"/>
                  <a:gd name="T7" fmla="*/ 1183 h 1307"/>
                  <a:gd name="T8" fmla="*/ 1114 w 1115"/>
                  <a:gd name="T9" fmla="*/ 1306 h 1307"/>
                  <a:gd name="T10" fmla="*/ 983 w 1115"/>
                  <a:gd name="T11" fmla="*/ 653 h 1307"/>
                  <a:gd name="T12" fmla="*/ 852 w 1115"/>
                  <a:gd name="T13" fmla="*/ 0 h 1307"/>
                  <a:gd name="T14" fmla="*/ 0 w 1115"/>
                  <a:gd name="T15" fmla="*/ 490 h 1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5" h="1307">
                    <a:moveTo>
                      <a:pt x="0" y="490"/>
                    </a:moveTo>
                    <a:lnTo>
                      <a:pt x="0" y="490"/>
                    </a:lnTo>
                    <a:cubicBezTo>
                      <a:pt x="71" y="836"/>
                      <a:pt x="71" y="836"/>
                      <a:pt x="71" y="836"/>
                    </a:cubicBezTo>
                    <a:cubicBezTo>
                      <a:pt x="139" y="1183"/>
                      <a:pt x="139" y="1183"/>
                      <a:pt x="139" y="1183"/>
                    </a:cubicBezTo>
                    <a:cubicBezTo>
                      <a:pt x="139" y="1183"/>
                      <a:pt x="880" y="995"/>
                      <a:pt x="1114" y="1306"/>
                    </a:cubicBezTo>
                    <a:cubicBezTo>
                      <a:pt x="983" y="653"/>
                      <a:pt x="983" y="653"/>
                      <a:pt x="983" y="653"/>
                    </a:cubicBezTo>
                    <a:cubicBezTo>
                      <a:pt x="852" y="0"/>
                      <a:pt x="852" y="0"/>
                      <a:pt x="852" y="0"/>
                    </a:cubicBezTo>
                    <a:cubicBezTo>
                      <a:pt x="756" y="379"/>
                      <a:pt x="0" y="490"/>
                      <a:pt x="0" y="490"/>
                    </a:cubicBezTo>
                  </a:path>
                </a:pathLst>
              </a:custGeom>
              <a:solidFill>
                <a:schemeClr val="accent1">
                  <a:lumMod val="50000"/>
                </a:schemeClr>
              </a:solidFill>
              <a:ln w="9525" cap="flat">
                <a:noFill/>
                <a:beve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7" name="is1ide-Freeform: Shape 109"/>
              <p:cNvSpPr/>
              <p:nvPr/>
            </p:nvSpPr>
            <p:spPr bwMode="auto">
              <a:xfrm>
                <a:off x="10448440" y="7518922"/>
                <a:ext cx="181986" cy="674592"/>
              </a:xfrm>
              <a:custGeom>
                <a:avLst/>
                <a:gdLst>
                  <a:gd name="T0" fmla="*/ 330 w 383"/>
                  <a:gd name="T1" fmla="*/ 1405 h 1410"/>
                  <a:gd name="T2" fmla="*/ 330 w 383"/>
                  <a:gd name="T3" fmla="*/ 1405 h 1410"/>
                  <a:gd name="T4" fmla="*/ 330 w 383"/>
                  <a:gd name="T5" fmla="*/ 1405 h 1410"/>
                  <a:gd name="T6" fmla="*/ 263 w 383"/>
                  <a:gd name="T7" fmla="*/ 1361 h 1410"/>
                  <a:gd name="T8" fmla="*/ 4 w 383"/>
                  <a:gd name="T9" fmla="*/ 71 h 1410"/>
                  <a:gd name="T10" fmla="*/ 48 w 383"/>
                  <a:gd name="T11" fmla="*/ 4 h 1410"/>
                  <a:gd name="T12" fmla="*/ 116 w 383"/>
                  <a:gd name="T13" fmla="*/ 47 h 1410"/>
                  <a:gd name="T14" fmla="*/ 374 w 383"/>
                  <a:gd name="T15" fmla="*/ 1337 h 1410"/>
                  <a:gd name="T16" fmla="*/ 330 w 383"/>
                  <a:gd name="T17"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1410">
                    <a:moveTo>
                      <a:pt x="330" y="1405"/>
                    </a:moveTo>
                    <a:lnTo>
                      <a:pt x="330" y="1405"/>
                    </a:lnTo>
                    <a:lnTo>
                      <a:pt x="330" y="1405"/>
                    </a:lnTo>
                    <a:cubicBezTo>
                      <a:pt x="298" y="1409"/>
                      <a:pt x="270" y="1389"/>
                      <a:pt x="263" y="1361"/>
                    </a:cubicBezTo>
                    <a:cubicBezTo>
                      <a:pt x="4" y="71"/>
                      <a:pt x="4" y="71"/>
                      <a:pt x="4" y="71"/>
                    </a:cubicBezTo>
                    <a:cubicBezTo>
                      <a:pt x="0" y="39"/>
                      <a:pt x="20" y="11"/>
                      <a:pt x="48" y="4"/>
                    </a:cubicBezTo>
                    <a:cubicBezTo>
                      <a:pt x="80" y="0"/>
                      <a:pt x="107" y="19"/>
                      <a:pt x="116" y="47"/>
                    </a:cubicBezTo>
                    <a:cubicBezTo>
                      <a:pt x="374" y="1337"/>
                      <a:pt x="374" y="1337"/>
                      <a:pt x="374" y="1337"/>
                    </a:cubicBezTo>
                    <a:cubicBezTo>
                      <a:pt x="382" y="1369"/>
                      <a:pt x="362" y="1396"/>
                      <a:pt x="330" y="1405"/>
                    </a:cubicBezTo>
                  </a:path>
                </a:pathLst>
              </a:custGeom>
              <a:solidFill>
                <a:schemeClr val="accent2"/>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8" name="is1ide-Freeform: Shape 110"/>
              <p:cNvSpPr/>
              <p:nvPr/>
            </p:nvSpPr>
            <p:spPr bwMode="auto">
              <a:xfrm>
                <a:off x="9809373" y="7779031"/>
                <a:ext cx="325882" cy="370074"/>
              </a:xfrm>
              <a:custGeom>
                <a:avLst/>
                <a:gdLst>
                  <a:gd name="T0" fmla="*/ 542 w 682"/>
                  <a:gd name="T1" fmla="*/ 0 h 777"/>
                  <a:gd name="T2" fmla="*/ 542 w 682"/>
                  <a:gd name="T3" fmla="*/ 0 h 777"/>
                  <a:gd name="T4" fmla="*/ 124 w 682"/>
                  <a:gd name="T5" fmla="*/ 99 h 777"/>
                  <a:gd name="T6" fmla="*/ 24 w 682"/>
                  <a:gd name="T7" fmla="*/ 310 h 777"/>
                  <a:gd name="T8" fmla="*/ 84 w 682"/>
                  <a:gd name="T9" fmla="*/ 609 h 777"/>
                  <a:gd name="T10" fmla="*/ 259 w 682"/>
                  <a:gd name="T11" fmla="*/ 760 h 777"/>
                  <a:gd name="T12" fmla="*/ 681 w 682"/>
                  <a:gd name="T13" fmla="*/ 693 h 777"/>
                  <a:gd name="T14" fmla="*/ 542 w 682"/>
                  <a:gd name="T15" fmla="*/ 0 h 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777">
                    <a:moveTo>
                      <a:pt x="542" y="0"/>
                    </a:moveTo>
                    <a:lnTo>
                      <a:pt x="542" y="0"/>
                    </a:lnTo>
                    <a:cubicBezTo>
                      <a:pt x="124" y="99"/>
                      <a:pt x="124" y="99"/>
                      <a:pt x="124" y="99"/>
                    </a:cubicBezTo>
                    <a:cubicBezTo>
                      <a:pt x="48" y="116"/>
                      <a:pt x="0" y="211"/>
                      <a:pt x="24" y="310"/>
                    </a:cubicBezTo>
                    <a:cubicBezTo>
                      <a:pt x="84" y="609"/>
                      <a:pt x="84" y="609"/>
                      <a:pt x="84" y="609"/>
                    </a:cubicBezTo>
                    <a:cubicBezTo>
                      <a:pt x="104" y="708"/>
                      <a:pt x="184" y="776"/>
                      <a:pt x="259" y="760"/>
                    </a:cubicBezTo>
                    <a:cubicBezTo>
                      <a:pt x="681" y="693"/>
                      <a:pt x="681" y="693"/>
                      <a:pt x="681" y="693"/>
                    </a:cubicBezTo>
                    <a:lnTo>
                      <a:pt x="542" y="0"/>
                    </a:lnTo>
                  </a:path>
                </a:pathLst>
              </a:custGeom>
              <a:solidFill>
                <a:schemeClr val="accent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9" name="is1ide-Freeform: Shape 111"/>
              <p:cNvSpPr/>
              <p:nvPr/>
            </p:nvSpPr>
            <p:spPr bwMode="auto">
              <a:xfrm>
                <a:off x="9815722" y="7897455"/>
                <a:ext cx="99457" cy="38065"/>
              </a:xfrm>
              <a:custGeom>
                <a:avLst/>
                <a:gdLst>
                  <a:gd name="T0" fmla="*/ 183 w 212"/>
                  <a:gd name="T1" fmla="*/ 4 h 85"/>
                  <a:gd name="T2" fmla="*/ 183 w 212"/>
                  <a:gd name="T3" fmla="*/ 4 h 85"/>
                  <a:gd name="T4" fmla="*/ 0 w 212"/>
                  <a:gd name="T5" fmla="*/ 40 h 85"/>
                  <a:gd name="T6" fmla="*/ 12 w 212"/>
                  <a:gd name="T7" fmla="*/ 84 h 85"/>
                  <a:gd name="T8" fmla="*/ 192 w 212"/>
                  <a:gd name="T9" fmla="*/ 47 h 85"/>
                  <a:gd name="T10" fmla="*/ 208 w 212"/>
                  <a:gd name="T11" fmla="*/ 19 h 85"/>
                  <a:gd name="T12" fmla="*/ 183 w 212"/>
                  <a:gd name="T13" fmla="*/ 4 h 85"/>
                </a:gdLst>
                <a:ahLst/>
                <a:cxnLst>
                  <a:cxn ang="0">
                    <a:pos x="T0" y="T1"/>
                  </a:cxn>
                  <a:cxn ang="0">
                    <a:pos x="T2" y="T3"/>
                  </a:cxn>
                  <a:cxn ang="0">
                    <a:pos x="T4" y="T5"/>
                  </a:cxn>
                  <a:cxn ang="0">
                    <a:pos x="T6" y="T7"/>
                  </a:cxn>
                  <a:cxn ang="0">
                    <a:pos x="T8" y="T9"/>
                  </a:cxn>
                  <a:cxn ang="0">
                    <a:pos x="T10" y="T11"/>
                  </a:cxn>
                  <a:cxn ang="0">
                    <a:pos x="T12" y="T13"/>
                  </a:cxn>
                </a:cxnLst>
                <a:rect l="0" t="0" r="r" b="b"/>
                <a:pathLst>
                  <a:path w="212" h="85">
                    <a:moveTo>
                      <a:pt x="183" y="4"/>
                    </a:moveTo>
                    <a:lnTo>
                      <a:pt x="183" y="4"/>
                    </a:lnTo>
                    <a:cubicBezTo>
                      <a:pt x="0" y="40"/>
                      <a:pt x="0" y="40"/>
                      <a:pt x="0" y="40"/>
                    </a:cubicBezTo>
                    <a:cubicBezTo>
                      <a:pt x="12" y="84"/>
                      <a:pt x="12" y="84"/>
                      <a:pt x="12" y="84"/>
                    </a:cubicBezTo>
                    <a:cubicBezTo>
                      <a:pt x="192" y="47"/>
                      <a:pt x="192" y="47"/>
                      <a:pt x="192" y="47"/>
                    </a:cubicBezTo>
                    <a:cubicBezTo>
                      <a:pt x="203" y="47"/>
                      <a:pt x="211" y="32"/>
                      <a:pt x="208" y="19"/>
                    </a:cubicBezTo>
                    <a:cubicBezTo>
                      <a:pt x="208" y="7"/>
                      <a:pt x="195" y="0"/>
                      <a:pt x="183" y="4"/>
                    </a:cubicBezTo>
                  </a:path>
                </a:pathLst>
              </a:custGeom>
              <a:solidFill>
                <a:schemeClr val="accent3">
                  <a:lumMod val="5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0" name="is1ide-Freeform: Shape 112"/>
              <p:cNvSpPr/>
              <p:nvPr/>
            </p:nvSpPr>
            <p:spPr bwMode="auto">
              <a:xfrm>
                <a:off x="9824186" y="7933405"/>
                <a:ext cx="99457" cy="38065"/>
              </a:xfrm>
              <a:custGeom>
                <a:avLst/>
                <a:gdLst>
                  <a:gd name="T0" fmla="*/ 179 w 212"/>
                  <a:gd name="T1" fmla="*/ 4 h 85"/>
                  <a:gd name="T2" fmla="*/ 179 w 212"/>
                  <a:gd name="T3" fmla="*/ 4 h 85"/>
                  <a:gd name="T4" fmla="*/ 0 w 212"/>
                  <a:gd name="T5" fmla="*/ 40 h 85"/>
                  <a:gd name="T6" fmla="*/ 8 w 212"/>
                  <a:gd name="T7" fmla="*/ 84 h 85"/>
                  <a:gd name="T8" fmla="*/ 192 w 212"/>
                  <a:gd name="T9" fmla="*/ 48 h 85"/>
                  <a:gd name="T10" fmla="*/ 207 w 212"/>
                  <a:gd name="T11" fmla="*/ 20 h 85"/>
                  <a:gd name="T12" fmla="*/ 179 w 212"/>
                  <a:gd name="T13" fmla="*/ 4 h 85"/>
                </a:gdLst>
                <a:ahLst/>
                <a:cxnLst>
                  <a:cxn ang="0">
                    <a:pos x="T0" y="T1"/>
                  </a:cxn>
                  <a:cxn ang="0">
                    <a:pos x="T2" y="T3"/>
                  </a:cxn>
                  <a:cxn ang="0">
                    <a:pos x="T4" y="T5"/>
                  </a:cxn>
                  <a:cxn ang="0">
                    <a:pos x="T6" y="T7"/>
                  </a:cxn>
                  <a:cxn ang="0">
                    <a:pos x="T8" y="T9"/>
                  </a:cxn>
                  <a:cxn ang="0">
                    <a:pos x="T10" y="T11"/>
                  </a:cxn>
                  <a:cxn ang="0">
                    <a:pos x="T12" y="T13"/>
                  </a:cxn>
                </a:cxnLst>
                <a:rect l="0" t="0" r="r" b="b"/>
                <a:pathLst>
                  <a:path w="212" h="85">
                    <a:moveTo>
                      <a:pt x="179" y="4"/>
                    </a:moveTo>
                    <a:lnTo>
                      <a:pt x="179" y="4"/>
                    </a:lnTo>
                    <a:cubicBezTo>
                      <a:pt x="0" y="40"/>
                      <a:pt x="0" y="40"/>
                      <a:pt x="0" y="40"/>
                    </a:cubicBezTo>
                    <a:cubicBezTo>
                      <a:pt x="8" y="84"/>
                      <a:pt x="8" y="84"/>
                      <a:pt x="8" y="84"/>
                    </a:cubicBezTo>
                    <a:cubicBezTo>
                      <a:pt x="192" y="48"/>
                      <a:pt x="192" y="48"/>
                      <a:pt x="192" y="48"/>
                    </a:cubicBezTo>
                    <a:cubicBezTo>
                      <a:pt x="204" y="44"/>
                      <a:pt x="211" y="32"/>
                      <a:pt x="207" y="20"/>
                    </a:cubicBezTo>
                    <a:cubicBezTo>
                      <a:pt x="207" y="9"/>
                      <a:pt x="195" y="0"/>
                      <a:pt x="179" y="4"/>
                    </a:cubicBezTo>
                  </a:path>
                </a:pathLst>
              </a:custGeom>
              <a:solidFill>
                <a:schemeClr val="accent3">
                  <a:lumMod val="5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1" name="is1ide-Freeform: Shape 113"/>
              <p:cNvSpPr/>
              <p:nvPr/>
            </p:nvSpPr>
            <p:spPr bwMode="auto">
              <a:xfrm>
                <a:off x="9832651" y="7969355"/>
                <a:ext cx="99457" cy="38065"/>
              </a:xfrm>
              <a:custGeom>
                <a:avLst/>
                <a:gdLst>
                  <a:gd name="T0" fmla="*/ 179 w 212"/>
                  <a:gd name="T1" fmla="*/ 4 h 84"/>
                  <a:gd name="T2" fmla="*/ 179 w 212"/>
                  <a:gd name="T3" fmla="*/ 4 h 84"/>
                  <a:gd name="T4" fmla="*/ 0 w 212"/>
                  <a:gd name="T5" fmla="*/ 40 h 84"/>
                  <a:gd name="T6" fmla="*/ 8 w 212"/>
                  <a:gd name="T7" fmla="*/ 83 h 84"/>
                  <a:gd name="T8" fmla="*/ 191 w 212"/>
                  <a:gd name="T9" fmla="*/ 48 h 84"/>
                  <a:gd name="T10" fmla="*/ 207 w 212"/>
                  <a:gd name="T11" fmla="*/ 20 h 84"/>
                  <a:gd name="T12" fmla="*/ 179 w 212"/>
                  <a:gd name="T13" fmla="*/ 4 h 84"/>
                </a:gdLst>
                <a:ahLst/>
                <a:cxnLst>
                  <a:cxn ang="0">
                    <a:pos x="T0" y="T1"/>
                  </a:cxn>
                  <a:cxn ang="0">
                    <a:pos x="T2" y="T3"/>
                  </a:cxn>
                  <a:cxn ang="0">
                    <a:pos x="T4" y="T5"/>
                  </a:cxn>
                  <a:cxn ang="0">
                    <a:pos x="T6" y="T7"/>
                  </a:cxn>
                  <a:cxn ang="0">
                    <a:pos x="T8" y="T9"/>
                  </a:cxn>
                  <a:cxn ang="0">
                    <a:pos x="T10" y="T11"/>
                  </a:cxn>
                  <a:cxn ang="0">
                    <a:pos x="T12" y="T13"/>
                  </a:cxn>
                </a:cxnLst>
                <a:rect l="0" t="0" r="r" b="b"/>
                <a:pathLst>
                  <a:path w="212" h="84">
                    <a:moveTo>
                      <a:pt x="179" y="4"/>
                    </a:moveTo>
                    <a:lnTo>
                      <a:pt x="179" y="4"/>
                    </a:lnTo>
                    <a:cubicBezTo>
                      <a:pt x="0" y="40"/>
                      <a:pt x="0" y="40"/>
                      <a:pt x="0" y="40"/>
                    </a:cubicBezTo>
                    <a:cubicBezTo>
                      <a:pt x="8" y="83"/>
                      <a:pt x="8" y="83"/>
                      <a:pt x="8" y="83"/>
                    </a:cubicBezTo>
                    <a:cubicBezTo>
                      <a:pt x="191" y="48"/>
                      <a:pt x="191" y="48"/>
                      <a:pt x="191" y="48"/>
                    </a:cubicBezTo>
                    <a:cubicBezTo>
                      <a:pt x="203" y="43"/>
                      <a:pt x="211" y="32"/>
                      <a:pt x="207" y="20"/>
                    </a:cubicBezTo>
                    <a:cubicBezTo>
                      <a:pt x="203" y="8"/>
                      <a:pt x="191" y="0"/>
                      <a:pt x="179" y="4"/>
                    </a:cubicBezTo>
                  </a:path>
                </a:pathLst>
              </a:custGeom>
              <a:solidFill>
                <a:schemeClr val="accent3">
                  <a:lumMod val="5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2" name="is1ide-Freeform: Shape 114"/>
              <p:cNvSpPr/>
              <p:nvPr/>
            </p:nvSpPr>
            <p:spPr bwMode="auto">
              <a:xfrm>
                <a:off x="9838999" y="8005305"/>
                <a:ext cx="99457" cy="38065"/>
              </a:xfrm>
              <a:custGeom>
                <a:avLst/>
                <a:gdLst>
                  <a:gd name="T0" fmla="*/ 179 w 212"/>
                  <a:gd name="T1" fmla="*/ 0 h 84"/>
                  <a:gd name="T2" fmla="*/ 179 w 212"/>
                  <a:gd name="T3" fmla="*/ 0 h 84"/>
                  <a:gd name="T4" fmla="*/ 0 w 212"/>
                  <a:gd name="T5" fmla="*/ 39 h 84"/>
                  <a:gd name="T6" fmla="*/ 8 w 212"/>
                  <a:gd name="T7" fmla="*/ 83 h 84"/>
                  <a:gd name="T8" fmla="*/ 187 w 212"/>
                  <a:gd name="T9" fmla="*/ 47 h 84"/>
                  <a:gd name="T10" fmla="*/ 207 w 212"/>
                  <a:gd name="T11" fmla="*/ 19 h 84"/>
                  <a:gd name="T12" fmla="*/ 179 w 212"/>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12" h="84">
                    <a:moveTo>
                      <a:pt x="179" y="0"/>
                    </a:moveTo>
                    <a:lnTo>
                      <a:pt x="179" y="0"/>
                    </a:lnTo>
                    <a:cubicBezTo>
                      <a:pt x="0" y="39"/>
                      <a:pt x="0" y="39"/>
                      <a:pt x="0" y="39"/>
                    </a:cubicBezTo>
                    <a:cubicBezTo>
                      <a:pt x="8" y="83"/>
                      <a:pt x="8" y="83"/>
                      <a:pt x="8" y="83"/>
                    </a:cubicBezTo>
                    <a:cubicBezTo>
                      <a:pt x="187" y="47"/>
                      <a:pt x="187" y="47"/>
                      <a:pt x="187" y="47"/>
                    </a:cubicBezTo>
                    <a:cubicBezTo>
                      <a:pt x="199" y="44"/>
                      <a:pt x="211" y="31"/>
                      <a:pt x="207" y="19"/>
                    </a:cubicBezTo>
                    <a:cubicBezTo>
                      <a:pt x="203" y="7"/>
                      <a:pt x="191" y="0"/>
                      <a:pt x="179" y="0"/>
                    </a:cubicBezTo>
                  </a:path>
                </a:pathLst>
              </a:custGeom>
              <a:solidFill>
                <a:schemeClr val="accent3">
                  <a:lumMod val="5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3" name="is1ide-Freeform: Shape 115"/>
              <p:cNvSpPr/>
              <p:nvPr/>
            </p:nvSpPr>
            <p:spPr bwMode="auto">
              <a:xfrm>
                <a:off x="9847464" y="8041255"/>
                <a:ext cx="97341" cy="38065"/>
              </a:xfrm>
              <a:custGeom>
                <a:avLst/>
                <a:gdLst>
                  <a:gd name="T0" fmla="*/ 179 w 208"/>
                  <a:gd name="T1" fmla="*/ 0 h 85"/>
                  <a:gd name="T2" fmla="*/ 179 w 208"/>
                  <a:gd name="T3" fmla="*/ 0 h 85"/>
                  <a:gd name="T4" fmla="*/ 0 w 208"/>
                  <a:gd name="T5" fmla="*/ 36 h 85"/>
                  <a:gd name="T6" fmla="*/ 8 w 208"/>
                  <a:gd name="T7" fmla="*/ 84 h 85"/>
                  <a:gd name="T8" fmla="*/ 187 w 208"/>
                  <a:gd name="T9" fmla="*/ 48 h 85"/>
                  <a:gd name="T10" fmla="*/ 207 w 208"/>
                  <a:gd name="T11" fmla="*/ 20 h 85"/>
                  <a:gd name="T12" fmla="*/ 179 w 20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08" h="85">
                    <a:moveTo>
                      <a:pt x="179" y="0"/>
                    </a:moveTo>
                    <a:lnTo>
                      <a:pt x="179" y="0"/>
                    </a:lnTo>
                    <a:cubicBezTo>
                      <a:pt x="0" y="36"/>
                      <a:pt x="0" y="36"/>
                      <a:pt x="0" y="36"/>
                    </a:cubicBezTo>
                    <a:cubicBezTo>
                      <a:pt x="8" y="84"/>
                      <a:pt x="8" y="84"/>
                      <a:pt x="8" y="84"/>
                    </a:cubicBezTo>
                    <a:cubicBezTo>
                      <a:pt x="187" y="48"/>
                      <a:pt x="187" y="48"/>
                      <a:pt x="187" y="48"/>
                    </a:cubicBezTo>
                    <a:cubicBezTo>
                      <a:pt x="199" y="44"/>
                      <a:pt x="207" y="32"/>
                      <a:pt x="207" y="20"/>
                    </a:cubicBezTo>
                    <a:cubicBezTo>
                      <a:pt x="203" y="8"/>
                      <a:pt x="191" y="0"/>
                      <a:pt x="179" y="0"/>
                    </a:cubicBezTo>
                  </a:path>
                </a:pathLst>
              </a:custGeom>
              <a:solidFill>
                <a:schemeClr val="accent3">
                  <a:lumMod val="50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1" name="Group 116"/>
            <p:cNvGrpSpPr/>
            <p:nvPr/>
          </p:nvGrpSpPr>
          <p:grpSpPr>
            <a:xfrm>
              <a:off x="6904611" y="3678958"/>
              <a:ext cx="401108" cy="343595"/>
              <a:chOff x="13463904" y="7694443"/>
              <a:chExt cx="802008" cy="687280"/>
            </a:xfrm>
          </p:grpSpPr>
          <p:sp>
            <p:nvSpPr>
              <p:cNvPr id="75" name="is1ide-Freeform: Shape 117"/>
              <p:cNvSpPr/>
              <p:nvPr/>
            </p:nvSpPr>
            <p:spPr bwMode="auto">
              <a:xfrm>
                <a:off x="13482949" y="7800178"/>
                <a:ext cx="782963" cy="581545"/>
              </a:xfrm>
              <a:custGeom>
                <a:avLst/>
                <a:gdLst>
                  <a:gd name="T0" fmla="*/ 1637 w 1638"/>
                  <a:gd name="T1" fmla="*/ 728 h 1215"/>
                  <a:gd name="T2" fmla="*/ 255 w 1638"/>
                  <a:gd name="T3" fmla="*/ 1214 h 1215"/>
                  <a:gd name="T4" fmla="*/ 0 w 1638"/>
                  <a:gd name="T5" fmla="*/ 481 h 1215"/>
                  <a:gd name="T6" fmla="*/ 1382 w 1638"/>
                  <a:gd name="T7" fmla="*/ 0 h 1215"/>
                  <a:gd name="T8" fmla="*/ 1637 w 1638"/>
                  <a:gd name="T9" fmla="*/ 728 h 1215"/>
                </a:gdLst>
                <a:ahLst/>
                <a:cxnLst>
                  <a:cxn ang="0">
                    <a:pos x="T0" y="T1"/>
                  </a:cxn>
                  <a:cxn ang="0">
                    <a:pos x="T2" y="T3"/>
                  </a:cxn>
                  <a:cxn ang="0">
                    <a:pos x="T4" y="T5"/>
                  </a:cxn>
                  <a:cxn ang="0">
                    <a:pos x="T6" y="T7"/>
                  </a:cxn>
                  <a:cxn ang="0">
                    <a:pos x="T8" y="T9"/>
                  </a:cxn>
                </a:cxnLst>
                <a:rect l="0" t="0" r="r" b="b"/>
                <a:pathLst>
                  <a:path w="1638" h="1215">
                    <a:moveTo>
                      <a:pt x="1637" y="728"/>
                    </a:moveTo>
                    <a:lnTo>
                      <a:pt x="255" y="1214"/>
                    </a:lnTo>
                    <a:lnTo>
                      <a:pt x="0" y="481"/>
                    </a:lnTo>
                    <a:lnTo>
                      <a:pt x="1382" y="0"/>
                    </a:lnTo>
                    <a:lnTo>
                      <a:pt x="1637" y="728"/>
                    </a:lnTo>
                  </a:path>
                </a:pathLst>
              </a:custGeom>
              <a:solidFill>
                <a:schemeClr val="accent3">
                  <a:lumMod val="75000"/>
                </a:schemeClr>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6" name="is1ide-Freeform: Shape 118"/>
              <p:cNvSpPr/>
              <p:nvPr/>
            </p:nvSpPr>
            <p:spPr bwMode="auto">
              <a:xfrm>
                <a:off x="13482949" y="8030682"/>
                <a:ext cx="389365" cy="348927"/>
              </a:xfrm>
              <a:custGeom>
                <a:avLst/>
                <a:gdLst>
                  <a:gd name="T0" fmla="*/ 0 w 817"/>
                  <a:gd name="T1" fmla="*/ 0 h 734"/>
                  <a:gd name="T2" fmla="*/ 816 w 817"/>
                  <a:gd name="T3" fmla="*/ 124 h 734"/>
                  <a:gd name="T4" fmla="*/ 255 w 817"/>
                  <a:gd name="T5" fmla="*/ 733 h 734"/>
                  <a:gd name="T6" fmla="*/ 0 w 817"/>
                  <a:gd name="T7" fmla="*/ 0 h 734"/>
                </a:gdLst>
                <a:ahLst/>
                <a:cxnLst>
                  <a:cxn ang="0">
                    <a:pos x="T0" y="T1"/>
                  </a:cxn>
                  <a:cxn ang="0">
                    <a:pos x="T2" y="T3"/>
                  </a:cxn>
                  <a:cxn ang="0">
                    <a:pos x="T4" y="T5"/>
                  </a:cxn>
                  <a:cxn ang="0">
                    <a:pos x="T6" y="T7"/>
                  </a:cxn>
                </a:cxnLst>
                <a:rect l="0" t="0" r="r" b="b"/>
                <a:pathLst>
                  <a:path w="817" h="734">
                    <a:moveTo>
                      <a:pt x="0" y="0"/>
                    </a:moveTo>
                    <a:lnTo>
                      <a:pt x="816" y="124"/>
                    </a:lnTo>
                    <a:lnTo>
                      <a:pt x="255" y="733"/>
                    </a:lnTo>
                    <a:lnTo>
                      <a:pt x="0" y="0"/>
                    </a:lnTo>
                  </a:path>
                </a:pathLst>
              </a:custGeom>
              <a:solidFill>
                <a:schemeClr val="accent3"/>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7" name="is1ide-Freeform: Shape 119"/>
              <p:cNvSpPr/>
              <p:nvPr/>
            </p:nvSpPr>
            <p:spPr bwMode="auto">
              <a:xfrm>
                <a:off x="13874431" y="7800178"/>
                <a:ext cx="391481" cy="346812"/>
              </a:xfrm>
              <a:custGeom>
                <a:avLst/>
                <a:gdLst>
                  <a:gd name="T0" fmla="*/ 566 w 822"/>
                  <a:gd name="T1" fmla="*/ 0 h 729"/>
                  <a:gd name="T2" fmla="*/ 0 w 822"/>
                  <a:gd name="T3" fmla="*/ 605 h 729"/>
                  <a:gd name="T4" fmla="*/ 821 w 822"/>
                  <a:gd name="T5" fmla="*/ 728 h 729"/>
                  <a:gd name="T6" fmla="*/ 566 w 822"/>
                  <a:gd name="T7" fmla="*/ 0 h 729"/>
                </a:gdLst>
                <a:ahLst/>
                <a:cxnLst>
                  <a:cxn ang="0">
                    <a:pos x="T0" y="T1"/>
                  </a:cxn>
                  <a:cxn ang="0">
                    <a:pos x="T2" y="T3"/>
                  </a:cxn>
                  <a:cxn ang="0">
                    <a:pos x="T4" y="T5"/>
                  </a:cxn>
                  <a:cxn ang="0">
                    <a:pos x="T6" y="T7"/>
                  </a:cxn>
                </a:cxnLst>
                <a:rect l="0" t="0" r="r" b="b"/>
                <a:pathLst>
                  <a:path w="822" h="729">
                    <a:moveTo>
                      <a:pt x="566" y="0"/>
                    </a:moveTo>
                    <a:lnTo>
                      <a:pt x="0" y="605"/>
                    </a:lnTo>
                    <a:lnTo>
                      <a:pt x="821" y="728"/>
                    </a:lnTo>
                    <a:lnTo>
                      <a:pt x="566" y="0"/>
                    </a:lnTo>
                  </a:path>
                </a:pathLst>
              </a:custGeom>
              <a:solidFill>
                <a:schemeClr val="accent3"/>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8" name="is1ide-Freeform: Shape 120"/>
              <p:cNvSpPr/>
              <p:nvPr/>
            </p:nvSpPr>
            <p:spPr bwMode="auto">
              <a:xfrm>
                <a:off x="13482949" y="7694443"/>
                <a:ext cx="662344" cy="334124"/>
              </a:xfrm>
              <a:custGeom>
                <a:avLst/>
                <a:gdLst>
                  <a:gd name="T0" fmla="*/ 0 w 1383"/>
                  <a:gd name="T1" fmla="*/ 700 h 701"/>
                  <a:gd name="T2" fmla="*/ 530 w 1383"/>
                  <a:gd name="T3" fmla="*/ 0 h 701"/>
                  <a:gd name="T4" fmla="*/ 1382 w 1383"/>
                  <a:gd name="T5" fmla="*/ 219 h 701"/>
                  <a:gd name="T6" fmla="*/ 0 w 1383"/>
                  <a:gd name="T7" fmla="*/ 700 h 701"/>
                </a:gdLst>
                <a:ahLst/>
                <a:cxnLst>
                  <a:cxn ang="0">
                    <a:pos x="T0" y="T1"/>
                  </a:cxn>
                  <a:cxn ang="0">
                    <a:pos x="T2" y="T3"/>
                  </a:cxn>
                  <a:cxn ang="0">
                    <a:pos x="T4" y="T5"/>
                  </a:cxn>
                  <a:cxn ang="0">
                    <a:pos x="T6" y="T7"/>
                  </a:cxn>
                </a:cxnLst>
                <a:rect l="0" t="0" r="r" b="b"/>
                <a:pathLst>
                  <a:path w="1383" h="701">
                    <a:moveTo>
                      <a:pt x="0" y="700"/>
                    </a:moveTo>
                    <a:lnTo>
                      <a:pt x="530" y="0"/>
                    </a:lnTo>
                    <a:lnTo>
                      <a:pt x="1382" y="219"/>
                    </a:lnTo>
                    <a:lnTo>
                      <a:pt x="0" y="700"/>
                    </a:lnTo>
                  </a:path>
                </a:pathLst>
              </a:custGeom>
              <a:solidFill>
                <a:schemeClr val="accent3"/>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9" name="íṩľíḍè-Freeform: Shape 121"/>
              <p:cNvSpPr/>
              <p:nvPr/>
            </p:nvSpPr>
            <p:spPr bwMode="auto">
              <a:xfrm>
                <a:off x="13463904" y="7745196"/>
                <a:ext cx="681389" cy="342583"/>
              </a:xfrm>
              <a:custGeom>
                <a:avLst/>
                <a:gdLst>
                  <a:gd name="T0" fmla="*/ 40 w 1423"/>
                  <a:gd name="T1" fmla="*/ 593 h 718"/>
                  <a:gd name="T2" fmla="*/ 0 w 1423"/>
                  <a:gd name="T3" fmla="*/ 482 h 718"/>
                  <a:gd name="T4" fmla="*/ 1382 w 1423"/>
                  <a:gd name="T5" fmla="*/ 0 h 718"/>
                  <a:gd name="T6" fmla="*/ 1422 w 1423"/>
                  <a:gd name="T7" fmla="*/ 112 h 718"/>
                  <a:gd name="T8" fmla="*/ 856 w 1423"/>
                  <a:gd name="T9" fmla="*/ 717 h 718"/>
                  <a:gd name="T10" fmla="*/ 40 w 1423"/>
                  <a:gd name="T11" fmla="*/ 593 h 718"/>
                </a:gdLst>
                <a:ahLst/>
                <a:cxnLst>
                  <a:cxn ang="0">
                    <a:pos x="T0" y="T1"/>
                  </a:cxn>
                  <a:cxn ang="0">
                    <a:pos x="T2" y="T3"/>
                  </a:cxn>
                  <a:cxn ang="0">
                    <a:pos x="T4" y="T5"/>
                  </a:cxn>
                  <a:cxn ang="0">
                    <a:pos x="T6" y="T7"/>
                  </a:cxn>
                  <a:cxn ang="0">
                    <a:pos x="T8" y="T9"/>
                  </a:cxn>
                  <a:cxn ang="0">
                    <a:pos x="T10" y="T11"/>
                  </a:cxn>
                </a:cxnLst>
                <a:rect l="0" t="0" r="r" b="b"/>
                <a:pathLst>
                  <a:path w="1423" h="718">
                    <a:moveTo>
                      <a:pt x="40" y="593"/>
                    </a:moveTo>
                    <a:lnTo>
                      <a:pt x="0" y="482"/>
                    </a:lnTo>
                    <a:lnTo>
                      <a:pt x="1382" y="0"/>
                    </a:lnTo>
                    <a:lnTo>
                      <a:pt x="1422" y="112"/>
                    </a:lnTo>
                    <a:lnTo>
                      <a:pt x="856" y="717"/>
                    </a:lnTo>
                    <a:lnTo>
                      <a:pt x="40" y="593"/>
                    </a:lnTo>
                  </a:path>
                </a:pathLst>
              </a:custGeom>
              <a:solidFill>
                <a:srgbClr val="FFFFFF"/>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0" name="íṩľíḍè-Freeform: Shape 122"/>
              <p:cNvSpPr/>
              <p:nvPr/>
            </p:nvSpPr>
            <p:spPr bwMode="auto">
              <a:xfrm>
                <a:off x="13614148" y="7840358"/>
                <a:ext cx="397830" cy="156488"/>
              </a:xfrm>
              <a:custGeom>
                <a:avLst/>
                <a:gdLst>
                  <a:gd name="T0" fmla="*/ 812 w 833"/>
                  <a:gd name="T1" fmla="*/ 52 h 332"/>
                  <a:gd name="T2" fmla="*/ 812 w 833"/>
                  <a:gd name="T3" fmla="*/ 52 h 332"/>
                  <a:gd name="T4" fmla="*/ 40 w 833"/>
                  <a:gd name="T5" fmla="*/ 323 h 332"/>
                  <a:gd name="T6" fmla="*/ 4 w 833"/>
                  <a:gd name="T7" fmla="*/ 307 h 332"/>
                  <a:gd name="T8" fmla="*/ 20 w 833"/>
                  <a:gd name="T9" fmla="*/ 275 h 332"/>
                  <a:gd name="T10" fmla="*/ 796 w 833"/>
                  <a:gd name="T11" fmla="*/ 4 h 332"/>
                  <a:gd name="T12" fmla="*/ 828 w 833"/>
                  <a:gd name="T13" fmla="*/ 20 h 332"/>
                  <a:gd name="T14" fmla="*/ 812 w 833"/>
                  <a:gd name="T15" fmla="*/ 5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3" h="332">
                    <a:moveTo>
                      <a:pt x="812" y="52"/>
                    </a:moveTo>
                    <a:lnTo>
                      <a:pt x="812" y="52"/>
                    </a:lnTo>
                    <a:cubicBezTo>
                      <a:pt x="40" y="323"/>
                      <a:pt x="40" y="323"/>
                      <a:pt x="40" y="323"/>
                    </a:cubicBezTo>
                    <a:cubicBezTo>
                      <a:pt x="24" y="331"/>
                      <a:pt x="8" y="323"/>
                      <a:pt x="4" y="307"/>
                    </a:cubicBezTo>
                    <a:cubicBezTo>
                      <a:pt x="0" y="295"/>
                      <a:pt x="8" y="279"/>
                      <a:pt x="20" y="275"/>
                    </a:cubicBezTo>
                    <a:cubicBezTo>
                      <a:pt x="796" y="4"/>
                      <a:pt x="796" y="4"/>
                      <a:pt x="796" y="4"/>
                    </a:cubicBezTo>
                    <a:cubicBezTo>
                      <a:pt x="808" y="0"/>
                      <a:pt x="824" y="8"/>
                      <a:pt x="828" y="20"/>
                    </a:cubicBezTo>
                    <a:cubicBezTo>
                      <a:pt x="832" y="36"/>
                      <a:pt x="828" y="48"/>
                      <a:pt x="812" y="52"/>
                    </a:cubicBezTo>
                  </a:path>
                </a:pathLst>
              </a:custGeom>
              <a:solidFill>
                <a:srgbClr val="E0E1E0"/>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1" name="íṩľíḍè-Freeform: Shape 123"/>
              <p:cNvSpPr/>
              <p:nvPr/>
            </p:nvSpPr>
            <p:spPr bwMode="auto">
              <a:xfrm>
                <a:off x="13631077" y="7888996"/>
                <a:ext cx="397830" cy="154374"/>
              </a:xfrm>
              <a:custGeom>
                <a:avLst/>
                <a:gdLst>
                  <a:gd name="T0" fmla="*/ 812 w 833"/>
                  <a:gd name="T1" fmla="*/ 51 h 327"/>
                  <a:gd name="T2" fmla="*/ 812 w 833"/>
                  <a:gd name="T3" fmla="*/ 51 h 327"/>
                  <a:gd name="T4" fmla="*/ 40 w 833"/>
                  <a:gd name="T5" fmla="*/ 322 h 327"/>
                  <a:gd name="T6" fmla="*/ 4 w 833"/>
                  <a:gd name="T7" fmla="*/ 306 h 327"/>
                  <a:gd name="T8" fmla="*/ 4 w 833"/>
                  <a:gd name="T9" fmla="*/ 306 h 327"/>
                  <a:gd name="T10" fmla="*/ 20 w 833"/>
                  <a:gd name="T11" fmla="*/ 274 h 327"/>
                  <a:gd name="T12" fmla="*/ 796 w 833"/>
                  <a:gd name="T13" fmla="*/ 4 h 327"/>
                  <a:gd name="T14" fmla="*/ 828 w 833"/>
                  <a:gd name="T15" fmla="*/ 20 h 327"/>
                  <a:gd name="T16" fmla="*/ 812 w 833"/>
                  <a:gd name="T17" fmla="*/ 5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3" h="327">
                    <a:moveTo>
                      <a:pt x="812" y="51"/>
                    </a:moveTo>
                    <a:lnTo>
                      <a:pt x="812" y="51"/>
                    </a:lnTo>
                    <a:cubicBezTo>
                      <a:pt x="40" y="322"/>
                      <a:pt x="40" y="322"/>
                      <a:pt x="40" y="322"/>
                    </a:cubicBezTo>
                    <a:cubicBezTo>
                      <a:pt x="24" y="326"/>
                      <a:pt x="8" y="322"/>
                      <a:pt x="4" y="306"/>
                    </a:cubicBezTo>
                    <a:lnTo>
                      <a:pt x="4" y="306"/>
                    </a:lnTo>
                    <a:cubicBezTo>
                      <a:pt x="0" y="294"/>
                      <a:pt x="8" y="278"/>
                      <a:pt x="20" y="274"/>
                    </a:cubicBezTo>
                    <a:cubicBezTo>
                      <a:pt x="796" y="4"/>
                      <a:pt x="796" y="4"/>
                      <a:pt x="796" y="4"/>
                    </a:cubicBezTo>
                    <a:cubicBezTo>
                      <a:pt x="808" y="0"/>
                      <a:pt x="824" y="4"/>
                      <a:pt x="828" y="20"/>
                    </a:cubicBezTo>
                    <a:cubicBezTo>
                      <a:pt x="832" y="32"/>
                      <a:pt x="828" y="48"/>
                      <a:pt x="812" y="51"/>
                    </a:cubicBezTo>
                  </a:path>
                </a:pathLst>
              </a:custGeom>
              <a:solidFill>
                <a:srgbClr val="E0E1E0"/>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2" name="Group 124"/>
            <p:cNvGrpSpPr/>
            <p:nvPr/>
          </p:nvGrpSpPr>
          <p:grpSpPr>
            <a:xfrm>
              <a:off x="4018971" y="2848159"/>
              <a:ext cx="4375762" cy="1716444"/>
              <a:chOff x="8629877" y="7102069"/>
              <a:chExt cx="7227331" cy="2836115"/>
            </a:xfrm>
            <a:solidFill>
              <a:schemeClr val="accent1"/>
            </a:solidFill>
          </p:grpSpPr>
          <p:sp>
            <p:nvSpPr>
              <p:cNvPr id="71" name="íṩľíḍè-Freeform: Shape 125"/>
              <p:cNvSpPr/>
              <p:nvPr/>
            </p:nvSpPr>
            <p:spPr bwMode="auto">
              <a:xfrm>
                <a:off x="8629877" y="8725520"/>
                <a:ext cx="526494" cy="1176087"/>
              </a:xfrm>
              <a:custGeom>
                <a:avLst/>
                <a:gdLst>
                  <a:gd name="T0" fmla="*/ 40 w 829"/>
                  <a:gd name="T1" fmla="*/ 1845 h 1846"/>
                  <a:gd name="T2" fmla="*/ 6 w 829"/>
                  <a:gd name="T3" fmla="*/ 1805 h 1846"/>
                  <a:gd name="T4" fmla="*/ 57 w 829"/>
                  <a:gd name="T5" fmla="*/ 1742 h 1846"/>
                  <a:gd name="T6" fmla="*/ 74 w 829"/>
                  <a:gd name="T7" fmla="*/ 1823 h 1846"/>
                  <a:gd name="T8" fmla="*/ 86 w 829"/>
                  <a:gd name="T9" fmla="*/ 1680 h 1846"/>
                  <a:gd name="T10" fmla="*/ 74 w 829"/>
                  <a:gd name="T11" fmla="*/ 1680 h 1846"/>
                  <a:gd name="T12" fmla="*/ 57 w 829"/>
                  <a:gd name="T13" fmla="*/ 1600 h 1846"/>
                  <a:gd name="T14" fmla="*/ 126 w 829"/>
                  <a:gd name="T15" fmla="*/ 1623 h 1846"/>
                  <a:gd name="T16" fmla="*/ 86 w 829"/>
                  <a:gd name="T17" fmla="*/ 1680 h 1846"/>
                  <a:gd name="T18" fmla="*/ 131 w 829"/>
                  <a:gd name="T19" fmla="*/ 1514 h 1846"/>
                  <a:gd name="T20" fmla="*/ 97 w 829"/>
                  <a:gd name="T21" fmla="*/ 1468 h 1846"/>
                  <a:gd name="T22" fmla="*/ 148 w 829"/>
                  <a:gd name="T23" fmla="*/ 1411 h 1846"/>
                  <a:gd name="T24" fmla="*/ 166 w 829"/>
                  <a:gd name="T25" fmla="*/ 1491 h 1846"/>
                  <a:gd name="T26" fmla="*/ 183 w 829"/>
                  <a:gd name="T27" fmla="*/ 1348 h 1846"/>
                  <a:gd name="T28" fmla="*/ 171 w 829"/>
                  <a:gd name="T29" fmla="*/ 1348 h 1846"/>
                  <a:gd name="T30" fmla="*/ 160 w 829"/>
                  <a:gd name="T31" fmla="*/ 1268 h 1846"/>
                  <a:gd name="T32" fmla="*/ 229 w 829"/>
                  <a:gd name="T33" fmla="*/ 1291 h 1846"/>
                  <a:gd name="T34" fmla="*/ 183 w 829"/>
                  <a:gd name="T35" fmla="*/ 1348 h 1846"/>
                  <a:gd name="T36" fmla="*/ 240 w 829"/>
                  <a:gd name="T37" fmla="*/ 1188 h 1846"/>
                  <a:gd name="T38" fmla="*/ 206 w 829"/>
                  <a:gd name="T39" fmla="*/ 1137 h 1846"/>
                  <a:gd name="T40" fmla="*/ 263 w 829"/>
                  <a:gd name="T41" fmla="*/ 1085 h 1846"/>
                  <a:gd name="T42" fmla="*/ 274 w 829"/>
                  <a:gd name="T43" fmla="*/ 1165 h 1846"/>
                  <a:gd name="T44" fmla="*/ 297 w 829"/>
                  <a:gd name="T45" fmla="*/ 1023 h 1846"/>
                  <a:gd name="T46" fmla="*/ 286 w 829"/>
                  <a:gd name="T47" fmla="*/ 1023 h 1846"/>
                  <a:gd name="T48" fmla="*/ 280 w 829"/>
                  <a:gd name="T49" fmla="*/ 943 h 1846"/>
                  <a:gd name="T50" fmla="*/ 343 w 829"/>
                  <a:gd name="T51" fmla="*/ 971 h 1846"/>
                  <a:gd name="T52" fmla="*/ 297 w 829"/>
                  <a:gd name="T53" fmla="*/ 1023 h 1846"/>
                  <a:gd name="T54" fmla="*/ 366 w 829"/>
                  <a:gd name="T55" fmla="*/ 868 h 1846"/>
                  <a:gd name="T56" fmla="*/ 331 w 829"/>
                  <a:gd name="T57" fmla="*/ 817 h 1846"/>
                  <a:gd name="T58" fmla="*/ 394 w 829"/>
                  <a:gd name="T59" fmla="*/ 766 h 1846"/>
                  <a:gd name="T60" fmla="*/ 400 w 829"/>
                  <a:gd name="T61" fmla="*/ 846 h 1846"/>
                  <a:gd name="T62" fmla="*/ 440 w 829"/>
                  <a:gd name="T63" fmla="*/ 708 h 1846"/>
                  <a:gd name="T64" fmla="*/ 423 w 829"/>
                  <a:gd name="T65" fmla="*/ 708 h 1846"/>
                  <a:gd name="T66" fmla="*/ 423 w 829"/>
                  <a:gd name="T67" fmla="*/ 628 h 1846"/>
                  <a:gd name="T68" fmla="*/ 486 w 829"/>
                  <a:gd name="T69" fmla="*/ 657 h 1846"/>
                  <a:gd name="T70" fmla="*/ 440 w 829"/>
                  <a:gd name="T71" fmla="*/ 708 h 1846"/>
                  <a:gd name="T72" fmla="*/ 514 w 829"/>
                  <a:gd name="T73" fmla="*/ 554 h 1846"/>
                  <a:gd name="T74" fmla="*/ 480 w 829"/>
                  <a:gd name="T75" fmla="*/ 503 h 1846"/>
                  <a:gd name="T76" fmla="*/ 543 w 829"/>
                  <a:gd name="T77" fmla="*/ 457 h 1846"/>
                  <a:gd name="T78" fmla="*/ 543 w 829"/>
                  <a:gd name="T79" fmla="*/ 537 h 1846"/>
                  <a:gd name="T80" fmla="*/ 594 w 829"/>
                  <a:gd name="T81" fmla="*/ 400 h 1846"/>
                  <a:gd name="T82" fmla="*/ 577 w 829"/>
                  <a:gd name="T83" fmla="*/ 400 h 1846"/>
                  <a:gd name="T84" fmla="*/ 577 w 829"/>
                  <a:gd name="T85" fmla="*/ 320 h 1846"/>
                  <a:gd name="T86" fmla="*/ 640 w 829"/>
                  <a:gd name="T87" fmla="*/ 354 h 1846"/>
                  <a:gd name="T88" fmla="*/ 594 w 829"/>
                  <a:gd name="T89" fmla="*/ 400 h 1846"/>
                  <a:gd name="T90" fmla="*/ 680 w 829"/>
                  <a:gd name="T91" fmla="*/ 251 h 1846"/>
                  <a:gd name="T92" fmla="*/ 646 w 829"/>
                  <a:gd name="T93" fmla="*/ 200 h 1846"/>
                  <a:gd name="T94" fmla="*/ 714 w 829"/>
                  <a:gd name="T95" fmla="*/ 154 h 1846"/>
                  <a:gd name="T96" fmla="*/ 708 w 829"/>
                  <a:gd name="T97" fmla="*/ 234 h 1846"/>
                  <a:gd name="T98" fmla="*/ 765 w 829"/>
                  <a:gd name="T99" fmla="*/ 103 h 1846"/>
                  <a:gd name="T100" fmla="*/ 748 w 829"/>
                  <a:gd name="T101" fmla="*/ 97 h 1846"/>
                  <a:gd name="T102" fmla="*/ 754 w 829"/>
                  <a:gd name="T103" fmla="*/ 23 h 1846"/>
                  <a:gd name="T104" fmla="*/ 817 w 829"/>
                  <a:gd name="T105" fmla="*/ 57 h 1846"/>
                  <a:gd name="T106" fmla="*/ 765 w 829"/>
                  <a:gd name="T107" fmla="*/ 10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9" h="1846">
                    <a:moveTo>
                      <a:pt x="40" y="1845"/>
                    </a:moveTo>
                    <a:lnTo>
                      <a:pt x="40" y="1845"/>
                    </a:lnTo>
                    <a:lnTo>
                      <a:pt x="34" y="1845"/>
                    </a:lnTo>
                    <a:cubicBezTo>
                      <a:pt x="17" y="1840"/>
                      <a:pt x="0" y="1823"/>
                      <a:pt x="6" y="1805"/>
                    </a:cubicBezTo>
                    <a:cubicBezTo>
                      <a:pt x="17" y="1771"/>
                      <a:pt x="17" y="1771"/>
                      <a:pt x="17" y="1771"/>
                    </a:cubicBezTo>
                    <a:cubicBezTo>
                      <a:pt x="17" y="1748"/>
                      <a:pt x="40" y="1737"/>
                      <a:pt x="57" y="1742"/>
                    </a:cubicBezTo>
                    <a:cubicBezTo>
                      <a:pt x="74" y="1748"/>
                      <a:pt x="86" y="1765"/>
                      <a:pt x="86" y="1788"/>
                    </a:cubicBezTo>
                    <a:cubicBezTo>
                      <a:pt x="74" y="1823"/>
                      <a:pt x="74" y="1823"/>
                      <a:pt x="74" y="1823"/>
                    </a:cubicBezTo>
                    <a:cubicBezTo>
                      <a:pt x="74" y="1834"/>
                      <a:pt x="57" y="1845"/>
                      <a:pt x="40" y="1845"/>
                    </a:cubicBezTo>
                    <a:close/>
                    <a:moveTo>
                      <a:pt x="86" y="1680"/>
                    </a:moveTo>
                    <a:lnTo>
                      <a:pt x="86" y="1680"/>
                    </a:lnTo>
                    <a:cubicBezTo>
                      <a:pt x="80" y="1680"/>
                      <a:pt x="80" y="1680"/>
                      <a:pt x="74" y="1680"/>
                    </a:cubicBezTo>
                    <a:cubicBezTo>
                      <a:pt x="57" y="1674"/>
                      <a:pt x="46" y="1657"/>
                      <a:pt x="51" y="1634"/>
                    </a:cubicBezTo>
                    <a:cubicBezTo>
                      <a:pt x="57" y="1600"/>
                      <a:pt x="57" y="1600"/>
                      <a:pt x="57" y="1600"/>
                    </a:cubicBezTo>
                    <a:cubicBezTo>
                      <a:pt x="63" y="1582"/>
                      <a:pt x="80" y="1571"/>
                      <a:pt x="103" y="1577"/>
                    </a:cubicBezTo>
                    <a:cubicBezTo>
                      <a:pt x="120" y="1582"/>
                      <a:pt x="131" y="1600"/>
                      <a:pt x="126" y="1623"/>
                    </a:cubicBezTo>
                    <a:cubicBezTo>
                      <a:pt x="120" y="1651"/>
                      <a:pt x="120" y="1651"/>
                      <a:pt x="120" y="1651"/>
                    </a:cubicBezTo>
                    <a:cubicBezTo>
                      <a:pt x="114" y="1668"/>
                      <a:pt x="97" y="1680"/>
                      <a:pt x="86" y="1680"/>
                    </a:cubicBezTo>
                    <a:close/>
                    <a:moveTo>
                      <a:pt x="131" y="1514"/>
                    </a:moveTo>
                    <a:lnTo>
                      <a:pt x="131" y="1514"/>
                    </a:lnTo>
                    <a:cubicBezTo>
                      <a:pt x="126" y="1514"/>
                      <a:pt x="126" y="1514"/>
                      <a:pt x="120" y="1514"/>
                    </a:cubicBezTo>
                    <a:cubicBezTo>
                      <a:pt x="103" y="1508"/>
                      <a:pt x="91" y="1485"/>
                      <a:pt x="97" y="1468"/>
                    </a:cubicBezTo>
                    <a:cubicBezTo>
                      <a:pt x="108" y="1434"/>
                      <a:pt x="108" y="1434"/>
                      <a:pt x="108" y="1434"/>
                    </a:cubicBezTo>
                    <a:cubicBezTo>
                      <a:pt x="114" y="1417"/>
                      <a:pt x="131" y="1405"/>
                      <a:pt x="148" y="1411"/>
                    </a:cubicBezTo>
                    <a:cubicBezTo>
                      <a:pt x="171" y="1417"/>
                      <a:pt x="177" y="1440"/>
                      <a:pt x="171" y="1457"/>
                    </a:cubicBezTo>
                    <a:cubicBezTo>
                      <a:pt x="166" y="1491"/>
                      <a:pt x="166" y="1491"/>
                      <a:pt x="166" y="1491"/>
                    </a:cubicBezTo>
                    <a:cubicBezTo>
                      <a:pt x="160" y="1503"/>
                      <a:pt x="143" y="1514"/>
                      <a:pt x="131" y="1514"/>
                    </a:cubicBezTo>
                    <a:close/>
                    <a:moveTo>
                      <a:pt x="183" y="1348"/>
                    </a:moveTo>
                    <a:lnTo>
                      <a:pt x="183" y="1348"/>
                    </a:lnTo>
                    <a:cubicBezTo>
                      <a:pt x="177" y="1348"/>
                      <a:pt x="171" y="1348"/>
                      <a:pt x="171" y="1348"/>
                    </a:cubicBezTo>
                    <a:cubicBezTo>
                      <a:pt x="154" y="1343"/>
                      <a:pt x="143" y="1320"/>
                      <a:pt x="148" y="1303"/>
                    </a:cubicBezTo>
                    <a:cubicBezTo>
                      <a:pt x="160" y="1268"/>
                      <a:pt x="160" y="1268"/>
                      <a:pt x="160" y="1268"/>
                    </a:cubicBezTo>
                    <a:cubicBezTo>
                      <a:pt x="166" y="1251"/>
                      <a:pt x="183" y="1240"/>
                      <a:pt x="206" y="1245"/>
                    </a:cubicBezTo>
                    <a:cubicBezTo>
                      <a:pt x="223" y="1251"/>
                      <a:pt x="234" y="1274"/>
                      <a:pt x="229" y="1291"/>
                    </a:cubicBezTo>
                    <a:cubicBezTo>
                      <a:pt x="217" y="1325"/>
                      <a:pt x="217" y="1325"/>
                      <a:pt x="217" y="1325"/>
                    </a:cubicBezTo>
                    <a:cubicBezTo>
                      <a:pt x="211" y="1343"/>
                      <a:pt x="194" y="1348"/>
                      <a:pt x="183" y="1348"/>
                    </a:cubicBezTo>
                    <a:close/>
                    <a:moveTo>
                      <a:pt x="240" y="1188"/>
                    </a:moveTo>
                    <a:lnTo>
                      <a:pt x="240" y="1188"/>
                    </a:lnTo>
                    <a:cubicBezTo>
                      <a:pt x="234" y="1188"/>
                      <a:pt x="229" y="1188"/>
                      <a:pt x="229" y="1183"/>
                    </a:cubicBezTo>
                    <a:cubicBezTo>
                      <a:pt x="206" y="1177"/>
                      <a:pt x="200" y="1160"/>
                      <a:pt x="206" y="1137"/>
                    </a:cubicBezTo>
                    <a:cubicBezTo>
                      <a:pt x="217" y="1108"/>
                      <a:pt x="217" y="1108"/>
                      <a:pt x="217" y="1108"/>
                    </a:cubicBezTo>
                    <a:cubicBezTo>
                      <a:pt x="223" y="1085"/>
                      <a:pt x="246" y="1080"/>
                      <a:pt x="263" y="1085"/>
                    </a:cubicBezTo>
                    <a:cubicBezTo>
                      <a:pt x="280" y="1091"/>
                      <a:pt x="291" y="1114"/>
                      <a:pt x="286" y="1131"/>
                    </a:cubicBezTo>
                    <a:cubicBezTo>
                      <a:pt x="274" y="1165"/>
                      <a:pt x="274" y="1165"/>
                      <a:pt x="274" y="1165"/>
                    </a:cubicBezTo>
                    <a:cubicBezTo>
                      <a:pt x="268" y="1177"/>
                      <a:pt x="251" y="1188"/>
                      <a:pt x="240" y="1188"/>
                    </a:cubicBezTo>
                    <a:close/>
                    <a:moveTo>
                      <a:pt x="297" y="1023"/>
                    </a:moveTo>
                    <a:lnTo>
                      <a:pt x="297" y="1023"/>
                    </a:lnTo>
                    <a:cubicBezTo>
                      <a:pt x="297" y="1023"/>
                      <a:pt x="291" y="1023"/>
                      <a:pt x="286" y="1023"/>
                    </a:cubicBezTo>
                    <a:cubicBezTo>
                      <a:pt x="268" y="1017"/>
                      <a:pt x="257" y="994"/>
                      <a:pt x="268" y="977"/>
                    </a:cubicBezTo>
                    <a:cubicBezTo>
                      <a:pt x="280" y="943"/>
                      <a:pt x="280" y="943"/>
                      <a:pt x="280" y="943"/>
                    </a:cubicBezTo>
                    <a:cubicBezTo>
                      <a:pt x="286" y="925"/>
                      <a:pt x="308" y="920"/>
                      <a:pt x="326" y="925"/>
                    </a:cubicBezTo>
                    <a:cubicBezTo>
                      <a:pt x="343" y="931"/>
                      <a:pt x="354" y="954"/>
                      <a:pt x="343" y="971"/>
                    </a:cubicBezTo>
                    <a:cubicBezTo>
                      <a:pt x="331" y="1006"/>
                      <a:pt x="331" y="1006"/>
                      <a:pt x="331" y="1006"/>
                    </a:cubicBezTo>
                    <a:cubicBezTo>
                      <a:pt x="326" y="1017"/>
                      <a:pt x="314" y="1023"/>
                      <a:pt x="297" y="1023"/>
                    </a:cubicBezTo>
                    <a:close/>
                    <a:moveTo>
                      <a:pt x="366" y="868"/>
                    </a:moveTo>
                    <a:lnTo>
                      <a:pt x="366" y="868"/>
                    </a:lnTo>
                    <a:cubicBezTo>
                      <a:pt x="360" y="868"/>
                      <a:pt x="354" y="863"/>
                      <a:pt x="354" y="863"/>
                    </a:cubicBezTo>
                    <a:cubicBezTo>
                      <a:pt x="331" y="857"/>
                      <a:pt x="326" y="834"/>
                      <a:pt x="331" y="817"/>
                    </a:cubicBezTo>
                    <a:cubicBezTo>
                      <a:pt x="348" y="783"/>
                      <a:pt x="348" y="783"/>
                      <a:pt x="348" y="783"/>
                    </a:cubicBezTo>
                    <a:cubicBezTo>
                      <a:pt x="354" y="766"/>
                      <a:pt x="377" y="760"/>
                      <a:pt x="394" y="766"/>
                    </a:cubicBezTo>
                    <a:cubicBezTo>
                      <a:pt x="411" y="777"/>
                      <a:pt x="423" y="794"/>
                      <a:pt x="411" y="811"/>
                    </a:cubicBezTo>
                    <a:cubicBezTo>
                      <a:pt x="400" y="846"/>
                      <a:pt x="400" y="846"/>
                      <a:pt x="400" y="846"/>
                    </a:cubicBezTo>
                    <a:cubicBezTo>
                      <a:pt x="394" y="857"/>
                      <a:pt x="377" y="868"/>
                      <a:pt x="366" y="868"/>
                    </a:cubicBezTo>
                    <a:close/>
                    <a:moveTo>
                      <a:pt x="440" y="708"/>
                    </a:moveTo>
                    <a:lnTo>
                      <a:pt x="440" y="708"/>
                    </a:lnTo>
                    <a:cubicBezTo>
                      <a:pt x="434" y="708"/>
                      <a:pt x="428" y="708"/>
                      <a:pt x="423" y="708"/>
                    </a:cubicBezTo>
                    <a:cubicBezTo>
                      <a:pt x="406" y="697"/>
                      <a:pt x="394" y="674"/>
                      <a:pt x="406" y="657"/>
                    </a:cubicBezTo>
                    <a:cubicBezTo>
                      <a:pt x="423" y="628"/>
                      <a:pt x="423" y="628"/>
                      <a:pt x="423" y="628"/>
                    </a:cubicBezTo>
                    <a:cubicBezTo>
                      <a:pt x="428" y="611"/>
                      <a:pt x="451" y="600"/>
                      <a:pt x="468" y="611"/>
                    </a:cubicBezTo>
                    <a:cubicBezTo>
                      <a:pt x="486" y="617"/>
                      <a:pt x="491" y="640"/>
                      <a:pt x="486" y="657"/>
                    </a:cubicBezTo>
                    <a:cubicBezTo>
                      <a:pt x="468" y="691"/>
                      <a:pt x="468" y="691"/>
                      <a:pt x="468" y="691"/>
                    </a:cubicBezTo>
                    <a:cubicBezTo>
                      <a:pt x="463" y="703"/>
                      <a:pt x="451" y="708"/>
                      <a:pt x="440" y="708"/>
                    </a:cubicBezTo>
                    <a:close/>
                    <a:moveTo>
                      <a:pt x="514" y="554"/>
                    </a:moveTo>
                    <a:lnTo>
                      <a:pt x="514" y="554"/>
                    </a:lnTo>
                    <a:cubicBezTo>
                      <a:pt x="508" y="554"/>
                      <a:pt x="503" y="554"/>
                      <a:pt x="497" y="549"/>
                    </a:cubicBezTo>
                    <a:cubicBezTo>
                      <a:pt x="480" y="543"/>
                      <a:pt x="474" y="520"/>
                      <a:pt x="480" y="503"/>
                    </a:cubicBezTo>
                    <a:cubicBezTo>
                      <a:pt x="497" y="474"/>
                      <a:pt x="497" y="474"/>
                      <a:pt x="497" y="474"/>
                    </a:cubicBezTo>
                    <a:cubicBezTo>
                      <a:pt x="508" y="457"/>
                      <a:pt x="526" y="446"/>
                      <a:pt x="543" y="457"/>
                    </a:cubicBezTo>
                    <a:cubicBezTo>
                      <a:pt x="560" y="463"/>
                      <a:pt x="571" y="486"/>
                      <a:pt x="560" y="503"/>
                    </a:cubicBezTo>
                    <a:cubicBezTo>
                      <a:pt x="543" y="537"/>
                      <a:pt x="543" y="537"/>
                      <a:pt x="543" y="537"/>
                    </a:cubicBezTo>
                    <a:cubicBezTo>
                      <a:pt x="537" y="549"/>
                      <a:pt x="526" y="554"/>
                      <a:pt x="514" y="554"/>
                    </a:cubicBezTo>
                    <a:close/>
                    <a:moveTo>
                      <a:pt x="594" y="400"/>
                    </a:moveTo>
                    <a:lnTo>
                      <a:pt x="594" y="400"/>
                    </a:lnTo>
                    <a:cubicBezTo>
                      <a:pt x="588" y="400"/>
                      <a:pt x="583" y="400"/>
                      <a:pt x="577" y="400"/>
                    </a:cubicBezTo>
                    <a:cubicBezTo>
                      <a:pt x="560" y="389"/>
                      <a:pt x="554" y="366"/>
                      <a:pt x="560" y="349"/>
                    </a:cubicBezTo>
                    <a:cubicBezTo>
                      <a:pt x="577" y="320"/>
                      <a:pt x="577" y="320"/>
                      <a:pt x="577" y="320"/>
                    </a:cubicBezTo>
                    <a:cubicBezTo>
                      <a:pt x="588" y="303"/>
                      <a:pt x="611" y="297"/>
                      <a:pt x="628" y="303"/>
                    </a:cubicBezTo>
                    <a:cubicBezTo>
                      <a:pt x="646" y="314"/>
                      <a:pt x="651" y="337"/>
                      <a:pt x="640" y="354"/>
                    </a:cubicBezTo>
                    <a:cubicBezTo>
                      <a:pt x="623" y="383"/>
                      <a:pt x="623" y="383"/>
                      <a:pt x="623" y="383"/>
                    </a:cubicBezTo>
                    <a:cubicBezTo>
                      <a:pt x="617" y="394"/>
                      <a:pt x="606" y="400"/>
                      <a:pt x="594" y="400"/>
                    </a:cubicBezTo>
                    <a:close/>
                    <a:moveTo>
                      <a:pt x="680" y="251"/>
                    </a:moveTo>
                    <a:lnTo>
                      <a:pt x="680" y="251"/>
                    </a:lnTo>
                    <a:cubicBezTo>
                      <a:pt x="674" y="251"/>
                      <a:pt x="668" y="251"/>
                      <a:pt x="663" y="246"/>
                    </a:cubicBezTo>
                    <a:cubicBezTo>
                      <a:pt x="646" y="234"/>
                      <a:pt x="640" y="217"/>
                      <a:pt x="646" y="200"/>
                    </a:cubicBezTo>
                    <a:cubicBezTo>
                      <a:pt x="663" y="166"/>
                      <a:pt x="663" y="166"/>
                      <a:pt x="663" y="166"/>
                    </a:cubicBezTo>
                    <a:cubicBezTo>
                      <a:pt x="674" y="154"/>
                      <a:pt x="697" y="149"/>
                      <a:pt x="714" y="154"/>
                    </a:cubicBezTo>
                    <a:cubicBezTo>
                      <a:pt x="731" y="166"/>
                      <a:pt x="737" y="189"/>
                      <a:pt x="725" y="206"/>
                    </a:cubicBezTo>
                    <a:cubicBezTo>
                      <a:pt x="708" y="234"/>
                      <a:pt x="708" y="234"/>
                      <a:pt x="708" y="234"/>
                    </a:cubicBezTo>
                    <a:cubicBezTo>
                      <a:pt x="703" y="246"/>
                      <a:pt x="691" y="251"/>
                      <a:pt x="680" y="251"/>
                    </a:cubicBezTo>
                    <a:close/>
                    <a:moveTo>
                      <a:pt x="765" y="103"/>
                    </a:moveTo>
                    <a:lnTo>
                      <a:pt x="765" y="103"/>
                    </a:lnTo>
                    <a:cubicBezTo>
                      <a:pt x="760" y="103"/>
                      <a:pt x="754" y="103"/>
                      <a:pt x="748" y="97"/>
                    </a:cubicBezTo>
                    <a:cubicBezTo>
                      <a:pt x="731" y="86"/>
                      <a:pt x="725" y="69"/>
                      <a:pt x="737" y="51"/>
                    </a:cubicBezTo>
                    <a:cubicBezTo>
                      <a:pt x="754" y="23"/>
                      <a:pt x="754" y="23"/>
                      <a:pt x="754" y="23"/>
                    </a:cubicBezTo>
                    <a:cubicBezTo>
                      <a:pt x="765" y="6"/>
                      <a:pt x="788" y="0"/>
                      <a:pt x="805" y="11"/>
                    </a:cubicBezTo>
                    <a:cubicBezTo>
                      <a:pt x="823" y="23"/>
                      <a:pt x="828" y="40"/>
                      <a:pt x="817" y="57"/>
                    </a:cubicBezTo>
                    <a:cubicBezTo>
                      <a:pt x="800" y="86"/>
                      <a:pt x="800" y="86"/>
                      <a:pt x="800" y="86"/>
                    </a:cubicBezTo>
                    <a:cubicBezTo>
                      <a:pt x="788" y="97"/>
                      <a:pt x="777" y="103"/>
                      <a:pt x="765" y="103"/>
                    </a:cubicBezTo>
                    <a:close/>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2" name="íṩľíḍè-Freeform: Shape 126"/>
              <p:cNvSpPr/>
              <p:nvPr/>
            </p:nvSpPr>
            <p:spPr bwMode="auto">
              <a:xfrm>
                <a:off x="10245961" y="7107697"/>
                <a:ext cx="1207840" cy="526145"/>
              </a:xfrm>
              <a:custGeom>
                <a:avLst/>
                <a:gdLst>
                  <a:gd name="T0" fmla="*/ 40 w 1897"/>
                  <a:gd name="T1" fmla="*/ 828 h 829"/>
                  <a:gd name="T2" fmla="*/ 23 w 1897"/>
                  <a:gd name="T3" fmla="*/ 759 h 829"/>
                  <a:gd name="T4" fmla="*/ 97 w 1897"/>
                  <a:gd name="T5" fmla="*/ 754 h 829"/>
                  <a:gd name="T6" fmla="*/ 57 w 1897"/>
                  <a:gd name="T7" fmla="*/ 822 h 829"/>
                  <a:gd name="T8" fmla="*/ 188 w 1897"/>
                  <a:gd name="T9" fmla="*/ 736 h 829"/>
                  <a:gd name="T10" fmla="*/ 160 w 1897"/>
                  <a:gd name="T11" fmla="*/ 719 h 829"/>
                  <a:gd name="T12" fmla="*/ 200 w 1897"/>
                  <a:gd name="T13" fmla="*/ 651 h 829"/>
                  <a:gd name="T14" fmla="*/ 240 w 1897"/>
                  <a:gd name="T15" fmla="*/ 714 h 829"/>
                  <a:gd name="T16" fmla="*/ 188 w 1897"/>
                  <a:gd name="T17" fmla="*/ 736 h 829"/>
                  <a:gd name="T18" fmla="*/ 342 w 1897"/>
                  <a:gd name="T19" fmla="*/ 645 h 829"/>
                  <a:gd name="T20" fmla="*/ 325 w 1897"/>
                  <a:gd name="T21" fmla="*/ 582 h 829"/>
                  <a:gd name="T22" fmla="*/ 405 w 1897"/>
                  <a:gd name="T23" fmla="*/ 576 h 829"/>
                  <a:gd name="T24" fmla="*/ 360 w 1897"/>
                  <a:gd name="T25" fmla="*/ 645 h 829"/>
                  <a:gd name="T26" fmla="*/ 497 w 1897"/>
                  <a:gd name="T27" fmla="*/ 565 h 829"/>
                  <a:gd name="T28" fmla="*/ 468 w 1897"/>
                  <a:gd name="T29" fmla="*/ 548 h 829"/>
                  <a:gd name="T30" fmla="*/ 514 w 1897"/>
                  <a:gd name="T31" fmla="*/ 479 h 829"/>
                  <a:gd name="T32" fmla="*/ 548 w 1897"/>
                  <a:gd name="T33" fmla="*/ 542 h 829"/>
                  <a:gd name="T34" fmla="*/ 497 w 1897"/>
                  <a:gd name="T35" fmla="*/ 565 h 829"/>
                  <a:gd name="T36" fmla="*/ 657 w 1897"/>
                  <a:gd name="T37" fmla="*/ 485 h 829"/>
                  <a:gd name="T38" fmla="*/ 640 w 1897"/>
                  <a:gd name="T39" fmla="*/ 417 h 829"/>
                  <a:gd name="T40" fmla="*/ 720 w 1897"/>
                  <a:gd name="T41" fmla="*/ 422 h 829"/>
                  <a:gd name="T42" fmla="*/ 674 w 1897"/>
                  <a:gd name="T43" fmla="*/ 485 h 829"/>
                  <a:gd name="T44" fmla="*/ 817 w 1897"/>
                  <a:gd name="T45" fmla="*/ 411 h 829"/>
                  <a:gd name="T46" fmla="*/ 783 w 1897"/>
                  <a:gd name="T47" fmla="*/ 394 h 829"/>
                  <a:gd name="T48" fmla="*/ 834 w 1897"/>
                  <a:gd name="T49" fmla="*/ 331 h 829"/>
                  <a:gd name="T50" fmla="*/ 862 w 1897"/>
                  <a:gd name="T51" fmla="*/ 394 h 829"/>
                  <a:gd name="T52" fmla="*/ 817 w 1897"/>
                  <a:gd name="T53" fmla="*/ 411 h 829"/>
                  <a:gd name="T54" fmla="*/ 982 w 1897"/>
                  <a:gd name="T55" fmla="*/ 348 h 829"/>
                  <a:gd name="T56" fmla="*/ 965 w 1897"/>
                  <a:gd name="T57" fmla="*/ 279 h 829"/>
                  <a:gd name="T58" fmla="*/ 1045 w 1897"/>
                  <a:gd name="T59" fmla="*/ 285 h 829"/>
                  <a:gd name="T60" fmla="*/ 994 w 1897"/>
                  <a:gd name="T61" fmla="*/ 342 h 829"/>
                  <a:gd name="T62" fmla="*/ 1142 w 1897"/>
                  <a:gd name="T63" fmla="*/ 279 h 829"/>
                  <a:gd name="T64" fmla="*/ 1114 w 1897"/>
                  <a:gd name="T65" fmla="*/ 257 h 829"/>
                  <a:gd name="T66" fmla="*/ 1165 w 1897"/>
                  <a:gd name="T67" fmla="*/ 200 h 829"/>
                  <a:gd name="T68" fmla="*/ 1188 w 1897"/>
                  <a:gd name="T69" fmla="*/ 268 h 829"/>
                  <a:gd name="T70" fmla="*/ 1142 w 1897"/>
                  <a:gd name="T71" fmla="*/ 279 h 829"/>
                  <a:gd name="T72" fmla="*/ 1314 w 1897"/>
                  <a:gd name="T73" fmla="*/ 222 h 829"/>
                  <a:gd name="T74" fmla="*/ 1302 w 1897"/>
                  <a:gd name="T75" fmla="*/ 154 h 829"/>
                  <a:gd name="T76" fmla="*/ 1377 w 1897"/>
                  <a:gd name="T77" fmla="*/ 165 h 829"/>
                  <a:gd name="T78" fmla="*/ 1319 w 1897"/>
                  <a:gd name="T79" fmla="*/ 222 h 829"/>
                  <a:gd name="T80" fmla="*/ 1479 w 1897"/>
                  <a:gd name="T81" fmla="*/ 171 h 829"/>
                  <a:gd name="T82" fmla="*/ 1445 w 1897"/>
                  <a:gd name="T83" fmla="*/ 148 h 829"/>
                  <a:gd name="T84" fmla="*/ 1502 w 1897"/>
                  <a:gd name="T85" fmla="*/ 91 h 829"/>
                  <a:gd name="T86" fmla="*/ 1525 w 1897"/>
                  <a:gd name="T87" fmla="*/ 159 h 829"/>
                  <a:gd name="T88" fmla="*/ 1479 w 1897"/>
                  <a:gd name="T89" fmla="*/ 171 h 829"/>
                  <a:gd name="T90" fmla="*/ 1651 w 1897"/>
                  <a:gd name="T91" fmla="*/ 125 h 829"/>
                  <a:gd name="T92" fmla="*/ 1639 w 1897"/>
                  <a:gd name="T93" fmla="*/ 51 h 829"/>
                  <a:gd name="T94" fmla="*/ 1719 w 1897"/>
                  <a:gd name="T95" fmla="*/ 68 h 829"/>
                  <a:gd name="T96" fmla="*/ 1657 w 1897"/>
                  <a:gd name="T97" fmla="*/ 125 h 829"/>
                  <a:gd name="T98" fmla="*/ 1822 w 1897"/>
                  <a:gd name="T99" fmla="*/ 79 h 829"/>
                  <a:gd name="T100" fmla="*/ 1788 w 1897"/>
                  <a:gd name="T101" fmla="*/ 51 h 829"/>
                  <a:gd name="T102" fmla="*/ 1845 w 1897"/>
                  <a:gd name="T103" fmla="*/ 5 h 829"/>
                  <a:gd name="T104" fmla="*/ 1862 w 1897"/>
                  <a:gd name="T105" fmla="*/ 74 h 829"/>
                  <a:gd name="T106" fmla="*/ 1822 w 1897"/>
                  <a:gd name="T107" fmla="*/ 7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7" h="829">
                    <a:moveTo>
                      <a:pt x="40" y="828"/>
                    </a:moveTo>
                    <a:lnTo>
                      <a:pt x="40" y="828"/>
                    </a:lnTo>
                    <a:cubicBezTo>
                      <a:pt x="28" y="828"/>
                      <a:pt x="17" y="822"/>
                      <a:pt x="11" y="811"/>
                    </a:cubicBezTo>
                    <a:cubicBezTo>
                      <a:pt x="0" y="794"/>
                      <a:pt x="6" y="771"/>
                      <a:pt x="23" y="759"/>
                    </a:cubicBezTo>
                    <a:cubicBezTo>
                      <a:pt x="51" y="742"/>
                      <a:pt x="51" y="742"/>
                      <a:pt x="51" y="742"/>
                    </a:cubicBezTo>
                    <a:cubicBezTo>
                      <a:pt x="68" y="731"/>
                      <a:pt x="91" y="736"/>
                      <a:pt x="97" y="754"/>
                    </a:cubicBezTo>
                    <a:cubicBezTo>
                      <a:pt x="108" y="771"/>
                      <a:pt x="103" y="794"/>
                      <a:pt x="85" y="805"/>
                    </a:cubicBezTo>
                    <a:cubicBezTo>
                      <a:pt x="57" y="822"/>
                      <a:pt x="57" y="822"/>
                      <a:pt x="57" y="822"/>
                    </a:cubicBezTo>
                    <a:cubicBezTo>
                      <a:pt x="51" y="828"/>
                      <a:pt x="45" y="828"/>
                      <a:pt x="40" y="828"/>
                    </a:cubicBezTo>
                    <a:close/>
                    <a:moveTo>
                      <a:pt x="188" y="736"/>
                    </a:moveTo>
                    <a:lnTo>
                      <a:pt x="188" y="736"/>
                    </a:lnTo>
                    <a:cubicBezTo>
                      <a:pt x="177" y="736"/>
                      <a:pt x="166" y="731"/>
                      <a:pt x="160" y="719"/>
                    </a:cubicBezTo>
                    <a:cubicBezTo>
                      <a:pt x="148" y="702"/>
                      <a:pt x="154" y="679"/>
                      <a:pt x="171" y="668"/>
                    </a:cubicBezTo>
                    <a:cubicBezTo>
                      <a:pt x="200" y="651"/>
                      <a:pt x="200" y="651"/>
                      <a:pt x="200" y="651"/>
                    </a:cubicBezTo>
                    <a:cubicBezTo>
                      <a:pt x="217" y="639"/>
                      <a:pt x="240" y="645"/>
                      <a:pt x="251" y="662"/>
                    </a:cubicBezTo>
                    <a:cubicBezTo>
                      <a:pt x="263" y="679"/>
                      <a:pt x="257" y="702"/>
                      <a:pt x="240" y="714"/>
                    </a:cubicBezTo>
                    <a:cubicBezTo>
                      <a:pt x="205" y="731"/>
                      <a:pt x="205" y="731"/>
                      <a:pt x="205" y="731"/>
                    </a:cubicBezTo>
                    <a:cubicBezTo>
                      <a:pt x="200" y="736"/>
                      <a:pt x="194" y="736"/>
                      <a:pt x="188" y="736"/>
                    </a:cubicBezTo>
                    <a:close/>
                    <a:moveTo>
                      <a:pt x="342" y="645"/>
                    </a:moveTo>
                    <a:lnTo>
                      <a:pt x="342" y="645"/>
                    </a:lnTo>
                    <a:cubicBezTo>
                      <a:pt x="331" y="645"/>
                      <a:pt x="320" y="639"/>
                      <a:pt x="314" y="628"/>
                    </a:cubicBezTo>
                    <a:cubicBezTo>
                      <a:pt x="303" y="611"/>
                      <a:pt x="308" y="588"/>
                      <a:pt x="325" y="582"/>
                    </a:cubicBezTo>
                    <a:cubicBezTo>
                      <a:pt x="354" y="565"/>
                      <a:pt x="354" y="565"/>
                      <a:pt x="354" y="565"/>
                    </a:cubicBezTo>
                    <a:cubicBezTo>
                      <a:pt x="371" y="554"/>
                      <a:pt x="394" y="559"/>
                      <a:pt x="405" y="576"/>
                    </a:cubicBezTo>
                    <a:cubicBezTo>
                      <a:pt x="417" y="594"/>
                      <a:pt x="405" y="617"/>
                      <a:pt x="388" y="628"/>
                    </a:cubicBezTo>
                    <a:cubicBezTo>
                      <a:pt x="360" y="645"/>
                      <a:pt x="360" y="645"/>
                      <a:pt x="360" y="645"/>
                    </a:cubicBezTo>
                    <a:cubicBezTo>
                      <a:pt x="354" y="645"/>
                      <a:pt x="348" y="645"/>
                      <a:pt x="342" y="645"/>
                    </a:cubicBezTo>
                    <a:close/>
                    <a:moveTo>
                      <a:pt x="497" y="565"/>
                    </a:moveTo>
                    <a:lnTo>
                      <a:pt x="497" y="565"/>
                    </a:lnTo>
                    <a:cubicBezTo>
                      <a:pt x="485" y="565"/>
                      <a:pt x="474" y="559"/>
                      <a:pt x="468" y="548"/>
                    </a:cubicBezTo>
                    <a:cubicBezTo>
                      <a:pt x="457" y="531"/>
                      <a:pt x="463" y="508"/>
                      <a:pt x="480" y="497"/>
                    </a:cubicBezTo>
                    <a:cubicBezTo>
                      <a:pt x="514" y="479"/>
                      <a:pt x="514" y="479"/>
                      <a:pt x="514" y="479"/>
                    </a:cubicBezTo>
                    <a:cubicBezTo>
                      <a:pt x="531" y="474"/>
                      <a:pt x="554" y="479"/>
                      <a:pt x="560" y="497"/>
                    </a:cubicBezTo>
                    <a:cubicBezTo>
                      <a:pt x="571" y="514"/>
                      <a:pt x="565" y="536"/>
                      <a:pt x="548" y="542"/>
                    </a:cubicBezTo>
                    <a:cubicBezTo>
                      <a:pt x="514" y="559"/>
                      <a:pt x="514" y="559"/>
                      <a:pt x="514" y="559"/>
                    </a:cubicBezTo>
                    <a:cubicBezTo>
                      <a:pt x="508" y="565"/>
                      <a:pt x="502" y="565"/>
                      <a:pt x="497" y="565"/>
                    </a:cubicBezTo>
                    <a:close/>
                    <a:moveTo>
                      <a:pt x="657" y="485"/>
                    </a:moveTo>
                    <a:lnTo>
                      <a:pt x="657" y="485"/>
                    </a:lnTo>
                    <a:cubicBezTo>
                      <a:pt x="645" y="485"/>
                      <a:pt x="628" y="479"/>
                      <a:pt x="623" y="468"/>
                    </a:cubicBezTo>
                    <a:cubicBezTo>
                      <a:pt x="617" y="451"/>
                      <a:pt x="623" y="428"/>
                      <a:pt x="640" y="417"/>
                    </a:cubicBezTo>
                    <a:cubicBezTo>
                      <a:pt x="674" y="405"/>
                      <a:pt x="674" y="405"/>
                      <a:pt x="674" y="405"/>
                    </a:cubicBezTo>
                    <a:cubicBezTo>
                      <a:pt x="691" y="394"/>
                      <a:pt x="714" y="405"/>
                      <a:pt x="720" y="422"/>
                    </a:cubicBezTo>
                    <a:cubicBezTo>
                      <a:pt x="731" y="439"/>
                      <a:pt x="720" y="462"/>
                      <a:pt x="702" y="468"/>
                    </a:cubicBezTo>
                    <a:cubicBezTo>
                      <a:pt x="674" y="485"/>
                      <a:pt x="674" y="485"/>
                      <a:pt x="674" y="485"/>
                    </a:cubicBezTo>
                    <a:cubicBezTo>
                      <a:pt x="668" y="485"/>
                      <a:pt x="662" y="485"/>
                      <a:pt x="657" y="485"/>
                    </a:cubicBezTo>
                    <a:close/>
                    <a:moveTo>
                      <a:pt x="817" y="411"/>
                    </a:moveTo>
                    <a:lnTo>
                      <a:pt x="817" y="411"/>
                    </a:lnTo>
                    <a:cubicBezTo>
                      <a:pt x="805" y="411"/>
                      <a:pt x="788" y="405"/>
                      <a:pt x="783" y="394"/>
                    </a:cubicBezTo>
                    <a:cubicBezTo>
                      <a:pt x="777" y="376"/>
                      <a:pt x="783" y="354"/>
                      <a:pt x="805" y="348"/>
                    </a:cubicBezTo>
                    <a:cubicBezTo>
                      <a:pt x="834" y="331"/>
                      <a:pt x="834" y="331"/>
                      <a:pt x="834" y="331"/>
                    </a:cubicBezTo>
                    <a:cubicBezTo>
                      <a:pt x="851" y="325"/>
                      <a:pt x="874" y="331"/>
                      <a:pt x="880" y="348"/>
                    </a:cubicBezTo>
                    <a:cubicBezTo>
                      <a:pt x="891" y="365"/>
                      <a:pt x="880" y="388"/>
                      <a:pt x="862" y="394"/>
                    </a:cubicBezTo>
                    <a:cubicBezTo>
                      <a:pt x="834" y="411"/>
                      <a:pt x="834" y="411"/>
                      <a:pt x="834" y="411"/>
                    </a:cubicBezTo>
                    <a:cubicBezTo>
                      <a:pt x="828" y="411"/>
                      <a:pt x="822" y="411"/>
                      <a:pt x="817" y="411"/>
                    </a:cubicBezTo>
                    <a:close/>
                    <a:moveTo>
                      <a:pt x="982" y="348"/>
                    </a:moveTo>
                    <a:lnTo>
                      <a:pt x="982" y="348"/>
                    </a:lnTo>
                    <a:cubicBezTo>
                      <a:pt x="965" y="348"/>
                      <a:pt x="954" y="337"/>
                      <a:pt x="948" y="325"/>
                    </a:cubicBezTo>
                    <a:cubicBezTo>
                      <a:pt x="937" y="302"/>
                      <a:pt x="948" y="285"/>
                      <a:pt x="965" y="279"/>
                    </a:cubicBezTo>
                    <a:cubicBezTo>
                      <a:pt x="1000" y="262"/>
                      <a:pt x="1000" y="262"/>
                      <a:pt x="1000" y="262"/>
                    </a:cubicBezTo>
                    <a:cubicBezTo>
                      <a:pt x="1017" y="257"/>
                      <a:pt x="1040" y="268"/>
                      <a:pt x="1045" y="285"/>
                    </a:cubicBezTo>
                    <a:cubicBezTo>
                      <a:pt x="1051" y="302"/>
                      <a:pt x="1045" y="325"/>
                      <a:pt x="1028" y="331"/>
                    </a:cubicBezTo>
                    <a:cubicBezTo>
                      <a:pt x="994" y="342"/>
                      <a:pt x="994" y="342"/>
                      <a:pt x="994" y="342"/>
                    </a:cubicBezTo>
                    <a:cubicBezTo>
                      <a:pt x="988" y="342"/>
                      <a:pt x="982" y="348"/>
                      <a:pt x="982" y="348"/>
                    </a:cubicBezTo>
                    <a:close/>
                    <a:moveTo>
                      <a:pt x="1142" y="279"/>
                    </a:moveTo>
                    <a:lnTo>
                      <a:pt x="1142" y="279"/>
                    </a:lnTo>
                    <a:cubicBezTo>
                      <a:pt x="1131" y="279"/>
                      <a:pt x="1114" y="274"/>
                      <a:pt x="1114" y="257"/>
                    </a:cubicBezTo>
                    <a:cubicBezTo>
                      <a:pt x="1102" y="239"/>
                      <a:pt x="1114" y="222"/>
                      <a:pt x="1131" y="211"/>
                    </a:cubicBezTo>
                    <a:cubicBezTo>
                      <a:pt x="1165" y="200"/>
                      <a:pt x="1165" y="200"/>
                      <a:pt x="1165" y="200"/>
                    </a:cubicBezTo>
                    <a:cubicBezTo>
                      <a:pt x="1182" y="194"/>
                      <a:pt x="1205" y="205"/>
                      <a:pt x="1211" y="222"/>
                    </a:cubicBezTo>
                    <a:cubicBezTo>
                      <a:pt x="1217" y="239"/>
                      <a:pt x="1211" y="262"/>
                      <a:pt x="1188" y="268"/>
                    </a:cubicBezTo>
                    <a:cubicBezTo>
                      <a:pt x="1159" y="279"/>
                      <a:pt x="1159" y="279"/>
                      <a:pt x="1159" y="279"/>
                    </a:cubicBezTo>
                    <a:cubicBezTo>
                      <a:pt x="1154" y="279"/>
                      <a:pt x="1148" y="279"/>
                      <a:pt x="1142" y="279"/>
                    </a:cubicBezTo>
                    <a:close/>
                    <a:moveTo>
                      <a:pt x="1314" y="222"/>
                    </a:moveTo>
                    <a:lnTo>
                      <a:pt x="1314" y="222"/>
                    </a:lnTo>
                    <a:cubicBezTo>
                      <a:pt x="1297" y="222"/>
                      <a:pt x="1285" y="217"/>
                      <a:pt x="1279" y="200"/>
                    </a:cubicBezTo>
                    <a:cubicBezTo>
                      <a:pt x="1274" y="182"/>
                      <a:pt x="1279" y="159"/>
                      <a:pt x="1302" y="154"/>
                    </a:cubicBezTo>
                    <a:cubicBezTo>
                      <a:pt x="1337" y="142"/>
                      <a:pt x="1337" y="142"/>
                      <a:pt x="1337" y="142"/>
                    </a:cubicBezTo>
                    <a:cubicBezTo>
                      <a:pt x="1354" y="137"/>
                      <a:pt x="1371" y="148"/>
                      <a:pt x="1377" y="165"/>
                    </a:cubicBezTo>
                    <a:cubicBezTo>
                      <a:pt x="1382" y="188"/>
                      <a:pt x="1377" y="205"/>
                      <a:pt x="1354" y="211"/>
                    </a:cubicBezTo>
                    <a:cubicBezTo>
                      <a:pt x="1319" y="222"/>
                      <a:pt x="1319" y="222"/>
                      <a:pt x="1319" y="222"/>
                    </a:cubicBezTo>
                    <a:lnTo>
                      <a:pt x="1314" y="222"/>
                    </a:lnTo>
                    <a:close/>
                    <a:moveTo>
                      <a:pt x="1479" y="171"/>
                    </a:moveTo>
                    <a:lnTo>
                      <a:pt x="1479" y="171"/>
                    </a:lnTo>
                    <a:cubicBezTo>
                      <a:pt x="1462" y="171"/>
                      <a:pt x="1451" y="159"/>
                      <a:pt x="1445" y="148"/>
                    </a:cubicBezTo>
                    <a:cubicBezTo>
                      <a:pt x="1439" y="125"/>
                      <a:pt x="1451" y="108"/>
                      <a:pt x="1468" y="102"/>
                    </a:cubicBezTo>
                    <a:cubicBezTo>
                      <a:pt x="1502" y="91"/>
                      <a:pt x="1502" y="91"/>
                      <a:pt x="1502" y="91"/>
                    </a:cubicBezTo>
                    <a:cubicBezTo>
                      <a:pt x="1525" y="85"/>
                      <a:pt x="1542" y="97"/>
                      <a:pt x="1548" y="114"/>
                    </a:cubicBezTo>
                    <a:cubicBezTo>
                      <a:pt x="1554" y="137"/>
                      <a:pt x="1542" y="154"/>
                      <a:pt x="1525" y="159"/>
                    </a:cubicBezTo>
                    <a:cubicBezTo>
                      <a:pt x="1491" y="171"/>
                      <a:pt x="1491" y="171"/>
                      <a:pt x="1491" y="171"/>
                    </a:cubicBezTo>
                    <a:cubicBezTo>
                      <a:pt x="1485" y="171"/>
                      <a:pt x="1485" y="171"/>
                      <a:pt x="1479" y="171"/>
                    </a:cubicBezTo>
                    <a:close/>
                    <a:moveTo>
                      <a:pt x="1651" y="125"/>
                    </a:moveTo>
                    <a:lnTo>
                      <a:pt x="1651" y="125"/>
                    </a:lnTo>
                    <a:cubicBezTo>
                      <a:pt x="1634" y="125"/>
                      <a:pt x="1617" y="114"/>
                      <a:pt x="1617" y="97"/>
                    </a:cubicBezTo>
                    <a:cubicBezTo>
                      <a:pt x="1611" y="79"/>
                      <a:pt x="1622" y="57"/>
                      <a:pt x="1639" y="51"/>
                    </a:cubicBezTo>
                    <a:cubicBezTo>
                      <a:pt x="1674" y="45"/>
                      <a:pt x="1674" y="45"/>
                      <a:pt x="1674" y="45"/>
                    </a:cubicBezTo>
                    <a:cubicBezTo>
                      <a:pt x="1691" y="40"/>
                      <a:pt x="1714" y="51"/>
                      <a:pt x="1719" y="68"/>
                    </a:cubicBezTo>
                    <a:cubicBezTo>
                      <a:pt x="1725" y="91"/>
                      <a:pt x="1714" y="108"/>
                      <a:pt x="1691" y="114"/>
                    </a:cubicBezTo>
                    <a:cubicBezTo>
                      <a:pt x="1657" y="125"/>
                      <a:pt x="1657" y="125"/>
                      <a:pt x="1657" y="125"/>
                    </a:cubicBezTo>
                    <a:lnTo>
                      <a:pt x="1651" y="125"/>
                    </a:lnTo>
                    <a:close/>
                    <a:moveTo>
                      <a:pt x="1822" y="79"/>
                    </a:moveTo>
                    <a:lnTo>
                      <a:pt x="1822" y="79"/>
                    </a:lnTo>
                    <a:cubicBezTo>
                      <a:pt x="1805" y="79"/>
                      <a:pt x="1788" y="68"/>
                      <a:pt x="1788" y="51"/>
                    </a:cubicBezTo>
                    <a:cubicBezTo>
                      <a:pt x="1782" y="34"/>
                      <a:pt x="1794" y="17"/>
                      <a:pt x="1811" y="11"/>
                    </a:cubicBezTo>
                    <a:cubicBezTo>
                      <a:pt x="1845" y="5"/>
                      <a:pt x="1845" y="5"/>
                      <a:pt x="1845" y="5"/>
                    </a:cubicBezTo>
                    <a:cubicBezTo>
                      <a:pt x="1868" y="0"/>
                      <a:pt x="1885" y="11"/>
                      <a:pt x="1891" y="28"/>
                    </a:cubicBezTo>
                    <a:cubicBezTo>
                      <a:pt x="1896" y="51"/>
                      <a:pt x="1879" y="68"/>
                      <a:pt x="1862" y="74"/>
                    </a:cubicBezTo>
                    <a:cubicBezTo>
                      <a:pt x="1828" y="79"/>
                      <a:pt x="1828" y="79"/>
                      <a:pt x="1828" y="79"/>
                    </a:cubicBezTo>
                    <a:lnTo>
                      <a:pt x="1822" y="79"/>
                    </a:lnTo>
                    <a:close/>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3" name="íṩľíḍè-Freeform: Shape 127"/>
              <p:cNvSpPr/>
              <p:nvPr/>
            </p:nvSpPr>
            <p:spPr bwMode="auto">
              <a:xfrm>
                <a:off x="12999499" y="7102069"/>
                <a:ext cx="1227548" cy="528958"/>
              </a:xfrm>
              <a:custGeom>
                <a:avLst/>
                <a:gdLst>
                  <a:gd name="T0" fmla="*/ 1885 w 1926"/>
                  <a:gd name="T1" fmla="*/ 834 h 835"/>
                  <a:gd name="T2" fmla="*/ 1840 w 1926"/>
                  <a:gd name="T3" fmla="*/ 811 h 835"/>
                  <a:gd name="T4" fmla="*/ 1874 w 1926"/>
                  <a:gd name="T5" fmla="*/ 748 h 835"/>
                  <a:gd name="T6" fmla="*/ 1920 w 1926"/>
                  <a:gd name="T7" fmla="*/ 817 h 835"/>
                  <a:gd name="T8" fmla="*/ 1737 w 1926"/>
                  <a:gd name="T9" fmla="*/ 737 h 835"/>
                  <a:gd name="T10" fmla="*/ 1714 w 1926"/>
                  <a:gd name="T11" fmla="*/ 737 h 835"/>
                  <a:gd name="T12" fmla="*/ 1674 w 1926"/>
                  <a:gd name="T13" fmla="*/ 669 h 835"/>
                  <a:gd name="T14" fmla="*/ 1754 w 1926"/>
                  <a:gd name="T15" fmla="*/ 674 h 835"/>
                  <a:gd name="T16" fmla="*/ 1737 w 1926"/>
                  <a:gd name="T17" fmla="*/ 737 h 835"/>
                  <a:gd name="T18" fmla="*/ 1577 w 1926"/>
                  <a:gd name="T19" fmla="*/ 651 h 835"/>
                  <a:gd name="T20" fmla="*/ 1531 w 1926"/>
                  <a:gd name="T21" fmla="*/ 629 h 835"/>
                  <a:gd name="T22" fmla="*/ 1565 w 1926"/>
                  <a:gd name="T23" fmla="*/ 566 h 835"/>
                  <a:gd name="T24" fmla="*/ 1611 w 1926"/>
                  <a:gd name="T25" fmla="*/ 634 h 835"/>
                  <a:gd name="T26" fmla="*/ 1423 w 1926"/>
                  <a:gd name="T27" fmla="*/ 566 h 835"/>
                  <a:gd name="T28" fmla="*/ 1406 w 1926"/>
                  <a:gd name="T29" fmla="*/ 566 h 835"/>
                  <a:gd name="T30" fmla="*/ 1354 w 1926"/>
                  <a:gd name="T31" fmla="*/ 503 h 835"/>
                  <a:gd name="T32" fmla="*/ 1434 w 1926"/>
                  <a:gd name="T33" fmla="*/ 503 h 835"/>
                  <a:gd name="T34" fmla="*/ 1423 w 1926"/>
                  <a:gd name="T35" fmla="*/ 566 h 835"/>
                  <a:gd name="T36" fmla="*/ 1257 w 1926"/>
                  <a:gd name="T37" fmla="*/ 491 h 835"/>
                  <a:gd name="T38" fmla="*/ 1211 w 1926"/>
                  <a:gd name="T39" fmla="*/ 469 h 835"/>
                  <a:gd name="T40" fmla="*/ 1240 w 1926"/>
                  <a:gd name="T41" fmla="*/ 406 h 835"/>
                  <a:gd name="T42" fmla="*/ 1291 w 1926"/>
                  <a:gd name="T43" fmla="*/ 469 h 835"/>
                  <a:gd name="T44" fmla="*/ 1097 w 1926"/>
                  <a:gd name="T45" fmla="*/ 417 h 835"/>
                  <a:gd name="T46" fmla="*/ 1080 w 1926"/>
                  <a:gd name="T47" fmla="*/ 411 h 835"/>
                  <a:gd name="T48" fmla="*/ 1028 w 1926"/>
                  <a:gd name="T49" fmla="*/ 354 h 835"/>
                  <a:gd name="T50" fmla="*/ 1108 w 1926"/>
                  <a:gd name="T51" fmla="*/ 349 h 835"/>
                  <a:gd name="T52" fmla="*/ 1097 w 1926"/>
                  <a:gd name="T53" fmla="*/ 417 h 835"/>
                  <a:gd name="T54" fmla="*/ 931 w 1926"/>
                  <a:gd name="T55" fmla="*/ 349 h 835"/>
                  <a:gd name="T56" fmla="*/ 886 w 1926"/>
                  <a:gd name="T57" fmla="*/ 331 h 835"/>
                  <a:gd name="T58" fmla="*/ 908 w 1926"/>
                  <a:gd name="T59" fmla="*/ 263 h 835"/>
                  <a:gd name="T60" fmla="*/ 965 w 1926"/>
                  <a:gd name="T61" fmla="*/ 326 h 835"/>
                  <a:gd name="T62" fmla="*/ 766 w 1926"/>
                  <a:gd name="T63" fmla="*/ 286 h 835"/>
                  <a:gd name="T64" fmla="*/ 748 w 1926"/>
                  <a:gd name="T65" fmla="*/ 280 h 835"/>
                  <a:gd name="T66" fmla="*/ 697 w 1926"/>
                  <a:gd name="T67" fmla="*/ 223 h 835"/>
                  <a:gd name="T68" fmla="*/ 777 w 1926"/>
                  <a:gd name="T69" fmla="*/ 217 h 835"/>
                  <a:gd name="T70" fmla="*/ 766 w 1926"/>
                  <a:gd name="T71" fmla="*/ 286 h 835"/>
                  <a:gd name="T72" fmla="*/ 594 w 1926"/>
                  <a:gd name="T73" fmla="*/ 229 h 835"/>
                  <a:gd name="T74" fmla="*/ 548 w 1926"/>
                  <a:gd name="T75" fmla="*/ 212 h 835"/>
                  <a:gd name="T76" fmla="*/ 571 w 1926"/>
                  <a:gd name="T77" fmla="*/ 143 h 835"/>
                  <a:gd name="T78" fmla="*/ 629 w 1926"/>
                  <a:gd name="T79" fmla="*/ 200 h 835"/>
                  <a:gd name="T80" fmla="*/ 423 w 1926"/>
                  <a:gd name="T81" fmla="*/ 171 h 835"/>
                  <a:gd name="T82" fmla="*/ 411 w 1926"/>
                  <a:gd name="T83" fmla="*/ 171 h 835"/>
                  <a:gd name="T84" fmla="*/ 354 w 1926"/>
                  <a:gd name="T85" fmla="*/ 120 h 835"/>
                  <a:gd name="T86" fmla="*/ 434 w 1926"/>
                  <a:gd name="T87" fmla="*/ 103 h 835"/>
                  <a:gd name="T88" fmla="*/ 423 w 1926"/>
                  <a:gd name="T89" fmla="*/ 171 h 835"/>
                  <a:gd name="T90" fmla="*/ 251 w 1926"/>
                  <a:gd name="T91" fmla="*/ 126 h 835"/>
                  <a:gd name="T92" fmla="*/ 206 w 1926"/>
                  <a:gd name="T93" fmla="*/ 114 h 835"/>
                  <a:gd name="T94" fmla="*/ 223 w 1926"/>
                  <a:gd name="T95" fmla="*/ 46 h 835"/>
                  <a:gd name="T96" fmla="*/ 286 w 1926"/>
                  <a:gd name="T97" fmla="*/ 97 h 835"/>
                  <a:gd name="T98" fmla="*/ 74 w 1926"/>
                  <a:gd name="T99" fmla="*/ 86 h 835"/>
                  <a:gd name="T100" fmla="*/ 69 w 1926"/>
                  <a:gd name="T101" fmla="*/ 86 h 835"/>
                  <a:gd name="T102" fmla="*/ 6 w 1926"/>
                  <a:gd name="T103" fmla="*/ 34 h 835"/>
                  <a:gd name="T104" fmla="*/ 86 w 1926"/>
                  <a:gd name="T105" fmla="*/ 12 h 835"/>
                  <a:gd name="T106" fmla="*/ 74 w 1926"/>
                  <a:gd name="T107" fmla="*/ 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6" h="835">
                    <a:moveTo>
                      <a:pt x="1885" y="834"/>
                    </a:moveTo>
                    <a:lnTo>
                      <a:pt x="1885" y="834"/>
                    </a:lnTo>
                    <a:cubicBezTo>
                      <a:pt x="1880" y="834"/>
                      <a:pt x="1874" y="834"/>
                      <a:pt x="1868" y="829"/>
                    </a:cubicBezTo>
                    <a:cubicBezTo>
                      <a:pt x="1840" y="811"/>
                      <a:pt x="1840" y="811"/>
                      <a:pt x="1840" y="811"/>
                    </a:cubicBezTo>
                    <a:cubicBezTo>
                      <a:pt x="1823" y="800"/>
                      <a:pt x="1817" y="777"/>
                      <a:pt x="1828" y="760"/>
                    </a:cubicBezTo>
                    <a:cubicBezTo>
                      <a:pt x="1840" y="743"/>
                      <a:pt x="1857" y="737"/>
                      <a:pt x="1874" y="748"/>
                    </a:cubicBezTo>
                    <a:cubicBezTo>
                      <a:pt x="1908" y="766"/>
                      <a:pt x="1908" y="766"/>
                      <a:pt x="1908" y="766"/>
                    </a:cubicBezTo>
                    <a:cubicBezTo>
                      <a:pt x="1925" y="777"/>
                      <a:pt x="1925" y="800"/>
                      <a:pt x="1920" y="817"/>
                    </a:cubicBezTo>
                    <a:cubicBezTo>
                      <a:pt x="1908" y="829"/>
                      <a:pt x="1897" y="834"/>
                      <a:pt x="1885" y="834"/>
                    </a:cubicBezTo>
                    <a:close/>
                    <a:moveTo>
                      <a:pt x="1737" y="737"/>
                    </a:moveTo>
                    <a:lnTo>
                      <a:pt x="1737" y="737"/>
                    </a:lnTo>
                    <a:cubicBezTo>
                      <a:pt x="1731" y="737"/>
                      <a:pt x="1720" y="737"/>
                      <a:pt x="1714" y="737"/>
                    </a:cubicBezTo>
                    <a:cubicBezTo>
                      <a:pt x="1685" y="714"/>
                      <a:pt x="1685" y="714"/>
                      <a:pt x="1685" y="714"/>
                    </a:cubicBezTo>
                    <a:cubicBezTo>
                      <a:pt x="1668" y="708"/>
                      <a:pt x="1663" y="686"/>
                      <a:pt x="1674" y="669"/>
                    </a:cubicBezTo>
                    <a:cubicBezTo>
                      <a:pt x="1685" y="651"/>
                      <a:pt x="1703" y="646"/>
                      <a:pt x="1720" y="657"/>
                    </a:cubicBezTo>
                    <a:cubicBezTo>
                      <a:pt x="1754" y="674"/>
                      <a:pt x="1754" y="674"/>
                      <a:pt x="1754" y="674"/>
                    </a:cubicBezTo>
                    <a:cubicBezTo>
                      <a:pt x="1771" y="686"/>
                      <a:pt x="1777" y="703"/>
                      <a:pt x="1765" y="720"/>
                    </a:cubicBezTo>
                    <a:cubicBezTo>
                      <a:pt x="1760" y="731"/>
                      <a:pt x="1748" y="737"/>
                      <a:pt x="1737" y="737"/>
                    </a:cubicBezTo>
                    <a:close/>
                    <a:moveTo>
                      <a:pt x="1577" y="651"/>
                    </a:moveTo>
                    <a:lnTo>
                      <a:pt x="1577" y="651"/>
                    </a:lnTo>
                    <a:cubicBezTo>
                      <a:pt x="1571" y="651"/>
                      <a:pt x="1565" y="651"/>
                      <a:pt x="1560" y="646"/>
                    </a:cubicBezTo>
                    <a:cubicBezTo>
                      <a:pt x="1531" y="629"/>
                      <a:pt x="1531" y="629"/>
                      <a:pt x="1531" y="629"/>
                    </a:cubicBezTo>
                    <a:cubicBezTo>
                      <a:pt x="1514" y="623"/>
                      <a:pt x="1508" y="600"/>
                      <a:pt x="1514" y="583"/>
                    </a:cubicBezTo>
                    <a:cubicBezTo>
                      <a:pt x="1525" y="566"/>
                      <a:pt x="1548" y="560"/>
                      <a:pt x="1565" y="566"/>
                    </a:cubicBezTo>
                    <a:cubicBezTo>
                      <a:pt x="1594" y="583"/>
                      <a:pt x="1594" y="583"/>
                      <a:pt x="1594" y="583"/>
                    </a:cubicBezTo>
                    <a:cubicBezTo>
                      <a:pt x="1611" y="594"/>
                      <a:pt x="1617" y="617"/>
                      <a:pt x="1611" y="634"/>
                    </a:cubicBezTo>
                    <a:cubicBezTo>
                      <a:pt x="1605" y="646"/>
                      <a:pt x="1594" y="651"/>
                      <a:pt x="1577" y="651"/>
                    </a:cubicBezTo>
                    <a:close/>
                    <a:moveTo>
                      <a:pt x="1423" y="566"/>
                    </a:moveTo>
                    <a:lnTo>
                      <a:pt x="1423" y="566"/>
                    </a:lnTo>
                    <a:cubicBezTo>
                      <a:pt x="1417" y="566"/>
                      <a:pt x="1411" y="566"/>
                      <a:pt x="1406" y="566"/>
                    </a:cubicBezTo>
                    <a:cubicBezTo>
                      <a:pt x="1371" y="548"/>
                      <a:pt x="1371" y="548"/>
                      <a:pt x="1371" y="548"/>
                    </a:cubicBezTo>
                    <a:cubicBezTo>
                      <a:pt x="1354" y="537"/>
                      <a:pt x="1348" y="520"/>
                      <a:pt x="1354" y="503"/>
                    </a:cubicBezTo>
                    <a:cubicBezTo>
                      <a:pt x="1365" y="480"/>
                      <a:pt x="1388" y="474"/>
                      <a:pt x="1406" y="486"/>
                    </a:cubicBezTo>
                    <a:cubicBezTo>
                      <a:pt x="1434" y="503"/>
                      <a:pt x="1434" y="503"/>
                      <a:pt x="1434" y="503"/>
                    </a:cubicBezTo>
                    <a:cubicBezTo>
                      <a:pt x="1451" y="509"/>
                      <a:pt x="1463" y="531"/>
                      <a:pt x="1451" y="548"/>
                    </a:cubicBezTo>
                    <a:cubicBezTo>
                      <a:pt x="1445" y="560"/>
                      <a:pt x="1434" y="566"/>
                      <a:pt x="1423" y="566"/>
                    </a:cubicBezTo>
                    <a:close/>
                    <a:moveTo>
                      <a:pt x="1257" y="491"/>
                    </a:moveTo>
                    <a:lnTo>
                      <a:pt x="1257" y="491"/>
                    </a:lnTo>
                    <a:cubicBezTo>
                      <a:pt x="1257" y="491"/>
                      <a:pt x="1251" y="486"/>
                      <a:pt x="1246" y="486"/>
                    </a:cubicBezTo>
                    <a:cubicBezTo>
                      <a:pt x="1211" y="469"/>
                      <a:pt x="1211" y="469"/>
                      <a:pt x="1211" y="469"/>
                    </a:cubicBezTo>
                    <a:cubicBezTo>
                      <a:pt x="1194" y="463"/>
                      <a:pt x="1188" y="440"/>
                      <a:pt x="1194" y="423"/>
                    </a:cubicBezTo>
                    <a:cubicBezTo>
                      <a:pt x="1206" y="406"/>
                      <a:pt x="1223" y="400"/>
                      <a:pt x="1240" y="406"/>
                    </a:cubicBezTo>
                    <a:cubicBezTo>
                      <a:pt x="1274" y="423"/>
                      <a:pt x="1274" y="423"/>
                      <a:pt x="1274" y="423"/>
                    </a:cubicBezTo>
                    <a:cubicBezTo>
                      <a:pt x="1291" y="429"/>
                      <a:pt x="1303" y="451"/>
                      <a:pt x="1291" y="469"/>
                    </a:cubicBezTo>
                    <a:cubicBezTo>
                      <a:pt x="1285" y="480"/>
                      <a:pt x="1274" y="491"/>
                      <a:pt x="1257" y="491"/>
                    </a:cubicBezTo>
                    <a:close/>
                    <a:moveTo>
                      <a:pt x="1097" y="417"/>
                    </a:moveTo>
                    <a:lnTo>
                      <a:pt x="1097" y="417"/>
                    </a:lnTo>
                    <a:cubicBezTo>
                      <a:pt x="1091" y="417"/>
                      <a:pt x="1086" y="417"/>
                      <a:pt x="1080" y="411"/>
                    </a:cubicBezTo>
                    <a:cubicBezTo>
                      <a:pt x="1051" y="400"/>
                      <a:pt x="1051" y="400"/>
                      <a:pt x="1051" y="400"/>
                    </a:cubicBezTo>
                    <a:cubicBezTo>
                      <a:pt x="1034" y="388"/>
                      <a:pt x="1023" y="371"/>
                      <a:pt x="1028" y="354"/>
                    </a:cubicBezTo>
                    <a:cubicBezTo>
                      <a:pt x="1040" y="331"/>
                      <a:pt x="1057" y="326"/>
                      <a:pt x="1080" y="331"/>
                    </a:cubicBezTo>
                    <a:cubicBezTo>
                      <a:pt x="1108" y="349"/>
                      <a:pt x="1108" y="349"/>
                      <a:pt x="1108" y="349"/>
                    </a:cubicBezTo>
                    <a:cubicBezTo>
                      <a:pt x="1125" y="354"/>
                      <a:pt x="1137" y="377"/>
                      <a:pt x="1131" y="394"/>
                    </a:cubicBezTo>
                    <a:cubicBezTo>
                      <a:pt x="1125" y="406"/>
                      <a:pt x="1108" y="417"/>
                      <a:pt x="1097" y="417"/>
                    </a:cubicBezTo>
                    <a:close/>
                    <a:moveTo>
                      <a:pt x="931" y="349"/>
                    </a:moveTo>
                    <a:lnTo>
                      <a:pt x="931" y="349"/>
                    </a:lnTo>
                    <a:cubicBezTo>
                      <a:pt x="926" y="349"/>
                      <a:pt x="920" y="349"/>
                      <a:pt x="920" y="343"/>
                    </a:cubicBezTo>
                    <a:cubicBezTo>
                      <a:pt x="886" y="331"/>
                      <a:pt x="886" y="331"/>
                      <a:pt x="886" y="331"/>
                    </a:cubicBezTo>
                    <a:cubicBezTo>
                      <a:pt x="868" y="326"/>
                      <a:pt x="857" y="303"/>
                      <a:pt x="863" y="286"/>
                    </a:cubicBezTo>
                    <a:cubicBezTo>
                      <a:pt x="874" y="269"/>
                      <a:pt x="891" y="257"/>
                      <a:pt x="908" y="263"/>
                    </a:cubicBezTo>
                    <a:cubicBezTo>
                      <a:pt x="943" y="280"/>
                      <a:pt x="943" y="280"/>
                      <a:pt x="943" y="280"/>
                    </a:cubicBezTo>
                    <a:cubicBezTo>
                      <a:pt x="960" y="286"/>
                      <a:pt x="971" y="309"/>
                      <a:pt x="965" y="326"/>
                    </a:cubicBezTo>
                    <a:cubicBezTo>
                      <a:pt x="960" y="337"/>
                      <a:pt x="943" y="349"/>
                      <a:pt x="931" y="349"/>
                    </a:cubicBezTo>
                    <a:close/>
                    <a:moveTo>
                      <a:pt x="766" y="286"/>
                    </a:moveTo>
                    <a:lnTo>
                      <a:pt x="766" y="286"/>
                    </a:lnTo>
                    <a:cubicBezTo>
                      <a:pt x="760" y="286"/>
                      <a:pt x="754" y="286"/>
                      <a:pt x="748" y="280"/>
                    </a:cubicBezTo>
                    <a:cubicBezTo>
                      <a:pt x="720" y="269"/>
                      <a:pt x="720" y="269"/>
                      <a:pt x="720" y="269"/>
                    </a:cubicBezTo>
                    <a:cubicBezTo>
                      <a:pt x="697" y="263"/>
                      <a:pt x="691" y="246"/>
                      <a:pt x="697" y="223"/>
                    </a:cubicBezTo>
                    <a:cubicBezTo>
                      <a:pt x="703" y="206"/>
                      <a:pt x="720" y="194"/>
                      <a:pt x="743" y="200"/>
                    </a:cubicBezTo>
                    <a:cubicBezTo>
                      <a:pt x="777" y="217"/>
                      <a:pt x="777" y="217"/>
                      <a:pt x="777" y="217"/>
                    </a:cubicBezTo>
                    <a:cubicBezTo>
                      <a:pt x="794" y="223"/>
                      <a:pt x="806" y="240"/>
                      <a:pt x="794" y="263"/>
                    </a:cubicBezTo>
                    <a:cubicBezTo>
                      <a:pt x="794" y="274"/>
                      <a:pt x="777" y="286"/>
                      <a:pt x="766" y="286"/>
                    </a:cubicBezTo>
                    <a:close/>
                    <a:moveTo>
                      <a:pt x="594" y="229"/>
                    </a:moveTo>
                    <a:lnTo>
                      <a:pt x="594" y="229"/>
                    </a:lnTo>
                    <a:cubicBezTo>
                      <a:pt x="589" y="229"/>
                      <a:pt x="589" y="223"/>
                      <a:pt x="583" y="223"/>
                    </a:cubicBezTo>
                    <a:cubicBezTo>
                      <a:pt x="548" y="212"/>
                      <a:pt x="548" y="212"/>
                      <a:pt x="548" y="212"/>
                    </a:cubicBezTo>
                    <a:cubicBezTo>
                      <a:pt x="531" y="206"/>
                      <a:pt x="520" y="189"/>
                      <a:pt x="526" y="166"/>
                    </a:cubicBezTo>
                    <a:cubicBezTo>
                      <a:pt x="531" y="149"/>
                      <a:pt x="554" y="137"/>
                      <a:pt x="571" y="143"/>
                    </a:cubicBezTo>
                    <a:cubicBezTo>
                      <a:pt x="606" y="154"/>
                      <a:pt x="606" y="154"/>
                      <a:pt x="606" y="154"/>
                    </a:cubicBezTo>
                    <a:cubicBezTo>
                      <a:pt x="623" y="160"/>
                      <a:pt x="634" y="183"/>
                      <a:pt x="629" y="200"/>
                    </a:cubicBezTo>
                    <a:cubicBezTo>
                      <a:pt x="623" y="217"/>
                      <a:pt x="611" y="229"/>
                      <a:pt x="594" y="229"/>
                    </a:cubicBezTo>
                    <a:close/>
                    <a:moveTo>
                      <a:pt x="423" y="171"/>
                    </a:moveTo>
                    <a:lnTo>
                      <a:pt x="423" y="171"/>
                    </a:lnTo>
                    <a:cubicBezTo>
                      <a:pt x="417" y="171"/>
                      <a:pt x="417" y="171"/>
                      <a:pt x="411" y="171"/>
                    </a:cubicBezTo>
                    <a:cubicBezTo>
                      <a:pt x="377" y="160"/>
                      <a:pt x="377" y="160"/>
                      <a:pt x="377" y="160"/>
                    </a:cubicBezTo>
                    <a:cubicBezTo>
                      <a:pt x="360" y="154"/>
                      <a:pt x="348" y="137"/>
                      <a:pt x="354" y="120"/>
                    </a:cubicBezTo>
                    <a:cubicBezTo>
                      <a:pt x="360" y="97"/>
                      <a:pt x="377" y="86"/>
                      <a:pt x="400" y="91"/>
                    </a:cubicBezTo>
                    <a:cubicBezTo>
                      <a:pt x="434" y="103"/>
                      <a:pt x="434" y="103"/>
                      <a:pt x="434" y="103"/>
                    </a:cubicBezTo>
                    <a:cubicBezTo>
                      <a:pt x="451" y="109"/>
                      <a:pt x="463" y="131"/>
                      <a:pt x="457" y="149"/>
                    </a:cubicBezTo>
                    <a:cubicBezTo>
                      <a:pt x="451" y="166"/>
                      <a:pt x="440" y="171"/>
                      <a:pt x="423" y="171"/>
                    </a:cubicBezTo>
                    <a:close/>
                    <a:moveTo>
                      <a:pt x="251" y="126"/>
                    </a:moveTo>
                    <a:lnTo>
                      <a:pt x="251" y="126"/>
                    </a:lnTo>
                    <a:cubicBezTo>
                      <a:pt x="246" y="126"/>
                      <a:pt x="246" y="126"/>
                      <a:pt x="240" y="126"/>
                    </a:cubicBezTo>
                    <a:cubicBezTo>
                      <a:pt x="206" y="114"/>
                      <a:pt x="206" y="114"/>
                      <a:pt x="206" y="114"/>
                    </a:cubicBezTo>
                    <a:cubicBezTo>
                      <a:pt x="189" y="109"/>
                      <a:pt x="177" y="91"/>
                      <a:pt x="183" y="74"/>
                    </a:cubicBezTo>
                    <a:cubicBezTo>
                      <a:pt x="183" y="52"/>
                      <a:pt x="206" y="40"/>
                      <a:pt x="223" y="46"/>
                    </a:cubicBezTo>
                    <a:cubicBezTo>
                      <a:pt x="257" y="57"/>
                      <a:pt x="257" y="57"/>
                      <a:pt x="257" y="57"/>
                    </a:cubicBezTo>
                    <a:cubicBezTo>
                      <a:pt x="280" y="63"/>
                      <a:pt x="291" y="80"/>
                      <a:pt x="286" y="97"/>
                    </a:cubicBezTo>
                    <a:cubicBezTo>
                      <a:pt x="280" y="114"/>
                      <a:pt x="263" y="126"/>
                      <a:pt x="251" y="126"/>
                    </a:cubicBezTo>
                    <a:close/>
                    <a:moveTo>
                      <a:pt x="74" y="86"/>
                    </a:moveTo>
                    <a:lnTo>
                      <a:pt x="74" y="86"/>
                    </a:lnTo>
                    <a:lnTo>
                      <a:pt x="69" y="86"/>
                    </a:lnTo>
                    <a:cubicBezTo>
                      <a:pt x="34" y="74"/>
                      <a:pt x="34" y="74"/>
                      <a:pt x="34" y="74"/>
                    </a:cubicBezTo>
                    <a:cubicBezTo>
                      <a:pt x="12" y="69"/>
                      <a:pt x="0" y="52"/>
                      <a:pt x="6" y="34"/>
                    </a:cubicBezTo>
                    <a:cubicBezTo>
                      <a:pt x="12" y="12"/>
                      <a:pt x="29" y="0"/>
                      <a:pt x="46" y="6"/>
                    </a:cubicBezTo>
                    <a:cubicBezTo>
                      <a:pt x="86" y="12"/>
                      <a:pt x="86" y="12"/>
                      <a:pt x="86" y="12"/>
                    </a:cubicBezTo>
                    <a:cubicBezTo>
                      <a:pt x="103" y="17"/>
                      <a:pt x="114" y="34"/>
                      <a:pt x="109" y="57"/>
                    </a:cubicBezTo>
                    <a:cubicBezTo>
                      <a:pt x="109" y="74"/>
                      <a:pt x="91" y="86"/>
                      <a:pt x="74" y="86"/>
                    </a:cubicBezTo>
                    <a:close/>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4" name="íṩľíḍè-Freeform: Shape 128"/>
              <p:cNvSpPr/>
              <p:nvPr/>
            </p:nvSpPr>
            <p:spPr bwMode="auto">
              <a:xfrm>
                <a:off x="15305375" y="8697384"/>
                <a:ext cx="551833" cy="1240800"/>
              </a:xfrm>
              <a:custGeom>
                <a:avLst/>
                <a:gdLst>
                  <a:gd name="T0" fmla="*/ 828 w 869"/>
                  <a:gd name="T1" fmla="*/ 1948 h 1949"/>
                  <a:gd name="T2" fmla="*/ 782 w 869"/>
                  <a:gd name="T3" fmla="*/ 1886 h 1949"/>
                  <a:gd name="T4" fmla="*/ 857 w 869"/>
                  <a:gd name="T5" fmla="*/ 1869 h 1949"/>
                  <a:gd name="T6" fmla="*/ 834 w 869"/>
                  <a:gd name="T7" fmla="*/ 1948 h 1949"/>
                  <a:gd name="T8" fmla="*/ 782 w 869"/>
                  <a:gd name="T9" fmla="*/ 1771 h 1949"/>
                  <a:gd name="T10" fmla="*/ 748 w 869"/>
                  <a:gd name="T11" fmla="*/ 1743 h 1949"/>
                  <a:gd name="T12" fmla="*/ 765 w 869"/>
                  <a:gd name="T13" fmla="*/ 1669 h 1949"/>
                  <a:gd name="T14" fmla="*/ 817 w 869"/>
                  <a:gd name="T15" fmla="*/ 1726 h 1949"/>
                  <a:gd name="T16" fmla="*/ 782 w 869"/>
                  <a:gd name="T17" fmla="*/ 1771 h 1949"/>
                  <a:gd name="T18" fmla="*/ 737 w 869"/>
                  <a:gd name="T19" fmla="*/ 1594 h 1949"/>
                  <a:gd name="T20" fmla="*/ 691 w 869"/>
                  <a:gd name="T21" fmla="*/ 1537 h 1949"/>
                  <a:gd name="T22" fmla="*/ 759 w 869"/>
                  <a:gd name="T23" fmla="*/ 1514 h 1949"/>
                  <a:gd name="T24" fmla="*/ 748 w 869"/>
                  <a:gd name="T25" fmla="*/ 1594 h 1949"/>
                  <a:gd name="T26" fmla="*/ 685 w 869"/>
                  <a:gd name="T27" fmla="*/ 1423 h 1949"/>
                  <a:gd name="T28" fmla="*/ 651 w 869"/>
                  <a:gd name="T29" fmla="*/ 1394 h 1949"/>
                  <a:gd name="T30" fmla="*/ 662 w 869"/>
                  <a:gd name="T31" fmla="*/ 1320 h 1949"/>
                  <a:gd name="T32" fmla="*/ 720 w 869"/>
                  <a:gd name="T33" fmla="*/ 1377 h 1949"/>
                  <a:gd name="T34" fmla="*/ 685 w 869"/>
                  <a:gd name="T35" fmla="*/ 1423 h 1949"/>
                  <a:gd name="T36" fmla="*/ 622 w 869"/>
                  <a:gd name="T37" fmla="*/ 1252 h 1949"/>
                  <a:gd name="T38" fmla="*/ 577 w 869"/>
                  <a:gd name="T39" fmla="*/ 1194 h 1949"/>
                  <a:gd name="T40" fmla="*/ 645 w 869"/>
                  <a:gd name="T41" fmla="*/ 1166 h 1949"/>
                  <a:gd name="T42" fmla="*/ 634 w 869"/>
                  <a:gd name="T43" fmla="*/ 1246 h 1949"/>
                  <a:gd name="T44" fmla="*/ 560 w 869"/>
                  <a:gd name="T45" fmla="*/ 1080 h 1949"/>
                  <a:gd name="T46" fmla="*/ 525 w 869"/>
                  <a:gd name="T47" fmla="*/ 1057 h 1949"/>
                  <a:gd name="T48" fmla="*/ 531 w 869"/>
                  <a:gd name="T49" fmla="*/ 977 h 1949"/>
                  <a:gd name="T50" fmla="*/ 594 w 869"/>
                  <a:gd name="T51" fmla="*/ 1029 h 1949"/>
                  <a:gd name="T52" fmla="*/ 560 w 869"/>
                  <a:gd name="T53" fmla="*/ 1080 h 1949"/>
                  <a:gd name="T54" fmla="*/ 491 w 869"/>
                  <a:gd name="T55" fmla="*/ 909 h 1949"/>
                  <a:gd name="T56" fmla="*/ 445 w 869"/>
                  <a:gd name="T57" fmla="*/ 857 h 1949"/>
                  <a:gd name="T58" fmla="*/ 508 w 869"/>
                  <a:gd name="T59" fmla="*/ 829 h 1949"/>
                  <a:gd name="T60" fmla="*/ 502 w 869"/>
                  <a:gd name="T61" fmla="*/ 909 h 1949"/>
                  <a:gd name="T62" fmla="*/ 417 w 869"/>
                  <a:gd name="T63" fmla="*/ 743 h 1949"/>
                  <a:gd name="T64" fmla="*/ 382 w 869"/>
                  <a:gd name="T65" fmla="*/ 726 h 1949"/>
                  <a:gd name="T66" fmla="*/ 382 w 869"/>
                  <a:gd name="T67" fmla="*/ 646 h 1949"/>
                  <a:gd name="T68" fmla="*/ 445 w 869"/>
                  <a:gd name="T69" fmla="*/ 692 h 1949"/>
                  <a:gd name="T70" fmla="*/ 417 w 869"/>
                  <a:gd name="T71" fmla="*/ 743 h 1949"/>
                  <a:gd name="T72" fmla="*/ 337 w 869"/>
                  <a:gd name="T73" fmla="*/ 583 h 1949"/>
                  <a:gd name="T74" fmla="*/ 285 w 869"/>
                  <a:gd name="T75" fmla="*/ 532 h 1949"/>
                  <a:gd name="T76" fmla="*/ 348 w 869"/>
                  <a:gd name="T77" fmla="*/ 497 h 1949"/>
                  <a:gd name="T78" fmla="*/ 348 w 869"/>
                  <a:gd name="T79" fmla="*/ 577 h 1949"/>
                  <a:gd name="T80" fmla="*/ 251 w 869"/>
                  <a:gd name="T81" fmla="*/ 423 h 1949"/>
                  <a:gd name="T82" fmla="*/ 217 w 869"/>
                  <a:gd name="T83" fmla="*/ 400 h 1949"/>
                  <a:gd name="T84" fmla="*/ 211 w 869"/>
                  <a:gd name="T85" fmla="*/ 320 h 1949"/>
                  <a:gd name="T86" fmla="*/ 280 w 869"/>
                  <a:gd name="T87" fmla="*/ 366 h 1949"/>
                  <a:gd name="T88" fmla="*/ 251 w 869"/>
                  <a:gd name="T89" fmla="*/ 423 h 1949"/>
                  <a:gd name="T90" fmla="*/ 160 w 869"/>
                  <a:gd name="T91" fmla="*/ 263 h 1949"/>
                  <a:gd name="T92" fmla="*/ 108 w 869"/>
                  <a:gd name="T93" fmla="*/ 217 h 1949"/>
                  <a:gd name="T94" fmla="*/ 171 w 869"/>
                  <a:gd name="T95" fmla="*/ 178 h 1949"/>
                  <a:gd name="T96" fmla="*/ 177 w 869"/>
                  <a:gd name="T97" fmla="*/ 257 h 1949"/>
                  <a:gd name="T98" fmla="*/ 63 w 869"/>
                  <a:gd name="T99" fmla="*/ 109 h 1949"/>
                  <a:gd name="T100" fmla="*/ 34 w 869"/>
                  <a:gd name="T101" fmla="*/ 92 h 1949"/>
                  <a:gd name="T102" fmla="*/ 22 w 869"/>
                  <a:gd name="T103" fmla="*/ 12 h 1949"/>
                  <a:gd name="T104" fmla="*/ 91 w 869"/>
                  <a:gd name="T105" fmla="*/ 52 h 1949"/>
                  <a:gd name="T106" fmla="*/ 63 w 869"/>
                  <a:gd name="T107" fmla="*/ 10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1949">
                    <a:moveTo>
                      <a:pt x="828" y="1948"/>
                    </a:moveTo>
                    <a:lnTo>
                      <a:pt x="828" y="1948"/>
                    </a:lnTo>
                    <a:cubicBezTo>
                      <a:pt x="811" y="1948"/>
                      <a:pt x="794" y="1937"/>
                      <a:pt x="794" y="1920"/>
                    </a:cubicBezTo>
                    <a:cubicBezTo>
                      <a:pt x="782" y="1886"/>
                      <a:pt x="782" y="1886"/>
                      <a:pt x="782" y="1886"/>
                    </a:cubicBezTo>
                    <a:cubicBezTo>
                      <a:pt x="782" y="1869"/>
                      <a:pt x="794" y="1846"/>
                      <a:pt x="811" y="1840"/>
                    </a:cubicBezTo>
                    <a:cubicBezTo>
                      <a:pt x="828" y="1840"/>
                      <a:pt x="851" y="1851"/>
                      <a:pt x="857" y="1869"/>
                    </a:cubicBezTo>
                    <a:cubicBezTo>
                      <a:pt x="862" y="1903"/>
                      <a:pt x="862" y="1903"/>
                      <a:pt x="862" y="1903"/>
                    </a:cubicBezTo>
                    <a:cubicBezTo>
                      <a:pt x="868" y="1926"/>
                      <a:pt x="857" y="1943"/>
                      <a:pt x="834" y="1948"/>
                    </a:cubicBezTo>
                    <a:lnTo>
                      <a:pt x="828" y="1948"/>
                    </a:lnTo>
                    <a:close/>
                    <a:moveTo>
                      <a:pt x="782" y="1771"/>
                    </a:moveTo>
                    <a:lnTo>
                      <a:pt x="782" y="1771"/>
                    </a:lnTo>
                    <a:cubicBezTo>
                      <a:pt x="771" y="1771"/>
                      <a:pt x="754" y="1760"/>
                      <a:pt x="748" y="1743"/>
                    </a:cubicBezTo>
                    <a:cubicBezTo>
                      <a:pt x="742" y="1709"/>
                      <a:pt x="742" y="1709"/>
                      <a:pt x="742" y="1709"/>
                    </a:cubicBezTo>
                    <a:cubicBezTo>
                      <a:pt x="737" y="1691"/>
                      <a:pt x="748" y="1669"/>
                      <a:pt x="765" y="1669"/>
                    </a:cubicBezTo>
                    <a:cubicBezTo>
                      <a:pt x="788" y="1663"/>
                      <a:pt x="805" y="1674"/>
                      <a:pt x="811" y="1691"/>
                    </a:cubicBezTo>
                    <a:cubicBezTo>
                      <a:pt x="817" y="1726"/>
                      <a:pt x="817" y="1726"/>
                      <a:pt x="817" y="1726"/>
                    </a:cubicBezTo>
                    <a:cubicBezTo>
                      <a:pt x="822" y="1743"/>
                      <a:pt x="811" y="1766"/>
                      <a:pt x="794" y="1771"/>
                    </a:cubicBezTo>
                    <a:cubicBezTo>
                      <a:pt x="788" y="1771"/>
                      <a:pt x="788" y="1771"/>
                      <a:pt x="782" y="1771"/>
                    </a:cubicBezTo>
                    <a:close/>
                    <a:moveTo>
                      <a:pt x="737" y="1594"/>
                    </a:moveTo>
                    <a:lnTo>
                      <a:pt x="737" y="1594"/>
                    </a:lnTo>
                    <a:cubicBezTo>
                      <a:pt x="720" y="1594"/>
                      <a:pt x="708" y="1583"/>
                      <a:pt x="702" y="1571"/>
                    </a:cubicBezTo>
                    <a:cubicBezTo>
                      <a:pt x="691" y="1537"/>
                      <a:pt x="691" y="1537"/>
                      <a:pt x="691" y="1537"/>
                    </a:cubicBezTo>
                    <a:cubicBezTo>
                      <a:pt x="685" y="1514"/>
                      <a:pt x="697" y="1497"/>
                      <a:pt x="714" y="1491"/>
                    </a:cubicBezTo>
                    <a:cubicBezTo>
                      <a:pt x="737" y="1486"/>
                      <a:pt x="754" y="1497"/>
                      <a:pt x="759" y="1514"/>
                    </a:cubicBezTo>
                    <a:cubicBezTo>
                      <a:pt x="771" y="1549"/>
                      <a:pt x="771" y="1549"/>
                      <a:pt x="771" y="1549"/>
                    </a:cubicBezTo>
                    <a:cubicBezTo>
                      <a:pt x="777" y="1571"/>
                      <a:pt x="765" y="1588"/>
                      <a:pt x="748" y="1594"/>
                    </a:cubicBezTo>
                    <a:cubicBezTo>
                      <a:pt x="742" y="1594"/>
                      <a:pt x="742" y="1594"/>
                      <a:pt x="737" y="1594"/>
                    </a:cubicBezTo>
                    <a:close/>
                    <a:moveTo>
                      <a:pt x="685" y="1423"/>
                    </a:moveTo>
                    <a:lnTo>
                      <a:pt x="685" y="1423"/>
                    </a:lnTo>
                    <a:cubicBezTo>
                      <a:pt x="668" y="1423"/>
                      <a:pt x="657" y="1411"/>
                      <a:pt x="651" y="1394"/>
                    </a:cubicBezTo>
                    <a:cubicBezTo>
                      <a:pt x="639" y="1360"/>
                      <a:pt x="639" y="1360"/>
                      <a:pt x="639" y="1360"/>
                    </a:cubicBezTo>
                    <a:cubicBezTo>
                      <a:pt x="634" y="1343"/>
                      <a:pt x="639" y="1326"/>
                      <a:pt x="662" y="1320"/>
                    </a:cubicBezTo>
                    <a:cubicBezTo>
                      <a:pt x="679" y="1309"/>
                      <a:pt x="697" y="1320"/>
                      <a:pt x="708" y="1337"/>
                    </a:cubicBezTo>
                    <a:cubicBezTo>
                      <a:pt x="720" y="1377"/>
                      <a:pt x="720" y="1377"/>
                      <a:pt x="720" y="1377"/>
                    </a:cubicBezTo>
                    <a:cubicBezTo>
                      <a:pt x="725" y="1394"/>
                      <a:pt x="714" y="1411"/>
                      <a:pt x="697" y="1417"/>
                    </a:cubicBezTo>
                    <a:cubicBezTo>
                      <a:pt x="691" y="1423"/>
                      <a:pt x="685" y="1423"/>
                      <a:pt x="685" y="1423"/>
                    </a:cubicBezTo>
                    <a:close/>
                    <a:moveTo>
                      <a:pt x="622" y="1252"/>
                    </a:moveTo>
                    <a:lnTo>
                      <a:pt x="622" y="1252"/>
                    </a:lnTo>
                    <a:cubicBezTo>
                      <a:pt x="611" y="1252"/>
                      <a:pt x="594" y="1240"/>
                      <a:pt x="588" y="1223"/>
                    </a:cubicBezTo>
                    <a:cubicBezTo>
                      <a:pt x="577" y="1194"/>
                      <a:pt x="577" y="1194"/>
                      <a:pt x="577" y="1194"/>
                    </a:cubicBezTo>
                    <a:cubicBezTo>
                      <a:pt x="571" y="1171"/>
                      <a:pt x="582" y="1154"/>
                      <a:pt x="599" y="1149"/>
                    </a:cubicBezTo>
                    <a:cubicBezTo>
                      <a:pt x="617" y="1137"/>
                      <a:pt x="639" y="1149"/>
                      <a:pt x="645" y="1166"/>
                    </a:cubicBezTo>
                    <a:cubicBezTo>
                      <a:pt x="657" y="1200"/>
                      <a:pt x="657" y="1200"/>
                      <a:pt x="657" y="1200"/>
                    </a:cubicBezTo>
                    <a:cubicBezTo>
                      <a:pt x="662" y="1217"/>
                      <a:pt x="657" y="1240"/>
                      <a:pt x="634" y="1246"/>
                    </a:cubicBezTo>
                    <a:cubicBezTo>
                      <a:pt x="634" y="1246"/>
                      <a:pt x="628" y="1252"/>
                      <a:pt x="622" y="1252"/>
                    </a:cubicBezTo>
                    <a:close/>
                    <a:moveTo>
                      <a:pt x="560" y="1080"/>
                    </a:moveTo>
                    <a:lnTo>
                      <a:pt x="560" y="1080"/>
                    </a:lnTo>
                    <a:cubicBezTo>
                      <a:pt x="548" y="1080"/>
                      <a:pt x="531" y="1069"/>
                      <a:pt x="525" y="1057"/>
                    </a:cubicBezTo>
                    <a:cubicBezTo>
                      <a:pt x="514" y="1023"/>
                      <a:pt x="514" y="1023"/>
                      <a:pt x="514" y="1023"/>
                    </a:cubicBezTo>
                    <a:cubicBezTo>
                      <a:pt x="508" y="1006"/>
                      <a:pt x="514" y="983"/>
                      <a:pt x="531" y="977"/>
                    </a:cubicBezTo>
                    <a:cubicBezTo>
                      <a:pt x="554" y="971"/>
                      <a:pt x="571" y="977"/>
                      <a:pt x="577" y="994"/>
                    </a:cubicBezTo>
                    <a:cubicBezTo>
                      <a:pt x="594" y="1029"/>
                      <a:pt x="594" y="1029"/>
                      <a:pt x="594" y="1029"/>
                    </a:cubicBezTo>
                    <a:cubicBezTo>
                      <a:pt x="599" y="1046"/>
                      <a:pt x="594" y="1069"/>
                      <a:pt x="571" y="1074"/>
                    </a:cubicBezTo>
                    <a:cubicBezTo>
                      <a:pt x="571" y="1080"/>
                      <a:pt x="565" y="1080"/>
                      <a:pt x="560" y="1080"/>
                    </a:cubicBezTo>
                    <a:close/>
                    <a:moveTo>
                      <a:pt x="491" y="909"/>
                    </a:moveTo>
                    <a:lnTo>
                      <a:pt x="491" y="909"/>
                    </a:lnTo>
                    <a:cubicBezTo>
                      <a:pt x="474" y="909"/>
                      <a:pt x="462" y="903"/>
                      <a:pt x="457" y="892"/>
                    </a:cubicBezTo>
                    <a:cubicBezTo>
                      <a:pt x="445" y="857"/>
                      <a:pt x="445" y="857"/>
                      <a:pt x="445" y="857"/>
                    </a:cubicBezTo>
                    <a:cubicBezTo>
                      <a:pt x="434" y="840"/>
                      <a:pt x="445" y="817"/>
                      <a:pt x="462" y="812"/>
                    </a:cubicBezTo>
                    <a:cubicBezTo>
                      <a:pt x="480" y="800"/>
                      <a:pt x="502" y="812"/>
                      <a:pt x="508" y="829"/>
                    </a:cubicBezTo>
                    <a:cubicBezTo>
                      <a:pt x="520" y="863"/>
                      <a:pt x="520" y="863"/>
                      <a:pt x="520" y="863"/>
                    </a:cubicBezTo>
                    <a:cubicBezTo>
                      <a:pt x="531" y="880"/>
                      <a:pt x="520" y="897"/>
                      <a:pt x="502" y="909"/>
                    </a:cubicBezTo>
                    <a:cubicBezTo>
                      <a:pt x="497" y="909"/>
                      <a:pt x="497" y="909"/>
                      <a:pt x="491" y="909"/>
                    </a:cubicBezTo>
                    <a:close/>
                    <a:moveTo>
                      <a:pt x="417" y="743"/>
                    </a:moveTo>
                    <a:lnTo>
                      <a:pt x="417" y="743"/>
                    </a:lnTo>
                    <a:cubicBezTo>
                      <a:pt x="400" y="743"/>
                      <a:pt x="388" y="737"/>
                      <a:pt x="382" y="726"/>
                    </a:cubicBezTo>
                    <a:cubicBezTo>
                      <a:pt x="365" y="692"/>
                      <a:pt x="365" y="692"/>
                      <a:pt x="365" y="692"/>
                    </a:cubicBezTo>
                    <a:cubicBezTo>
                      <a:pt x="360" y="674"/>
                      <a:pt x="365" y="652"/>
                      <a:pt x="382" y="646"/>
                    </a:cubicBezTo>
                    <a:cubicBezTo>
                      <a:pt x="400" y="635"/>
                      <a:pt x="422" y="646"/>
                      <a:pt x="428" y="663"/>
                    </a:cubicBezTo>
                    <a:cubicBezTo>
                      <a:pt x="445" y="692"/>
                      <a:pt x="445" y="692"/>
                      <a:pt x="445" y="692"/>
                    </a:cubicBezTo>
                    <a:cubicBezTo>
                      <a:pt x="457" y="714"/>
                      <a:pt x="445" y="732"/>
                      <a:pt x="428" y="743"/>
                    </a:cubicBezTo>
                    <a:cubicBezTo>
                      <a:pt x="422" y="743"/>
                      <a:pt x="422" y="743"/>
                      <a:pt x="417" y="743"/>
                    </a:cubicBezTo>
                    <a:close/>
                    <a:moveTo>
                      <a:pt x="337" y="583"/>
                    </a:moveTo>
                    <a:lnTo>
                      <a:pt x="337" y="583"/>
                    </a:lnTo>
                    <a:cubicBezTo>
                      <a:pt x="320" y="583"/>
                      <a:pt x="308" y="577"/>
                      <a:pt x="302" y="560"/>
                    </a:cubicBezTo>
                    <a:cubicBezTo>
                      <a:pt x="285" y="532"/>
                      <a:pt x="285" y="532"/>
                      <a:pt x="285" y="532"/>
                    </a:cubicBezTo>
                    <a:cubicBezTo>
                      <a:pt x="280" y="514"/>
                      <a:pt x="285" y="492"/>
                      <a:pt x="302" y="480"/>
                    </a:cubicBezTo>
                    <a:cubicBezTo>
                      <a:pt x="320" y="475"/>
                      <a:pt x="342" y="480"/>
                      <a:pt x="348" y="497"/>
                    </a:cubicBezTo>
                    <a:cubicBezTo>
                      <a:pt x="365" y="532"/>
                      <a:pt x="365" y="532"/>
                      <a:pt x="365" y="532"/>
                    </a:cubicBezTo>
                    <a:cubicBezTo>
                      <a:pt x="377" y="549"/>
                      <a:pt x="365" y="572"/>
                      <a:pt x="348" y="577"/>
                    </a:cubicBezTo>
                    <a:cubicBezTo>
                      <a:pt x="342" y="583"/>
                      <a:pt x="337" y="583"/>
                      <a:pt x="337" y="583"/>
                    </a:cubicBezTo>
                    <a:close/>
                    <a:moveTo>
                      <a:pt x="251" y="423"/>
                    </a:moveTo>
                    <a:lnTo>
                      <a:pt x="251" y="423"/>
                    </a:lnTo>
                    <a:cubicBezTo>
                      <a:pt x="234" y="423"/>
                      <a:pt x="222" y="412"/>
                      <a:pt x="217" y="400"/>
                    </a:cubicBezTo>
                    <a:cubicBezTo>
                      <a:pt x="200" y="372"/>
                      <a:pt x="200" y="372"/>
                      <a:pt x="200" y="372"/>
                    </a:cubicBezTo>
                    <a:cubicBezTo>
                      <a:pt x="188" y="354"/>
                      <a:pt x="194" y="332"/>
                      <a:pt x="211" y="320"/>
                    </a:cubicBezTo>
                    <a:cubicBezTo>
                      <a:pt x="228" y="315"/>
                      <a:pt x="251" y="320"/>
                      <a:pt x="263" y="337"/>
                    </a:cubicBezTo>
                    <a:cubicBezTo>
                      <a:pt x="280" y="366"/>
                      <a:pt x="280" y="366"/>
                      <a:pt x="280" y="366"/>
                    </a:cubicBezTo>
                    <a:cubicBezTo>
                      <a:pt x="291" y="383"/>
                      <a:pt x="285" y="406"/>
                      <a:pt x="268" y="417"/>
                    </a:cubicBezTo>
                    <a:cubicBezTo>
                      <a:pt x="263" y="417"/>
                      <a:pt x="257" y="423"/>
                      <a:pt x="251" y="423"/>
                    </a:cubicBezTo>
                    <a:close/>
                    <a:moveTo>
                      <a:pt x="160" y="263"/>
                    </a:moveTo>
                    <a:lnTo>
                      <a:pt x="160" y="263"/>
                    </a:lnTo>
                    <a:cubicBezTo>
                      <a:pt x="148" y="263"/>
                      <a:pt x="137" y="257"/>
                      <a:pt x="125" y="246"/>
                    </a:cubicBezTo>
                    <a:cubicBezTo>
                      <a:pt x="108" y="217"/>
                      <a:pt x="108" y="217"/>
                      <a:pt x="108" y="217"/>
                    </a:cubicBezTo>
                    <a:cubicBezTo>
                      <a:pt x="97" y="200"/>
                      <a:pt x="103" y="178"/>
                      <a:pt x="120" y="166"/>
                    </a:cubicBezTo>
                    <a:cubicBezTo>
                      <a:pt x="137" y="155"/>
                      <a:pt x="160" y="160"/>
                      <a:pt x="171" y="178"/>
                    </a:cubicBezTo>
                    <a:cubicBezTo>
                      <a:pt x="188" y="212"/>
                      <a:pt x="188" y="212"/>
                      <a:pt x="188" y="212"/>
                    </a:cubicBezTo>
                    <a:cubicBezTo>
                      <a:pt x="200" y="229"/>
                      <a:pt x="194" y="246"/>
                      <a:pt x="177" y="257"/>
                    </a:cubicBezTo>
                    <a:cubicBezTo>
                      <a:pt x="171" y="263"/>
                      <a:pt x="165" y="263"/>
                      <a:pt x="160" y="263"/>
                    </a:cubicBezTo>
                    <a:close/>
                    <a:moveTo>
                      <a:pt x="63" y="109"/>
                    </a:moveTo>
                    <a:lnTo>
                      <a:pt x="63" y="109"/>
                    </a:lnTo>
                    <a:cubicBezTo>
                      <a:pt x="51" y="109"/>
                      <a:pt x="40" y="103"/>
                      <a:pt x="34" y="92"/>
                    </a:cubicBezTo>
                    <a:cubicBezTo>
                      <a:pt x="11" y="63"/>
                      <a:pt x="11" y="63"/>
                      <a:pt x="11" y="63"/>
                    </a:cubicBezTo>
                    <a:cubicBezTo>
                      <a:pt x="0" y="46"/>
                      <a:pt x="5" y="23"/>
                      <a:pt x="22" y="12"/>
                    </a:cubicBezTo>
                    <a:cubicBezTo>
                      <a:pt x="40" y="0"/>
                      <a:pt x="63" y="6"/>
                      <a:pt x="74" y="23"/>
                    </a:cubicBezTo>
                    <a:cubicBezTo>
                      <a:pt x="91" y="52"/>
                      <a:pt x="91" y="52"/>
                      <a:pt x="91" y="52"/>
                    </a:cubicBezTo>
                    <a:cubicBezTo>
                      <a:pt x="103" y="69"/>
                      <a:pt x="97" y="92"/>
                      <a:pt x="80" y="103"/>
                    </a:cubicBezTo>
                    <a:cubicBezTo>
                      <a:pt x="74" y="109"/>
                      <a:pt x="68" y="109"/>
                      <a:pt x="63" y="109"/>
                    </a:cubicBezTo>
                    <a:close/>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3" name="Group 129"/>
            <p:cNvGrpSpPr/>
            <p:nvPr/>
          </p:nvGrpSpPr>
          <p:grpSpPr>
            <a:xfrm>
              <a:off x="4294772" y="3128813"/>
              <a:ext cx="702645" cy="647045"/>
              <a:chOff x="13296064" y="10607541"/>
              <a:chExt cx="1265763" cy="1166060"/>
            </a:xfrm>
            <a:solidFill>
              <a:schemeClr val="accent2"/>
            </a:solidFill>
          </p:grpSpPr>
          <p:sp>
            <p:nvSpPr>
              <p:cNvPr id="69" name="íṩľíḍè-Freeform: Shape 130"/>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0" name="íṩľíḍè-Freeform: Shape 13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4" name="Group 132"/>
            <p:cNvGrpSpPr/>
            <p:nvPr/>
          </p:nvGrpSpPr>
          <p:grpSpPr>
            <a:xfrm>
              <a:off x="3624192" y="4590135"/>
              <a:ext cx="702645" cy="647045"/>
              <a:chOff x="13296064" y="10607541"/>
              <a:chExt cx="1265763" cy="1166060"/>
            </a:xfrm>
          </p:grpSpPr>
          <p:sp>
            <p:nvSpPr>
              <p:cNvPr id="67" name="íṩľíḍè-Freeform: Shape 133"/>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8" name="íṩľíḍè-Freeform: Shape 134"/>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5" name="íṩľíḍè-Freeform: Shape 135"/>
            <p:cNvSpPr/>
            <p:nvPr/>
          </p:nvSpPr>
          <p:spPr bwMode="auto">
            <a:xfrm>
              <a:off x="3815863" y="4760335"/>
              <a:ext cx="288662" cy="291171"/>
            </a:xfrm>
            <a:custGeom>
              <a:avLst/>
              <a:gdLst>
                <a:gd name="T0" fmla="*/ 23 w 909"/>
                <a:gd name="T1" fmla="*/ 292 h 916"/>
                <a:gd name="T2" fmla="*/ 23 w 909"/>
                <a:gd name="T3" fmla="*/ 292 h 916"/>
                <a:gd name="T4" fmla="*/ 0 w 909"/>
                <a:gd name="T5" fmla="*/ 332 h 916"/>
                <a:gd name="T6" fmla="*/ 0 w 909"/>
                <a:gd name="T7" fmla="*/ 863 h 916"/>
                <a:gd name="T8" fmla="*/ 51 w 909"/>
                <a:gd name="T9" fmla="*/ 915 h 916"/>
                <a:gd name="T10" fmla="*/ 862 w 909"/>
                <a:gd name="T11" fmla="*/ 915 h 916"/>
                <a:gd name="T12" fmla="*/ 908 w 909"/>
                <a:gd name="T13" fmla="*/ 863 h 916"/>
                <a:gd name="T14" fmla="*/ 908 w 909"/>
                <a:gd name="T15" fmla="*/ 332 h 916"/>
                <a:gd name="T16" fmla="*/ 885 w 909"/>
                <a:gd name="T17" fmla="*/ 292 h 916"/>
                <a:gd name="T18" fmla="*/ 480 w 909"/>
                <a:gd name="T19" fmla="*/ 12 h 916"/>
                <a:gd name="T20" fmla="*/ 434 w 909"/>
                <a:gd name="T21" fmla="*/ 12 h 916"/>
                <a:gd name="T22" fmla="*/ 23 w 909"/>
                <a:gd name="T23" fmla="*/ 292 h 916"/>
                <a:gd name="T24" fmla="*/ 74 w 909"/>
                <a:gd name="T25" fmla="*/ 429 h 916"/>
                <a:gd name="T26" fmla="*/ 74 w 909"/>
                <a:gd name="T27" fmla="*/ 429 h 916"/>
                <a:gd name="T28" fmla="*/ 314 w 909"/>
                <a:gd name="T29" fmla="*/ 595 h 916"/>
                <a:gd name="T30" fmla="*/ 74 w 909"/>
                <a:gd name="T31" fmla="*/ 755 h 916"/>
                <a:gd name="T32" fmla="*/ 74 w 909"/>
                <a:gd name="T33" fmla="*/ 429 h 916"/>
                <a:gd name="T34" fmla="*/ 377 w 909"/>
                <a:gd name="T35" fmla="*/ 549 h 916"/>
                <a:gd name="T36" fmla="*/ 377 w 909"/>
                <a:gd name="T37" fmla="*/ 549 h 916"/>
                <a:gd name="T38" fmla="*/ 74 w 909"/>
                <a:gd name="T39" fmla="*/ 343 h 916"/>
                <a:gd name="T40" fmla="*/ 457 w 909"/>
                <a:gd name="T41" fmla="*/ 81 h 916"/>
                <a:gd name="T42" fmla="*/ 840 w 909"/>
                <a:gd name="T43" fmla="*/ 338 h 916"/>
                <a:gd name="T44" fmla="*/ 537 w 909"/>
                <a:gd name="T45" fmla="*/ 549 h 916"/>
                <a:gd name="T46" fmla="*/ 480 w 909"/>
                <a:gd name="T47" fmla="*/ 509 h 916"/>
                <a:gd name="T48" fmla="*/ 434 w 909"/>
                <a:gd name="T49" fmla="*/ 509 h 916"/>
                <a:gd name="T50" fmla="*/ 377 w 909"/>
                <a:gd name="T51" fmla="*/ 549 h 916"/>
                <a:gd name="T52" fmla="*/ 600 w 909"/>
                <a:gd name="T53" fmla="*/ 595 h 916"/>
                <a:gd name="T54" fmla="*/ 600 w 909"/>
                <a:gd name="T55" fmla="*/ 595 h 916"/>
                <a:gd name="T56" fmla="*/ 840 w 909"/>
                <a:gd name="T57" fmla="*/ 423 h 916"/>
                <a:gd name="T58" fmla="*/ 840 w 909"/>
                <a:gd name="T59" fmla="*/ 760 h 916"/>
                <a:gd name="T60" fmla="*/ 600 w 909"/>
                <a:gd name="T61" fmla="*/ 595 h 916"/>
                <a:gd name="T62" fmla="*/ 840 w 909"/>
                <a:gd name="T63" fmla="*/ 840 h 916"/>
                <a:gd name="T64" fmla="*/ 840 w 909"/>
                <a:gd name="T65" fmla="*/ 840 h 916"/>
                <a:gd name="T66" fmla="*/ 457 w 909"/>
                <a:gd name="T67" fmla="*/ 583 h 916"/>
                <a:gd name="T68" fmla="*/ 74 w 909"/>
                <a:gd name="T69" fmla="*/ 840 h 916"/>
                <a:gd name="T70" fmla="*/ 840 w 909"/>
                <a:gd name="T71" fmla="*/ 84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9" h="916">
                  <a:moveTo>
                    <a:pt x="23" y="292"/>
                  </a:moveTo>
                  <a:lnTo>
                    <a:pt x="23" y="292"/>
                  </a:lnTo>
                  <a:cubicBezTo>
                    <a:pt x="11" y="303"/>
                    <a:pt x="0" y="315"/>
                    <a:pt x="0" y="332"/>
                  </a:cubicBezTo>
                  <a:cubicBezTo>
                    <a:pt x="0" y="509"/>
                    <a:pt x="0" y="686"/>
                    <a:pt x="0" y="863"/>
                  </a:cubicBezTo>
                  <a:cubicBezTo>
                    <a:pt x="0" y="892"/>
                    <a:pt x="23" y="915"/>
                    <a:pt x="51" y="915"/>
                  </a:cubicBezTo>
                  <a:cubicBezTo>
                    <a:pt x="862" y="915"/>
                    <a:pt x="862" y="915"/>
                    <a:pt x="862" y="915"/>
                  </a:cubicBezTo>
                  <a:cubicBezTo>
                    <a:pt x="891" y="915"/>
                    <a:pt x="908" y="892"/>
                    <a:pt x="908" y="863"/>
                  </a:cubicBezTo>
                  <a:cubicBezTo>
                    <a:pt x="908" y="686"/>
                    <a:pt x="908" y="509"/>
                    <a:pt x="908" y="332"/>
                  </a:cubicBezTo>
                  <a:cubicBezTo>
                    <a:pt x="908" y="315"/>
                    <a:pt x="902" y="298"/>
                    <a:pt x="885" y="292"/>
                  </a:cubicBezTo>
                  <a:cubicBezTo>
                    <a:pt x="480" y="12"/>
                    <a:pt x="480" y="12"/>
                    <a:pt x="480" y="12"/>
                  </a:cubicBezTo>
                  <a:cubicBezTo>
                    <a:pt x="463" y="0"/>
                    <a:pt x="445" y="0"/>
                    <a:pt x="434" y="12"/>
                  </a:cubicBezTo>
                  <a:lnTo>
                    <a:pt x="23" y="292"/>
                  </a:lnTo>
                  <a:close/>
                  <a:moveTo>
                    <a:pt x="74" y="429"/>
                  </a:moveTo>
                  <a:lnTo>
                    <a:pt x="74" y="429"/>
                  </a:lnTo>
                  <a:cubicBezTo>
                    <a:pt x="314" y="595"/>
                    <a:pt x="314" y="595"/>
                    <a:pt x="314" y="595"/>
                  </a:cubicBezTo>
                  <a:cubicBezTo>
                    <a:pt x="74" y="755"/>
                    <a:pt x="74" y="755"/>
                    <a:pt x="74" y="755"/>
                  </a:cubicBezTo>
                  <a:lnTo>
                    <a:pt x="74" y="429"/>
                  </a:lnTo>
                  <a:close/>
                  <a:moveTo>
                    <a:pt x="377" y="549"/>
                  </a:moveTo>
                  <a:lnTo>
                    <a:pt x="377" y="549"/>
                  </a:lnTo>
                  <a:cubicBezTo>
                    <a:pt x="74" y="343"/>
                    <a:pt x="74" y="343"/>
                    <a:pt x="74" y="343"/>
                  </a:cubicBezTo>
                  <a:cubicBezTo>
                    <a:pt x="457" y="81"/>
                    <a:pt x="457" y="81"/>
                    <a:pt x="457" y="81"/>
                  </a:cubicBezTo>
                  <a:cubicBezTo>
                    <a:pt x="840" y="338"/>
                    <a:pt x="840" y="338"/>
                    <a:pt x="840" y="338"/>
                  </a:cubicBezTo>
                  <a:cubicBezTo>
                    <a:pt x="537" y="549"/>
                    <a:pt x="537" y="549"/>
                    <a:pt x="537" y="549"/>
                  </a:cubicBezTo>
                  <a:cubicBezTo>
                    <a:pt x="480" y="509"/>
                    <a:pt x="480" y="509"/>
                    <a:pt x="480" y="509"/>
                  </a:cubicBezTo>
                  <a:cubicBezTo>
                    <a:pt x="463" y="503"/>
                    <a:pt x="445" y="503"/>
                    <a:pt x="434" y="509"/>
                  </a:cubicBezTo>
                  <a:lnTo>
                    <a:pt x="377" y="549"/>
                  </a:lnTo>
                  <a:close/>
                  <a:moveTo>
                    <a:pt x="600" y="595"/>
                  </a:moveTo>
                  <a:lnTo>
                    <a:pt x="600" y="595"/>
                  </a:lnTo>
                  <a:cubicBezTo>
                    <a:pt x="840" y="423"/>
                    <a:pt x="840" y="423"/>
                    <a:pt x="840" y="423"/>
                  </a:cubicBezTo>
                  <a:cubicBezTo>
                    <a:pt x="840" y="760"/>
                    <a:pt x="840" y="760"/>
                    <a:pt x="840" y="760"/>
                  </a:cubicBezTo>
                  <a:lnTo>
                    <a:pt x="600" y="595"/>
                  </a:lnTo>
                  <a:close/>
                  <a:moveTo>
                    <a:pt x="840" y="840"/>
                  </a:moveTo>
                  <a:lnTo>
                    <a:pt x="840" y="840"/>
                  </a:lnTo>
                  <a:cubicBezTo>
                    <a:pt x="457" y="583"/>
                    <a:pt x="457" y="583"/>
                    <a:pt x="457" y="583"/>
                  </a:cubicBezTo>
                  <a:cubicBezTo>
                    <a:pt x="74" y="840"/>
                    <a:pt x="74" y="840"/>
                    <a:pt x="74" y="840"/>
                  </a:cubicBezTo>
                  <a:lnTo>
                    <a:pt x="840" y="840"/>
                  </a:lnTo>
                  <a:close/>
                </a:path>
              </a:pathLst>
            </a:custGeom>
            <a:solidFill>
              <a:schemeClr val="bg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6" name="Group 137"/>
            <p:cNvGrpSpPr/>
            <p:nvPr/>
          </p:nvGrpSpPr>
          <p:grpSpPr>
            <a:xfrm>
              <a:off x="3417490" y="4827000"/>
              <a:ext cx="152076" cy="151915"/>
              <a:chOff x="8571240" y="5550087"/>
              <a:chExt cx="304072" cy="303870"/>
            </a:xfrm>
          </p:grpSpPr>
          <p:sp>
            <p:nvSpPr>
              <p:cNvPr id="63" name="íṩľíḍè-Freeform: Shape 138"/>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64" name="Group 139"/>
              <p:cNvGrpSpPr/>
              <p:nvPr/>
            </p:nvGrpSpPr>
            <p:grpSpPr>
              <a:xfrm>
                <a:off x="8633181" y="5620427"/>
                <a:ext cx="183006" cy="180070"/>
                <a:chOff x="8633181" y="5620427"/>
                <a:chExt cx="183006" cy="180070"/>
              </a:xfrm>
              <a:solidFill>
                <a:schemeClr val="bg1"/>
              </a:solidFill>
            </p:grpSpPr>
            <p:sp>
              <p:nvSpPr>
                <p:cNvPr id="65" name="íṩľíḍè-Freeform: Shape 140"/>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6" name="íṩľíḍè-Freeform: Shape 14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17" name="Group 142"/>
            <p:cNvGrpSpPr/>
            <p:nvPr/>
          </p:nvGrpSpPr>
          <p:grpSpPr>
            <a:xfrm>
              <a:off x="8060618" y="4600759"/>
              <a:ext cx="702645" cy="647045"/>
              <a:chOff x="13296064" y="10607541"/>
              <a:chExt cx="1265763" cy="1166060"/>
            </a:xfrm>
          </p:grpSpPr>
          <p:sp>
            <p:nvSpPr>
              <p:cNvPr id="61" name="íṩľíḍè-Freeform: Shape 143"/>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2" name="íṩľíḍè-Freeform: Shape 144"/>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5"/>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8" name="Group 146"/>
            <p:cNvGrpSpPr/>
            <p:nvPr/>
          </p:nvGrpSpPr>
          <p:grpSpPr>
            <a:xfrm>
              <a:off x="8790904" y="4838150"/>
              <a:ext cx="152076" cy="151915"/>
              <a:chOff x="8571240" y="5550087"/>
              <a:chExt cx="304072" cy="303870"/>
            </a:xfrm>
          </p:grpSpPr>
          <p:sp>
            <p:nvSpPr>
              <p:cNvPr id="57" name="íṩľíḍè-Freeform: Shape 147"/>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58" name="Group 148"/>
              <p:cNvGrpSpPr/>
              <p:nvPr/>
            </p:nvGrpSpPr>
            <p:grpSpPr>
              <a:xfrm>
                <a:off x="8633181" y="5620427"/>
                <a:ext cx="183006" cy="180070"/>
                <a:chOff x="8633181" y="5620427"/>
                <a:chExt cx="183006" cy="180070"/>
              </a:xfrm>
              <a:solidFill>
                <a:schemeClr val="bg1"/>
              </a:solidFill>
            </p:grpSpPr>
            <p:sp>
              <p:nvSpPr>
                <p:cNvPr id="59" name="íṩľíḍè-Freeform: Shape 149"/>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0" name="íṩľíḍè-Freeform: Shape 150"/>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19" name="Group 151"/>
            <p:cNvGrpSpPr/>
            <p:nvPr/>
          </p:nvGrpSpPr>
          <p:grpSpPr>
            <a:xfrm>
              <a:off x="7380259" y="3128888"/>
              <a:ext cx="702645" cy="647045"/>
              <a:chOff x="14726874" y="6750120"/>
              <a:chExt cx="1404923" cy="1294259"/>
            </a:xfrm>
          </p:grpSpPr>
          <p:grpSp>
            <p:nvGrpSpPr>
              <p:cNvPr id="53" name="Group 152"/>
              <p:cNvGrpSpPr/>
              <p:nvPr/>
            </p:nvGrpSpPr>
            <p:grpSpPr>
              <a:xfrm>
                <a:off x="14726874" y="6750120"/>
                <a:ext cx="1404923" cy="1294259"/>
                <a:chOff x="13296063" y="10607541"/>
                <a:chExt cx="1265763" cy="1166060"/>
              </a:xfrm>
              <a:solidFill>
                <a:schemeClr val="accent2"/>
              </a:solidFill>
            </p:grpSpPr>
            <p:sp>
              <p:nvSpPr>
                <p:cNvPr id="55" name="íṩľíḍè-Freeform: Shape 154"/>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w="9525" cap="flat">
                  <a:solidFill>
                    <a:schemeClr val="accent3"/>
                  </a:solidFill>
                  <a:beve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6" name="íṩľíḍè-Freeform: Shape 155"/>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w="9525" cap="flat">
                  <a:noFill/>
                  <a:beve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54" name="íṩľíḍè-Freeform: Shape 153"/>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20" name="íṩľíḍè-Freeform: Shape 156"/>
            <p:cNvSpPr/>
            <p:nvPr/>
          </p:nvSpPr>
          <p:spPr bwMode="auto">
            <a:xfrm>
              <a:off x="4505902" y="3318414"/>
              <a:ext cx="266435" cy="266333"/>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íṩľíḍè-Freeform: Shape 157"/>
            <p:cNvSpPr/>
            <p:nvPr/>
          </p:nvSpPr>
          <p:spPr bwMode="auto">
            <a:xfrm>
              <a:off x="8484207" y="4781435"/>
              <a:ext cx="67173" cy="67103"/>
            </a:xfrm>
            <a:custGeom>
              <a:avLst/>
              <a:gdLst>
                <a:gd name="T0" fmla="*/ 14 w 306"/>
                <a:gd name="T1" fmla="*/ 291 h 305"/>
                <a:gd name="T2" fmla="*/ 14 w 306"/>
                <a:gd name="T3" fmla="*/ 291 h 305"/>
                <a:gd name="T4" fmla="*/ 53 w 306"/>
                <a:gd name="T5" fmla="*/ 291 h 305"/>
                <a:gd name="T6" fmla="*/ 292 w 306"/>
                <a:gd name="T7" fmla="*/ 53 h 305"/>
                <a:gd name="T8" fmla="*/ 292 w 306"/>
                <a:gd name="T9" fmla="*/ 13 h 305"/>
                <a:gd name="T10" fmla="*/ 245 w 306"/>
                <a:gd name="T11" fmla="*/ 13 h 305"/>
                <a:gd name="T12" fmla="*/ 14 w 306"/>
                <a:gd name="T13" fmla="*/ 245 h 305"/>
                <a:gd name="T14" fmla="*/ 14 w 306"/>
                <a:gd name="T15" fmla="*/ 291 h 305"/>
                <a:gd name="T16" fmla="*/ 14 w 306"/>
                <a:gd name="T17" fmla="*/ 291 h 305"/>
                <a:gd name="T18" fmla="*/ 14 w 306"/>
                <a:gd name="T19" fmla="*/ 29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5">
                  <a:moveTo>
                    <a:pt x="14" y="291"/>
                  </a:moveTo>
                  <a:lnTo>
                    <a:pt x="14" y="291"/>
                  </a:lnTo>
                  <a:cubicBezTo>
                    <a:pt x="27" y="304"/>
                    <a:pt x="40" y="304"/>
                    <a:pt x="53" y="291"/>
                  </a:cubicBezTo>
                  <a:cubicBezTo>
                    <a:pt x="292" y="53"/>
                    <a:pt x="292" y="53"/>
                    <a:pt x="292" y="53"/>
                  </a:cubicBezTo>
                  <a:cubicBezTo>
                    <a:pt x="305" y="39"/>
                    <a:pt x="305" y="19"/>
                    <a:pt x="292" y="13"/>
                  </a:cubicBezTo>
                  <a:cubicBezTo>
                    <a:pt x="279" y="0"/>
                    <a:pt x="259" y="0"/>
                    <a:pt x="245" y="13"/>
                  </a:cubicBezTo>
                  <a:cubicBezTo>
                    <a:pt x="14" y="245"/>
                    <a:pt x="14" y="245"/>
                    <a:pt x="14" y="245"/>
                  </a:cubicBezTo>
                  <a:cubicBezTo>
                    <a:pt x="0" y="258"/>
                    <a:pt x="0" y="278"/>
                    <a:pt x="14" y="291"/>
                  </a:cubicBezTo>
                  <a:close/>
                  <a:moveTo>
                    <a:pt x="14" y="291"/>
                  </a:moveTo>
                  <a:lnTo>
                    <a:pt x="14" y="291"/>
                  </a:lnTo>
                  <a:close/>
                </a:path>
              </a:pathLst>
            </a:custGeom>
            <a:solidFill>
              <a:schemeClr val="bg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íṩľíḍè-Freeform: Shape 158"/>
            <p:cNvSpPr/>
            <p:nvPr/>
          </p:nvSpPr>
          <p:spPr bwMode="auto">
            <a:xfrm>
              <a:off x="8416045" y="4871235"/>
              <a:ext cx="39514" cy="39472"/>
            </a:xfrm>
            <a:custGeom>
              <a:avLst/>
              <a:gdLst>
                <a:gd name="T0" fmla="*/ 145 w 180"/>
                <a:gd name="T1" fmla="*/ 33 h 179"/>
                <a:gd name="T2" fmla="*/ 145 w 180"/>
                <a:gd name="T3" fmla="*/ 33 h 179"/>
                <a:gd name="T4" fmla="*/ 99 w 180"/>
                <a:gd name="T5" fmla="*/ 6 h 179"/>
                <a:gd name="T6" fmla="*/ 53 w 180"/>
                <a:gd name="T7" fmla="*/ 0 h 179"/>
                <a:gd name="T8" fmla="*/ 20 w 180"/>
                <a:gd name="T9" fmla="*/ 19 h 179"/>
                <a:gd name="T10" fmla="*/ 0 w 180"/>
                <a:gd name="T11" fmla="*/ 46 h 179"/>
                <a:gd name="T12" fmla="*/ 0 w 180"/>
                <a:gd name="T13" fmla="*/ 79 h 179"/>
                <a:gd name="T14" fmla="*/ 6 w 180"/>
                <a:gd name="T15" fmla="*/ 112 h 179"/>
                <a:gd name="T16" fmla="*/ 33 w 180"/>
                <a:gd name="T17" fmla="*/ 145 h 179"/>
                <a:gd name="T18" fmla="*/ 66 w 180"/>
                <a:gd name="T19" fmla="*/ 172 h 179"/>
                <a:gd name="T20" fmla="*/ 99 w 180"/>
                <a:gd name="T21" fmla="*/ 178 h 179"/>
                <a:gd name="T22" fmla="*/ 132 w 180"/>
                <a:gd name="T23" fmla="*/ 178 h 179"/>
                <a:gd name="T24" fmla="*/ 159 w 180"/>
                <a:gd name="T25" fmla="*/ 158 h 179"/>
                <a:gd name="T26" fmla="*/ 179 w 180"/>
                <a:gd name="T27" fmla="*/ 125 h 179"/>
                <a:gd name="T28" fmla="*/ 172 w 180"/>
                <a:gd name="T29" fmla="*/ 79 h 179"/>
                <a:gd name="T30" fmla="*/ 145 w 180"/>
                <a:gd name="T31" fmla="*/ 33 h 179"/>
                <a:gd name="T32" fmla="*/ 145 w 180"/>
                <a:gd name="T33" fmla="*/ 33 h 179"/>
                <a:gd name="T34" fmla="*/ 145 w 180"/>
                <a:gd name="T35" fmla="*/ 3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9">
                  <a:moveTo>
                    <a:pt x="145" y="33"/>
                  </a:moveTo>
                  <a:lnTo>
                    <a:pt x="145" y="33"/>
                  </a:lnTo>
                  <a:cubicBezTo>
                    <a:pt x="126" y="19"/>
                    <a:pt x="112" y="13"/>
                    <a:pt x="99" y="6"/>
                  </a:cubicBezTo>
                  <a:cubicBezTo>
                    <a:pt x="86" y="0"/>
                    <a:pt x="73" y="0"/>
                    <a:pt x="53" y="0"/>
                  </a:cubicBezTo>
                  <a:cubicBezTo>
                    <a:pt x="39" y="6"/>
                    <a:pt x="33" y="13"/>
                    <a:pt x="20" y="19"/>
                  </a:cubicBezTo>
                  <a:cubicBezTo>
                    <a:pt x="13" y="33"/>
                    <a:pt x="6" y="39"/>
                    <a:pt x="0" y="46"/>
                  </a:cubicBezTo>
                  <a:cubicBezTo>
                    <a:pt x="0" y="59"/>
                    <a:pt x="0" y="66"/>
                    <a:pt x="0" y="79"/>
                  </a:cubicBezTo>
                  <a:cubicBezTo>
                    <a:pt x="0" y="86"/>
                    <a:pt x="0" y="99"/>
                    <a:pt x="6" y="112"/>
                  </a:cubicBezTo>
                  <a:cubicBezTo>
                    <a:pt x="13" y="119"/>
                    <a:pt x="20" y="132"/>
                    <a:pt x="33" y="145"/>
                  </a:cubicBezTo>
                  <a:cubicBezTo>
                    <a:pt x="46" y="152"/>
                    <a:pt x="53" y="165"/>
                    <a:pt x="66" y="172"/>
                  </a:cubicBezTo>
                  <a:cubicBezTo>
                    <a:pt x="79" y="178"/>
                    <a:pt x="92" y="178"/>
                    <a:pt x="99" y="178"/>
                  </a:cubicBezTo>
                  <a:cubicBezTo>
                    <a:pt x="112" y="178"/>
                    <a:pt x="119" y="178"/>
                    <a:pt x="132" y="178"/>
                  </a:cubicBezTo>
                  <a:cubicBezTo>
                    <a:pt x="139" y="172"/>
                    <a:pt x="145" y="165"/>
                    <a:pt x="159" y="158"/>
                  </a:cubicBezTo>
                  <a:cubicBezTo>
                    <a:pt x="165" y="145"/>
                    <a:pt x="172" y="139"/>
                    <a:pt x="179" y="125"/>
                  </a:cubicBezTo>
                  <a:cubicBezTo>
                    <a:pt x="179" y="112"/>
                    <a:pt x="179" y="92"/>
                    <a:pt x="172" y="79"/>
                  </a:cubicBezTo>
                  <a:cubicBezTo>
                    <a:pt x="165" y="66"/>
                    <a:pt x="159" y="53"/>
                    <a:pt x="145" y="33"/>
                  </a:cubicBezTo>
                  <a:close/>
                  <a:moveTo>
                    <a:pt x="145" y="33"/>
                  </a:moveTo>
                  <a:lnTo>
                    <a:pt x="145" y="33"/>
                  </a:lnTo>
                  <a:close/>
                </a:path>
              </a:pathLst>
            </a:custGeom>
            <a:solidFill>
              <a:schemeClr val="bg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íṩľíḍè-Freeform: Shape 159"/>
            <p:cNvSpPr/>
            <p:nvPr/>
          </p:nvSpPr>
          <p:spPr bwMode="auto">
            <a:xfrm>
              <a:off x="8265893" y="4790316"/>
              <a:ext cx="276597" cy="275318"/>
            </a:xfrm>
            <a:custGeom>
              <a:avLst/>
              <a:gdLst>
                <a:gd name="T0" fmla="*/ 1205 w 1239"/>
                <a:gd name="T1" fmla="*/ 206 h 1233"/>
                <a:gd name="T2" fmla="*/ 1106 w 1239"/>
                <a:gd name="T3" fmla="*/ 212 h 1233"/>
                <a:gd name="T4" fmla="*/ 914 w 1239"/>
                <a:gd name="T5" fmla="*/ 318 h 1233"/>
                <a:gd name="T6" fmla="*/ 1020 w 1239"/>
                <a:gd name="T7" fmla="*/ 126 h 1233"/>
                <a:gd name="T8" fmla="*/ 1033 w 1239"/>
                <a:gd name="T9" fmla="*/ 27 h 1233"/>
                <a:gd name="T10" fmla="*/ 26 w 1239"/>
                <a:gd name="T11" fmla="*/ 656 h 1233"/>
                <a:gd name="T12" fmla="*/ 470 w 1239"/>
                <a:gd name="T13" fmla="*/ 1206 h 1233"/>
                <a:gd name="T14" fmla="*/ 1205 w 1239"/>
                <a:gd name="T15" fmla="*/ 576 h 1233"/>
                <a:gd name="T16" fmla="*/ 516 w 1239"/>
                <a:gd name="T17" fmla="*/ 881 h 1233"/>
                <a:gd name="T18" fmla="*/ 483 w 1239"/>
                <a:gd name="T19" fmla="*/ 927 h 1233"/>
                <a:gd name="T20" fmla="*/ 384 w 1239"/>
                <a:gd name="T21" fmla="*/ 967 h 1233"/>
                <a:gd name="T22" fmla="*/ 344 w 1239"/>
                <a:gd name="T23" fmla="*/ 927 h 1233"/>
                <a:gd name="T24" fmla="*/ 364 w 1239"/>
                <a:gd name="T25" fmla="*/ 907 h 1233"/>
                <a:gd name="T26" fmla="*/ 404 w 1239"/>
                <a:gd name="T27" fmla="*/ 921 h 1233"/>
                <a:gd name="T28" fmla="*/ 450 w 1239"/>
                <a:gd name="T29" fmla="*/ 901 h 1233"/>
                <a:gd name="T30" fmla="*/ 463 w 1239"/>
                <a:gd name="T31" fmla="*/ 835 h 1233"/>
                <a:gd name="T32" fmla="*/ 417 w 1239"/>
                <a:gd name="T33" fmla="*/ 828 h 1233"/>
                <a:gd name="T34" fmla="*/ 338 w 1239"/>
                <a:gd name="T35" fmla="*/ 868 h 1233"/>
                <a:gd name="T36" fmla="*/ 265 w 1239"/>
                <a:gd name="T37" fmla="*/ 854 h 1233"/>
                <a:gd name="T38" fmla="*/ 251 w 1239"/>
                <a:gd name="T39" fmla="*/ 775 h 1233"/>
                <a:gd name="T40" fmla="*/ 318 w 1239"/>
                <a:gd name="T41" fmla="*/ 702 h 1233"/>
                <a:gd name="T42" fmla="*/ 377 w 1239"/>
                <a:gd name="T43" fmla="*/ 696 h 1233"/>
                <a:gd name="T44" fmla="*/ 404 w 1239"/>
                <a:gd name="T45" fmla="*/ 722 h 1233"/>
                <a:gd name="T46" fmla="*/ 384 w 1239"/>
                <a:gd name="T47" fmla="*/ 749 h 1233"/>
                <a:gd name="T48" fmla="*/ 338 w 1239"/>
                <a:gd name="T49" fmla="*/ 742 h 1233"/>
                <a:gd name="T50" fmla="*/ 291 w 1239"/>
                <a:gd name="T51" fmla="*/ 788 h 1233"/>
                <a:gd name="T52" fmla="*/ 311 w 1239"/>
                <a:gd name="T53" fmla="*/ 821 h 1233"/>
                <a:gd name="T54" fmla="*/ 344 w 1239"/>
                <a:gd name="T55" fmla="*/ 815 h 1233"/>
                <a:gd name="T56" fmla="*/ 404 w 1239"/>
                <a:gd name="T57" fmla="*/ 782 h 1233"/>
                <a:gd name="T58" fmla="*/ 470 w 1239"/>
                <a:gd name="T59" fmla="*/ 768 h 1233"/>
                <a:gd name="T60" fmla="*/ 523 w 1239"/>
                <a:gd name="T61" fmla="*/ 828 h 1233"/>
                <a:gd name="T62" fmla="*/ 722 w 1239"/>
                <a:gd name="T63" fmla="*/ 682 h 1233"/>
                <a:gd name="T64" fmla="*/ 616 w 1239"/>
                <a:gd name="T65" fmla="*/ 788 h 1233"/>
                <a:gd name="T66" fmla="*/ 563 w 1239"/>
                <a:gd name="T67" fmla="*/ 788 h 1233"/>
                <a:gd name="T68" fmla="*/ 410 w 1239"/>
                <a:gd name="T69" fmla="*/ 629 h 1233"/>
                <a:gd name="T70" fmla="*/ 424 w 1239"/>
                <a:gd name="T71" fmla="*/ 596 h 1233"/>
                <a:gd name="T72" fmla="*/ 543 w 1239"/>
                <a:gd name="T73" fmla="*/ 484 h 1233"/>
                <a:gd name="T74" fmla="*/ 563 w 1239"/>
                <a:gd name="T75" fmla="*/ 510 h 1233"/>
                <a:gd name="T76" fmla="*/ 463 w 1239"/>
                <a:gd name="T77" fmla="*/ 616 h 1233"/>
                <a:gd name="T78" fmla="*/ 596 w 1239"/>
                <a:gd name="T79" fmla="*/ 583 h 1233"/>
                <a:gd name="T80" fmla="*/ 629 w 1239"/>
                <a:gd name="T81" fmla="*/ 576 h 1233"/>
                <a:gd name="T82" fmla="*/ 622 w 1239"/>
                <a:gd name="T83" fmla="*/ 610 h 1233"/>
                <a:gd name="T84" fmla="*/ 596 w 1239"/>
                <a:gd name="T85" fmla="*/ 742 h 1233"/>
                <a:gd name="T86" fmla="*/ 708 w 1239"/>
                <a:gd name="T87" fmla="*/ 643 h 1233"/>
                <a:gd name="T88" fmla="*/ 728 w 1239"/>
                <a:gd name="T89" fmla="*/ 669 h 1233"/>
                <a:gd name="T90" fmla="*/ 887 w 1239"/>
                <a:gd name="T91" fmla="*/ 504 h 1233"/>
                <a:gd name="T92" fmla="*/ 854 w 1239"/>
                <a:gd name="T93" fmla="*/ 557 h 1233"/>
                <a:gd name="T94" fmla="*/ 761 w 1239"/>
                <a:gd name="T95" fmla="*/ 596 h 1233"/>
                <a:gd name="T96" fmla="*/ 662 w 1239"/>
                <a:gd name="T97" fmla="*/ 550 h 1233"/>
                <a:gd name="T98" fmla="*/ 616 w 1239"/>
                <a:gd name="T99" fmla="*/ 451 h 1233"/>
                <a:gd name="T100" fmla="*/ 655 w 1239"/>
                <a:gd name="T101" fmla="*/ 358 h 1233"/>
                <a:gd name="T102" fmla="*/ 788 w 1239"/>
                <a:gd name="T103" fmla="*/ 318 h 1233"/>
                <a:gd name="T104" fmla="*/ 887 w 1239"/>
                <a:gd name="T105" fmla="*/ 404 h 1233"/>
                <a:gd name="T106" fmla="*/ 887 w 1239"/>
                <a:gd name="T107" fmla="*/ 504 h 1233"/>
                <a:gd name="T108" fmla="*/ 887 w 1239"/>
                <a:gd name="T109" fmla="*/ 504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9" h="1233">
                  <a:moveTo>
                    <a:pt x="1205" y="206"/>
                  </a:moveTo>
                  <a:lnTo>
                    <a:pt x="1205" y="206"/>
                  </a:lnTo>
                  <a:cubicBezTo>
                    <a:pt x="1166" y="159"/>
                    <a:pt x="1166" y="159"/>
                    <a:pt x="1166" y="159"/>
                  </a:cubicBezTo>
                  <a:cubicBezTo>
                    <a:pt x="1106" y="212"/>
                    <a:pt x="1106" y="212"/>
                    <a:pt x="1106" y="212"/>
                  </a:cubicBezTo>
                  <a:cubicBezTo>
                    <a:pt x="1113" y="252"/>
                    <a:pt x="1106" y="292"/>
                    <a:pt x="1079" y="318"/>
                  </a:cubicBezTo>
                  <a:cubicBezTo>
                    <a:pt x="1033" y="365"/>
                    <a:pt x="960" y="365"/>
                    <a:pt x="914" y="318"/>
                  </a:cubicBezTo>
                  <a:cubicBezTo>
                    <a:pt x="867" y="272"/>
                    <a:pt x="867" y="206"/>
                    <a:pt x="914" y="159"/>
                  </a:cubicBezTo>
                  <a:cubicBezTo>
                    <a:pt x="940" y="133"/>
                    <a:pt x="980" y="120"/>
                    <a:pt x="1020" y="126"/>
                  </a:cubicBezTo>
                  <a:cubicBezTo>
                    <a:pt x="1073" y="73"/>
                    <a:pt x="1073" y="73"/>
                    <a:pt x="1073" y="73"/>
                  </a:cubicBezTo>
                  <a:cubicBezTo>
                    <a:pt x="1033" y="27"/>
                    <a:pt x="1033" y="27"/>
                    <a:pt x="1033" y="27"/>
                  </a:cubicBezTo>
                  <a:cubicBezTo>
                    <a:pt x="1000" y="0"/>
                    <a:pt x="689" y="0"/>
                    <a:pt x="655" y="27"/>
                  </a:cubicBezTo>
                  <a:cubicBezTo>
                    <a:pt x="26" y="656"/>
                    <a:pt x="26" y="656"/>
                    <a:pt x="26" y="656"/>
                  </a:cubicBezTo>
                  <a:cubicBezTo>
                    <a:pt x="0" y="682"/>
                    <a:pt x="0" y="735"/>
                    <a:pt x="26" y="762"/>
                  </a:cubicBezTo>
                  <a:cubicBezTo>
                    <a:pt x="470" y="1206"/>
                    <a:pt x="470" y="1206"/>
                    <a:pt x="470" y="1206"/>
                  </a:cubicBezTo>
                  <a:cubicBezTo>
                    <a:pt x="503" y="1232"/>
                    <a:pt x="549" y="1232"/>
                    <a:pt x="583" y="1206"/>
                  </a:cubicBezTo>
                  <a:cubicBezTo>
                    <a:pt x="1205" y="576"/>
                    <a:pt x="1205" y="576"/>
                    <a:pt x="1205" y="576"/>
                  </a:cubicBezTo>
                  <a:cubicBezTo>
                    <a:pt x="1238" y="550"/>
                    <a:pt x="1238" y="232"/>
                    <a:pt x="1205" y="206"/>
                  </a:cubicBezTo>
                  <a:close/>
                  <a:moveTo>
                    <a:pt x="516" y="881"/>
                  </a:moveTo>
                  <a:lnTo>
                    <a:pt x="516" y="881"/>
                  </a:lnTo>
                  <a:cubicBezTo>
                    <a:pt x="510" y="894"/>
                    <a:pt x="496" y="914"/>
                    <a:pt x="483" y="927"/>
                  </a:cubicBezTo>
                  <a:cubicBezTo>
                    <a:pt x="463" y="947"/>
                    <a:pt x="443" y="960"/>
                    <a:pt x="424" y="960"/>
                  </a:cubicBezTo>
                  <a:cubicBezTo>
                    <a:pt x="410" y="967"/>
                    <a:pt x="397" y="967"/>
                    <a:pt x="384" y="967"/>
                  </a:cubicBezTo>
                  <a:cubicBezTo>
                    <a:pt x="371" y="960"/>
                    <a:pt x="357" y="954"/>
                    <a:pt x="351" y="947"/>
                  </a:cubicBezTo>
                  <a:cubicBezTo>
                    <a:pt x="344" y="941"/>
                    <a:pt x="344" y="934"/>
                    <a:pt x="344" y="927"/>
                  </a:cubicBezTo>
                  <a:cubicBezTo>
                    <a:pt x="344" y="921"/>
                    <a:pt x="344" y="921"/>
                    <a:pt x="351" y="914"/>
                  </a:cubicBezTo>
                  <a:cubicBezTo>
                    <a:pt x="351" y="907"/>
                    <a:pt x="357" y="907"/>
                    <a:pt x="364" y="907"/>
                  </a:cubicBezTo>
                  <a:cubicBezTo>
                    <a:pt x="371" y="907"/>
                    <a:pt x="377" y="907"/>
                    <a:pt x="384" y="907"/>
                  </a:cubicBezTo>
                  <a:cubicBezTo>
                    <a:pt x="391" y="914"/>
                    <a:pt x="397" y="914"/>
                    <a:pt x="404" y="921"/>
                  </a:cubicBezTo>
                  <a:cubicBezTo>
                    <a:pt x="410" y="921"/>
                    <a:pt x="424" y="921"/>
                    <a:pt x="430" y="914"/>
                  </a:cubicBezTo>
                  <a:cubicBezTo>
                    <a:pt x="437" y="914"/>
                    <a:pt x="443" y="907"/>
                    <a:pt x="450" y="901"/>
                  </a:cubicBezTo>
                  <a:cubicBezTo>
                    <a:pt x="463" y="888"/>
                    <a:pt x="470" y="874"/>
                    <a:pt x="470" y="861"/>
                  </a:cubicBezTo>
                  <a:cubicBezTo>
                    <a:pt x="477" y="848"/>
                    <a:pt x="470" y="841"/>
                    <a:pt x="463" y="835"/>
                  </a:cubicBezTo>
                  <a:cubicBezTo>
                    <a:pt x="457" y="828"/>
                    <a:pt x="450" y="821"/>
                    <a:pt x="443" y="821"/>
                  </a:cubicBezTo>
                  <a:cubicBezTo>
                    <a:pt x="437" y="821"/>
                    <a:pt x="424" y="828"/>
                    <a:pt x="417" y="828"/>
                  </a:cubicBezTo>
                  <a:cubicBezTo>
                    <a:pt x="410" y="835"/>
                    <a:pt x="397" y="841"/>
                    <a:pt x="384" y="848"/>
                  </a:cubicBezTo>
                  <a:cubicBezTo>
                    <a:pt x="371" y="854"/>
                    <a:pt x="357" y="868"/>
                    <a:pt x="338" y="868"/>
                  </a:cubicBezTo>
                  <a:cubicBezTo>
                    <a:pt x="324" y="874"/>
                    <a:pt x="311" y="874"/>
                    <a:pt x="298" y="874"/>
                  </a:cubicBezTo>
                  <a:cubicBezTo>
                    <a:pt x="291" y="874"/>
                    <a:pt x="278" y="868"/>
                    <a:pt x="265" y="854"/>
                  </a:cubicBezTo>
                  <a:cubicBezTo>
                    <a:pt x="251" y="841"/>
                    <a:pt x="245" y="835"/>
                    <a:pt x="245" y="821"/>
                  </a:cubicBezTo>
                  <a:cubicBezTo>
                    <a:pt x="245" y="802"/>
                    <a:pt x="245" y="788"/>
                    <a:pt x="251" y="775"/>
                  </a:cubicBezTo>
                  <a:cubicBezTo>
                    <a:pt x="258" y="762"/>
                    <a:pt x="271" y="742"/>
                    <a:pt x="285" y="729"/>
                  </a:cubicBezTo>
                  <a:cubicBezTo>
                    <a:pt x="298" y="715"/>
                    <a:pt x="304" y="709"/>
                    <a:pt x="318" y="702"/>
                  </a:cubicBezTo>
                  <a:cubicBezTo>
                    <a:pt x="331" y="696"/>
                    <a:pt x="344" y="696"/>
                    <a:pt x="351" y="696"/>
                  </a:cubicBezTo>
                  <a:cubicBezTo>
                    <a:pt x="364" y="696"/>
                    <a:pt x="371" y="696"/>
                    <a:pt x="377" y="696"/>
                  </a:cubicBezTo>
                  <a:cubicBezTo>
                    <a:pt x="384" y="696"/>
                    <a:pt x="391" y="702"/>
                    <a:pt x="397" y="709"/>
                  </a:cubicBezTo>
                  <a:cubicBezTo>
                    <a:pt x="404" y="715"/>
                    <a:pt x="404" y="715"/>
                    <a:pt x="404" y="722"/>
                  </a:cubicBezTo>
                  <a:cubicBezTo>
                    <a:pt x="404" y="735"/>
                    <a:pt x="404" y="735"/>
                    <a:pt x="397" y="742"/>
                  </a:cubicBezTo>
                  <a:cubicBezTo>
                    <a:pt x="397" y="749"/>
                    <a:pt x="391" y="749"/>
                    <a:pt x="384" y="749"/>
                  </a:cubicBezTo>
                  <a:cubicBezTo>
                    <a:pt x="384" y="749"/>
                    <a:pt x="377" y="749"/>
                    <a:pt x="371" y="749"/>
                  </a:cubicBezTo>
                  <a:cubicBezTo>
                    <a:pt x="357" y="742"/>
                    <a:pt x="344" y="742"/>
                    <a:pt x="338" y="742"/>
                  </a:cubicBezTo>
                  <a:cubicBezTo>
                    <a:pt x="331" y="742"/>
                    <a:pt x="318" y="749"/>
                    <a:pt x="311" y="762"/>
                  </a:cubicBezTo>
                  <a:cubicBezTo>
                    <a:pt x="298" y="768"/>
                    <a:pt x="291" y="782"/>
                    <a:pt x="291" y="788"/>
                  </a:cubicBezTo>
                  <a:cubicBezTo>
                    <a:pt x="291" y="802"/>
                    <a:pt x="291" y="808"/>
                    <a:pt x="298" y="815"/>
                  </a:cubicBezTo>
                  <a:cubicBezTo>
                    <a:pt x="304" y="821"/>
                    <a:pt x="304" y="821"/>
                    <a:pt x="311" y="821"/>
                  </a:cubicBezTo>
                  <a:cubicBezTo>
                    <a:pt x="318" y="821"/>
                    <a:pt x="318" y="821"/>
                    <a:pt x="324" y="821"/>
                  </a:cubicBezTo>
                  <a:cubicBezTo>
                    <a:pt x="331" y="821"/>
                    <a:pt x="338" y="815"/>
                    <a:pt x="344" y="815"/>
                  </a:cubicBezTo>
                  <a:cubicBezTo>
                    <a:pt x="344" y="815"/>
                    <a:pt x="357" y="808"/>
                    <a:pt x="364" y="802"/>
                  </a:cubicBezTo>
                  <a:cubicBezTo>
                    <a:pt x="377" y="795"/>
                    <a:pt x="391" y="788"/>
                    <a:pt x="404" y="782"/>
                  </a:cubicBezTo>
                  <a:cubicBezTo>
                    <a:pt x="417" y="775"/>
                    <a:pt x="424" y="768"/>
                    <a:pt x="437" y="768"/>
                  </a:cubicBezTo>
                  <a:cubicBezTo>
                    <a:pt x="450" y="768"/>
                    <a:pt x="457" y="768"/>
                    <a:pt x="470" y="768"/>
                  </a:cubicBezTo>
                  <a:cubicBezTo>
                    <a:pt x="477" y="775"/>
                    <a:pt x="490" y="782"/>
                    <a:pt x="496" y="788"/>
                  </a:cubicBezTo>
                  <a:cubicBezTo>
                    <a:pt x="510" y="802"/>
                    <a:pt x="516" y="815"/>
                    <a:pt x="523" y="828"/>
                  </a:cubicBezTo>
                  <a:cubicBezTo>
                    <a:pt x="523" y="848"/>
                    <a:pt x="523" y="861"/>
                    <a:pt x="516" y="881"/>
                  </a:cubicBezTo>
                  <a:close/>
                  <a:moveTo>
                    <a:pt x="722" y="682"/>
                  </a:moveTo>
                  <a:lnTo>
                    <a:pt x="722" y="682"/>
                  </a:lnTo>
                  <a:cubicBezTo>
                    <a:pt x="616" y="788"/>
                    <a:pt x="616" y="788"/>
                    <a:pt x="616" y="788"/>
                  </a:cubicBezTo>
                  <a:cubicBezTo>
                    <a:pt x="602" y="802"/>
                    <a:pt x="596" y="802"/>
                    <a:pt x="589" y="802"/>
                  </a:cubicBezTo>
                  <a:cubicBezTo>
                    <a:pt x="583" y="802"/>
                    <a:pt x="576" y="802"/>
                    <a:pt x="563" y="788"/>
                  </a:cubicBezTo>
                  <a:cubicBezTo>
                    <a:pt x="424" y="649"/>
                    <a:pt x="424" y="649"/>
                    <a:pt x="424" y="649"/>
                  </a:cubicBezTo>
                  <a:cubicBezTo>
                    <a:pt x="417" y="643"/>
                    <a:pt x="410" y="636"/>
                    <a:pt x="410" y="629"/>
                  </a:cubicBezTo>
                  <a:cubicBezTo>
                    <a:pt x="410" y="623"/>
                    <a:pt x="410" y="623"/>
                    <a:pt x="410" y="616"/>
                  </a:cubicBezTo>
                  <a:cubicBezTo>
                    <a:pt x="410" y="610"/>
                    <a:pt x="417" y="603"/>
                    <a:pt x="424" y="596"/>
                  </a:cubicBezTo>
                  <a:cubicBezTo>
                    <a:pt x="523" y="497"/>
                    <a:pt x="523" y="497"/>
                    <a:pt x="523" y="497"/>
                  </a:cubicBezTo>
                  <a:cubicBezTo>
                    <a:pt x="530" y="490"/>
                    <a:pt x="536" y="484"/>
                    <a:pt x="543" y="484"/>
                  </a:cubicBezTo>
                  <a:cubicBezTo>
                    <a:pt x="549" y="484"/>
                    <a:pt x="549" y="490"/>
                    <a:pt x="556" y="490"/>
                  </a:cubicBezTo>
                  <a:cubicBezTo>
                    <a:pt x="563" y="497"/>
                    <a:pt x="563" y="504"/>
                    <a:pt x="563" y="510"/>
                  </a:cubicBezTo>
                  <a:cubicBezTo>
                    <a:pt x="563" y="517"/>
                    <a:pt x="563" y="517"/>
                    <a:pt x="556" y="523"/>
                  </a:cubicBezTo>
                  <a:cubicBezTo>
                    <a:pt x="463" y="616"/>
                    <a:pt x="463" y="616"/>
                    <a:pt x="463" y="616"/>
                  </a:cubicBezTo>
                  <a:cubicBezTo>
                    <a:pt x="510" y="662"/>
                    <a:pt x="510" y="662"/>
                    <a:pt x="510" y="662"/>
                  </a:cubicBezTo>
                  <a:cubicBezTo>
                    <a:pt x="596" y="583"/>
                    <a:pt x="596" y="583"/>
                    <a:pt x="596" y="583"/>
                  </a:cubicBezTo>
                  <a:cubicBezTo>
                    <a:pt x="602" y="576"/>
                    <a:pt x="602" y="570"/>
                    <a:pt x="609" y="570"/>
                  </a:cubicBezTo>
                  <a:cubicBezTo>
                    <a:pt x="616" y="570"/>
                    <a:pt x="622" y="570"/>
                    <a:pt x="629" y="576"/>
                  </a:cubicBezTo>
                  <a:cubicBezTo>
                    <a:pt x="629" y="583"/>
                    <a:pt x="636" y="590"/>
                    <a:pt x="629" y="590"/>
                  </a:cubicBezTo>
                  <a:cubicBezTo>
                    <a:pt x="629" y="596"/>
                    <a:pt x="629" y="603"/>
                    <a:pt x="622" y="610"/>
                  </a:cubicBezTo>
                  <a:cubicBezTo>
                    <a:pt x="543" y="689"/>
                    <a:pt x="543" y="689"/>
                    <a:pt x="543" y="689"/>
                  </a:cubicBezTo>
                  <a:cubicBezTo>
                    <a:pt x="596" y="742"/>
                    <a:pt x="596" y="742"/>
                    <a:pt x="596" y="742"/>
                  </a:cubicBezTo>
                  <a:cubicBezTo>
                    <a:pt x="689" y="656"/>
                    <a:pt x="689" y="656"/>
                    <a:pt x="689" y="656"/>
                  </a:cubicBezTo>
                  <a:cubicBezTo>
                    <a:pt x="695" y="649"/>
                    <a:pt x="702" y="643"/>
                    <a:pt x="708" y="643"/>
                  </a:cubicBezTo>
                  <a:cubicBezTo>
                    <a:pt x="708" y="643"/>
                    <a:pt x="715" y="649"/>
                    <a:pt x="722" y="649"/>
                  </a:cubicBezTo>
                  <a:cubicBezTo>
                    <a:pt x="728" y="656"/>
                    <a:pt x="728" y="662"/>
                    <a:pt x="728" y="669"/>
                  </a:cubicBezTo>
                  <a:cubicBezTo>
                    <a:pt x="728" y="676"/>
                    <a:pt x="722" y="676"/>
                    <a:pt x="722" y="682"/>
                  </a:cubicBezTo>
                  <a:close/>
                  <a:moveTo>
                    <a:pt x="887" y="504"/>
                  </a:moveTo>
                  <a:lnTo>
                    <a:pt x="887" y="504"/>
                  </a:lnTo>
                  <a:cubicBezTo>
                    <a:pt x="881" y="523"/>
                    <a:pt x="874" y="537"/>
                    <a:pt x="854" y="557"/>
                  </a:cubicBezTo>
                  <a:cubicBezTo>
                    <a:pt x="841" y="570"/>
                    <a:pt x="828" y="576"/>
                    <a:pt x="808" y="590"/>
                  </a:cubicBezTo>
                  <a:cubicBezTo>
                    <a:pt x="795" y="596"/>
                    <a:pt x="775" y="596"/>
                    <a:pt x="761" y="596"/>
                  </a:cubicBezTo>
                  <a:cubicBezTo>
                    <a:pt x="742" y="596"/>
                    <a:pt x="728" y="590"/>
                    <a:pt x="708" y="583"/>
                  </a:cubicBezTo>
                  <a:cubicBezTo>
                    <a:pt x="695" y="576"/>
                    <a:pt x="675" y="563"/>
                    <a:pt x="662" y="550"/>
                  </a:cubicBezTo>
                  <a:cubicBezTo>
                    <a:pt x="649" y="530"/>
                    <a:pt x="636" y="517"/>
                    <a:pt x="629" y="504"/>
                  </a:cubicBezTo>
                  <a:cubicBezTo>
                    <a:pt x="622" y="484"/>
                    <a:pt x="616" y="470"/>
                    <a:pt x="616" y="451"/>
                  </a:cubicBezTo>
                  <a:cubicBezTo>
                    <a:pt x="616" y="437"/>
                    <a:pt x="616" y="418"/>
                    <a:pt x="622" y="404"/>
                  </a:cubicBezTo>
                  <a:cubicBezTo>
                    <a:pt x="629" y="384"/>
                    <a:pt x="642" y="371"/>
                    <a:pt x="655" y="358"/>
                  </a:cubicBezTo>
                  <a:cubicBezTo>
                    <a:pt x="675" y="338"/>
                    <a:pt x="695" y="325"/>
                    <a:pt x="722" y="318"/>
                  </a:cubicBezTo>
                  <a:cubicBezTo>
                    <a:pt x="742" y="312"/>
                    <a:pt x="768" y="312"/>
                    <a:pt x="788" y="318"/>
                  </a:cubicBezTo>
                  <a:cubicBezTo>
                    <a:pt x="808" y="325"/>
                    <a:pt x="828" y="338"/>
                    <a:pt x="854" y="358"/>
                  </a:cubicBezTo>
                  <a:cubicBezTo>
                    <a:pt x="867" y="378"/>
                    <a:pt x="881" y="391"/>
                    <a:pt x="887" y="404"/>
                  </a:cubicBezTo>
                  <a:cubicBezTo>
                    <a:pt x="894" y="424"/>
                    <a:pt x="901" y="437"/>
                    <a:pt x="901" y="457"/>
                  </a:cubicBezTo>
                  <a:cubicBezTo>
                    <a:pt x="901" y="470"/>
                    <a:pt x="894" y="490"/>
                    <a:pt x="887" y="504"/>
                  </a:cubicBezTo>
                  <a:close/>
                  <a:moveTo>
                    <a:pt x="887" y="504"/>
                  </a:moveTo>
                  <a:lnTo>
                    <a:pt x="887" y="504"/>
                  </a:lnTo>
                  <a:close/>
                </a:path>
              </a:pathLst>
            </a:custGeom>
            <a:solidFill>
              <a:schemeClr val="bg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24" name="Group 160"/>
            <p:cNvGrpSpPr/>
            <p:nvPr/>
          </p:nvGrpSpPr>
          <p:grpSpPr>
            <a:xfrm>
              <a:off x="6402601" y="3383308"/>
              <a:ext cx="253026" cy="336198"/>
              <a:chOff x="9916767" y="11659096"/>
              <a:chExt cx="1032769" cy="1372771"/>
            </a:xfrm>
            <a:solidFill>
              <a:schemeClr val="accent1"/>
            </a:solidFill>
          </p:grpSpPr>
          <p:sp>
            <p:nvSpPr>
              <p:cNvPr id="47" name="íṩľíḍè-Freeform: Shape 16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8" name="íṩľíḍè-Freeform: Shape 162"/>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9" name="íṩľíḍè-Freeform: Shape 163"/>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0" name="íṩľíḍè-Freeform: Shape 164"/>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1" name="íṩľíḍè-Freeform: Shape 165"/>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2" name="íṩľíḍè-Freeform: Shape 166"/>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5" name="Group 167"/>
            <p:cNvGrpSpPr/>
            <p:nvPr/>
          </p:nvGrpSpPr>
          <p:grpSpPr>
            <a:xfrm>
              <a:off x="4080399" y="3383417"/>
              <a:ext cx="152076" cy="151915"/>
              <a:chOff x="8571240" y="5550087"/>
              <a:chExt cx="304072" cy="303870"/>
            </a:xfrm>
          </p:grpSpPr>
          <p:sp>
            <p:nvSpPr>
              <p:cNvPr id="43" name="íṩľíḍè-Freeform: Shape 168"/>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4" name="Group 169"/>
              <p:cNvGrpSpPr/>
              <p:nvPr/>
            </p:nvGrpSpPr>
            <p:grpSpPr>
              <a:xfrm>
                <a:off x="8633181" y="5620427"/>
                <a:ext cx="183006" cy="180070"/>
                <a:chOff x="8633181" y="5620427"/>
                <a:chExt cx="183006" cy="180070"/>
              </a:xfrm>
              <a:solidFill>
                <a:schemeClr val="bg1"/>
              </a:solidFill>
            </p:grpSpPr>
            <p:sp>
              <p:nvSpPr>
                <p:cNvPr id="45" name="íṩľíḍè-Freeform: Shape 170"/>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6" name="íṩľíḍè-Freeform: Shape 17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26" name="Group 174"/>
            <p:cNvGrpSpPr/>
            <p:nvPr/>
          </p:nvGrpSpPr>
          <p:grpSpPr>
            <a:xfrm>
              <a:off x="8138755" y="3372961"/>
              <a:ext cx="152076" cy="151915"/>
              <a:chOff x="8571240" y="5550087"/>
              <a:chExt cx="304072" cy="303870"/>
            </a:xfrm>
          </p:grpSpPr>
          <p:sp>
            <p:nvSpPr>
              <p:cNvPr id="39" name="íṩľíḍè-Freeform: Shape 175"/>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0" name="Group 176"/>
              <p:cNvGrpSpPr/>
              <p:nvPr/>
            </p:nvGrpSpPr>
            <p:grpSpPr>
              <a:xfrm>
                <a:off x="8633181" y="5620427"/>
                <a:ext cx="183006" cy="180070"/>
                <a:chOff x="8633181" y="5620427"/>
                <a:chExt cx="183006" cy="180070"/>
              </a:xfrm>
              <a:solidFill>
                <a:schemeClr val="bg1"/>
              </a:solidFill>
            </p:grpSpPr>
            <p:sp>
              <p:nvSpPr>
                <p:cNvPr id="41" name="íṩľíḍè-Freeform: Shape 177"/>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2" name="íṩľíḍè-Freeform: Shape 178"/>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27" name="Group 184"/>
            <p:cNvGrpSpPr/>
            <p:nvPr/>
          </p:nvGrpSpPr>
          <p:grpSpPr>
            <a:xfrm>
              <a:off x="8290831" y="2945297"/>
              <a:ext cx="2781544" cy="1259227"/>
              <a:chOff x="7118393" y="1238769"/>
              <a:chExt cx="2781544" cy="1259227"/>
            </a:xfrm>
          </p:grpSpPr>
          <p:sp>
            <p:nvSpPr>
              <p:cNvPr id="37" name="íṩľíḍè-Rectangle 185"/>
              <p:cNvSpPr/>
              <p:nvPr/>
            </p:nvSpPr>
            <p:spPr>
              <a:xfrm>
                <a:off x="7124064" y="1617666"/>
                <a:ext cx="2775873" cy="880330"/>
              </a:xfrm>
              <a:prstGeom prst="rect">
                <a:avLst/>
              </a:prstGeom>
            </p:spPr>
            <p:txBody>
              <a:bodyPr wrap="square" lIns="36000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p>
            </p:txBody>
          </p:sp>
          <p:sp>
            <p:nvSpPr>
              <p:cNvPr id="38" name="íṩľíḍè-TextBox 186"/>
              <p:cNvSpPr txBox="1"/>
              <p:nvPr/>
            </p:nvSpPr>
            <p:spPr>
              <a:xfrm>
                <a:off x="7118393" y="1238769"/>
                <a:ext cx="1533067" cy="307777"/>
              </a:xfrm>
              <a:prstGeom prst="rect">
                <a:avLst/>
              </a:prstGeom>
              <a:noFill/>
            </p:spPr>
            <p:txBody>
              <a:bodyPr wrap="none" lIns="360000" anchor="b" anchorCtr="0">
                <a:noAutofit/>
              </a:bodyPr>
              <a:lstStyle/>
              <a:p>
                <a:r>
                  <a:rPr lang="zh-CN" altLang="en-US" sz="2000" b="1" dirty="0">
                    <a:solidFill>
                      <a:schemeClr val="accent3">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28" name="Group 187"/>
            <p:cNvGrpSpPr/>
            <p:nvPr/>
          </p:nvGrpSpPr>
          <p:grpSpPr>
            <a:xfrm>
              <a:off x="1235459" y="2945297"/>
              <a:ext cx="2844939" cy="1259227"/>
              <a:chOff x="7813595" y="2085633"/>
              <a:chExt cx="2639793" cy="1259227"/>
            </a:xfrm>
          </p:grpSpPr>
          <p:sp>
            <p:nvSpPr>
              <p:cNvPr id="35" name="íṩľíḍè-Rectangle 188"/>
              <p:cNvSpPr/>
              <p:nvPr/>
            </p:nvSpPr>
            <p:spPr>
              <a:xfrm>
                <a:off x="7813595" y="2464530"/>
                <a:ext cx="2639793" cy="880330"/>
              </a:xfrm>
              <a:prstGeom prst="rect">
                <a:avLst/>
              </a:prstGeom>
            </p:spPr>
            <p:txBody>
              <a:bodyPr wrap="square" rIns="360000">
                <a:norm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p>
            </p:txBody>
          </p:sp>
          <p:sp>
            <p:nvSpPr>
              <p:cNvPr id="36" name="íṩľíḍè-TextBox 189"/>
              <p:cNvSpPr txBox="1"/>
              <p:nvPr/>
            </p:nvSpPr>
            <p:spPr>
              <a:xfrm>
                <a:off x="9030869" y="2085633"/>
                <a:ext cx="1422519" cy="307777"/>
              </a:xfrm>
              <a:prstGeom prst="rect">
                <a:avLst/>
              </a:prstGeom>
              <a:noFill/>
            </p:spPr>
            <p:txBody>
              <a:bodyPr wrap="none" rIns="360000" anchor="b" anchorCtr="0">
                <a:noAutofit/>
              </a:bodyPr>
              <a:lstStyle/>
              <a:p>
                <a:pPr algn="r"/>
                <a:r>
                  <a:rPr lang="zh-CN" altLang="en-US" sz="2000" b="1">
                    <a:solidFill>
                      <a:schemeClr val="accent2">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29" name="Group 196"/>
            <p:cNvGrpSpPr/>
            <p:nvPr/>
          </p:nvGrpSpPr>
          <p:grpSpPr>
            <a:xfrm>
              <a:off x="8942980" y="4497504"/>
              <a:ext cx="2781544" cy="1259227"/>
              <a:chOff x="7118393" y="1238769"/>
              <a:chExt cx="2781544" cy="1259227"/>
            </a:xfrm>
          </p:grpSpPr>
          <p:sp>
            <p:nvSpPr>
              <p:cNvPr id="33" name="íṩľíḍè-Rectangle 197"/>
              <p:cNvSpPr/>
              <p:nvPr/>
            </p:nvSpPr>
            <p:spPr>
              <a:xfrm>
                <a:off x="7124064" y="1617666"/>
                <a:ext cx="2775873" cy="880330"/>
              </a:xfrm>
              <a:prstGeom prst="rect">
                <a:avLst/>
              </a:prstGeom>
            </p:spPr>
            <p:txBody>
              <a:bodyPr wrap="square" lIns="36000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p>
            </p:txBody>
          </p:sp>
          <p:sp>
            <p:nvSpPr>
              <p:cNvPr id="34" name="íṩľíḍè-TextBox 198"/>
              <p:cNvSpPr txBox="1"/>
              <p:nvPr/>
            </p:nvSpPr>
            <p:spPr>
              <a:xfrm>
                <a:off x="7118393" y="1238769"/>
                <a:ext cx="1533067" cy="307777"/>
              </a:xfrm>
              <a:prstGeom prst="rect">
                <a:avLst/>
              </a:prstGeom>
              <a:noFill/>
            </p:spPr>
            <p:txBody>
              <a:bodyPr wrap="none" lIns="360000" anchor="b" anchorCtr="0">
                <a:noAutofit/>
              </a:bodyPr>
              <a:lstStyle/>
              <a:p>
                <a:r>
                  <a:rPr lang="zh-CN" altLang="en-US" sz="2000" b="1">
                    <a:solidFill>
                      <a:schemeClr val="accent5">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30" name="Group 199"/>
            <p:cNvGrpSpPr/>
            <p:nvPr/>
          </p:nvGrpSpPr>
          <p:grpSpPr>
            <a:xfrm>
              <a:off x="572550" y="4497504"/>
              <a:ext cx="2844940" cy="1259227"/>
              <a:chOff x="7813595" y="2085633"/>
              <a:chExt cx="2639794" cy="1259227"/>
            </a:xfrm>
          </p:grpSpPr>
          <p:sp>
            <p:nvSpPr>
              <p:cNvPr id="31" name="íṩľíḍè-Rectangle 200"/>
              <p:cNvSpPr/>
              <p:nvPr/>
            </p:nvSpPr>
            <p:spPr>
              <a:xfrm>
                <a:off x="7813595" y="2464530"/>
                <a:ext cx="2639793" cy="880330"/>
              </a:xfrm>
              <a:prstGeom prst="rect">
                <a:avLst/>
              </a:prstGeom>
            </p:spPr>
            <p:txBody>
              <a:bodyPr wrap="square" rIns="360000">
                <a:norm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p>
            </p:txBody>
          </p:sp>
          <p:sp>
            <p:nvSpPr>
              <p:cNvPr id="32" name="íṩľíḍè-TextBox 201"/>
              <p:cNvSpPr txBox="1"/>
              <p:nvPr/>
            </p:nvSpPr>
            <p:spPr>
              <a:xfrm>
                <a:off x="9030870" y="2085633"/>
                <a:ext cx="1422519" cy="307777"/>
              </a:xfrm>
              <a:prstGeom prst="rect">
                <a:avLst/>
              </a:prstGeom>
              <a:noFill/>
            </p:spPr>
            <p:txBody>
              <a:bodyPr wrap="none" rIns="360000" anchor="b" anchorCtr="0">
                <a:noAutofit/>
              </a:bodyPr>
              <a:lstStyle/>
              <a:p>
                <a:pPr algn="r"/>
                <a:r>
                  <a:rPr lang="zh-CN" altLang="en-US" sz="2000" b="1">
                    <a:solidFill>
                      <a:schemeClr val="accent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16000" b="-16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1072680" y="2938109"/>
            <a:ext cx="5549901" cy="1444486"/>
            <a:chOff x="3352800" y="2321556"/>
            <a:chExt cx="5549901" cy="1444486"/>
          </a:xfrm>
        </p:grpSpPr>
        <p:cxnSp>
          <p:nvCxnSpPr>
            <p:cNvPr id="7" name="MH_Others_1"/>
            <p:cNvCxnSpPr/>
            <p:nvPr>
              <p:custDataLst>
                <p:tags r:id="rId3"/>
              </p:custDataLst>
            </p:nvPr>
          </p:nvCxnSpPr>
          <p:spPr>
            <a:xfrm>
              <a:off x="8069909" y="2321556"/>
              <a:ext cx="0" cy="1444486"/>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MH_Title"/>
            <p:cNvSpPr/>
            <p:nvPr>
              <p:custDataLst>
                <p:tags r:id="rId4"/>
              </p:custDataLst>
            </p:nvPr>
          </p:nvSpPr>
          <p:spPr>
            <a:xfrm>
              <a:off x="3352800" y="2667000"/>
              <a:ext cx="4717110" cy="6767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zh-CN" altLang="en-US" sz="3200" spc="6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未来展望</a:t>
              </a:r>
            </a:p>
          </p:txBody>
        </p:sp>
        <p:sp>
          <p:nvSpPr>
            <p:cNvPr id="9" name="MH_Others_2"/>
            <p:cNvSpPr/>
            <p:nvPr>
              <p:custDataLst>
                <p:tags r:id="rId5"/>
              </p:custDataLst>
            </p:nvPr>
          </p:nvSpPr>
          <p:spPr>
            <a:xfrm>
              <a:off x="3352800" y="3366522"/>
              <a:ext cx="471711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
            <p:cNvSpPr txBox="1">
              <a:spLocks noChangeArrowheads="1"/>
            </p:cNvSpPr>
            <p:nvPr>
              <p:custDataLst>
                <p:tags r:id="rId6"/>
              </p:custDataLst>
            </p:nvPr>
          </p:nvSpPr>
          <p:spPr bwMode="auto">
            <a:xfrm>
              <a:off x="8173582" y="2667000"/>
              <a:ext cx="729119" cy="67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7200"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a:t>
              </a:r>
              <a:endParaRPr lang="zh-CN" altLang="en-US" sz="7200"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MH_Title"/>
          <p:cNvSpPr txBox="1">
            <a:spLocks noChangeArrowheads="1"/>
          </p:cNvSpPr>
          <p:nvPr>
            <p:custDataLst>
              <p:tags r:id="rId2"/>
            </p:custDataLst>
          </p:nvPr>
        </p:nvSpPr>
        <p:spPr bwMode="auto">
          <a:xfrm>
            <a:off x="1322414" y="4412922"/>
            <a:ext cx="4223535" cy="112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28781" y="1307793"/>
            <a:ext cx="5318898" cy="4242414"/>
            <a:chOff x="5430382" y="2139591"/>
            <a:chExt cx="3857627" cy="3076888"/>
          </a:xfrm>
        </p:grpSpPr>
        <p:sp>
          <p:nvSpPr>
            <p:cNvPr id="3" name="MH_Entry_1">
              <a:hlinkClick r:id="rId23" action="ppaction://hlinksldjump"/>
            </p:cNvPr>
            <p:cNvSpPr txBox="1">
              <a:spLocks noChangeArrowheads="1"/>
            </p:cNvSpPr>
            <p:nvPr>
              <p:custDataLst>
                <p:tags r:id="rId6"/>
              </p:custDataLst>
            </p:nvPr>
          </p:nvSpPr>
          <p:spPr bwMode="auto">
            <a:xfrm>
              <a:off x="6128430" y="2139591"/>
              <a:ext cx="3159579" cy="4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nSpc>
                  <a:spcPct val="150000"/>
                </a:lnSpc>
                <a:spcBef>
                  <a:spcPts val="600"/>
                </a:spcBef>
                <a:buClr>
                  <a:srgbClr val="515151"/>
                </a:buClr>
                <a:buSzPct val="80000"/>
              </a:pPr>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个人信息</a:t>
              </a:r>
            </a:p>
          </p:txBody>
        </p:sp>
        <p:sp>
          <p:nvSpPr>
            <p:cNvPr id="4" name="MH_Number_1">
              <a:hlinkClick r:id="rId23" action="ppaction://hlinksldjump"/>
            </p:cNvPr>
            <p:cNvSpPr txBox="1">
              <a:spLocks noChangeArrowheads="1"/>
            </p:cNvSpPr>
            <p:nvPr>
              <p:custDataLst>
                <p:tags r:id="rId7"/>
              </p:custDataLst>
            </p:nvPr>
          </p:nvSpPr>
          <p:spPr bwMode="auto">
            <a:xfrm>
              <a:off x="5430382" y="2139591"/>
              <a:ext cx="271671" cy="4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240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endParaRPr lang="zh-CN" altLang="en-US" sz="240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5" name="MH_Others_1"/>
            <p:cNvCxnSpPr/>
            <p:nvPr>
              <p:custDataLst>
                <p:tags r:id="rId8"/>
              </p:custDataLst>
            </p:nvPr>
          </p:nvCxnSpPr>
          <p:spPr>
            <a:xfrm rot="20700000" flipH="1">
              <a:off x="5646787" y="2294593"/>
              <a:ext cx="216024" cy="252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6" name="MH_Entry_2">
              <a:hlinkClick r:id="rId24" action="ppaction://hlinksldjump"/>
            </p:cNvPr>
            <p:cNvSpPr txBox="1">
              <a:spLocks noChangeArrowheads="1"/>
            </p:cNvSpPr>
            <p:nvPr>
              <p:custDataLst>
                <p:tags r:id="rId9"/>
              </p:custDataLst>
            </p:nvPr>
          </p:nvSpPr>
          <p:spPr bwMode="auto">
            <a:xfrm>
              <a:off x="6128430" y="2784589"/>
              <a:ext cx="3159579" cy="4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nSpc>
                  <a:spcPct val="150000"/>
                </a:lnSpc>
                <a:spcBef>
                  <a:spcPts val="600"/>
                </a:spcBef>
                <a:buClr>
                  <a:srgbClr val="515151"/>
                </a:buClr>
                <a:buSzPct val="80000"/>
              </a:pPr>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教育经历</a:t>
              </a:r>
            </a:p>
          </p:txBody>
        </p:sp>
        <p:sp>
          <p:nvSpPr>
            <p:cNvPr id="7" name="MH_Number_2">
              <a:hlinkClick r:id="rId24" action="ppaction://hlinksldjump"/>
            </p:cNvPr>
            <p:cNvSpPr txBox="1">
              <a:spLocks noChangeArrowheads="1"/>
            </p:cNvSpPr>
            <p:nvPr>
              <p:custDataLst>
                <p:tags r:id="rId10"/>
              </p:custDataLst>
            </p:nvPr>
          </p:nvSpPr>
          <p:spPr bwMode="auto">
            <a:xfrm>
              <a:off x="5430382" y="2784589"/>
              <a:ext cx="271671" cy="4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240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endParaRPr lang="zh-CN" altLang="en-US" sz="240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8" name="MH_Others_2"/>
            <p:cNvCxnSpPr/>
            <p:nvPr>
              <p:custDataLst>
                <p:tags r:id="rId11"/>
              </p:custDataLst>
            </p:nvPr>
          </p:nvCxnSpPr>
          <p:spPr>
            <a:xfrm rot="20700000" flipH="1">
              <a:off x="5646787" y="2939591"/>
              <a:ext cx="216024" cy="252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9" name="MH_Entry_3">
              <a:hlinkClick r:id="rId25" action="ppaction://hlinksldjump"/>
            </p:cNvPr>
            <p:cNvSpPr txBox="1">
              <a:spLocks noChangeArrowheads="1"/>
            </p:cNvSpPr>
            <p:nvPr>
              <p:custDataLst>
                <p:tags r:id="rId12"/>
              </p:custDataLst>
            </p:nvPr>
          </p:nvSpPr>
          <p:spPr bwMode="auto">
            <a:xfrm>
              <a:off x="6128430" y="3429587"/>
              <a:ext cx="3159579" cy="4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nSpc>
                  <a:spcPct val="150000"/>
                </a:lnSpc>
                <a:spcBef>
                  <a:spcPts val="600"/>
                </a:spcBef>
                <a:buClr>
                  <a:srgbClr val="515151"/>
                </a:buClr>
                <a:buSzPct val="80000"/>
              </a:pPr>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荣誉奖励</a:t>
              </a:r>
            </a:p>
          </p:txBody>
        </p:sp>
        <p:sp>
          <p:nvSpPr>
            <p:cNvPr id="10" name="MH_Number_3">
              <a:hlinkClick r:id="rId25" action="ppaction://hlinksldjump"/>
            </p:cNvPr>
            <p:cNvSpPr txBox="1">
              <a:spLocks noChangeArrowheads="1"/>
            </p:cNvSpPr>
            <p:nvPr>
              <p:custDataLst>
                <p:tags r:id="rId13"/>
              </p:custDataLst>
            </p:nvPr>
          </p:nvSpPr>
          <p:spPr bwMode="auto">
            <a:xfrm>
              <a:off x="5430382" y="3429587"/>
              <a:ext cx="271671" cy="4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240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endParaRPr lang="zh-CN" altLang="en-US" sz="240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11" name="MH_Others_3"/>
            <p:cNvCxnSpPr/>
            <p:nvPr>
              <p:custDataLst>
                <p:tags r:id="rId14"/>
              </p:custDataLst>
            </p:nvPr>
          </p:nvCxnSpPr>
          <p:spPr>
            <a:xfrm rot="20700000" flipH="1">
              <a:off x="5646787" y="3584589"/>
              <a:ext cx="216024" cy="252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MH_Entry_4">
              <a:hlinkClick r:id="rId26" action="ppaction://hlinksldjump"/>
            </p:cNvPr>
            <p:cNvSpPr txBox="1">
              <a:spLocks noChangeArrowheads="1"/>
            </p:cNvSpPr>
            <p:nvPr>
              <p:custDataLst>
                <p:tags r:id="rId15"/>
              </p:custDataLst>
            </p:nvPr>
          </p:nvSpPr>
          <p:spPr bwMode="auto">
            <a:xfrm>
              <a:off x="6128430" y="4074585"/>
              <a:ext cx="3159579" cy="4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nSpc>
                  <a:spcPct val="150000"/>
                </a:lnSpc>
                <a:spcBef>
                  <a:spcPts val="600"/>
                </a:spcBef>
                <a:buClr>
                  <a:srgbClr val="515151"/>
                </a:buClr>
                <a:buSzPct val="80000"/>
              </a:pPr>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工作实践</a:t>
              </a:r>
            </a:p>
          </p:txBody>
        </p:sp>
        <p:sp>
          <p:nvSpPr>
            <p:cNvPr id="13" name="MH_Number_4">
              <a:hlinkClick r:id="rId26" action="ppaction://hlinksldjump"/>
            </p:cNvPr>
            <p:cNvSpPr txBox="1">
              <a:spLocks noChangeArrowheads="1"/>
            </p:cNvSpPr>
            <p:nvPr>
              <p:custDataLst>
                <p:tags r:id="rId16"/>
              </p:custDataLst>
            </p:nvPr>
          </p:nvSpPr>
          <p:spPr bwMode="auto">
            <a:xfrm>
              <a:off x="5430382" y="4074585"/>
              <a:ext cx="271671" cy="4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240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a:t>
              </a:r>
              <a:endParaRPr lang="zh-CN" altLang="en-US" sz="240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14" name="MH_Others_4"/>
            <p:cNvCxnSpPr/>
            <p:nvPr>
              <p:custDataLst>
                <p:tags r:id="rId17"/>
              </p:custDataLst>
            </p:nvPr>
          </p:nvCxnSpPr>
          <p:spPr>
            <a:xfrm rot="20700000" flipH="1">
              <a:off x="5646787" y="4229587"/>
              <a:ext cx="216024" cy="252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5" name="MH_Entry_5">
              <a:hlinkClick r:id="rId23" action="ppaction://hlinksldjump"/>
            </p:cNvPr>
            <p:cNvSpPr txBox="1">
              <a:spLocks noChangeArrowheads="1"/>
            </p:cNvSpPr>
            <p:nvPr>
              <p:custDataLst>
                <p:tags r:id="rId18"/>
              </p:custDataLst>
            </p:nvPr>
          </p:nvSpPr>
          <p:spPr bwMode="auto">
            <a:xfrm>
              <a:off x="6128430" y="4719583"/>
              <a:ext cx="3159579" cy="4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nSpc>
                  <a:spcPct val="150000"/>
                </a:lnSpc>
                <a:spcBef>
                  <a:spcPts val="600"/>
                </a:spcBef>
                <a:buClr>
                  <a:srgbClr val="515151"/>
                </a:buClr>
                <a:buSzPct val="80000"/>
              </a:pPr>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未来展望</a:t>
              </a:r>
            </a:p>
          </p:txBody>
        </p:sp>
        <p:sp>
          <p:nvSpPr>
            <p:cNvPr id="16" name="MH_Number_5">
              <a:hlinkClick r:id="rId23" action="ppaction://hlinksldjump"/>
            </p:cNvPr>
            <p:cNvSpPr txBox="1">
              <a:spLocks noChangeArrowheads="1"/>
            </p:cNvSpPr>
            <p:nvPr>
              <p:custDataLst>
                <p:tags r:id="rId19"/>
              </p:custDataLst>
            </p:nvPr>
          </p:nvSpPr>
          <p:spPr bwMode="auto">
            <a:xfrm>
              <a:off x="5430382" y="4719583"/>
              <a:ext cx="271671" cy="4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240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a:t>
              </a:r>
              <a:endParaRPr lang="zh-CN" altLang="en-US" sz="240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17" name="MH_Others_5"/>
            <p:cNvCxnSpPr/>
            <p:nvPr>
              <p:custDataLst>
                <p:tags r:id="rId20"/>
              </p:custDataLst>
            </p:nvPr>
          </p:nvCxnSpPr>
          <p:spPr>
            <a:xfrm rot="20700000" flipH="1">
              <a:off x="5646787" y="4874585"/>
              <a:ext cx="216024" cy="25200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grpSp>
      <p:cxnSp>
        <p:nvCxnSpPr>
          <p:cNvPr id="18" name="MH_Others_1"/>
          <p:cNvCxnSpPr/>
          <p:nvPr>
            <p:custDataLst>
              <p:tags r:id="rId2"/>
            </p:custDataLst>
          </p:nvPr>
        </p:nvCxnSpPr>
        <p:spPr>
          <a:xfrm>
            <a:off x="1554386" y="701822"/>
            <a:ext cx="9093293"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MH_Others_2"/>
          <p:cNvCxnSpPr/>
          <p:nvPr>
            <p:custDataLst>
              <p:tags r:id="rId3"/>
            </p:custDataLst>
          </p:nvPr>
        </p:nvCxnSpPr>
        <p:spPr>
          <a:xfrm>
            <a:off x="1554386" y="6220824"/>
            <a:ext cx="9093293"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MH_Others_3"/>
          <p:cNvCxnSpPr/>
          <p:nvPr>
            <p:custDataLst>
              <p:tags r:id="rId4"/>
            </p:custDataLst>
          </p:nvPr>
        </p:nvCxnSpPr>
        <p:spPr>
          <a:xfrm>
            <a:off x="4187499" y="649294"/>
            <a:ext cx="0" cy="5561013"/>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MH_Others_4"/>
          <p:cNvSpPr/>
          <p:nvPr>
            <p:custDataLst>
              <p:tags r:id="rId5"/>
            </p:custDataLst>
          </p:nvPr>
        </p:nvSpPr>
        <p:spPr>
          <a:xfrm>
            <a:off x="1554387" y="1359210"/>
            <a:ext cx="2633113" cy="656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6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CONTENTS</a:t>
            </a:r>
            <a:endParaRPr lang="zh-CN" altLang="en-US" sz="36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未来展望</a:t>
            </a:r>
          </a:p>
        </p:txBody>
      </p:sp>
      <p:grpSp>
        <p:nvGrpSpPr>
          <p:cNvPr id="4" name="03f54eda-85e6-4bbc-a554-6cf7f60b7073"/>
          <p:cNvGrpSpPr>
            <a:grpSpLocks noChangeAspect="1"/>
          </p:cNvGrpSpPr>
          <p:nvPr/>
        </p:nvGrpSpPr>
        <p:grpSpPr>
          <a:xfrm>
            <a:off x="1242965" y="1703206"/>
            <a:ext cx="9718776" cy="4099682"/>
            <a:chOff x="1165965" y="1260443"/>
            <a:chExt cx="9718776" cy="4099682"/>
          </a:xfrm>
        </p:grpSpPr>
        <p:grpSp>
          <p:nvGrpSpPr>
            <p:cNvPr id="5" name="Group 31"/>
            <p:cNvGrpSpPr/>
            <p:nvPr/>
          </p:nvGrpSpPr>
          <p:grpSpPr>
            <a:xfrm>
              <a:off x="1677667" y="2954110"/>
              <a:ext cx="1085850" cy="2406015"/>
              <a:chOff x="1752600" y="3476625"/>
              <a:chExt cx="1085850" cy="2406015"/>
            </a:xfrm>
          </p:grpSpPr>
          <p:sp>
            <p:nvSpPr>
              <p:cNvPr id="40" name="is1ide-Rectangle: Rounded Corners 1"/>
              <p:cNvSpPr/>
              <p:nvPr/>
            </p:nvSpPr>
            <p:spPr>
              <a:xfrm>
                <a:off x="1752600" y="4124325"/>
                <a:ext cx="1085850" cy="1758315"/>
              </a:xfrm>
              <a:prstGeom prst="roundRect">
                <a:avLst>
                  <a:gd name="adj" fmla="val 1386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is1ide-Rectangle: Rounded Corners 2"/>
              <p:cNvSpPr/>
              <p:nvPr/>
            </p:nvSpPr>
            <p:spPr>
              <a:xfrm>
                <a:off x="1952625" y="3476625"/>
                <a:ext cx="685800" cy="542925"/>
              </a:xfrm>
              <a:prstGeom prst="roundRect">
                <a:avLst>
                  <a:gd name="adj" fmla="val 0"/>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2" name="is1ide-Rectangle 3"/>
              <p:cNvSpPr/>
              <p:nvPr/>
            </p:nvSpPr>
            <p:spPr>
              <a:xfrm>
                <a:off x="2043112" y="3704034"/>
                <a:ext cx="126207" cy="8810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3" name="is1ide-Rectangle 4"/>
              <p:cNvSpPr/>
              <p:nvPr/>
            </p:nvSpPr>
            <p:spPr>
              <a:xfrm>
                <a:off x="2424112" y="3704034"/>
                <a:ext cx="126207" cy="8810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44" name="is1ide-Straight Connector 6"/>
              <p:cNvCxnSpPr/>
              <p:nvPr/>
            </p:nvCxnSpPr>
            <p:spPr>
              <a:xfrm>
                <a:off x="2295525" y="3534866"/>
                <a:ext cx="0" cy="4264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30"/>
            <p:cNvGrpSpPr/>
            <p:nvPr/>
          </p:nvGrpSpPr>
          <p:grpSpPr>
            <a:xfrm>
              <a:off x="4225290" y="2954110"/>
              <a:ext cx="1085850" cy="2406015"/>
              <a:chOff x="4091940" y="3476625"/>
              <a:chExt cx="1085850" cy="2406015"/>
            </a:xfrm>
          </p:grpSpPr>
          <p:sp>
            <p:nvSpPr>
              <p:cNvPr id="35" name="is1ide-Rectangle: Rounded Corners 13"/>
              <p:cNvSpPr/>
              <p:nvPr/>
            </p:nvSpPr>
            <p:spPr>
              <a:xfrm>
                <a:off x="4091940" y="4124325"/>
                <a:ext cx="1085850" cy="1758315"/>
              </a:xfrm>
              <a:prstGeom prst="roundRect">
                <a:avLst>
                  <a:gd name="adj" fmla="val 1386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6" name="is1ide-Rectangle: Rounded Corners 14"/>
              <p:cNvSpPr/>
              <p:nvPr/>
            </p:nvSpPr>
            <p:spPr>
              <a:xfrm>
                <a:off x="4291965" y="3476625"/>
                <a:ext cx="685800" cy="542925"/>
              </a:xfrm>
              <a:prstGeom prst="roundRect">
                <a:avLst>
                  <a:gd name="adj" fmla="val 0"/>
                </a:avLst>
              </a:prstGeom>
              <a:solidFill>
                <a:schemeClr val="accent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7" name="is1ide-Rectangle 15"/>
              <p:cNvSpPr/>
              <p:nvPr/>
            </p:nvSpPr>
            <p:spPr>
              <a:xfrm>
                <a:off x="4382452" y="3704034"/>
                <a:ext cx="126207" cy="8810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8" name="is1ide-Rectangle 16"/>
              <p:cNvSpPr/>
              <p:nvPr/>
            </p:nvSpPr>
            <p:spPr>
              <a:xfrm>
                <a:off x="4763452" y="3704034"/>
                <a:ext cx="126207" cy="8810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39" name="is1ide-Straight Connector 17"/>
              <p:cNvCxnSpPr/>
              <p:nvPr/>
            </p:nvCxnSpPr>
            <p:spPr>
              <a:xfrm>
                <a:off x="4634865" y="3534866"/>
                <a:ext cx="0" cy="4264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6783705" y="2954110"/>
              <a:ext cx="1085850" cy="2406015"/>
              <a:chOff x="6831330" y="3476625"/>
              <a:chExt cx="1085850" cy="2406015"/>
            </a:xfrm>
          </p:grpSpPr>
          <p:sp>
            <p:nvSpPr>
              <p:cNvPr id="30" name="is1ide-Rectangle: Rounded Corners 18"/>
              <p:cNvSpPr/>
              <p:nvPr/>
            </p:nvSpPr>
            <p:spPr>
              <a:xfrm>
                <a:off x="6831330" y="4124325"/>
                <a:ext cx="1085850" cy="1758315"/>
              </a:xfrm>
              <a:prstGeom prst="roundRect">
                <a:avLst>
                  <a:gd name="adj" fmla="val 13860"/>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is1ide-Rectangle: Rounded Corners 19"/>
              <p:cNvSpPr/>
              <p:nvPr/>
            </p:nvSpPr>
            <p:spPr>
              <a:xfrm>
                <a:off x="7031355" y="3476625"/>
                <a:ext cx="685800" cy="542925"/>
              </a:xfrm>
              <a:prstGeom prst="roundRect">
                <a:avLst>
                  <a:gd name="adj" fmla="val 0"/>
                </a:avLst>
              </a:prstGeom>
              <a:solidFill>
                <a:schemeClr val="accent4">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is1ide-Rectangle 20"/>
              <p:cNvSpPr/>
              <p:nvPr/>
            </p:nvSpPr>
            <p:spPr>
              <a:xfrm>
                <a:off x="7121842" y="3704034"/>
                <a:ext cx="126207" cy="8810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is1ide-Rectangle 21"/>
              <p:cNvSpPr/>
              <p:nvPr/>
            </p:nvSpPr>
            <p:spPr>
              <a:xfrm>
                <a:off x="7502842" y="3704034"/>
                <a:ext cx="126207" cy="8810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34" name="is1ide-Straight Connector 22"/>
              <p:cNvCxnSpPr/>
              <p:nvPr/>
            </p:nvCxnSpPr>
            <p:spPr>
              <a:xfrm>
                <a:off x="7374255" y="3534866"/>
                <a:ext cx="0" cy="4264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28"/>
            <p:cNvGrpSpPr/>
            <p:nvPr/>
          </p:nvGrpSpPr>
          <p:grpSpPr>
            <a:xfrm>
              <a:off x="9331328" y="2954110"/>
              <a:ext cx="1085850" cy="2406015"/>
              <a:chOff x="9170670" y="3476625"/>
              <a:chExt cx="1085850" cy="2406015"/>
            </a:xfrm>
          </p:grpSpPr>
          <p:sp>
            <p:nvSpPr>
              <p:cNvPr id="25" name="is1ide-Rectangle: Rounded Corners 23"/>
              <p:cNvSpPr/>
              <p:nvPr/>
            </p:nvSpPr>
            <p:spPr>
              <a:xfrm>
                <a:off x="9170670" y="4124325"/>
                <a:ext cx="1085850" cy="1758315"/>
              </a:xfrm>
              <a:prstGeom prst="roundRect">
                <a:avLst>
                  <a:gd name="adj" fmla="val 13860"/>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is1ide-Rectangle: Rounded Corners 24"/>
              <p:cNvSpPr/>
              <p:nvPr/>
            </p:nvSpPr>
            <p:spPr>
              <a:xfrm>
                <a:off x="9370695" y="3476625"/>
                <a:ext cx="685800" cy="542925"/>
              </a:xfrm>
              <a:prstGeom prst="roundRect">
                <a:avLst>
                  <a:gd name="adj" fmla="val 0"/>
                </a:avLst>
              </a:prstGeom>
              <a:solidFill>
                <a:schemeClr val="accent6">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is1ide-Rectangle 25"/>
              <p:cNvSpPr/>
              <p:nvPr/>
            </p:nvSpPr>
            <p:spPr>
              <a:xfrm>
                <a:off x="9461182" y="3704034"/>
                <a:ext cx="126207" cy="8810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is1ide-Rectangle 26"/>
              <p:cNvSpPr/>
              <p:nvPr/>
            </p:nvSpPr>
            <p:spPr>
              <a:xfrm>
                <a:off x="9842182" y="3704034"/>
                <a:ext cx="126207" cy="8810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29" name="is1ide-Straight Connector 27"/>
              <p:cNvCxnSpPr/>
              <p:nvPr/>
            </p:nvCxnSpPr>
            <p:spPr>
              <a:xfrm>
                <a:off x="9713595" y="3534866"/>
                <a:ext cx="0" cy="4264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is1ide-Freeform: Shape 55"/>
            <p:cNvSpPr>
              <a:spLocks noChangeAspect="1"/>
            </p:cNvSpPr>
            <p:nvPr/>
          </p:nvSpPr>
          <p:spPr bwMode="auto">
            <a:xfrm>
              <a:off x="2012095" y="4185302"/>
              <a:ext cx="458908" cy="571624"/>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is1ide-Freeform: Shape 50"/>
            <p:cNvSpPr/>
            <p:nvPr/>
          </p:nvSpPr>
          <p:spPr bwMode="auto">
            <a:xfrm>
              <a:off x="7041854" y="4192083"/>
              <a:ext cx="569552" cy="556181"/>
            </a:xfrm>
            <a:custGeom>
              <a:avLst/>
              <a:gdLst>
                <a:gd name="connsiteX0" fmla="*/ 279401 w 338138"/>
                <a:gd name="connsiteY0" fmla="*/ 293687 h 330200"/>
                <a:gd name="connsiteX1" fmla="*/ 274109 w 338138"/>
                <a:gd name="connsiteY1" fmla="*/ 296374 h 330200"/>
                <a:gd name="connsiteX2" fmla="*/ 271463 w 338138"/>
                <a:gd name="connsiteY2" fmla="*/ 303090 h 330200"/>
                <a:gd name="connsiteX3" fmla="*/ 274109 w 338138"/>
                <a:gd name="connsiteY3" fmla="*/ 308464 h 330200"/>
                <a:gd name="connsiteX4" fmla="*/ 279401 w 338138"/>
                <a:gd name="connsiteY4" fmla="*/ 311150 h 330200"/>
                <a:gd name="connsiteX5" fmla="*/ 286015 w 338138"/>
                <a:gd name="connsiteY5" fmla="*/ 308464 h 330200"/>
                <a:gd name="connsiteX6" fmla="*/ 287338 w 338138"/>
                <a:gd name="connsiteY6" fmla="*/ 303090 h 330200"/>
                <a:gd name="connsiteX7" fmla="*/ 286015 w 338138"/>
                <a:gd name="connsiteY7" fmla="*/ 296374 h 330200"/>
                <a:gd name="connsiteX8" fmla="*/ 279401 w 338138"/>
                <a:gd name="connsiteY8" fmla="*/ 293687 h 330200"/>
                <a:gd name="connsiteX9" fmla="*/ 222250 w 338138"/>
                <a:gd name="connsiteY9" fmla="*/ 282575 h 330200"/>
                <a:gd name="connsiteX10" fmla="*/ 223567 w 338138"/>
                <a:gd name="connsiteY10" fmla="*/ 282575 h 330200"/>
                <a:gd name="connsiteX11" fmla="*/ 338138 w 338138"/>
                <a:gd name="connsiteY11" fmla="*/ 282575 h 330200"/>
                <a:gd name="connsiteX12" fmla="*/ 338138 w 338138"/>
                <a:gd name="connsiteY12" fmla="*/ 298450 h 330200"/>
                <a:gd name="connsiteX13" fmla="*/ 305215 w 338138"/>
                <a:gd name="connsiteY13" fmla="*/ 330200 h 330200"/>
                <a:gd name="connsiteX14" fmla="*/ 255173 w 338138"/>
                <a:gd name="connsiteY14" fmla="*/ 330200 h 330200"/>
                <a:gd name="connsiteX15" fmla="*/ 222250 w 338138"/>
                <a:gd name="connsiteY15" fmla="*/ 298450 h 330200"/>
                <a:gd name="connsiteX16" fmla="*/ 222250 w 338138"/>
                <a:gd name="connsiteY16" fmla="*/ 282575 h 330200"/>
                <a:gd name="connsiteX17" fmla="*/ 55563 w 338138"/>
                <a:gd name="connsiteY17" fmla="*/ 274637 h 330200"/>
                <a:gd name="connsiteX18" fmla="*/ 149226 w 338138"/>
                <a:gd name="connsiteY18" fmla="*/ 274637 h 330200"/>
                <a:gd name="connsiteX19" fmla="*/ 103054 w 338138"/>
                <a:gd name="connsiteY19" fmla="*/ 312737 h 330200"/>
                <a:gd name="connsiteX20" fmla="*/ 55563 w 338138"/>
                <a:gd name="connsiteY20" fmla="*/ 274637 h 330200"/>
                <a:gd name="connsiteX21" fmla="*/ 168911 w 338138"/>
                <a:gd name="connsiteY21" fmla="*/ 244475 h 330200"/>
                <a:gd name="connsiteX22" fmla="*/ 205459 w 338138"/>
                <a:gd name="connsiteY22" fmla="*/ 244475 h 330200"/>
                <a:gd name="connsiteX23" fmla="*/ 215901 w 338138"/>
                <a:gd name="connsiteY23" fmla="*/ 256381 h 330200"/>
                <a:gd name="connsiteX24" fmla="*/ 205459 w 338138"/>
                <a:gd name="connsiteY24" fmla="*/ 268288 h 330200"/>
                <a:gd name="connsiteX25" fmla="*/ 168911 w 338138"/>
                <a:gd name="connsiteY25" fmla="*/ 268288 h 330200"/>
                <a:gd name="connsiteX26" fmla="*/ 157163 w 338138"/>
                <a:gd name="connsiteY26" fmla="*/ 256381 h 330200"/>
                <a:gd name="connsiteX27" fmla="*/ 168911 w 338138"/>
                <a:gd name="connsiteY27" fmla="*/ 244475 h 330200"/>
                <a:gd name="connsiteX28" fmla="*/ 53975 w 338138"/>
                <a:gd name="connsiteY28" fmla="*/ 236537 h 330200"/>
                <a:gd name="connsiteX29" fmla="*/ 150813 w 338138"/>
                <a:gd name="connsiteY29" fmla="*/ 236537 h 330200"/>
                <a:gd name="connsiteX30" fmla="*/ 150813 w 338138"/>
                <a:gd name="connsiteY30" fmla="*/ 258762 h 330200"/>
                <a:gd name="connsiteX31" fmla="*/ 53975 w 338138"/>
                <a:gd name="connsiteY31" fmla="*/ 258762 h 330200"/>
                <a:gd name="connsiteX32" fmla="*/ 255173 w 338138"/>
                <a:gd name="connsiteY32" fmla="*/ 150812 h 330200"/>
                <a:gd name="connsiteX33" fmla="*/ 305215 w 338138"/>
                <a:gd name="connsiteY33" fmla="*/ 150812 h 330200"/>
                <a:gd name="connsiteX34" fmla="*/ 338138 w 338138"/>
                <a:gd name="connsiteY34" fmla="*/ 182063 h 330200"/>
                <a:gd name="connsiteX35" fmla="*/ 338138 w 338138"/>
                <a:gd name="connsiteY35" fmla="*/ 266700 h 330200"/>
                <a:gd name="connsiteX36" fmla="*/ 223567 w 338138"/>
                <a:gd name="connsiteY36" fmla="*/ 266700 h 330200"/>
                <a:gd name="connsiteX37" fmla="*/ 222250 w 338138"/>
                <a:gd name="connsiteY37" fmla="*/ 266700 h 330200"/>
                <a:gd name="connsiteX38" fmla="*/ 222250 w 338138"/>
                <a:gd name="connsiteY38" fmla="*/ 182063 h 330200"/>
                <a:gd name="connsiteX39" fmla="*/ 255173 w 338138"/>
                <a:gd name="connsiteY39" fmla="*/ 150812 h 330200"/>
                <a:gd name="connsiteX40" fmla="*/ 85111 w 338138"/>
                <a:gd name="connsiteY40" fmla="*/ 128587 h 330200"/>
                <a:gd name="connsiteX41" fmla="*/ 97913 w 338138"/>
                <a:gd name="connsiteY41" fmla="*/ 135164 h 330200"/>
                <a:gd name="connsiteX42" fmla="*/ 106875 w 338138"/>
                <a:gd name="connsiteY42" fmla="*/ 135164 h 330200"/>
                <a:gd name="connsiteX43" fmla="*/ 119678 w 338138"/>
                <a:gd name="connsiteY43" fmla="*/ 128587 h 330200"/>
                <a:gd name="connsiteX44" fmla="*/ 122238 w 338138"/>
                <a:gd name="connsiteY44" fmla="*/ 129902 h 330200"/>
                <a:gd name="connsiteX45" fmla="*/ 109435 w 338138"/>
                <a:gd name="connsiteY45" fmla="*/ 220662 h 330200"/>
                <a:gd name="connsiteX46" fmla="*/ 95353 w 338138"/>
                <a:gd name="connsiteY46" fmla="*/ 220662 h 330200"/>
                <a:gd name="connsiteX47" fmla="*/ 82550 w 338138"/>
                <a:gd name="connsiteY47" fmla="*/ 129902 h 330200"/>
                <a:gd name="connsiteX48" fmla="*/ 85111 w 338138"/>
                <a:gd name="connsiteY48" fmla="*/ 128587 h 330200"/>
                <a:gd name="connsiteX49" fmla="*/ 224631 w 338138"/>
                <a:gd name="connsiteY49" fmla="*/ 60325 h 330200"/>
                <a:gd name="connsiteX50" fmla="*/ 280194 w 338138"/>
                <a:gd name="connsiteY50" fmla="*/ 60325 h 330200"/>
                <a:gd name="connsiteX51" fmla="*/ 292100 w 338138"/>
                <a:gd name="connsiteY51" fmla="*/ 70872 h 330200"/>
                <a:gd name="connsiteX52" fmla="*/ 292100 w 338138"/>
                <a:gd name="connsiteY52" fmla="*/ 127565 h 330200"/>
                <a:gd name="connsiteX53" fmla="*/ 280194 w 338138"/>
                <a:gd name="connsiteY53" fmla="*/ 138113 h 330200"/>
                <a:gd name="connsiteX54" fmla="*/ 269610 w 338138"/>
                <a:gd name="connsiteY54" fmla="*/ 127565 h 330200"/>
                <a:gd name="connsiteX55" fmla="*/ 269610 w 338138"/>
                <a:gd name="connsiteY55" fmla="*/ 82738 h 330200"/>
                <a:gd name="connsiteX56" fmla="*/ 224631 w 338138"/>
                <a:gd name="connsiteY56" fmla="*/ 82738 h 330200"/>
                <a:gd name="connsiteX57" fmla="*/ 212725 w 338138"/>
                <a:gd name="connsiteY57" fmla="*/ 70872 h 330200"/>
                <a:gd name="connsiteX58" fmla="*/ 224631 w 338138"/>
                <a:gd name="connsiteY58" fmla="*/ 60325 h 330200"/>
                <a:gd name="connsiteX59" fmla="*/ 103055 w 338138"/>
                <a:gd name="connsiteY59" fmla="*/ 0 h 330200"/>
                <a:gd name="connsiteX60" fmla="*/ 204788 w 338138"/>
                <a:gd name="connsiteY60" fmla="*/ 101137 h 330200"/>
                <a:gd name="connsiteX61" fmla="*/ 161188 w 338138"/>
                <a:gd name="connsiteY61" fmla="*/ 185199 h 330200"/>
                <a:gd name="connsiteX62" fmla="*/ 151940 w 338138"/>
                <a:gd name="connsiteY62" fmla="*/ 220663 h 330200"/>
                <a:gd name="connsiteX63" fmla="*/ 125515 w 338138"/>
                <a:gd name="connsiteY63" fmla="*/ 220663 h 330200"/>
                <a:gd name="connsiteX64" fmla="*/ 137406 w 338138"/>
                <a:gd name="connsiteY64" fmla="*/ 136601 h 330200"/>
                <a:gd name="connsiteX65" fmla="*/ 138727 w 338138"/>
                <a:gd name="connsiteY65" fmla="*/ 136601 h 330200"/>
                <a:gd name="connsiteX66" fmla="*/ 149297 w 338138"/>
                <a:gd name="connsiteY66" fmla="*/ 130033 h 330200"/>
                <a:gd name="connsiteX67" fmla="*/ 144012 w 338138"/>
                <a:gd name="connsiteY67" fmla="*/ 115585 h 330200"/>
                <a:gd name="connsiteX68" fmla="*/ 125515 w 338138"/>
                <a:gd name="connsiteY68" fmla="*/ 106391 h 330200"/>
                <a:gd name="connsiteX69" fmla="*/ 116267 w 338138"/>
                <a:gd name="connsiteY69" fmla="*/ 106391 h 330200"/>
                <a:gd name="connsiteX70" fmla="*/ 103055 w 338138"/>
                <a:gd name="connsiteY70" fmla="*/ 112958 h 330200"/>
                <a:gd name="connsiteX71" fmla="*/ 88521 w 338138"/>
                <a:gd name="connsiteY71" fmla="*/ 106391 h 330200"/>
                <a:gd name="connsiteX72" fmla="*/ 79273 w 338138"/>
                <a:gd name="connsiteY72" fmla="*/ 106391 h 330200"/>
                <a:gd name="connsiteX73" fmla="*/ 60776 w 338138"/>
                <a:gd name="connsiteY73" fmla="*/ 115585 h 330200"/>
                <a:gd name="connsiteX74" fmla="*/ 55491 w 338138"/>
                <a:gd name="connsiteY74" fmla="*/ 130033 h 330200"/>
                <a:gd name="connsiteX75" fmla="*/ 67382 w 338138"/>
                <a:gd name="connsiteY75" fmla="*/ 136601 h 330200"/>
                <a:gd name="connsiteX76" fmla="*/ 79273 w 338138"/>
                <a:gd name="connsiteY76" fmla="*/ 220663 h 330200"/>
                <a:gd name="connsiteX77" fmla="*/ 52848 w 338138"/>
                <a:gd name="connsiteY77" fmla="*/ 220663 h 330200"/>
                <a:gd name="connsiteX78" fmla="*/ 43600 w 338138"/>
                <a:gd name="connsiteY78" fmla="*/ 185199 h 330200"/>
                <a:gd name="connsiteX79" fmla="*/ 0 w 338138"/>
                <a:gd name="connsiteY79" fmla="*/ 101137 h 330200"/>
                <a:gd name="connsiteX80" fmla="*/ 103055 w 338138"/>
                <a:gd name="connsiteY80"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8138" h="330200">
                  <a:moveTo>
                    <a:pt x="279401" y="293687"/>
                  </a:moveTo>
                  <a:cubicBezTo>
                    <a:pt x="276755" y="293687"/>
                    <a:pt x="275432" y="295030"/>
                    <a:pt x="274109" y="296374"/>
                  </a:cubicBezTo>
                  <a:cubicBezTo>
                    <a:pt x="271463" y="297717"/>
                    <a:pt x="271463" y="300404"/>
                    <a:pt x="271463" y="303090"/>
                  </a:cubicBezTo>
                  <a:cubicBezTo>
                    <a:pt x="271463" y="304434"/>
                    <a:pt x="271463" y="307120"/>
                    <a:pt x="274109" y="308464"/>
                  </a:cubicBezTo>
                  <a:cubicBezTo>
                    <a:pt x="275432" y="309807"/>
                    <a:pt x="276755" y="311150"/>
                    <a:pt x="279401" y="311150"/>
                  </a:cubicBezTo>
                  <a:cubicBezTo>
                    <a:pt x="282046" y="311150"/>
                    <a:pt x="283369" y="309807"/>
                    <a:pt x="286015" y="308464"/>
                  </a:cubicBezTo>
                  <a:cubicBezTo>
                    <a:pt x="287338" y="307120"/>
                    <a:pt x="287338" y="304434"/>
                    <a:pt x="287338" y="303090"/>
                  </a:cubicBezTo>
                  <a:cubicBezTo>
                    <a:pt x="287338" y="300404"/>
                    <a:pt x="287338" y="297717"/>
                    <a:pt x="286015" y="296374"/>
                  </a:cubicBezTo>
                  <a:cubicBezTo>
                    <a:pt x="283369" y="295030"/>
                    <a:pt x="282046" y="293687"/>
                    <a:pt x="279401" y="293687"/>
                  </a:cubicBezTo>
                  <a:close/>
                  <a:moveTo>
                    <a:pt x="222250" y="282575"/>
                  </a:moveTo>
                  <a:cubicBezTo>
                    <a:pt x="223567" y="282575"/>
                    <a:pt x="223567" y="282575"/>
                    <a:pt x="223567" y="282575"/>
                  </a:cubicBezTo>
                  <a:lnTo>
                    <a:pt x="338138" y="282575"/>
                  </a:lnTo>
                  <a:cubicBezTo>
                    <a:pt x="338138" y="282575"/>
                    <a:pt x="338138" y="282575"/>
                    <a:pt x="338138" y="298450"/>
                  </a:cubicBezTo>
                  <a:cubicBezTo>
                    <a:pt x="338138" y="315648"/>
                    <a:pt x="323652" y="330200"/>
                    <a:pt x="305215" y="330200"/>
                  </a:cubicBezTo>
                  <a:cubicBezTo>
                    <a:pt x="305215" y="330200"/>
                    <a:pt x="305215" y="330200"/>
                    <a:pt x="255173" y="330200"/>
                  </a:cubicBezTo>
                  <a:cubicBezTo>
                    <a:pt x="236736" y="330200"/>
                    <a:pt x="222250" y="315648"/>
                    <a:pt x="222250" y="298450"/>
                  </a:cubicBezTo>
                  <a:cubicBezTo>
                    <a:pt x="222250" y="298450"/>
                    <a:pt x="222250" y="298450"/>
                    <a:pt x="222250" y="282575"/>
                  </a:cubicBezTo>
                  <a:close/>
                  <a:moveTo>
                    <a:pt x="55563" y="274637"/>
                  </a:moveTo>
                  <a:cubicBezTo>
                    <a:pt x="55563" y="274637"/>
                    <a:pt x="55563" y="274637"/>
                    <a:pt x="149226" y="274637"/>
                  </a:cubicBezTo>
                  <a:cubicBezTo>
                    <a:pt x="145268" y="296227"/>
                    <a:pt x="125481" y="312737"/>
                    <a:pt x="103054" y="312737"/>
                  </a:cubicBezTo>
                  <a:cubicBezTo>
                    <a:pt x="79309" y="312737"/>
                    <a:pt x="59521" y="296227"/>
                    <a:pt x="55563" y="274637"/>
                  </a:cubicBezTo>
                  <a:close/>
                  <a:moveTo>
                    <a:pt x="168911" y="244475"/>
                  </a:moveTo>
                  <a:cubicBezTo>
                    <a:pt x="168911" y="244475"/>
                    <a:pt x="168911" y="244475"/>
                    <a:pt x="205459" y="244475"/>
                  </a:cubicBezTo>
                  <a:cubicBezTo>
                    <a:pt x="211985" y="244475"/>
                    <a:pt x="215901" y="249767"/>
                    <a:pt x="215901" y="256381"/>
                  </a:cubicBezTo>
                  <a:cubicBezTo>
                    <a:pt x="215901" y="262996"/>
                    <a:pt x="211985" y="268288"/>
                    <a:pt x="205459" y="268288"/>
                  </a:cubicBezTo>
                  <a:cubicBezTo>
                    <a:pt x="205459" y="268288"/>
                    <a:pt x="205459" y="268288"/>
                    <a:pt x="168911" y="268288"/>
                  </a:cubicBezTo>
                  <a:cubicBezTo>
                    <a:pt x="162384" y="268288"/>
                    <a:pt x="157163" y="262996"/>
                    <a:pt x="157163" y="256381"/>
                  </a:cubicBezTo>
                  <a:cubicBezTo>
                    <a:pt x="157163" y="249767"/>
                    <a:pt x="162384" y="244475"/>
                    <a:pt x="168911" y="244475"/>
                  </a:cubicBezTo>
                  <a:close/>
                  <a:moveTo>
                    <a:pt x="53975" y="236537"/>
                  </a:moveTo>
                  <a:lnTo>
                    <a:pt x="150813" y="236537"/>
                  </a:lnTo>
                  <a:lnTo>
                    <a:pt x="150813" y="258762"/>
                  </a:lnTo>
                  <a:lnTo>
                    <a:pt x="53975" y="258762"/>
                  </a:lnTo>
                  <a:close/>
                  <a:moveTo>
                    <a:pt x="255173" y="150812"/>
                  </a:moveTo>
                  <a:cubicBezTo>
                    <a:pt x="255173" y="150812"/>
                    <a:pt x="255173" y="150812"/>
                    <a:pt x="305215" y="150812"/>
                  </a:cubicBezTo>
                  <a:cubicBezTo>
                    <a:pt x="323652" y="150812"/>
                    <a:pt x="338138" y="165135"/>
                    <a:pt x="338138" y="182063"/>
                  </a:cubicBezTo>
                  <a:cubicBezTo>
                    <a:pt x="338138" y="182063"/>
                    <a:pt x="338138" y="182063"/>
                    <a:pt x="338138" y="266700"/>
                  </a:cubicBezTo>
                  <a:cubicBezTo>
                    <a:pt x="338138" y="266700"/>
                    <a:pt x="338138" y="266700"/>
                    <a:pt x="223567" y="266700"/>
                  </a:cubicBezTo>
                  <a:cubicBezTo>
                    <a:pt x="223567" y="266700"/>
                    <a:pt x="223567" y="266700"/>
                    <a:pt x="222250" y="266700"/>
                  </a:cubicBezTo>
                  <a:cubicBezTo>
                    <a:pt x="222250" y="266700"/>
                    <a:pt x="222250" y="266700"/>
                    <a:pt x="222250" y="182063"/>
                  </a:cubicBezTo>
                  <a:cubicBezTo>
                    <a:pt x="222250" y="165135"/>
                    <a:pt x="236736" y="150812"/>
                    <a:pt x="255173" y="150812"/>
                  </a:cubicBezTo>
                  <a:close/>
                  <a:moveTo>
                    <a:pt x="85111" y="128587"/>
                  </a:moveTo>
                  <a:cubicBezTo>
                    <a:pt x="85111" y="128587"/>
                    <a:pt x="85111" y="128587"/>
                    <a:pt x="97913" y="135164"/>
                  </a:cubicBezTo>
                  <a:cubicBezTo>
                    <a:pt x="100474" y="136479"/>
                    <a:pt x="104314" y="136479"/>
                    <a:pt x="106875" y="135164"/>
                  </a:cubicBezTo>
                  <a:cubicBezTo>
                    <a:pt x="106875" y="135164"/>
                    <a:pt x="106875" y="135164"/>
                    <a:pt x="119678" y="128587"/>
                  </a:cubicBezTo>
                  <a:cubicBezTo>
                    <a:pt x="119678" y="128587"/>
                    <a:pt x="119678" y="128587"/>
                    <a:pt x="122238" y="129902"/>
                  </a:cubicBezTo>
                  <a:lnTo>
                    <a:pt x="109435" y="220662"/>
                  </a:lnTo>
                  <a:cubicBezTo>
                    <a:pt x="109435" y="220662"/>
                    <a:pt x="109435" y="220662"/>
                    <a:pt x="95353" y="220662"/>
                  </a:cubicBezTo>
                  <a:cubicBezTo>
                    <a:pt x="95353" y="220662"/>
                    <a:pt x="95353" y="220662"/>
                    <a:pt x="82550" y="129902"/>
                  </a:cubicBezTo>
                  <a:cubicBezTo>
                    <a:pt x="82550" y="129902"/>
                    <a:pt x="82550" y="129902"/>
                    <a:pt x="85111" y="128587"/>
                  </a:cubicBezTo>
                  <a:close/>
                  <a:moveTo>
                    <a:pt x="224631" y="60325"/>
                  </a:moveTo>
                  <a:cubicBezTo>
                    <a:pt x="224631" y="60325"/>
                    <a:pt x="224631" y="60325"/>
                    <a:pt x="280194" y="60325"/>
                  </a:cubicBezTo>
                  <a:cubicBezTo>
                    <a:pt x="286808" y="60325"/>
                    <a:pt x="292100" y="65599"/>
                    <a:pt x="292100" y="70872"/>
                  </a:cubicBezTo>
                  <a:cubicBezTo>
                    <a:pt x="292100" y="70872"/>
                    <a:pt x="292100" y="70872"/>
                    <a:pt x="292100" y="127565"/>
                  </a:cubicBezTo>
                  <a:cubicBezTo>
                    <a:pt x="292100" y="132839"/>
                    <a:pt x="286808" y="138113"/>
                    <a:pt x="280194" y="138113"/>
                  </a:cubicBezTo>
                  <a:cubicBezTo>
                    <a:pt x="273579" y="138113"/>
                    <a:pt x="269610" y="132839"/>
                    <a:pt x="269610" y="127565"/>
                  </a:cubicBezTo>
                  <a:cubicBezTo>
                    <a:pt x="269610" y="127565"/>
                    <a:pt x="269610" y="127565"/>
                    <a:pt x="269610" y="82738"/>
                  </a:cubicBezTo>
                  <a:cubicBezTo>
                    <a:pt x="269610" y="82738"/>
                    <a:pt x="269610" y="82738"/>
                    <a:pt x="224631" y="82738"/>
                  </a:cubicBezTo>
                  <a:cubicBezTo>
                    <a:pt x="218017" y="82738"/>
                    <a:pt x="212725" y="77465"/>
                    <a:pt x="212725" y="70872"/>
                  </a:cubicBezTo>
                  <a:cubicBezTo>
                    <a:pt x="212725" y="65599"/>
                    <a:pt x="218017" y="60325"/>
                    <a:pt x="224631" y="60325"/>
                  </a:cubicBezTo>
                  <a:close/>
                  <a:moveTo>
                    <a:pt x="103055" y="0"/>
                  </a:moveTo>
                  <a:cubicBezTo>
                    <a:pt x="158546" y="0"/>
                    <a:pt x="204788" y="44658"/>
                    <a:pt x="204788" y="101137"/>
                  </a:cubicBezTo>
                  <a:cubicBezTo>
                    <a:pt x="204788" y="135287"/>
                    <a:pt x="188934" y="165497"/>
                    <a:pt x="161188" y="185199"/>
                  </a:cubicBezTo>
                  <a:cubicBezTo>
                    <a:pt x="161188" y="185199"/>
                    <a:pt x="161188" y="185199"/>
                    <a:pt x="151940" y="220663"/>
                  </a:cubicBezTo>
                  <a:cubicBezTo>
                    <a:pt x="151940" y="220663"/>
                    <a:pt x="151940" y="220663"/>
                    <a:pt x="125515" y="220663"/>
                  </a:cubicBezTo>
                  <a:cubicBezTo>
                    <a:pt x="125515" y="220663"/>
                    <a:pt x="125515" y="220663"/>
                    <a:pt x="137406" y="136601"/>
                  </a:cubicBezTo>
                  <a:cubicBezTo>
                    <a:pt x="137406" y="136601"/>
                    <a:pt x="138727" y="136601"/>
                    <a:pt x="138727" y="136601"/>
                  </a:cubicBezTo>
                  <a:cubicBezTo>
                    <a:pt x="142691" y="136601"/>
                    <a:pt x="146655" y="133974"/>
                    <a:pt x="149297" y="130033"/>
                  </a:cubicBezTo>
                  <a:cubicBezTo>
                    <a:pt x="151940" y="124780"/>
                    <a:pt x="149297" y="118212"/>
                    <a:pt x="144012" y="115585"/>
                  </a:cubicBezTo>
                  <a:cubicBezTo>
                    <a:pt x="144012" y="115585"/>
                    <a:pt x="144012" y="115585"/>
                    <a:pt x="125515" y="106391"/>
                  </a:cubicBezTo>
                  <a:cubicBezTo>
                    <a:pt x="122873" y="105077"/>
                    <a:pt x="118909" y="105077"/>
                    <a:pt x="116267" y="106391"/>
                  </a:cubicBezTo>
                  <a:cubicBezTo>
                    <a:pt x="116267" y="106391"/>
                    <a:pt x="116267" y="106391"/>
                    <a:pt x="103055" y="112958"/>
                  </a:cubicBezTo>
                  <a:cubicBezTo>
                    <a:pt x="103055" y="112958"/>
                    <a:pt x="103055" y="112958"/>
                    <a:pt x="88521" y="106391"/>
                  </a:cubicBezTo>
                  <a:cubicBezTo>
                    <a:pt x="85879" y="105077"/>
                    <a:pt x="81915" y="105077"/>
                    <a:pt x="79273" y="106391"/>
                  </a:cubicBezTo>
                  <a:cubicBezTo>
                    <a:pt x="79273" y="106391"/>
                    <a:pt x="79273" y="106391"/>
                    <a:pt x="60776" y="115585"/>
                  </a:cubicBezTo>
                  <a:cubicBezTo>
                    <a:pt x="55491" y="118212"/>
                    <a:pt x="52848" y="124780"/>
                    <a:pt x="55491" y="130033"/>
                  </a:cubicBezTo>
                  <a:cubicBezTo>
                    <a:pt x="58133" y="135287"/>
                    <a:pt x="63418" y="136601"/>
                    <a:pt x="67382" y="136601"/>
                  </a:cubicBezTo>
                  <a:cubicBezTo>
                    <a:pt x="67382" y="136601"/>
                    <a:pt x="67382" y="136601"/>
                    <a:pt x="79273" y="220663"/>
                  </a:cubicBezTo>
                  <a:cubicBezTo>
                    <a:pt x="79273" y="220663"/>
                    <a:pt x="79273" y="220663"/>
                    <a:pt x="52848" y="220663"/>
                  </a:cubicBezTo>
                  <a:cubicBezTo>
                    <a:pt x="52848" y="220663"/>
                    <a:pt x="52848" y="220663"/>
                    <a:pt x="43600" y="185199"/>
                  </a:cubicBezTo>
                  <a:cubicBezTo>
                    <a:pt x="15854" y="165497"/>
                    <a:pt x="0" y="135287"/>
                    <a:pt x="0" y="101137"/>
                  </a:cubicBezTo>
                  <a:cubicBezTo>
                    <a:pt x="0" y="44658"/>
                    <a:pt x="46242" y="0"/>
                    <a:pt x="103055" y="0"/>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is1ide-Freeform: Shape 49"/>
            <p:cNvSpPr/>
            <p:nvPr/>
          </p:nvSpPr>
          <p:spPr bwMode="auto">
            <a:xfrm>
              <a:off x="4568858" y="4218362"/>
              <a:ext cx="398713" cy="575014"/>
            </a:xfrm>
            <a:custGeom>
              <a:avLst/>
              <a:gdLst>
                <a:gd name="connsiteX0" fmla="*/ 79296 w 233363"/>
                <a:gd name="connsiteY0" fmla="*/ 303213 h 336550"/>
                <a:gd name="connsiteX1" fmla="*/ 69850 w 233363"/>
                <a:gd name="connsiteY1" fmla="*/ 311945 h 336550"/>
                <a:gd name="connsiteX2" fmla="*/ 79296 w 233363"/>
                <a:gd name="connsiteY2" fmla="*/ 320676 h 336550"/>
                <a:gd name="connsiteX3" fmla="*/ 114379 w 233363"/>
                <a:gd name="connsiteY3" fmla="*/ 320676 h 336550"/>
                <a:gd name="connsiteX4" fmla="*/ 123825 w 233363"/>
                <a:gd name="connsiteY4" fmla="*/ 311945 h 336550"/>
                <a:gd name="connsiteX5" fmla="*/ 114379 w 233363"/>
                <a:gd name="connsiteY5" fmla="*/ 303213 h 336550"/>
                <a:gd name="connsiteX6" fmla="*/ 79296 w 233363"/>
                <a:gd name="connsiteY6" fmla="*/ 303213 h 336550"/>
                <a:gd name="connsiteX7" fmla="*/ 189026 w 233363"/>
                <a:gd name="connsiteY7" fmla="*/ 179388 h 336550"/>
                <a:gd name="connsiteX8" fmla="*/ 179047 w 233363"/>
                <a:gd name="connsiteY8" fmla="*/ 184562 h 336550"/>
                <a:gd name="connsiteX9" fmla="*/ 182789 w 233363"/>
                <a:gd name="connsiteY9" fmla="*/ 194910 h 336550"/>
                <a:gd name="connsiteX10" fmla="*/ 182789 w 233363"/>
                <a:gd name="connsiteY10" fmla="*/ 197497 h 336550"/>
                <a:gd name="connsiteX11" fmla="*/ 182789 w 233363"/>
                <a:gd name="connsiteY11" fmla="*/ 207846 h 336550"/>
                <a:gd name="connsiteX12" fmla="*/ 189026 w 233363"/>
                <a:gd name="connsiteY12" fmla="*/ 211726 h 336550"/>
                <a:gd name="connsiteX13" fmla="*/ 191521 w 233363"/>
                <a:gd name="connsiteY13" fmla="*/ 207846 h 336550"/>
                <a:gd name="connsiteX14" fmla="*/ 191521 w 233363"/>
                <a:gd name="connsiteY14" fmla="*/ 197497 h 336550"/>
                <a:gd name="connsiteX15" fmla="*/ 192768 w 233363"/>
                <a:gd name="connsiteY15" fmla="*/ 194910 h 336550"/>
                <a:gd name="connsiteX16" fmla="*/ 195263 w 233363"/>
                <a:gd name="connsiteY16" fmla="*/ 188443 h 336550"/>
                <a:gd name="connsiteX17" fmla="*/ 189026 w 233363"/>
                <a:gd name="connsiteY17" fmla="*/ 179388 h 336550"/>
                <a:gd name="connsiteX18" fmla="*/ 186659 w 233363"/>
                <a:gd name="connsiteY18" fmla="*/ 125413 h 336550"/>
                <a:gd name="connsiteX19" fmla="*/ 166687 w 233363"/>
                <a:gd name="connsiteY19" fmla="*/ 145257 h 336550"/>
                <a:gd name="connsiteX20" fmla="*/ 166687 w 233363"/>
                <a:gd name="connsiteY20" fmla="*/ 157163 h 336550"/>
                <a:gd name="connsiteX21" fmla="*/ 207962 w 233363"/>
                <a:gd name="connsiteY21" fmla="*/ 157163 h 336550"/>
                <a:gd name="connsiteX22" fmla="*/ 207962 w 233363"/>
                <a:gd name="connsiteY22" fmla="*/ 145257 h 336550"/>
                <a:gd name="connsiteX23" fmla="*/ 186659 w 233363"/>
                <a:gd name="connsiteY23" fmla="*/ 125413 h 336550"/>
                <a:gd name="connsiteX24" fmla="*/ 186532 w 233363"/>
                <a:gd name="connsiteY24" fmla="*/ 109538 h 336550"/>
                <a:gd name="connsiteX25" fmla="*/ 223997 w 233363"/>
                <a:gd name="connsiteY25" fmla="*/ 144781 h 336550"/>
                <a:gd name="connsiteX26" fmla="*/ 223997 w 233363"/>
                <a:gd name="connsiteY26" fmla="*/ 156528 h 336550"/>
                <a:gd name="connsiteX27" fmla="*/ 233363 w 233363"/>
                <a:gd name="connsiteY27" fmla="*/ 166970 h 336550"/>
                <a:gd name="connsiteX28" fmla="*/ 233363 w 233363"/>
                <a:gd name="connsiteY28" fmla="*/ 217876 h 336550"/>
                <a:gd name="connsiteX29" fmla="*/ 223997 w 233363"/>
                <a:gd name="connsiteY29" fmla="*/ 227013 h 336550"/>
                <a:gd name="connsiteX30" fmla="*/ 150404 w 233363"/>
                <a:gd name="connsiteY30" fmla="*/ 227013 h 336550"/>
                <a:gd name="connsiteX31" fmla="*/ 139700 w 233363"/>
                <a:gd name="connsiteY31" fmla="*/ 217876 h 336550"/>
                <a:gd name="connsiteX32" fmla="*/ 139700 w 233363"/>
                <a:gd name="connsiteY32" fmla="*/ 166970 h 336550"/>
                <a:gd name="connsiteX33" fmla="*/ 150404 w 233363"/>
                <a:gd name="connsiteY33" fmla="*/ 156528 h 336550"/>
                <a:gd name="connsiteX34" fmla="*/ 150404 w 233363"/>
                <a:gd name="connsiteY34" fmla="*/ 144781 h 336550"/>
                <a:gd name="connsiteX35" fmla="*/ 186532 w 233363"/>
                <a:gd name="connsiteY35" fmla="*/ 109538 h 336550"/>
                <a:gd name="connsiteX36" fmla="*/ 35671 w 233363"/>
                <a:gd name="connsiteY36" fmla="*/ 0 h 336550"/>
                <a:gd name="connsiteX37" fmla="*/ 159858 w 233363"/>
                <a:gd name="connsiteY37" fmla="*/ 0 h 336550"/>
                <a:gd name="connsiteX38" fmla="*/ 196850 w 233363"/>
                <a:gd name="connsiteY38" fmla="*/ 36810 h 336550"/>
                <a:gd name="connsiteX39" fmla="*/ 196850 w 233363"/>
                <a:gd name="connsiteY39" fmla="*/ 90711 h 336550"/>
                <a:gd name="connsiteX40" fmla="*/ 186281 w 233363"/>
                <a:gd name="connsiteY40" fmla="*/ 90711 h 336550"/>
                <a:gd name="connsiteX41" fmla="*/ 177033 w 233363"/>
                <a:gd name="connsiteY41" fmla="*/ 90711 h 336550"/>
                <a:gd name="connsiteX42" fmla="*/ 177033 w 233363"/>
                <a:gd name="connsiteY42" fmla="*/ 60474 h 336550"/>
                <a:gd name="connsiteX43" fmla="*/ 177033 w 233363"/>
                <a:gd name="connsiteY43" fmla="*/ 59159 h 336550"/>
                <a:gd name="connsiteX44" fmla="*/ 167785 w 233363"/>
                <a:gd name="connsiteY44" fmla="*/ 48642 h 336550"/>
                <a:gd name="connsiteX45" fmla="*/ 29065 w 233363"/>
                <a:gd name="connsiteY45" fmla="*/ 48642 h 336550"/>
                <a:gd name="connsiteX46" fmla="*/ 19817 w 233363"/>
                <a:gd name="connsiteY46" fmla="*/ 59159 h 336550"/>
                <a:gd name="connsiteX47" fmla="*/ 19817 w 233363"/>
                <a:gd name="connsiteY47" fmla="*/ 278706 h 336550"/>
                <a:gd name="connsiteX48" fmla="*/ 29065 w 233363"/>
                <a:gd name="connsiteY48" fmla="*/ 287908 h 336550"/>
                <a:gd name="connsiteX49" fmla="*/ 167785 w 233363"/>
                <a:gd name="connsiteY49" fmla="*/ 287908 h 336550"/>
                <a:gd name="connsiteX50" fmla="*/ 177033 w 233363"/>
                <a:gd name="connsiteY50" fmla="*/ 278706 h 336550"/>
                <a:gd name="connsiteX51" fmla="*/ 177033 w 233363"/>
                <a:gd name="connsiteY51" fmla="*/ 245839 h 336550"/>
                <a:gd name="connsiteX52" fmla="*/ 196850 w 233363"/>
                <a:gd name="connsiteY52" fmla="*/ 245839 h 336550"/>
                <a:gd name="connsiteX53" fmla="*/ 196850 w 233363"/>
                <a:gd name="connsiteY53" fmla="*/ 299740 h 336550"/>
                <a:gd name="connsiteX54" fmla="*/ 159858 w 233363"/>
                <a:gd name="connsiteY54" fmla="*/ 336550 h 336550"/>
                <a:gd name="connsiteX55" fmla="*/ 35671 w 233363"/>
                <a:gd name="connsiteY55" fmla="*/ 336550 h 336550"/>
                <a:gd name="connsiteX56" fmla="*/ 0 w 233363"/>
                <a:gd name="connsiteY56" fmla="*/ 299740 h 336550"/>
                <a:gd name="connsiteX57" fmla="*/ 0 w 233363"/>
                <a:gd name="connsiteY57" fmla="*/ 36810 h 336550"/>
                <a:gd name="connsiteX58" fmla="*/ 35671 w 233363"/>
                <a:gd name="connsiteY5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3363" h="336550">
                  <a:moveTo>
                    <a:pt x="79296" y="303213"/>
                  </a:moveTo>
                  <a:cubicBezTo>
                    <a:pt x="73898" y="303213"/>
                    <a:pt x="69850" y="306955"/>
                    <a:pt x="69850" y="311945"/>
                  </a:cubicBezTo>
                  <a:cubicBezTo>
                    <a:pt x="69850" y="316934"/>
                    <a:pt x="73898" y="320676"/>
                    <a:pt x="79296" y="320676"/>
                  </a:cubicBezTo>
                  <a:cubicBezTo>
                    <a:pt x="79296" y="320676"/>
                    <a:pt x="79296" y="320676"/>
                    <a:pt x="114379" y="320676"/>
                  </a:cubicBezTo>
                  <a:cubicBezTo>
                    <a:pt x="119777" y="320676"/>
                    <a:pt x="123825" y="316934"/>
                    <a:pt x="123825" y="311945"/>
                  </a:cubicBezTo>
                  <a:cubicBezTo>
                    <a:pt x="123825" y="306955"/>
                    <a:pt x="119777" y="303213"/>
                    <a:pt x="114379" y="303213"/>
                  </a:cubicBezTo>
                  <a:cubicBezTo>
                    <a:pt x="114379" y="303213"/>
                    <a:pt x="114379" y="303213"/>
                    <a:pt x="79296" y="303213"/>
                  </a:cubicBezTo>
                  <a:close/>
                  <a:moveTo>
                    <a:pt x="189026" y="179388"/>
                  </a:moveTo>
                  <a:cubicBezTo>
                    <a:pt x="185284" y="179388"/>
                    <a:pt x="181542" y="180682"/>
                    <a:pt x="179047" y="184562"/>
                  </a:cubicBezTo>
                  <a:cubicBezTo>
                    <a:pt x="177800" y="188443"/>
                    <a:pt x="179047" y="192323"/>
                    <a:pt x="182789" y="194910"/>
                  </a:cubicBezTo>
                  <a:cubicBezTo>
                    <a:pt x="182789" y="196204"/>
                    <a:pt x="182789" y="196204"/>
                    <a:pt x="182789" y="197497"/>
                  </a:cubicBezTo>
                  <a:cubicBezTo>
                    <a:pt x="182789" y="197497"/>
                    <a:pt x="182789" y="197497"/>
                    <a:pt x="182789" y="207846"/>
                  </a:cubicBezTo>
                  <a:cubicBezTo>
                    <a:pt x="182789" y="211726"/>
                    <a:pt x="186532" y="214313"/>
                    <a:pt x="189026" y="211726"/>
                  </a:cubicBezTo>
                  <a:cubicBezTo>
                    <a:pt x="190274" y="211726"/>
                    <a:pt x="191521" y="210433"/>
                    <a:pt x="191521" y="207846"/>
                  </a:cubicBezTo>
                  <a:cubicBezTo>
                    <a:pt x="191521" y="207846"/>
                    <a:pt x="191521" y="207846"/>
                    <a:pt x="191521" y="197497"/>
                  </a:cubicBezTo>
                  <a:cubicBezTo>
                    <a:pt x="191521" y="196204"/>
                    <a:pt x="191521" y="196204"/>
                    <a:pt x="192768" y="194910"/>
                  </a:cubicBezTo>
                  <a:cubicBezTo>
                    <a:pt x="194016" y="193617"/>
                    <a:pt x="195263" y="191030"/>
                    <a:pt x="195263" y="188443"/>
                  </a:cubicBezTo>
                  <a:cubicBezTo>
                    <a:pt x="195263" y="183269"/>
                    <a:pt x="192768" y="180682"/>
                    <a:pt x="189026" y="179388"/>
                  </a:cubicBezTo>
                  <a:close/>
                  <a:moveTo>
                    <a:pt x="186659" y="125413"/>
                  </a:moveTo>
                  <a:cubicBezTo>
                    <a:pt x="176007" y="125413"/>
                    <a:pt x="166687" y="133351"/>
                    <a:pt x="166687" y="145257"/>
                  </a:cubicBezTo>
                  <a:cubicBezTo>
                    <a:pt x="166687" y="145257"/>
                    <a:pt x="166687" y="145257"/>
                    <a:pt x="166687" y="157163"/>
                  </a:cubicBezTo>
                  <a:cubicBezTo>
                    <a:pt x="166687" y="157163"/>
                    <a:pt x="166687" y="157163"/>
                    <a:pt x="207962" y="157163"/>
                  </a:cubicBezTo>
                  <a:lnTo>
                    <a:pt x="207962" y="145257"/>
                  </a:lnTo>
                  <a:cubicBezTo>
                    <a:pt x="207962" y="133351"/>
                    <a:pt x="198642" y="125413"/>
                    <a:pt x="186659" y="125413"/>
                  </a:cubicBezTo>
                  <a:close/>
                  <a:moveTo>
                    <a:pt x="186532" y="109538"/>
                  </a:moveTo>
                  <a:cubicBezTo>
                    <a:pt x="206602" y="109538"/>
                    <a:pt x="223997" y="125201"/>
                    <a:pt x="223997" y="144781"/>
                  </a:cubicBezTo>
                  <a:cubicBezTo>
                    <a:pt x="223997" y="144781"/>
                    <a:pt x="223997" y="144781"/>
                    <a:pt x="223997" y="156528"/>
                  </a:cubicBezTo>
                  <a:cubicBezTo>
                    <a:pt x="229349" y="156528"/>
                    <a:pt x="233363" y="161749"/>
                    <a:pt x="233363" y="166970"/>
                  </a:cubicBezTo>
                  <a:cubicBezTo>
                    <a:pt x="233363" y="166970"/>
                    <a:pt x="233363" y="166970"/>
                    <a:pt x="233363" y="217876"/>
                  </a:cubicBezTo>
                  <a:cubicBezTo>
                    <a:pt x="233363" y="223097"/>
                    <a:pt x="229349" y="227013"/>
                    <a:pt x="223997" y="227013"/>
                  </a:cubicBezTo>
                  <a:cubicBezTo>
                    <a:pt x="223997" y="227013"/>
                    <a:pt x="223997" y="227013"/>
                    <a:pt x="150404" y="227013"/>
                  </a:cubicBezTo>
                  <a:cubicBezTo>
                    <a:pt x="145052" y="227013"/>
                    <a:pt x="139700" y="223097"/>
                    <a:pt x="139700" y="217876"/>
                  </a:cubicBezTo>
                  <a:cubicBezTo>
                    <a:pt x="139700" y="217876"/>
                    <a:pt x="139700" y="217876"/>
                    <a:pt x="139700" y="166970"/>
                  </a:cubicBezTo>
                  <a:cubicBezTo>
                    <a:pt x="139700" y="161749"/>
                    <a:pt x="145052" y="156528"/>
                    <a:pt x="150404" y="156528"/>
                  </a:cubicBezTo>
                  <a:cubicBezTo>
                    <a:pt x="150404" y="156528"/>
                    <a:pt x="150404" y="156528"/>
                    <a:pt x="150404" y="144781"/>
                  </a:cubicBezTo>
                  <a:cubicBezTo>
                    <a:pt x="150404" y="125201"/>
                    <a:pt x="166461" y="109538"/>
                    <a:pt x="186532" y="109538"/>
                  </a:cubicBezTo>
                  <a:close/>
                  <a:moveTo>
                    <a:pt x="35671" y="0"/>
                  </a:moveTo>
                  <a:cubicBezTo>
                    <a:pt x="35671" y="0"/>
                    <a:pt x="35671" y="0"/>
                    <a:pt x="159858" y="0"/>
                  </a:cubicBezTo>
                  <a:cubicBezTo>
                    <a:pt x="180996" y="0"/>
                    <a:pt x="196850" y="15776"/>
                    <a:pt x="196850" y="36810"/>
                  </a:cubicBezTo>
                  <a:cubicBezTo>
                    <a:pt x="196850" y="36810"/>
                    <a:pt x="196850" y="36810"/>
                    <a:pt x="196850" y="90711"/>
                  </a:cubicBezTo>
                  <a:cubicBezTo>
                    <a:pt x="194208" y="90711"/>
                    <a:pt x="190244" y="90711"/>
                    <a:pt x="186281" y="90711"/>
                  </a:cubicBezTo>
                  <a:cubicBezTo>
                    <a:pt x="183639" y="90711"/>
                    <a:pt x="180996" y="90711"/>
                    <a:pt x="177033" y="90711"/>
                  </a:cubicBezTo>
                  <a:cubicBezTo>
                    <a:pt x="177033" y="90711"/>
                    <a:pt x="177033" y="90711"/>
                    <a:pt x="177033" y="60474"/>
                  </a:cubicBezTo>
                  <a:cubicBezTo>
                    <a:pt x="177033" y="60474"/>
                    <a:pt x="177033" y="60474"/>
                    <a:pt x="177033" y="59159"/>
                  </a:cubicBezTo>
                  <a:cubicBezTo>
                    <a:pt x="177033" y="53900"/>
                    <a:pt x="173070" y="48642"/>
                    <a:pt x="167785" y="48642"/>
                  </a:cubicBezTo>
                  <a:cubicBezTo>
                    <a:pt x="167785" y="48642"/>
                    <a:pt x="167785" y="48642"/>
                    <a:pt x="29065" y="48642"/>
                  </a:cubicBezTo>
                  <a:cubicBezTo>
                    <a:pt x="23780" y="48642"/>
                    <a:pt x="19817" y="53900"/>
                    <a:pt x="19817" y="59159"/>
                  </a:cubicBezTo>
                  <a:cubicBezTo>
                    <a:pt x="19817" y="59159"/>
                    <a:pt x="19817" y="59159"/>
                    <a:pt x="19817" y="278706"/>
                  </a:cubicBezTo>
                  <a:cubicBezTo>
                    <a:pt x="19817" y="282650"/>
                    <a:pt x="23780" y="287908"/>
                    <a:pt x="29065" y="287908"/>
                  </a:cubicBezTo>
                  <a:cubicBezTo>
                    <a:pt x="29065" y="287908"/>
                    <a:pt x="29065" y="287908"/>
                    <a:pt x="167785" y="287908"/>
                  </a:cubicBezTo>
                  <a:cubicBezTo>
                    <a:pt x="173070" y="287908"/>
                    <a:pt x="177033" y="282650"/>
                    <a:pt x="177033" y="278706"/>
                  </a:cubicBezTo>
                  <a:cubicBezTo>
                    <a:pt x="177033" y="278706"/>
                    <a:pt x="177033" y="278706"/>
                    <a:pt x="177033" y="245839"/>
                  </a:cubicBezTo>
                  <a:cubicBezTo>
                    <a:pt x="177033" y="245839"/>
                    <a:pt x="177033" y="245839"/>
                    <a:pt x="196850" y="245839"/>
                  </a:cubicBezTo>
                  <a:cubicBezTo>
                    <a:pt x="196850" y="245839"/>
                    <a:pt x="196850" y="245839"/>
                    <a:pt x="196850" y="299740"/>
                  </a:cubicBezTo>
                  <a:cubicBezTo>
                    <a:pt x="196850" y="320774"/>
                    <a:pt x="180996" y="336550"/>
                    <a:pt x="159858" y="336550"/>
                  </a:cubicBezTo>
                  <a:cubicBezTo>
                    <a:pt x="159858" y="336550"/>
                    <a:pt x="159858" y="336550"/>
                    <a:pt x="35671" y="336550"/>
                  </a:cubicBezTo>
                  <a:cubicBezTo>
                    <a:pt x="15854" y="336550"/>
                    <a:pt x="0" y="320774"/>
                    <a:pt x="0" y="299740"/>
                  </a:cubicBezTo>
                  <a:cubicBezTo>
                    <a:pt x="0" y="299740"/>
                    <a:pt x="0" y="299740"/>
                    <a:pt x="0" y="36810"/>
                  </a:cubicBezTo>
                  <a:cubicBezTo>
                    <a:pt x="0" y="15776"/>
                    <a:pt x="15854" y="0"/>
                    <a:pt x="35671" y="0"/>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is1ide-Freeform: Shape 51"/>
            <p:cNvSpPr/>
            <p:nvPr/>
          </p:nvSpPr>
          <p:spPr bwMode="auto">
            <a:xfrm>
              <a:off x="9567740" y="4202870"/>
              <a:ext cx="613026" cy="51805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3" name="Group 40"/>
            <p:cNvGrpSpPr/>
            <p:nvPr/>
          </p:nvGrpSpPr>
          <p:grpSpPr>
            <a:xfrm>
              <a:off x="1165965" y="1260443"/>
              <a:ext cx="2020976" cy="1303126"/>
              <a:chOff x="5122025" y="150428"/>
              <a:chExt cx="2020976" cy="1303126"/>
            </a:xfrm>
          </p:grpSpPr>
          <p:sp>
            <p:nvSpPr>
              <p:cNvPr id="23" name="is1ide-TextBox 41"/>
              <p:cNvSpPr txBox="1"/>
              <p:nvPr/>
            </p:nvSpPr>
            <p:spPr>
              <a:xfrm>
                <a:off x="5122026" y="826908"/>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24" name="is1ide-Rectangle 42"/>
              <p:cNvSpPr/>
              <p:nvPr/>
            </p:nvSpPr>
            <p:spPr>
              <a:xfrm>
                <a:off x="5122025" y="150428"/>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4" name="Group 43"/>
            <p:cNvGrpSpPr/>
            <p:nvPr/>
          </p:nvGrpSpPr>
          <p:grpSpPr>
            <a:xfrm>
              <a:off x="3757727" y="1260443"/>
              <a:ext cx="2020976" cy="1303126"/>
              <a:chOff x="5122025" y="150428"/>
              <a:chExt cx="2020976" cy="1303126"/>
            </a:xfrm>
          </p:grpSpPr>
          <p:sp>
            <p:nvSpPr>
              <p:cNvPr id="21" name="is1ide-TextBox 44"/>
              <p:cNvSpPr txBox="1"/>
              <p:nvPr/>
            </p:nvSpPr>
            <p:spPr>
              <a:xfrm>
                <a:off x="5122026" y="826908"/>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22" name="is1ide-Rectangle 45"/>
              <p:cNvSpPr/>
              <p:nvPr/>
            </p:nvSpPr>
            <p:spPr>
              <a:xfrm>
                <a:off x="5122025" y="150428"/>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5" name="Group 46"/>
            <p:cNvGrpSpPr/>
            <p:nvPr/>
          </p:nvGrpSpPr>
          <p:grpSpPr>
            <a:xfrm>
              <a:off x="6316142" y="1260443"/>
              <a:ext cx="2020976" cy="1303126"/>
              <a:chOff x="5122025" y="150428"/>
              <a:chExt cx="2020976" cy="1303126"/>
            </a:xfrm>
          </p:grpSpPr>
          <p:sp>
            <p:nvSpPr>
              <p:cNvPr id="19" name="is1ide-TextBox 47"/>
              <p:cNvSpPr txBox="1"/>
              <p:nvPr/>
            </p:nvSpPr>
            <p:spPr>
              <a:xfrm>
                <a:off x="5122026" y="826908"/>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20" name="is1ide-Rectangle 48"/>
              <p:cNvSpPr/>
              <p:nvPr/>
            </p:nvSpPr>
            <p:spPr>
              <a:xfrm>
                <a:off x="5122025" y="150428"/>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6" name="Group 52"/>
            <p:cNvGrpSpPr/>
            <p:nvPr/>
          </p:nvGrpSpPr>
          <p:grpSpPr>
            <a:xfrm>
              <a:off x="8863765" y="1260443"/>
              <a:ext cx="2020976" cy="1303126"/>
              <a:chOff x="5122025" y="150428"/>
              <a:chExt cx="2020976" cy="1303126"/>
            </a:xfrm>
          </p:grpSpPr>
          <p:sp>
            <p:nvSpPr>
              <p:cNvPr id="17" name="is1ide-TextBox 53"/>
              <p:cNvSpPr txBox="1"/>
              <p:nvPr/>
            </p:nvSpPr>
            <p:spPr>
              <a:xfrm>
                <a:off x="5122026" y="826908"/>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18" name="is1ide-Rectangle 54"/>
              <p:cNvSpPr/>
              <p:nvPr/>
            </p:nvSpPr>
            <p:spPr>
              <a:xfrm>
                <a:off x="5122025" y="150428"/>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2000" b="1">
                    <a:solidFill>
                      <a:schemeClr val="accent6"/>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未来展望</a:t>
            </a:r>
          </a:p>
        </p:txBody>
      </p:sp>
      <p:grpSp>
        <p:nvGrpSpPr>
          <p:cNvPr id="4" name="de1ffbe9-936a-4bc2-91a5-102e309e1217"/>
          <p:cNvGrpSpPr>
            <a:grpSpLocks noChangeAspect="1"/>
          </p:cNvGrpSpPr>
          <p:nvPr/>
        </p:nvGrpSpPr>
        <p:grpSpPr>
          <a:xfrm>
            <a:off x="1356611" y="1412709"/>
            <a:ext cx="9478778" cy="4786192"/>
            <a:chOff x="1356611" y="1133575"/>
            <a:chExt cx="9478778" cy="4786192"/>
          </a:xfrm>
        </p:grpSpPr>
        <p:sp>
          <p:nvSpPr>
            <p:cNvPr id="5" name="矩形 4"/>
            <p:cNvSpPr/>
            <p:nvPr/>
          </p:nvSpPr>
          <p:spPr>
            <a:xfrm>
              <a:off x="4300823" y="1133575"/>
              <a:ext cx="3591892" cy="957148"/>
            </a:xfrm>
            <a:prstGeom prst="rect">
              <a:avLst/>
            </a:prstGeom>
          </p:spPr>
          <p:txBody>
            <a:bodyPr wrap="square" lIns="0" tIns="0" rIns="0" bIns="0" anchor="ctr">
              <a:normAutofit/>
            </a:bodyPr>
            <a:lstStyle/>
            <a:p>
              <a:pPr algn="ctr">
                <a:lnSpc>
                  <a:spcPct val="12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6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任意多边形: 形状 36"/>
            <p:cNvSpPr/>
            <p:nvPr/>
          </p:nvSpPr>
          <p:spPr>
            <a:xfrm flipV="1">
              <a:off x="1932423" y="3684203"/>
              <a:ext cx="3515258" cy="2187952"/>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任意多边形: 形状 35"/>
            <p:cNvSpPr/>
            <p:nvPr/>
          </p:nvSpPr>
          <p:spPr>
            <a:xfrm flipH="1">
              <a:off x="7778506" y="2935815"/>
              <a:ext cx="1754659" cy="506627"/>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任意多边形: 形状 34"/>
            <p:cNvSpPr/>
            <p:nvPr/>
          </p:nvSpPr>
          <p:spPr>
            <a:xfrm>
              <a:off x="2717423" y="2935816"/>
              <a:ext cx="1754659" cy="506627"/>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9" name="组合 8"/>
            <p:cNvGrpSpPr>
              <a:grpSpLocks noChangeAspect="1"/>
            </p:cNvGrpSpPr>
            <p:nvPr/>
          </p:nvGrpSpPr>
          <p:grpSpPr bwMode="auto">
            <a:xfrm>
              <a:off x="4294837" y="2060848"/>
              <a:ext cx="3609328" cy="3642193"/>
              <a:chOff x="1973" y="280"/>
              <a:chExt cx="3734" cy="3768"/>
            </a:xfrm>
          </p:grpSpPr>
          <p:sp>
            <p:nvSpPr>
              <p:cNvPr id="23" name="任意多边形: 形状 2"/>
              <p:cNvSpPr/>
              <p:nvPr/>
            </p:nvSpPr>
            <p:spPr bwMode="auto">
              <a:xfrm>
                <a:off x="3681" y="280"/>
                <a:ext cx="327" cy="423"/>
              </a:xfrm>
              <a:custGeom>
                <a:avLst/>
                <a:gdLst>
                  <a:gd name="T0" fmla="*/ 105 w 138"/>
                  <a:gd name="T1" fmla="*/ 117 h 179"/>
                  <a:gd name="T2" fmla="*/ 93 w 138"/>
                  <a:gd name="T3" fmla="*/ 117 h 179"/>
                  <a:gd name="T4" fmla="*/ 85 w 138"/>
                  <a:gd name="T5" fmla="*/ 25 h 179"/>
                  <a:gd name="T6" fmla="*/ 67 w 138"/>
                  <a:gd name="T7" fmla="*/ 0 h 179"/>
                  <a:gd name="T8" fmla="*/ 65 w 138"/>
                  <a:gd name="T9" fmla="*/ 0 h 179"/>
                  <a:gd name="T10" fmla="*/ 51 w 138"/>
                  <a:gd name="T11" fmla="*/ 25 h 179"/>
                  <a:gd name="T12" fmla="*/ 43 w 138"/>
                  <a:gd name="T13" fmla="*/ 117 h 179"/>
                  <a:gd name="T14" fmla="*/ 31 w 138"/>
                  <a:gd name="T15" fmla="*/ 117 h 179"/>
                  <a:gd name="T16" fmla="*/ 28 w 138"/>
                  <a:gd name="T17" fmla="*/ 117 h 179"/>
                  <a:gd name="T18" fmla="*/ 1 w 138"/>
                  <a:gd name="T19" fmla="*/ 150 h 179"/>
                  <a:gd name="T20" fmla="*/ 31 w 138"/>
                  <a:gd name="T21" fmla="*/ 179 h 179"/>
                  <a:gd name="T22" fmla="*/ 77 w 138"/>
                  <a:gd name="T23" fmla="*/ 179 h 179"/>
                  <a:gd name="T24" fmla="*/ 77 w 138"/>
                  <a:gd name="T25" fmla="*/ 179 h 179"/>
                  <a:gd name="T26" fmla="*/ 72 w 138"/>
                  <a:gd name="T27" fmla="*/ 172 h 179"/>
                  <a:gd name="T28" fmla="*/ 65 w 138"/>
                  <a:gd name="T29" fmla="*/ 154 h 179"/>
                  <a:gd name="T30" fmla="*/ 72 w 138"/>
                  <a:gd name="T31" fmla="*/ 134 h 179"/>
                  <a:gd name="T32" fmla="*/ 95 w 138"/>
                  <a:gd name="T33" fmla="*/ 124 h 179"/>
                  <a:gd name="T34" fmla="*/ 118 w 138"/>
                  <a:gd name="T35" fmla="*/ 134 h 179"/>
                  <a:gd name="T36" fmla="*/ 124 w 138"/>
                  <a:gd name="T37" fmla="*/ 154 h 179"/>
                  <a:gd name="T38" fmla="*/ 118 w 138"/>
                  <a:gd name="T39" fmla="*/ 171 h 179"/>
                  <a:gd name="T40" fmla="*/ 114 w 138"/>
                  <a:gd name="T41" fmla="*/ 177 h 179"/>
                  <a:gd name="T42" fmla="*/ 114 w 138"/>
                  <a:gd name="T43" fmla="*/ 178 h 179"/>
                  <a:gd name="T44" fmla="*/ 128 w 138"/>
                  <a:gd name="T45" fmla="*/ 171 h 179"/>
                  <a:gd name="T46" fmla="*/ 138 w 138"/>
                  <a:gd name="T47" fmla="*/ 148 h 179"/>
                  <a:gd name="T48" fmla="*/ 128 w 138"/>
                  <a:gd name="T49" fmla="*/ 126 h 179"/>
                  <a:gd name="T50" fmla="*/ 105 w 138"/>
                  <a:gd name="T51" fmla="*/ 1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79">
                    <a:moveTo>
                      <a:pt x="105" y="117"/>
                    </a:moveTo>
                    <a:cubicBezTo>
                      <a:pt x="93" y="117"/>
                      <a:pt x="93" y="117"/>
                      <a:pt x="93" y="117"/>
                    </a:cubicBezTo>
                    <a:cubicBezTo>
                      <a:pt x="85" y="25"/>
                      <a:pt x="85" y="25"/>
                      <a:pt x="85" y="25"/>
                    </a:cubicBezTo>
                    <a:cubicBezTo>
                      <a:pt x="85" y="12"/>
                      <a:pt x="81" y="0"/>
                      <a:pt x="67" y="0"/>
                    </a:cubicBezTo>
                    <a:cubicBezTo>
                      <a:pt x="67" y="0"/>
                      <a:pt x="66" y="0"/>
                      <a:pt x="65" y="0"/>
                    </a:cubicBezTo>
                    <a:cubicBezTo>
                      <a:pt x="53" y="1"/>
                      <a:pt x="51" y="13"/>
                      <a:pt x="51" y="25"/>
                    </a:cubicBezTo>
                    <a:cubicBezTo>
                      <a:pt x="43" y="117"/>
                      <a:pt x="43" y="117"/>
                      <a:pt x="43" y="117"/>
                    </a:cubicBezTo>
                    <a:cubicBezTo>
                      <a:pt x="31" y="117"/>
                      <a:pt x="31" y="117"/>
                      <a:pt x="31" y="117"/>
                    </a:cubicBezTo>
                    <a:cubicBezTo>
                      <a:pt x="30" y="117"/>
                      <a:pt x="29" y="117"/>
                      <a:pt x="28" y="117"/>
                    </a:cubicBezTo>
                    <a:cubicBezTo>
                      <a:pt x="12" y="119"/>
                      <a:pt x="0" y="134"/>
                      <a:pt x="1" y="150"/>
                    </a:cubicBezTo>
                    <a:cubicBezTo>
                      <a:pt x="1" y="165"/>
                      <a:pt x="15" y="179"/>
                      <a:pt x="31" y="179"/>
                    </a:cubicBezTo>
                    <a:cubicBezTo>
                      <a:pt x="77" y="179"/>
                      <a:pt x="77" y="179"/>
                      <a:pt x="77" y="179"/>
                    </a:cubicBezTo>
                    <a:cubicBezTo>
                      <a:pt x="77" y="179"/>
                      <a:pt x="77" y="179"/>
                      <a:pt x="77" y="179"/>
                    </a:cubicBezTo>
                    <a:cubicBezTo>
                      <a:pt x="77" y="177"/>
                      <a:pt x="76" y="177"/>
                      <a:pt x="72" y="172"/>
                    </a:cubicBezTo>
                    <a:cubicBezTo>
                      <a:pt x="69" y="168"/>
                      <a:pt x="65" y="162"/>
                      <a:pt x="65" y="154"/>
                    </a:cubicBezTo>
                    <a:cubicBezTo>
                      <a:pt x="65" y="147"/>
                      <a:pt x="67" y="140"/>
                      <a:pt x="72" y="134"/>
                    </a:cubicBezTo>
                    <a:cubicBezTo>
                      <a:pt x="76" y="128"/>
                      <a:pt x="85" y="124"/>
                      <a:pt x="95" y="124"/>
                    </a:cubicBezTo>
                    <a:cubicBezTo>
                      <a:pt x="104" y="124"/>
                      <a:pt x="113" y="128"/>
                      <a:pt x="118" y="134"/>
                    </a:cubicBezTo>
                    <a:cubicBezTo>
                      <a:pt x="123" y="140"/>
                      <a:pt x="124" y="147"/>
                      <a:pt x="124" y="154"/>
                    </a:cubicBezTo>
                    <a:cubicBezTo>
                      <a:pt x="124" y="162"/>
                      <a:pt x="121" y="168"/>
                      <a:pt x="118" y="171"/>
                    </a:cubicBezTo>
                    <a:cubicBezTo>
                      <a:pt x="114" y="176"/>
                      <a:pt x="114" y="176"/>
                      <a:pt x="114" y="177"/>
                    </a:cubicBezTo>
                    <a:cubicBezTo>
                      <a:pt x="114" y="178"/>
                      <a:pt x="114" y="178"/>
                      <a:pt x="114" y="178"/>
                    </a:cubicBezTo>
                    <a:cubicBezTo>
                      <a:pt x="119" y="177"/>
                      <a:pt x="124" y="175"/>
                      <a:pt x="128" y="171"/>
                    </a:cubicBezTo>
                    <a:cubicBezTo>
                      <a:pt x="135" y="165"/>
                      <a:pt x="138" y="157"/>
                      <a:pt x="138" y="148"/>
                    </a:cubicBezTo>
                    <a:cubicBezTo>
                      <a:pt x="138" y="140"/>
                      <a:pt x="135" y="131"/>
                      <a:pt x="128" y="126"/>
                    </a:cubicBezTo>
                    <a:cubicBezTo>
                      <a:pt x="122" y="120"/>
                      <a:pt x="113" y="117"/>
                      <a:pt x="105" y="117"/>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任意多边形: 形状 3"/>
              <p:cNvSpPr/>
              <p:nvPr/>
            </p:nvSpPr>
            <p:spPr bwMode="auto">
              <a:xfrm>
                <a:off x="2396" y="701"/>
                <a:ext cx="1274" cy="734"/>
              </a:xfrm>
              <a:custGeom>
                <a:avLst/>
                <a:gdLst>
                  <a:gd name="T0" fmla="*/ 522 w 538"/>
                  <a:gd name="T1" fmla="*/ 0 h 310"/>
                  <a:gd name="T2" fmla="*/ 522 w 538"/>
                  <a:gd name="T3" fmla="*/ 0 h 310"/>
                  <a:gd name="T4" fmla="*/ 521 w 538"/>
                  <a:gd name="T5" fmla="*/ 0 h 310"/>
                  <a:gd name="T6" fmla="*/ 0 w 538"/>
                  <a:gd name="T7" fmla="*/ 267 h 310"/>
                  <a:gd name="T8" fmla="*/ 108 w 538"/>
                  <a:gd name="T9" fmla="*/ 249 h 310"/>
                  <a:gd name="T10" fmla="*/ 141 w 538"/>
                  <a:gd name="T11" fmla="*/ 248 h 310"/>
                  <a:gd name="T12" fmla="*/ 149 w 538"/>
                  <a:gd name="T13" fmla="*/ 249 h 310"/>
                  <a:gd name="T14" fmla="*/ 149 w 538"/>
                  <a:gd name="T15" fmla="*/ 247 h 310"/>
                  <a:gd name="T16" fmla="*/ 147 w 538"/>
                  <a:gd name="T17" fmla="*/ 239 h 310"/>
                  <a:gd name="T18" fmla="*/ 146 w 538"/>
                  <a:gd name="T19" fmla="*/ 219 h 310"/>
                  <a:gd name="T20" fmla="*/ 158 w 538"/>
                  <a:gd name="T21" fmla="*/ 202 h 310"/>
                  <a:gd name="T22" fmla="*/ 182 w 538"/>
                  <a:gd name="T23" fmla="*/ 200 h 310"/>
                  <a:gd name="T24" fmla="*/ 202 w 538"/>
                  <a:gd name="T25" fmla="*/ 216 h 310"/>
                  <a:gd name="T26" fmla="*/ 202 w 538"/>
                  <a:gd name="T27" fmla="*/ 237 h 310"/>
                  <a:gd name="T28" fmla="*/ 190 w 538"/>
                  <a:gd name="T29" fmla="*/ 252 h 310"/>
                  <a:gd name="T30" fmla="*/ 189 w 538"/>
                  <a:gd name="T31" fmla="*/ 253 h 310"/>
                  <a:gd name="T32" fmla="*/ 318 w 538"/>
                  <a:gd name="T33" fmla="*/ 310 h 310"/>
                  <a:gd name="T34" fmla="*/ 385 w 538"/>
                  <a:gd name="T35" fmla="*/ 190 h 310"/>
                  <a:gd name="T36" fmla="*/ 384 w 538"/>
                  <a:gd name="T37" fmla="*/ 189 h 310"/>
                  <a:gd name="T38" fmla="*/ 376 w 538"/>
                  <a:gd name="T39" fmla="*/ 190 h 310"/>
                  <a:gd name="T40" fmla="*/ 357 w 538"/>
                  <a:gd name="T41" fmla="*/ 186 h 310"/>
                  <a:gd name="T42" fmla="*/ 343 w 538"/>
                  <a:gd name="T43" fmla="*/ 170 h 310"/>
                  <a:gd name="T44" fmla="*/ 347 w 538"/>
                  <a:gd name="T45" fmla="*/ 146 h 310"/>
                  <a:gd name="T46" fmla="*/ 368 w 538"/>
                  <a:gd name="T47" fmla="*/ 131 h 310"/>
                  <a:gd name="T48" fmla="*/ 388 w 538"/>
                  <a:gd name="T49" fmla="*/ 136 h 310"/>
                  <a:gd name="T50" fmla="*/ 399 w 538"/>
                  <a:gd name="T51" fmla="*/ 151 h 310"/>
                  <a:gd name="T52" fmla="*/ 403 w 538"/>
                  <a:gd name="T53" fmla="*/ 157 h 310"/>
                  <a:gd name="T54" fmla="*/ 406 w 538"/>
                  <a:gd name="T55" fmla="*/ 159 h 310"/>
                  <a:gd name="T56" fmla="*/ 531 w 538"/>
                  <a:gd name="T57" fmla="*/ 25 h 310"/>
                  <a:gd name="T58" fmla="*/ 536 w 538"/>
                  <a:gd name="T59" fmla="*/ 9 h 310"/>
                  <a:gd name="T60" fmla="*/ 522 w 538"/>
                  <a:gd name="T6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8" h="310">
                    <a:moveTo>
                      <a:pt x="522" y="0"/>
                    </a:moveTo>
                    <a:cubicBezTo>
                      <a:pt x="522" y="0"/>
                      <a:pt x="522" y="0"/>
                      <a:pt x="522" y="0"/>
                    </a:cubicBezTo>
                    <a:cubicBezTo>
                      <a:pt x="521" y="0"/>
                      <a:pt x="521" y="0"/>
                      <a:pt x="521" y="0"/>
                    </a:cubicBezTo>
                    <a:cubicBezTo>
                      <a:pt x="302" y="23"/>
                      <a:pt x="128" y="131"/>
                      <a:pt x="0" y="267"/>
                    </a:cubicBezTo>
                    <a:cubicBezTo>
                      <a:pt x="35" y="257"/>
                      <a:pt x="71" y="250"/>
                      <a:pt x="108" y="249"/>
                    </a:cubicBezTo>
                    <a:cubicBezTo>
                      <a:pt x="119" y="248"/>
                      <a:pt x="130" y="248"/>
                      <a:pt x="141" y="248"/>
                    </a:cubicBezTo>
                    <a:cubicBezTo>
                      <a:pt x="143" y="248"/>
                      <a:pt x="146" y="248"/>
                      <a:pt x="149" y="249"/>
                    </a:cubicBezTo>
                    <a:cubicBezTo>
                      <a:pt x="149" y="247"/>
                      <a:pt x="149" y="247"/>
                      <a:pt x="149" y="247"/>
                    </a:cubicBezTo>
                    <a:cubicBezTo>
                      <a:pt x="150" y="245"/>
                      <a:pt x="149" y="244"/>
                      <a:pt x="147" y="239"/>
                    </a:cubicBezTo>
                    <a:cubicBezTo>
                      <a:pt x="145" y="234"/>
                      <a:pt x="143" y="227"/>
                      <a:pt x="146" y="219"/>
                    </a:cubicBezTo>
                    <a:cubicBezTo>
                      <a:pt x="148" y="213"/>
                      <a:pt x="151" y="206"/>
                      <a:pt x="158" y="202"/>
                    </a:cubicBezTo>
                    <a:cubicBezTo>
                      <a:pt x="164" y="198"/>
                      <a:pt x="173" y="197"/>
                      <a:pt x="182" y="200"/>
                    </a:cubicBezTo>
                    <a:cubicBezTo>
                      <a:pt x="192" y="202"/>
                      <a:pt x="199" y="209"/>
                      <a:pt x="202" y="216"/>
                    </a:cubicBezTo>
                    <a:cubicBezTo>
                      <a:pt x="205" y="223"/>
                      <a:pt x="204" y="230"/>
                      <a:pt x="202" y="237"/>
                    </a:cubicBezTo>
                    <a:cubicBezTo>
                      <a:pt x="200" y="244"/>
                      <a:pt x="194" y="249"/>
                      <a:pt x="190" y="252"/>
                    </a:cubicBezTo>
                    <a:cubicBezTo>
                      <a:pt x="189" y="252"/>
                      <a:pt x="189" y="253"/>
                      <a:pt x="189" y="253"/>
                    </a:cubicBezTo>
                    <a:cubicBezTo>
                      <a:pt x="236" y="261"/>
                      <a:pt x="281" y="279"/>
                      <a:pt x="318" y="310"/>
                    </a:cubicBezTo>
                    <a:cubicBezTo>
                      <a:pt x="338" y="266"/>
                      <a:pt x="360" y="226"/>
                      <a:pt x="385" y="190"/>
                    </a:cubicBezTo>
                    <a:cubicBezTo>
                      <a:pt x="384" y="189"/>
                      <a:pt x="384" y="189"/>
                      <a:pt x="384" y="189"/>
                    </a:cubicBezTo>
                    <a:cubicBezTo>
                      <a:pt x="383" y="189"/>
                      <a:pt x="382" y="189"/>
                      <a:pt x="376" y="190"/>
                    </a:cubicBezTo>
                    <a:cubicBezTo>
                      <a:pt x="371" y="190"/>
                      <a:pt x="364" y="190"/>
                      <a:pt x="357" y="186"/>
                    </a:cubicBezTo>
                    <a:cubicBezTo>
                      <a:pt x="351" y="183"/>
                      <a:pt x="346" y="178"/>
                      <a:pt x="343" y="170"/>
                    </a:cubicBezTo>
                    <a:cubicBezTo>
                      <a:pt x="341" y="164"/>
                      <a:pt x="342" y="154"/>
                      <a:pt x="347" y="146"/>
                    </a:cubicBezTo>
                    <a:cubicBezTo>
                      <a:pt x="352" y="137"/>
                      <a:pt x="360" y="132"/>
                      <a:pt x="368" y="131"/>
                    </a:cubicBezTo>
                    <a:cubicBezTo>
                      <a:pt x="375" y="130"/>
                      <a:pt x="382" y="133"/>
                      <a:pt x="388" y="136"/>
                    </a:cubicBezTo>
                    <a:cubicBezTo>
                      <a:pt x="395" y="140"/>
                      <a:pt x="398" y="146"/>
                      <a:pt x="399" y="151"/>
                    </a:cubicBezTo>
                    <a:cubicBezTo>
                      <a:pt x="402" y="156"/>
                      <a:pt x="402" y="157"/>
                      <a:pt x="403" y="157"/>
                    </a:cubicBezTo>
                    <a:cubicBezTo>
                      <a:pt x="406" y="159"/>
                      <a:pt x="406" y="159"/>
                      <a:pt x="406" y="159"/>
                    </a:cubicBezTo>
                    <a:cubicBezTo>
                      <a:pt x="443" y="108"/>
                      <a:pt x="485" y="64"/>
                      <a:pt x="531" y="25"/>
                    </a:cubicBezTo>
                    <a:cubicBezTo>
                      <a:pt x="536" y="21"/>
                      <a:pt x="538" y="14"/>
                      <a:pt x="536" y="9"/>
                    </a:cubicBezTo>
                    <a:cubicBezTo>
                      <a:pt x="533" y="3"/>
                      <a:pt x="527" y="0"/>
                      <a:pt x="52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任意多边形: 形状 4"/>
              <p:cNvSpPr/>
              <p:nvPr/>
            </p:nvSpPr>
            <p:spPr bwMode="auto">
              <a:xfrm>
                <a:off x="1973" y="1198"/>
                <a:ext cx="1152" cy="878"/>
              </a:xfrm>
              <a:custGeom>
                <a:avLst/>
                <a:gdLst>
                  <a:gd name="T0" fmla="*/ 353 w 487"/>
                  <a:gd name="T1" fmla="*/ 43 h 371"/>
                  <a:gd name="T2" fmla="*/ 362 w 487"/>
                  <a:gd name="T3" fmla="*/ 32 h 371"/>
                  <a:gd name="T4" fmla="*/ 370 w 487"/>
                  <a:gd name="T5" fmla="*/ 23 h 371"/>
                  <a:gd name="T6" fmla="*/ 370 w 487"/>
                  <a:gd name="T7" fmla="*/ 10 h 371"/>
                  <a:gd name="T8" fmla="*/ 358 w 487"/>
                  <a:gd name="T9" fmla="*/ 1 h 371"/>
                  <a:gd name="T10" fmla="*/ 351 w 487"/>
                  <a:gd name="T11" fmla="*/ 0 h 371"/>
                  <a:gd name="T12" fmla="*/ 343 w 487"/>
                  <a:gd name="T13" fmla="*/ 2 h 371"/>
                  <a:gd name="T14" fmla="*/ 336 w 487"/>
                  <a:gd name="T15" fmla="*/ 13 h 371"/>
                  <a:gd name="T16" fmla="*/ 337 w 487"/>
                  <a:gd name="T17" fmla="*/ 24 h 371"/>
                  <a:gd name="T18" fmla="*/ 340 w 487"/>
                  <a:gd name="T19" fmla="*/ 39 h 371"/>
                  <a:gd name="T20" fmla="*/ 340 w 487"/>
                  <a:gd name="T21" fmla="*/ 39 h 371"/>
                  <a:gd name="T22" fmla="*/ 332 w 487"/>
                  <a:gd name="T23" fmla="*/ 63 h 371"/>
                  <a:gd name="T24" fmla="*/ 303 w 487"/>
                  <a:gd name="T25" fmla="*/ 62 h 371"/>
                  <a:gd name="T26" fmla="*/ 288 w 487"/>
                  <a:gd name="T27" fmla="*/ 63 h 371"/>
                  <a:gd name="T28" fmla="*/ 147 w 487"/>
                  <a:gd name="T29" fmla="*/ 94 h 371"/>
                  <a:gd name="T30" fmla="*/ 9 w 487"/>
                  <a:gd name="T31" fmla="*/ 303 h 371"/>
                  <a:gd name="T32" fmla="*/ 9 w 487"/>
                  <a:gd name="T33" fmla="*/ 303 h 371"/>
                  <a:gd name="T34" fmla="*/ 18 w 487"/>
                  <a:gd name="T35" fmla="*/ 357 h 371"/>
                  <a:gd name="T36" fmla="*/ 72 w 487"/>
                  <a:gd name="T37" fmla="*/ 354 h 371"/>
                  <a:gd name="T38" fmla="*/ 73 w 487"/>
                  <a:gd name="T39" fmla="*/ 354 h 371"/>
                  <a:gd name="T40" fmla="*/ 73 w 487"/>
                  <a:gd name="T41" fmla="*/ 354 h 371"/>
                  <a:gd name="T42" fmla="*/ 394 w 487"/>
                  <a:gd name="T43" fmla="*/ 361 h 371"/>
                  <a:gd name="T44" fmla="*/ 407 w 487"/>
                  <a:gd name="T45" fmla="*/ 362 h 371"/>
                  <a:gd name="T46" fmla="*/ 416 w 487"/>
                  <a:gd name="T47" fmla="*/ 352 h 371"/>
                  <a:gd name="T48" fmla="*/ 442 w 487"/>
                  <a:gd name="T49" fmla="*/ 251 h 371"/>
                  <a:gd name="T50" fmla="*/ 434 w 487"/>
                  <a:gd name="T51" fmla="*/ 253 h 371"/>
                  <a:gd name="T52" fmla="*/ 415 w 487"/>
                  <a:gd name="T53" fmla="*/ 256 h 371"/>
                  <a:gd name="T54" fmla="*/ 397 w 487"/>
                  <a:gd name="T55" fmla="*/ 245 h 371"/>
                  <a:gd name="T56" fmla="*/ 393 w 487"/>
                  <a:gd name="T57" fmla="*/ 220 h 371"/>
                  <a:gd name="T58" fmla="*/ 408 w 487"/>
                  <a:gd name="T59" fmla="*/ 200 h 371"/>
                  <a:gd name="T60" fmla="*/ 430 w 487"/>
                  <a:gd name="T61" fmla="*/ 199 h 371"/>
                  <a:gd name="T62" fmla="*/ 445 w 487"/>
                  <a:gd name="T63" fmla="*/ 210 h 371"/>
                  <a:gd name="T64" fmla="*/ 450 w 487"/>
                  <a:gd name="T65" fmla="*/ 215 h 371"/>
                  <a:gd name="T66" fmla="*/ 453 w 487"/>
                  <a:gd name="T67" fmla="*/ 215 h 371"/>
                  <a:gd name="T68" fmla="*/ 487 w 487"/>
                  <a:gd name="T69" fmla="*/ 123 h 371"/>
                  <a:gd name="T70" fmla="*/ 346 w 487"/>
                  <a:gd name="T71" fmla="*/ 64 h 371"/>
                  <a:gd name="T72" fmla="*/ 353 w 487"/>
                  <a:gd name="T73" fmla="*/ 4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7" h="371">
                    <a:moveTo>
                      <a:pt x="353" y="43"/>
                    </a:moveTo>
                    <a:cubicBezTo>
                      <a:pt x="355" y="37"/>
                      <a:pt x="359" y="35"/>
                      <a:pt x="362" y="32"/>
                    </a:cubicBezTo>
                    <a:cubicBezTo>
                      <a:pt x="366" y="30"/>
                      <a:pt x="368" y="27"/>
                      <a:pt x="370" y="23"/>
                    </a:cubicBezTo>
                    <a:cubicBezTo>
                      <a:pt x="371" y="19"/>
                      <a:pt x="371" y="14"/>
                      <a:pt x="370" y="10"/>
                    </a:cubicBezTo>
                    <a:cubicBezTo>
                      <a:pt x="368" y="6"/>
                      <a:pt x="365" y="3"/>
                      <a:pt x="358" y="1"/>
                    </a:cubicBezTo>
                    <a:cubicBezTo>
                      <a:pt x="355" y="0"/>
                      <a:pt x="353" y="0"/>
                      <a:pt x="351" y="0"/>
                    </a:cubicBezTo>
                    <a:cubicBezTo>
                      <a:pt x="348" y="0"/>
                      <a:pt x="345" y="0"/>
                      <a:pt x="343" y="2"/>
                    </a:cubicBezTo>
                    <a:cubicBezTo>
                      <a:pt x="340" y="4"/>
                      <a:pt x="337" y="8"/>
                      <a:pt x="336" y="13"/>
                    </a:cubicBezTo>
                    <a:cubicBezTo>
                      <a:pt x="334" y="17"/>
                      <a:pt x="335" y="20"/>
                      <a:pt x="337" y="24"/>
                    </a:cubicBezTo>
                    <a:cubicBezTo>
                      <a:pt x="339" y="29"/>
                      <a:pt x="341" y="33"/>
                      <a:pt x="340" y="39"/>
                    </a:cubicBezTo>
                    <a:cubicBezTo>
                      <a:pt x="340" y="39"/>
                      <a:pt x="340" y="39"/>
                      <a:pt x="340" y="39"/>
                    </a:cubicBezTo>
                    <a:cubicBezTo>
                      <a:pt x="332" y="63"/>
                      <a:pt x="332" y="63"/>
                      <a:pt x="332" y="63"/>
                    </a:cubicBezTo>
                    <a:cubicBezTo>
                      <a:pt x="323" y="62"/>
                      <a:pt x="313" y="62"/>
                      <a:pt x="303" y="62"/>
                    </a:cubicBezTo>
                    <a:cubicBezTo>
                      <a:pt x="298" y="62"/>
                      <a:pt x="293" y="62"/>
                      <a:pt x="288" y="63"/>
                    </a:cubicBezTo>
                    <a:cubicBezTo>
                      <a:pt x="240" y="65"/>
                      <a:pt x="191" y="76"/>
                      <a:pt x="147" y="94"/>
                    </a:cubicBezTo>
                    <a:cubicBezTo>
                      <a:pt x="91" y="160"/>
                      <a:pt x="45" y="232"/>
                      <a:pt x="9" y="303"/>
                    </a:cubicBezTo>
                    <a:cubicBezTo>
                      <a:pt x="9" y="303"/>
                      <a:pt x="9" y="303"/>
                      <a:pt x="9" y="303"/>
                    </a:cubicBezTo>
                    <a:cubicBezTo>
                      <a:pt x="0" y="321"/>
                      <a:pt x="3" y="343"/>
                      <a:pt x="18" y="357"/>
                    </a:cubicBezTo>
                    <a:cubicBezTo>
                      <a:pt x="33" y="371"/>
                      <a:pt x="55" y="365"/>
                      <a:pt x="72" y="354"/>
                    </a:cubicBezTo>
                    <a:cubicBezTo>
                      <a:pt x="73" y="354"/>
                      <a:pt x="73" y="354"/>
                      <a:pt x="73" y="354"/>
                    </a:cubicBezTo>
                    <a:cubicBezTo>
                      <a:pt x="73" y="354"/>
                      <a:pt x="73" y="354"/>
                      <a:pt x="73" y="354"/>
                    </a:cubicBezTo>
                    <a:cubicBezTo>
                      <a:pt x="191" y="283"/>
                      <a:pt x="289" y="293"/>
                      <a:pt x="394" y="361"/>
                    </a:cubicBezTo>
                    <a:cubicBezTo>
                      <a:pt x="398" y="363"/>
                      <a:pt x="403" y="364"/>
                      <a:pt x="407" y="362"/>
                    </a:cubicBezTo>
                    <a:cubicBezTo>
                      <a:pt x="411" y="360"/>
                      <a:pt x="415" y="356"/>
                      <a:pt x="416" y="352"/>
                    </a:cubicBezTo>
                    <a:cubicBezTo>
                      <a:pt x="423" y="317"/>
                      <a:pt x="432" y="283"/>
                      <a:pt x="442" y="251"/>
                    </a:cubicBezTo>
                    <a:cubicBezTo>
                      <a:pt x="440" y="251"/>
                      <a:pt x="439" y="251"/>
                      <a:pt x="434" y="253"/>
                    </a:cubicBezTo>
                    <a:cubicBezTo>
                      <a:pt x="430" y="255"/>
                      <a:pt x="423" y="258"/>
                      <a:pt x="415" y="256"/>
                    </a:cubicBezTo>
                    <a:cubicBezTo>
                      <a:pt x="408" y="254"/>
                      <a:pt x="402" y="251"/>
                      <a:pt x="397" y="245"/>
                    </a:cubicBezTo>
                    <a:cubicBezTo>
                      <a:pt x="393" y="239"/>
                      <a:pt x="391" y="230"/>
                      <a:pt x="393" y="220"/>
                    </a:cubicBezTo>
                    <a:cubicBezTo>
                      <a:pt x="396" y="210"/>
                      <a:pt x="402" y="203"/>
                      <a:pt x="408" y="200"/>
                    </a:cubicBezTo>
                    <a:cubicBezTo>
                      <a:pt x="416" y="197"/>
                      <a:pt x="423" y="197"/>
                      <a:pt x="430" y="199"/>
                    </a:cubicBezTo>
                    <a:cubicBezTo>
                      <a:pt x="437" y="201"/>
                      <a:pt x="442" y="206"/>
                      <a:pt x="445" y="210"/>
                    </a:cubicBezTo>
                    <a:cubicBezTo>
                      <a:pt x="449" y="214"/>
                      <a:pt x="449" y="214"/>
                      <a:pt x="450" y="215"/>
                    </a:cubicBezTo>
                    <a:cubicBezTo>
                      <a:pt x="453" y="215"/>
                      <a:pt x="453" y="215"/>
                      <a:pt x="453" y="215"/>
                    </a:cubicBezTo>
                    <a:cubicBezTo>
                      <a:pt x="463" y="183"/>
                      <a:pt x="475" y="152"/>
                      <a:pt x="487" y="123"/>
                    </a:cubicBezTo>
                    <a:cubicBezTo>
                      <a:pt x="448" y="89"/>
                      <a:pt x="399" y="70"/>
                      <a:pt x="346" y="64"/>
                    </a:cubicBezTo>
                    <a:lnTo>
                      <a:pt x="353" y="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任意多边形: 形状 5"/>
              <p:cNvSpPr/>
              <p:nvPr/>
            </p:nvSpPr>
            <p:spPr bwMode="auto">
              <a:xfrm>
                <a:off x="4013" y="701"/>
                <a:ext cx="1270" cy="736"/>
              </a:xfrm>
              <a:custGeom>
                <a:avLst/>
                <a:gdLst>
                  <a:gd name="T0" fmla="*/ 17 w 537"/>
                  <a:gd name="T1" fmla="*/ 0 h 311"/>
                  <a:gd name="T2" fmla="*/ 14 w 537"/>
                  <a:gd name="T3" fmla="*/ 0 h 311"/>
                  <a:gd name="T4" fmla="*/ 2 w 537"/>
                  <a:gd name="T5" fmla="*/ 10 h 311"/>
                  <a:gd name="T6" fmla="*/ 7 w 537"/>
                  <a:gd name="T7" fmla="*/ 25 h 311"/>
                  <a:gd name="T8" fmla="*/ 132 w 537"/>
                  <a:gd name="T9" fmla="*/ 160 h 311"/>
                  <a:gd name="T10" fmla="*/ 136 w 537"/>
                  <a:gd name="T11" fmla="*/ 157 h 311"/>
                  <a:gd name="T12" fmla="*/ 139 w 537"/>
                  <a:gd name="T13" fmla="*/ 151 h 311"/>
                  <a:gd name="T14" fmla="*/ 151 w 537"/>
                  <a:gd name="T15" fmla="*/ 136 h 311"/>
                  <a:gd name="T16" fmla="*/ 171 w 537"/>
                  <a:gd name="T17" fmla="*/ 131 h 311"/>
                  <a:gd name="T18" fmla="*/ 192 w 537"/>
                  <a:gd name="T19" fmla="*/ 146 h 311"/>
                  <a:gd name="T20" fmla="*/ 195 w 537"/>
                  <a:gd name="T21" fmla="*/ 170 h 311"/>
                  <a:gd name="T22" fmla="*/ 182 w 537"/>
                  <a:gd name="T23" fmla="*/ 186 h 311"/>
                  <a:gd name="T24" fmla="*/ 163 w 537"/>
                  <a:gd name="T25" fmla="*/ 190 h 311"/>
                  <a:gd name="T26" fmla="*/ 154 w 537"/>
                  <a:gd name="T27" fmla="*/ 189 h 311"/>
                  <a:gd name="T28" fmla="*/ 153 w 537"/>
                  <a:gd name="T29" fmla="*/ 190 h 311"/>
                  <a:gd name="T30" fmla="*/ 220 w 537"/>
                  <a:gd name="T31" fmla="*/ 311 h 311"/>
                  <a:gd name="T32" fmla="*/ 353 w 537"/>
                  <a:gd name="T33" fmla="*/ 253 h 311"/>
                  <a:gd name="T34" fmla="*/ 351 w 537"/>
                  <a:gd name="T35" fmla="*/ 252 h 311"/>
                  <a:gd name="T36" fmla="*/ 340 w 537"/>
                  <a:gd name="T37" fmla="*/ 237 h 311"/>
                  <a:gd name="T38" fmla="*/ 340 w 537"/>
                  <a:gd name="T39" fmla="*/ 216 h 311"/>
                  <a:gd name="T40" fmla="*/ 359 w 537"/>
                  <a:gd name="T41" fmla="*/ 200 h 311"/>
                  <a:gd name="T42" fmla="*/ 384 w 537"/>
                  <a:gd name="T43" fmla="*/ 202 h 311"/>
                  <a:gd name="T44" fmla="*/ 396 w 537"/>
                  <a:gd name="T45" fmla="*/ 219 h 311"/>
                  <a:gd name="T46" fmla="*/ 395 w 537"/>
                  <a:gd name="T47" fmla="*/ 239 h 311"/>
                  <a:gd name="T48" fmla="*/ 392 w 537"/>
                  <a:gd name="T49" fmla="*/ 247 h 311"/>
                  <a:gd name="T50" fmla="*/ 393 w 537"/>
                  <a:gd name="T51" fmla="*/ 248 h 311"/>
                  <a:gd name="T52" fmla="*/ 398 w 537"/>
                  <a:gd name="T53" fmla="*/ 248 h 311"/>
                  <a:gd name="T54" fmla="*/ 431 w 537"/>
                  <a:gd name="T55" fmla="*/ 249 h 311"/>
                  <a:gd name="T56" fmla="*/ 537 w 537"/>
                  <a:gd name="T57" fmla="*/ 267 h 311"/>
                  <a:gd name="T58" fmla="*/ 17 w 537"/>
                  <a:gd name="T5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7" h="311">
                    <a:moveTo>
                      <a:pt x="17" y="0"/>
                    </a:moveTo>
                    <a:cubicBezTo>
                      <a:pt x="16" y="0"/>
                      <a:pt x="15" y="0"/>
                      <a:pt x="14" y="0"/>
                    </a:cubicBezTo>
                    <a:cubicBezTo>
                      <a:pt x="9" y="0"/>
                      <a:pt x="4" y="4"/>
                      <a:pt x="2" y="10"/>
                    </a:cubicBezTo>
                    <a:cubicBezTo>
                      <a:pt x="0" y="15"/>
                      <a:pt x="2" y="21"/>
                      <a:pt x="7" y="25"/>
                    </a:cubicBezTo>
                    <a:cubicBezTo>
                      <a:pt x="53" y="64"/>
                      <a:pt x="95" y="109"/>
                      <a:pt x="132" y="160"/>
                    </a:cubicBezTo>
                    <a:cubicBezTo>
                      <a:pt x="136" y="157"/>
                      <a:pt x="136" y="157"/>
                      <a:pt x="136" y="157"/>
                    </a:cubicBezTo>
                    <a:cubicBezTo>
                      <a:pt x="137" y="157"/>
                      <a:pt x="137" y="156"/>
                      <a:pt x="139" y="151"/>
                    </a:cubicBezTo>
                    <a:cubicBezTo>
                      <a:pt x="141" y="146"/>
                      <a:pt x="144" y="140"/>
                      <a:pt x="151" y="136"/>
                    </a:cubicBezTo>
                    <a:cubicBezTo>
                      <a:pt x="156" y="133"/>
                      <a:pt x="163" y="130"/>
                      <a:pt x="171" y="131"/>
                    </a:cubicBezTo>
                    <a:cubicBezTo>
                      <a:pt x="178" y="132"/>
                      <a:pt x="187" y="137"/>
                      <a:pt x="192" y="146"/>
                    </a:cubicBezTo>
                    <a:cubicBezTo>
                      <a:pt x="197" y="154"/>
                      <a:pt x="198" y="164"/>
                      <a:pt x="195" y="170"/>
                    </a:cubicBezTo>
                    <a:cubicBezTo>
                      <a:pt x="193" y="178"/>
                      <a:pt x="188" y="183"/>
                      <a:pt x="182" y="186"/>
                    </a:cubicBezTo>
                    <a:cubicBezTo>
                      <a:pt x="175" y="190"/>
                      <a:pt x="168" y="190"/>
                      <a:pt x="163" y="190"/>
                    </a:cubicBezTo>
                    <a:cubicBezTo>
                      <a:pt x="157" y="189"/>
                      <a:pt x="155" y="189"/>
                      <a:pt x="154" y="189"/>
                    </a:cubicBezTo>
                    <a:cubicBezTo>
                      <a:pt x="153" y="190"/>
                      <a:pt x="153" y="190"/>
                      <a:pt x="153" y="190"/>
                    </a:cubicBezTo>
                    <a:cubicBezTo>
                      <a:pt x="178" y="227"/>
                      <a:pt x="200" y="267"/>
                      <a:pt x="220" y="311"/>
                    </a:cubicBezTo>
                    <a:cubicBezTo>
                      <a:pt x="258" y="279"/>
                      <a:pt x="304" y="260"/>
                      <a:pt x="353" y="253"/>
                    </a:cubicBezTo>
                    <a:cubicBezTo>
                      <a:pt x="352" y="252"/>
                      <a:pt x="352" y="252"/>
                      <a:pt x="351" y="252"/>
                    </a:cubicBezTo>
                    <a:cubicBezTo>
                      <a:pt x="348" y="249"/>
                      <a:pt x="342" y="244"/>
                      <a:pt x="340" y="237"/>
                    </a:cubicBezTo>
                    <a:cubicBezTo>
                      <a:pt x="338" y="230"/>
                      <a:pt x="337" y="223"/>
                      <a:pt x="340" y="216"/>
                    </a:cubicBezTo>
                    <a:cubicBezTo>
                      <a:pt x="343" y="209"/>
                      <a:pt x="350" y="202"/>
                      <a:pt x="359" y="200"/>
                    </a:cubicBezTo>
                    <a:cubicBezTo>
                      <a:pt x="369" y="197"/>
                      <a:pt x="378" y="198"/>
                      <a:pt x="384" y="202"/>
                    </a:cubicBezTo>
                    <a:cubicBezTo>
                      <a:pt x="391" y="206"/>
                      <a:pt x="394" y="213"/>
                      <a:pt x="396" y="219"/>
                    </a:cubicBezTo>
                    <a:cubicBezTo>
                      <a:pt x="399" y="227"/>
                      <a:pt x="397" y="234"/>
                      <a:pt x="395" y="239"/>
                    </a:cubicBezTo>
                    <a:cubicBezTo>
                      <a:pt x="393" y="244"/>
                      <a:pt x="392" y="245"/>
                      <a:pt x="392" y="247"/>
                    </a:cubicBezTo>
                    <a:cubicBezTo>
                      <a:pt x="393" y="248"/>
                      <a:pt x="393" y="248"/>
                      <a:pt x="393" y="248"/>
                    </a:cubicBezTo>
                    <a:cubicBezTo>
                      <a:pt x="395" y="248"/>
                      <a:pt x="396" y="248"/>
                      <a:pt x="398" y="248"/>
                    </a:cubicBezTo>
                    <a:cubicBezTo>
                      <a:pt x="409" y="248"/>
                      <a:pt x="420" y="248"/>
                      <a:pt x="431" y="249"/>
                    </a:cubicBezTo>
                    <a:cubicBezTo>
                      <a:pt x="467" y="250"/>
                      <a:pt x="502" y="257"/>
                      <a:pt x="537" y="267"/>
                    </a:cubicBezTo>
                    <a:cubicBezTo>
                      <a:pt x="409" y="130"/>
                      <a:pt x="236" y="23"/>
                      <a:pt x="17"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任意多边形: 形状 6"/>
              <p:cNvSpPr/>
              <p:nvPr/>
            </p:nvSpPr>
            <p:spPr bwMode="auto">
              <a:xfrm>
                <a:off x="4557" y="1198"/>
                <a:ext cx="1150" cy="876"/>
              </a:xfrm>
              <a:custGeom>
                <a:avLst/>
                <a:gdLst>
                  <a:gd name="T0" fmla="*/ 478 w 486"/>
                  <a:gd name="T1" fmla="*/ 303 h 370"/>
                  <a:gd name="T2" fmla="*/ 339 w 486"/>
                  <a:gd name="T3" fmla="*/ 93 h 370"/>
                  <a:gd name="T4" fmla="*/ 200 w 486"/>
                  <a:gd name="T5" fmla="*/ 63 h 370"/>
                  <a:gd name="T6" fmla="*/ 184 w 486"/>
                  <a:gd name="T7" fmla="*/ 62 h 370"/>
                  <a:gd name="T8" fmla="*/ 158 w 486"/>
                  <a:gd name="T9" fmla="*/ 63 h 370"/>
                  <a:gd name="T10" fmla="*/ 151 w 486"/>
                  <a:gd name="T11" fmla="*/ 39 h 370"/>
                  <a:gd name="T12" fmla="*/ 151 w 486"/>
                  <a:gd name="T13" fmla="*/ 39 h 370"/>
                  <a:gd name="T14" fmla="*/ 154 w 486"/>
                  <a:gd name="T15" fmla="*/ 24 h 370"/>
                  <a:gd name="T16" fmla="*/ 155 w 486"/>
                  <a:gd name="T17" fmla="*/ 13 h 370"/>
                  <a:gd name="T18" fmla="*/ 148 w 486"/>
                  <a:gd name="T19" fmla="*/ 2 h 370"/>
                  <a:gd name="T20" fmla="*/ 140 w 486"/>
                  <a:gd name="T21" fmla="*/ 0 h 370"/>
                  <a:gd name="T22" fmla="*/ 133 w 486"/>
                  <a:gd name="T23" fmla="*/ 1 h 370"/>
                  <a:gd name="T24" fmla="*/ 121 w 486"/>
                  <a:gd name="T25" fmla="*/ 10 h 370"/>
                  <a:gd name="T26" fmla="*/ 121 w 486"/>
                  <a:gd name="T27" fmla="*/ 23 h 370"/>
                  <a:gd name="T28" fmla="*/ 128 w 486"/>
                  <a:gd name="T29" fmla="*/ 32 h 370"/>
                  <a:gd name="T30" fmla="*/ 138 w 486"/>
                  <a:gd name="T31" fmla="*/ 43 h 370"/>
                  <a:gd name="T32" fmla="*/ 145 w 486"/>
                  <a:gd name="T33" fmla="*/ 64 h 370"/>
                  <a:gd name="T34" fmla="*/ 0 w 486"/>
                  <a:gd name="T35" fmla="*/ 124 h 370"/>
                  <a:gd name="T36" fmla="*/ 34 w 486"/>
                  <a:gd name="T37" fmla="*/ 213 h 370"/>
                  <a:gd name="T38" fmla="*/ 37 w 486"/>
                  <a:gd name="T39" fmla="*/ 210 h 370"/>
                  <a:gd name="T40" fmla="*/ 52 w 486"/>
                  <a:gd name="T41" fmla="*/ 199 h 370"/>
                  <a:gd name="T42" fmla="*/ 73 w 486"/>
                  <a:gd name="T43" fmla="*/ 200 h 370"/>
                  <a:gd name="T44" fmla="*/ 88 w 486"/>
                  <a:gd name="T45" fmla="*/ 220 h 370"/>
                  <a:gd name="T46" fmla="*/ 85 w 486"/>
                  <a:gd name="T47" fmla="*/ 245 h 370"/>
                  <a:gd name="T48" fmla="*/ 67 w 486"/>
                  <a:gd name="T49" fmla="*/ 256 h 370"/>
                  <a:gd name="T50" fmla="*/ 47 w 486"/>
                  <a:gd name="T51" fmla="*/ 253 h 370"/>
                  <a:gd name="T52" fmla="*/ 46 w 486"/>
                  <a:gd name="T53" fmla="*/ 253 h 370"/>
                  <a:gd name="T54" fmla="*/ 71 w 486"/>
                  <a:gd name="T55" fmla="*/ 352 h 370"/>
                  <a:gd name="T56" fmla="*/ 91 w 486"/>
                  <a:gd name="T57" fmla="*/ 362 h 370"/>
                  <a:gd name="T58" fmla="*/ 413 w 486"/>
                  <a:gd name="T59" fmla="*/ 353 h 370"/>
                  <a:gd name="T60" fmla="*/ 414 w 486"/>
                  <a:gd name="T61" fmla="*/ 353 h 370"/>
                  <a:gd name="T62" fmla="*/ 467 w 486"/>
                  <a:gd name="T63" fmla="*/ 356 h 370"/>
                  <a:gd name="T64" fmla="*/ 478 w 486"/>
                  <a:gd name="T65" fmla="*/ 304 h 370"/>
                  <a:gd name="T66" fmla="*/ 478 w 486"/>
                  <a:gd name="T67" fmla="*/ 3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370">
                    <a:moveTo>
                      <a:pt x="478" y="303"/>
                    </a:moveTo>
                    <a:cubicBezTo>
                      <a:pt x="442" y="232"/>
                      <a:pt x="396" y="160"/>
                      <a:pt x="339" y="93"/>
                    </a:cubicBezTo>
                    <a:cubicBezTo>
                      <a:pt x="295" y="76"/>
                      <a:pt x="247" y="65"/>
                      <a:pt x="200" y="63"/>
                    </a:cubicBezTo>
                    <a:cubicBezTo>
                      <a:pt x="195" y="62"/>
                      <a:pt x="190" y="62"/>
                      <a:pt x="184" y="62"/>
                    </a:cubicBezTo>
                    <a:cubicBezTo>
                      <a:pt x="176" y="62"/>
                      <a:pt x="167" y="62"/>
                      <a:pt x="158" y="63"/>
                    </a:cubicBezTo>
                    <a:cubicBezTo>
                      <a:pt x="151" y="39"/>
                      <a:pt x="151" y="39"/>
                      <a:pt x="151" y="39"/>
                    </a:cubicBezTo>
                    <a:cubicBezTo>
                      <a:pt x="151" y="39"/>
                      <a:pt x="151" y="39"/>
                      <a:pt x="151" y="39"/>
                    </a:cubicBezTo>
                    <a:cubicBezTo>
                      <a:pt x="150" y="33"/>
                      <a:pt x="152" y="29"/>
                      <a:pt x="154" y="24"/>
                    </a:cubicBezTo>
                    <a:cubicBezTo>
                      <a:pt x="155" y="20"/>
                      <a:pt x="156" y="17"/>
                      <a:pt x="155" y="13"/>
                    </a:cubicBezTo>
                    <a:cubicBezTo>
                      <a:pt x="154" y="8"/>
                      <a:pt x="151" y="4"/>
                      <a:pt x="148" y="2"/>
                    </a:cubicBezTo>
                    <a:cubicBezTo>
                      <a:pt x="146" y="0"/>
                      <a:pt x="143" y="0"/>
                      <a:pt x="140" y="0"/>
                    </a:cubicBezTo>
                    <a:cubicBezTo>
                      <a:pt x="138" y="0"/>
                      <a:pt x="135" y="0"/>
                      <a:pt x="133" y="1"/>
                    </a:cubicBezTo>
                    <a:cubicBezTo>
                      <a:pt x="125" y="3"/>
                      <a:pt x="122" y="6"/>
                      <a:pt x="121" y="10"/>
                    </a:cubicBezTo>
                    <a:cubicBezTo>
                      <a:pt x="119" y="14"/>
                      <a:pt x="120" y="19"/>
                      <a:pt x="121" y="23"/>
                    </a:cubicBezTo>
                    <a:cubicBezTo>
                      <a:pt x="122" y="27"/>
                      <a:pt x="125" y="30"/>
                      <a:pt x="128" y="32"/>
                    </a:cubicBezTo>
                    <a:cubicBezTo>
                      <a:pt x="132" y="35"/>
                      <a:pt x="136" y="37"/>
                      <a:pt x="138" y="43"/>
                    </a:cubicBezTo>
                    <a:cubicBezTo>
                      <a:pt x="145" y="64"/>
                      <a:pt x="145" y="64"/>
                      <a:pt x="145" y="64"/>
                    </a:cubicBezTo>
                    <a:cubicBezTo>
                      <a:pt x="90" y="69"/>
                      <a:pt x="40" y="88"/>
                      <a:pt x="0" y="124"/>
                    </a:cubicBezTo>
                    <a:cubicBezTo>
                      <a:pt x="12" y="152"/>
                      <a:pt x="23" y="182"/>
                      <a:pt x="34" y="213"/>
                    </a:cubicBezTo>
                    <a:cubicBezTo>
                      <a:pt x="34" y="212"/>
                      <a:pt x="35" y="212"/>
                      <a:pt x="37" y="210"/>
                    </a:cubicBezTo>
                    <a:cubicBezTo>
                      <a:pt x="40" y="206"/>
                      <a:pt x="45" y="201"/>
                      <a:pt x="52" y="199"/>
                    </a:cubicBezTo>
                    <a:cubicBezTo>
                      <a:pt x="59" y="197"/>
                      <a:pt x="66" y="197"/>
                      <a:pt x="73" y="200"/>
                    </a:cubicBezTo>
                    <a:cubicBezTo>
                      <a:pt x="80" y="203"/>
                      <a:pt x="86" y="210"/>
                      <a:pt x="88" y="220"/>
                    </a:cubicBezTo>
                    <a:cubicBezTo>
                      <a:pt x="91" y="230"/>
                      <a:pt x="89" y="239"/>
                      <a:pt x="85" y="245"/>
                    </a:cubicBezTo>
                    <a:cubicBezTo>
                      <a:pt x="80" y="251"/>
                      <a:pt x="73" y="254"/>
                      <a:pt x="67" y="256"/>
                    </a:cubicBezTo>
                    <a:cubicBezTo>
                      <a:pt x="59" y="258"/>
                      <a:pt x="52" y="255"/>
                      <a:pt x="47" y="253"/>
                    </a:cubicBezTo>
                    <a:cubicBezTo>
                      <a:pt x="47" y="253"/>
                      <a:pt x="46" y="253"/>
                      <a:pt x="46" y="253"/>
                    </a:cubicBezTo>
                    <a:cubicBezTo>
                      <a:pt x="55" y="284"/>
                      <a:pt x="64" y="317"/>
                      <a:pt x="71" y="352"/>
                    </a:cubicBezTo>
                    <a:cubicBezTo>
                      <a:pt x="73" y="360"/>
                      <a:pt x="84" y="365"/>
                      <a:pt x="91" y="362"/>
                    </a:cubicBezTo>
                    <a:cubicBezTo>
                      <a:pt x="210" y="301"/>
                      <a:pt x="311" y="287"/>
                      <a:pt x="413" y="353"/>
                    </a:cubicBezTo>
                    <a:cubicBezTo>
                      <a:pt x="414" y="353"/>
                      <a:pt x="414" y="353"/>
                      <a:pt x="414" y="353"/>
                    </a:cubicBezTo>
                    <a:cubicBezTo>
                      <a:pt x="431" y="363"/>
                      <a:pt x="452" y="370"/>
                      <a:pt x="467" y="356"/>
                    </a:cubicBezTo>
                    <a:cubicBezTo>
                      <a:pt x="482" y="343"/>
                      <a:pt x="486" y="322"/>
                      <a:pt x="478" y="304"/>
                    </a:cubicBezTo>
                    <a:cubicBezTo>
                      <a:pt x="478" y="303"/>
                      <a:pt x="478" y="303"/>
                      <a:pt x="478"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任意多边形: 形状 7"/>
              <p:cNvSpPr/>
              <p:nvPr/>
            </p:nvSpPr>
            <p:spPr bwMode="auto">
              <a:xfrm>
                <a:off x="3719" y="601"/>
                <a:ext cx="758" cy="853"/>
              </a:xfrm>
              <a:custGeom>
                <a:avLst/>
                <a:gdLst>
                  <a:gd name="T0" fmla="*/ 273 w 320"/>
                  <a:gd name="T1" fmla="*/ 221 h 360"/>
                  <a:gd name="T2" fmla="*/ 273 w 320"/>
                  <a:gd name="T3" fmla="*/ 221 h 360"/>
                  <a:gd name="T4" fmla="*/ 288 w 320"/>
                  <a:gd name="T5" fmla="*/ 220 h 360"/>
                  <a:gd name="T6" fmla="*/ 300 w 320"/>
                  <a:gd name="T7" fmla="*/ 218 h 360"/>
                  <a:gd name="T8" fmla="*/ 308 w 320"/>
                  <a:gd name="T9" fmla="*/ 209 h 360"/>
                  <a:gd name="T10" fmla="*/ 306 w 320"/>
                  <a:gd name="T11" fmla="*/ 194 h 360"/>
                  <a:gd name="T12" fmla="*/ 294 w 320"/>
                  <a:gd name="T13" fmla="*/ 185 h 360"/>
                  <a:gd name="T14" fmla="*/ 281 w 320"/>
                  <a:gd name="T15" fmla="*/ 188 h 360"/>
                  <a:gd name="T16" fmla="*/ 274 w 320"/>
                  <a:gd name="T17" fmla="*/ 197 h 360"/>
                  <a:gd name="T18" fmla="*/ 266 w 320"/>
                  <a:gd name="T19" fmla="*/ 209 h 360"/>
                  <a:gd name="T20" fmla="*/ 245 w 320"/>
                  <a:gd name="T21" fmla="*/ 222 h 360"/>
                  <a:gd name="T22" fmla="*/ 86 w 320"/>
                  <a:gd name="T23" fmla="*/ 59 h 360"/>
                  <a:gd name="T24" fmla="*/ 86 w 320"/>
                  <a:gd name="T25" fmla="*/ 41 h 360"/>
                  <a:gd name="T26" fmla="*/ 92 w 320"/>
                  <a:gd name="T27" fmla="*/ 29 h 360"/>
                  <a:gd name="T28" fmla="*/ 96 w 320"/>
                  <a:gd name="T29" fmla="*/ 18 h 360"/>
                  <a:gd name="T30" fmla="*/ 93 w 320"/>
                  <a:gd name="T31" fmla="*/ 5 h 360"/>
                  <a:gd name="T32" fmla="*/ 79 w 320"/>
                  <a:gd name="T33" fmla="*/ 0 h 360"/>
                  <a:gd name="T34" fmla="*/ 65 w 320"/>
                  <a:gd name="T35" fmla="*/ 5 h 360"/>
                  <a:gd name="T36" fmla="*/ 61 w 320"/>
                  <a:gd name="T37" fmla="*/ 18 h 360"/>
                  <a:gd name="T38" fmla="*/ 66 w 320"/>
                  <a:gd name="T39" fmla="*/ 29 h 360"/>
                  <a:gd name="T40" fmla="*/ 73 w 320"/>
                  <a:gd name="T41" fmla="*/ 42 h 360"/>
                  <a:gd name="T42" fmla="*/ 73 w 320"/>
                  <a:gd name="T43" fmla="*/ 42 h 360"/>
                  <a:gd name="T44" fmla="*/ 73 w 320"/>
                  <a:gd name="T45" fmla="*/ 55 h 360"/>
                  <a:gd name="T46" fmla="*/ 62 w 320"/>
                  <a:gd name="T47" fmla="*/ 68 h 360"/>
                  <a:gd name="T48" fmla="*/ 62 w 320"/>
                  <a:gd name="T49" fmla="*/ 219 h 360"/>
                  <a:gd name="T50" fmla="*/ 42 w 320"/>
                  <a:gd name="T51" fmla="*/ 219 h 360"/>
                  <a:gd name="T52" fmla="*/ 29 w 320"/>
                  <a:gd name="T53" fmla="*/ 213 h 360"/>
                  <a:gd name="T54" fmla="*/ 19 w 320"/>
                  <a:gd name="T55" fmla="*/ 209 h 360"/>
                  <a:gd name="T56" fmla="*/ 6 w 320"/>
                  <a:gd name="T57" fmla="*/ 213 h 360"/>
                  <a:gd name="T58" fmla="*/ 1 w 320"/>
                  <a:gd name="T59" fmla="*/ 227 h 360"/>
                  <a:gd name="T60" fmla="*/ 6 w 320"/>
                  <a:gd name="T61" fmla="*/ 241 h 360"/>
                  <a:gd name="T62" fmla="*/ 19 w 320"/>
                  <a:gd name="T63" fmla="*/ 245 h 360"/>
                  <a:gd name="T64" fmla="*/ 30 w 320"/>
                  <a:gd name="T65" fmla="*/ 240 h 360"/>
                  <a:gd name="T66" fmla="*/ 42 w 320"/>
                  <a:gd name="T67" fmla="*/ 233 h 360"/>
                  <a:gd name="T68" fmla="*/ 43 w 320"/>
                  <a:gd name="T69" fmla="*/ 233 h 360"/>
                  <a:gd name="T70" fmla="*/ 62 w 320"/>
                  <a:gd name="T71" fmla="*/ 233 h 360"/>
                  <a:gd name="T72" fmla="*/ 62 w 320"/>
                  <a:gd name="T73" fmla="*/ 360 h 360"/>
                  <a:gd name="T74" fmla="*/ 176 w 320"/>
                  <a:gd name="T75" fmla="*/ 324 h 360"/>
                  <a:gd name="T76" fmla="*/ 177 w 320"/>
                  <a:gd name="T77" fmla="*/ 324 h 360"/>
                  <a:gd name="T78" fmla="*/ 170 w 320"/>
                  <a:gd name="T79" fmla="*/ 309 h 360"/>
                  <a:gd name="T80" fmla="*/ 174 w 320"/>
                  <a:gd name="T81" fmla="*/ 289 h 360"/>
                  <a:gd name="T82" fmla="*/ 196 w 320"/>
                  <a:gd name="T83" fmla="*/ 276 h 360"/>
                  <a:gd name="T84" fmla="*/ 220 w 320"/>
                  <a:gd name="T85" fmla="*/ 283 h 360"/>
                  <a:gd name="T86" fmla="*/ 229 w 320"/>
                  <a:gd name="T87" fmla="*/ 303 h 360"/>
                  <a:gd name="T88" fmla="*/ 224 w 320"/>
                  <a:gd name="T89" fmla="*/ 321 h 360"/>
                  <a:gd name="T90" fmla="*/ 221 w 320"/>
                  <a:gd name="T91" fmla="*/ 326 h 360"/>
                  <a:gd name="T92" fmla="*/ 320 w 320"/>
                  <a:gd name="T93" fmla="*/ 351 h 360"/>
                  <a:gd name="T94" fmla="*/ 253 w 320"/>
                  <a:gd name="T95" fmla="*/ 233 h 360"/>
                  <a:gd name="T96" fmla="*/ 273 w 320"/>
                  <a:gd name="T97" fmla="*/ 22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60">
                    <a:moveTo>
                      <a:pt x="273" y="221"/>
                    </a:moveTo>
                    <a:cubicBezTo>
                      <a:pt x="273" y="221"/>
                      <a:pt x="273" y="221"/>
                      <a:pt x="273" y="221"/>
                    </a:cubicBezTo>
                    <a:cubicBezTo>
                      <a:pt x="279" y="218"/>
                      <a:pt x="284" y="220"/>
                      <a:pt x="288" y="220"/>
                    </a:cubicBezTo>
                    <a:cubicBezTo>
                      <a:pt x="292" y="221"/>
                      <a:pt x="296" y="221"/>
                      <a:pt x="300" y="218"/>
                    </a:cubicBezTo>
                    <a:cubicBezTo>
                      <a:pt x="304" y="216"/>
                      <a:pt x="307" y="213"/>
                      <a:pt x="308" y="209"/>
                    </a:cubicBezTo>
                    <a:cubicBezTo>
                      <a:pt x="310" y="205"/>
                      <a:pt x="310" y="200"/>
                      <a:pt x="306" y="194"/>
                    </a:cubicBezTo>
                    <a:cubicBezTo>
                      <a:pt x="302" y="187"/>
                      <a:pt x="298" y="185"/>
                      <a:pt x="294" y="185"/>
                    </a:cubicBezTo>
                    <a:cubicBezTo>
                      <a:pt x="290" y="184"/>
                      <a:pt x="285" y="186"/>
                      <a:pt x="281" y="188"/>
                    </a:cubicBezTo>
                    <a:cubicBezTo>
                      <a:pt x="277" y="190"/>
                      <a:pt x="276" y="194"/>
                      <a:pt x="274" y="197"/>
                    </a:cubicBezTo>
                    <a:cubicBezTo>
                      <a:pt x="272" y="201"/>
                      <a:pt x="271" y="206"/>
                      <a:pt x="266" y="209"/>
                    </a:cubicBezTo>
                    <a:cubicBezTo>
                      <a:pt x="245" y="222"/>
                      <a:pt x="245" y="222"/>
                      <a:pt x="245" y="222"/>
                    </a:cubicBezTo>
                    <a:cubicBezTo>
                      <a:pt x="200" y="158"/>
                      <a:pt x="147" y="104"/>
                      <a:pt x="86" y="59"/>
                    </a:cubicBezTo>
                    <a:cubicBezTo>
                      <a:pt x="86" y="41"/>
                      <a:pt x="86" y="41"/>
                      <a:pt x="86" y="41"/>
                    </a:cubicBezTo>
                    <a:cubicBezTo>
                      <a:pt x="86" y="36"/>
                      <a:pt x="90" y="32"/>
                      <a:pt x="92" y="29"/>
                    </a:cubicBezTo>
                    <a:cubicBezTo>
                      <a:pt x="95" y="25"/>
                      <a:pt x="96" y="22"/>
                      <a:pt x="96" y="18"/>
                    </a:cubicBezTo>
                    <a:cubicBezTo>
                      <a:pt x="96" y="13"/>
                      <a:pt x="95" y="8"/>
                      <a:pt x="93" y="5"/>
                    </a:cubicBezTo>
                    <a:cubicBezTo>
                      <a:pt x="90" y="2"/>
                      <a:pt x="86" y="0"/>
                      <a:pt x="79" y="0"/>
                    </a:cubicBezTo>
                    <a:cubicBezTo>
                      <a:pt x="71" y="0"/>
                      <a:pt x="67" y="2"/>
                      <a:pt x="65" y="5"/>
                    </a:cubicBezTo>
                    <a:cubicBezTo>
                      <a:pt x="62" y="8"/>
                      <a:pt x="61" y="13"/>
                      <a:pt x="61" y="18"/>
                    </a:cubicBezTo>
                    <a:cubicBezTo>
                      <a:pt x="61" y="22"/>
                      <a:pt x="63" y="25"/>
                      <a:pt x="66" y="29"/>
                    </a:cubicBezTo>
                    <a:cubicBezTo>
                      <a:pt x="68" y="32"/>
                      <a:pt x="72" y="36"/>
                      <a:pt x="73" y="42"/>
                    </a:cubicBezTo>
                    <a:cubicBezTo>
                      <a:pt x="73" y="42"/>
                      <a:pt x="73" y="42"/>
                      <a:pt x="73" y="42"/>
                    </a:cubicBezTo>
                    <a:cubicBezTo>
                      <a:pt x="73" y="55"/>
                      <a:pt x="73" y="55"/>
                      <a:pt x="73" y="55"/>
                    </a:cubicBezTo>
                    <a:cubicBezTo>
                      <a:pt x="67" y="56"/>
                      <a:pt x="62" y="62"/>
                      <a:pt x="62" y="68"/>
                    </a:cubicBezTo>
                    <a:cubicBezTo>
                      <a:pt x="62" y="219"/>
                      <a:pt x="62" y="219"/>
                      <a:pt x="62" y="219"/>
                    </a:cubicBezTo>
                    <a:cubicBezTo>
                      <a:pt x="42" y="219"/>
                      <a:pt x="42" y="219"/>
                      <a:pt x="42" y="219"/>
                    </a:cubicBezTo>
                    <a:cubicBezTo>
                      <a:pt x="36" y="219"/>
                      <a:pt x="33" y="216"/>
                      <a:pt x="29" y="213"/>
                    </a:cubicBezTo>
                    <a:cubicBezTo>
                      <a:pt x="26" y="211"/>
                      <a:pt x="23" y="209"/>
                      <a:pt x="19" y="209"/>
                    </a:cubicBezTo>
                    <a:cubicBezTo>
                      <a:pt x="14" y="209"/>
                      <a:pt x="9" y="210"/>
                      <a:pt x="6" y="213"/>
                    </a:cubicBezTo>
                    <a:cubicBezTo>
                      <a:pt x="3" y="216"/>
                      <a:pt x="0" y="219"/>
                      <a:pt x="1" y="227"/>
                    </a:cubicBezTo>
                    <a:cubicBezTo>
                      <a:pt x="1" y="235"/>
                      <a:pt x="3" y="239"/>
                      <a:pt x="6" y="241"/>
                    </a:cubicBezTo>
                    <a:cubicBezTo>
                      <a:pt x="9" y="244"/>
                      <a:pt x="14" y="245"/>
                      <a:pt x="19" y="245"/>
                    </a:cubicBezTo>
                    <a:cubicBezTo>
                      <a:pt x="23" y="245"/>
                      <a:pt x="26" y="243"/>
                      <a:pt x="30" y="240"/>
                    </a:cubicBezTo>
                    <a:cubicBezTo>
                      <a:pt x="33" y="237"/>
                      <a:pt x="37" y="233"/>
                      <a:pt x="42" y="233"/>
                    </a:cubicBezTo>
                    <a:cubicBezTo>
                      <a:pt x="43" y="233"/>
                      <a:pt x="43" y="233"/>
                      <a:pt x="43" y="233"/>
                    </a:cubicBezTo>
                    <a:cubicBezTo>
                      <a:pt x="62" y="233"/>
                      <a:pt x="62" y="233"/>
                      <a:pt x="62" y="233"/>
                    </a:cubicBezTo>
                    <a:cubicBezTo>
                      <a:pt x="62" y="360"/>
                      <a:pt x="62" y="360"/>
                      <a:pt x="62" y="360"/>
                    </a:cubicBezTo>
                    <a:cubicBezTo>
                      <a:pt x="94" y="337"/>
                      <a:pt x="134" y="326"/>
                      <a:pt x="176" y="324"/>
                    </a:cubicBezTo>
                    <a:cubicBezTo>
                      <a:pt x="176" y="324"/>
                      <a:pt x="177" y="324"/>
                      <a:pt x="177" y="324"/>
                    </a:cubicBezTo>
                    <a:cubicBezTo>
                      <a:pt x="174" y="321"/>
                      <a:pt x="171" y="316"/>
                      <a:pt x="170" y="309"/>
                    </a:cubicBezTo>
                    <a:cubicBezTo>
                      <a:pt x="169" y="303"/>
                      <a:pt x="170" y="295"/>
                      <a:pt x="174" y="289"/>
                    </a:cubicBezTo>
                    <a:cubicBezTo>
                      <a:pt x="178" y="282"/>
                      <a:pt x="187" y="277"/>
                      <a:pt x="196" y="276"/>
                    </a:cubicBezTo>
                    <a:cubicBezTo>
                      <a:pt x="206" y="275"/>
                      <a:pt x="215" y="278"/>
                      <a:pt x="220" y="283"/>
                    </a:cubicBezTo>
                    <a:cubicBezTo>
                      <a:pt x="226" y="289"/>
                      <a:pt x="228" y="296"/>
                      <a:pt x="229" y="303"/>
                    </a:cubicBezTo>
                    <a:cubicBezTo>
                      <a:pt x="230" y="311"/>
                      <a:pt x="226" y="317"/>
                      <a:pt x="224" y="321"/>
                    </a:cubicBezTo>
                    <a:cubicBezTo>
                      <a:pt x="222" y="324"/>
                      <a:pt x="222" y="325"/>
                      <a:pt x="221" y="326"/>
                    </a:cubicBezTo>
                    <a:cubicBezTo>
                      <a:pt x="255" y="329"/>
                      <a:pt x="288" y="338"/>
                      <a:pt x="320" y="351"/>
                    </a:cubicBezTo>
                    <a:cubicBezTo>
                      <a:pt x="300" y="308"/>
                      <a:pt x="277" y="269"/>
                      <a:pt x="253" y="233"/>
                    </a:cubicBezTo>
                    <a:lnTo>
                      <a:pt x="273" y="22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任意多边形: 形状 8"/>
              <p:cNvSpPr/>
              <p:nvPr/>
            </p:nvSpPr>
            <p:spPr bwMode="auto">
              <a:xfrm>
                <a:off x="3866" y="1283"/>
                <a:ext cx="878" cy="767"/>
              </a:xfrm>
              <a:custGeom>
                <a:avLst/>
                <a:gdLst>
                  <a:gd name="T0" fmla="*/ 360 w 371"/>
                  <a:gd name="T1" fmla="*/ 175 h 324"/>
                  <a:gd name="T2" fmla="*/ 347 w 371"/>
                  <a:gd name="T3" fmla="*/ 174 h 324"/>
                  <a:gd name="T4" fmla="*/ 338 w 371"/>
                  <a:gd name="T5" fmla="*/ 181 h 324"/>
                  <a:gd name="T6" fmla="*/ 327 w 371"/>
                  <a:gd name="T7" fmla="*/ 190 h 324"/>
                  <a:gd name="T8" fmla="*/ 309 w 371"/>
                  <a:gd name="T9" fmla="*/ 195 h 324"/>
                  <a:gd name="T10" fmla="*/ 273 w 371"/>
                  <a:gd name="T11" fmla="*/ 97 h 324"/>
                  <a:gd name="T12" fmla="*/ 148 w 371"/>
                  <a:gd name="T13" fmla="*/ 61 h 324"/>
                  <a:gd name="T14" fmla="*/ 146 w 371"/>
                  <a:gd name="T15" fmla="*/ 41 h 324"/>
                  <a:gd name="T16" fmla="*/ 146 w 371"/>
                  <a:gd name="T17" fmla="*/ 41 h 324"/>
                  <a:gd name="T18" fmla="*/ 152 w 371"/>
                  <a:gd name="T19" fmla="*/ 27 h 324"/>
                  <a:gd name="T20" fmla="*/ 155 w 371"/>
                  <a:gd name="T21" fmla="*/ 16 h 324"/>
                  <a:gd name="T22" fmla="*/ 150 w 371"/>
                  <a:gd name="T23" fmla="*/ 4 h 324"/>
                  <a:gd name="T24" fmla="*/ 138 w 371"/>
                  <a:gd name="T25" fmla="*/ 0 h 324"/>
                  <a:gd name="T26" fmla="*/ 135 w 371"/>
                  <a:gd name="T27" fmla="*/ 0 h 324"/>
                  <a:gd name="T28" fmla="*/ 122 w 371"/>
                  <a:gd name="T29" fmla="*/ 7 h 324"/>
                  <a:gd name="T30" fmla="*/ 120 w 371"/>
                  <a:gd name="T31" fmla="*/ 20 h 324"/>
                  <a:gd name="T32" fmla="*/ 125 w 371"/>
                  <a:gd name="T33" fmla="*/ 30 h 324"/>
                  <a:gd name="T34" fmla="*/ 133 w 371"/>
                  <a:gd name="T35" fmla="*/ 42 h 324"/>
                  <a:gd name="T36" fmla="*/ 135 w 371"/>
                  <a:gd name="T37" fmla="*/ 60 h 324"/>
                  <a:gd name="T38" fmla="*/ 127 w 371"/>
                  <a:gd name="T39" fmla="*/ 60 h 324"/>
                  <a:gd name="T40" fmla="*/ 0 w 371"/>
                  <a:gd name="T41" fmla="*/ 103 h 324"/>
                  <a:gd name="T42" fmla="*/ 0 w 371"/>
                  <a:gd name="T43" fmla="*/ 175 h 324"/>
                  <a:gd name="T44" fmla="*/ 4 w 371"/>
                  <a:gd name="T45" fmla="*/ 172 h 324"/>
                  <a:gd name="T46" fmla="*/ 22 w 371"/>
                  <a:gd name="T47" fmla="*/ 165 h 324"/>
                  <a:gd name="T48" fmla="*/ 42 w 371"/>
                  <a:gd name="T49" fmla="*/ 172 h 324"/>
                  <a:gd name="T50" fmla="*/ 52 w 371"/>
                  <a:gd name="T51" fmla="*/ 195 h 324"/>
                  <a:gd name="T52" fmla="*/ 42 w 371"/>
                  <a:gd name="T53" fmla="*/ 218 h 324"/>
                  <a:gd name="T54" fmla="*/ 22 w 371"/>
                  <a:gd name="T55" fmla="*/ 224 h 324"/>
                  <a:gd name="T56" fmla="*/ 4 w 371"/>
                  <a:gd name="T57" fmla="*/ 217 h 324"/>
                  <a:gd name="T58" fmla="*/ 0 w 371"/>
                  <a:gd name="T59" fmla="*/ 214 h 324"/>
                  <a:gd name="T60" fmla="*/ 0 w 371"/>
                  <a:gd name="T61" fmla="*/ 309 h 324"/>
                  <a:gd name="T62" fmla="*/ 7 w 371"/>
                  <a:gd name="T63" fmla="*/ 321 h 324"/>
                  <a:gd name="T64" fmla="*/ 21 w 371"/>
                  <a:gd name="T65" fmla="*/ 321 h 324"/>
                  <a:gd name="T66" fmla="*/ 317 w 371"/>
                  <a:gd name="T67" fmla="*/ 316 h 324"/>
                  <a:gd name="T68" fmla="*/ 332 w 371"/>
                  <a:gd name="T69" fmla="*/ 314 h 324"/>
                  <a:gd name="T70" fmla="*/ 337 w 371"/>
                  <a:gd name="T71" fmla="*/ 300 h 324"/>
                  <a:gd name="T72" fmla="*/ 313 w 371"/>
                  <a:gd name="T73" fmla="*/ 208 h 324"/>
                  <a:gd name="T74" fmla="*/ 329 w 371"/>
                  <a:gd name="T75" fmla="*/ 203 h 324"/>
                  <a:gd name="T76" fmla="*/ 330 w 371"/>
                  <a:gd name="T77" fmla="*/ 203 h 324"/>
                  <a:gd name="T78" fmla="*/ 344 w 371"/>
                  <a:gd name="T79" fmla="*/ 207 h 324"/>
                  <a:gd name="T80" fmla="*/ 356 w 371"/>
                  <a:gd name="T81" fmla="*/ 209 h 324"/>
                  <a:gd name="T82" fmla="*/ 367 w 371"/>
                  <a:gd name="T83" fmla="*/ 202 h 324"/>
                  <a:gd name="T84" fmla="*/ 369 w 371"/>
                  <a:gd name="T85" fmla="*/ 187 h 324"/>
                  <a:gd name="T86" fmla="*/ 360 w 371"/>
                  <a:gd name="T87" fmla="*/ 17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24">
                    <a:moveTo>
                      <a:pt x="360" y="175"/>
                    </a:moveTo>
                    <a:cubicBezTo>
                      <a:pt x="357" y="173"/>
                      <a:pt x="352" y="173"/>
                      <a:pt x="347" y="174"/>
                    </a:cubicBezTo>
                    <a:cubicBezTo>
                      <a:pt x="343" y="175"/>
                      <a:pt x="340" y="178"/>
                      <a:pt x="338" y="181"/>
                    </a:cubicBezTo>
                    <a:cubicBezTo>
                      <a:pt x="335" y="184"/>
                      <a:pt x="332" y="189"/>
                      <a:pt x="327" y="190"/>
                    </a:cubicBezTo>
                    <a:cubicBezTo>
                      <a:pt x="309" y="195"/>
                      <a:pt x="309" y="195"/>
                      <a:pt x="309" y="195"/>
                    </a:cubicBezTo>
                    <a:cubicBezTo>
                      <a:pt x="298" y="160"/>
                      <a:pt x="286" y="127"/>
                      <a:pt x="273" y="97"/>
                    </a:cubicBezTo>
                    <a:cubicBezTo>
                      <a:pt x="235" y="77"/>
                      <a:pt x="191" y="64"/>
                      <a:pt x="148" y="61"/>
                    </a:cubicBezTo>
                    <a:cubicBezTo>
                      <a:pt x="146" y="41"/>
                      <a:pt x="146" y="41"/>
                      <a:pt x="146" y="41"/>
                    </a:cubicBezTo>
                    <a:cubicBezTo>
                      <a:pt x="146" y="41"/>
                      <a:pt x="146" y="41"/>
                      <a:pt x="146" y="41"/>
                    </a:cubicBezTo>
                    <a:cubicBezTo>
                      <a:pt x="146" y="35"/>
                      <a:pt x="150" y="31"/>
                      <a:pt x="152" y="27"/>
                    </a:cubicBezTo>
                    <a:cubicBezTo>
                      <a:pt x="154" y="24"/>
                      <a:pt x="156" y="20"/>
                      <a:pt x="155" y="16"/>
                    </a:cubicBezTo>
                    <a:cubicBezTo>
                      <a:pt x="155" y="11"/>
                      <a:pt x="153" y="7"/>
                      <a:pt x="150" y="4"/>
                    </a:cubicBezTo>
                    <a:cubicBezTo>
                      <a:pt x="148" y="1"/>
                      <a:pt x="144" y="0"/>
                      <a:pt x="138" y="0"/>
                    </a:cubicBezTo>
                    <a:cubicBezTo>
                      <a:pt x="137" y="0"/>
                      <a:pt x="136" y="0"/>
                      <a:pt x="135" y="0"/>
                    </a:cubicBezTo>
                    <a:cubicBezTo>
                      <a:pt x="128" y="1"/>
                      <a:pt x="124" y="3"/>
                      <a:pt x="122" y="7"/>
                    </a:cubicBezTo>
                    <a:cubicBezTo>
                      <a:pt x="120" y="10"/>
                      <a:pt x="119" y="15"/>
                      <a:pt x="120" y="20"/>
                    </a:cubicBezTo>
                    <a:cubicBezTo>
                      <a:pt x="120" y="24"/>
                      <a:pt x="123" y="27"/>
                      <a:pt x="125" y="30"/>
                    </a:cubicBezTo>
                    <a:cubicBezTo>
                      <a:pt x="128" y="33"/>
                      <a:pt x="132" y="37"/>
                      <a:pt x="133" y="42"/>
                    </a:cubicBezTo>
                    <a:cubicBezTo>
                      <a:pt x="135" y="60"/>
                      <a:pt x="135" y="60"/>
                      <a:pt x="135" y="60"/>
                    </a:cubicBezTo>
                    <a:cubicBezTo>
                      <a:pt x="132" y="60"/>
                      <a:pt x="130" y="60"/>
                      <a:pt x="127" y="60"/>
                    </a:cubicBezTo>
                    <a:cubicBezTo>
                      <a:pt x="77" y="60"/>
                      <a:pt x="32" y="73"/>
                      <a:pt x="0" y="103"/>
                    </a:cubicBezTo>
                    <a:cubicBezTo>
                      <a:pt x="0" y="175"/>
                      <a:pt x="0" y="175"/>
                      <a:pt x="0" y="175"/>
                    </a:cubicBezTo>
                    <a:cubicBezTo>
                      <a:pt x="1" y="174"/>
                      <a:pt x="2" y="174"/>
                      <a:pt x="4" y="172"/>
                    </a:cubicBezTo>
                    <a:cubicBezTo>
                      <a:pt x="8" y="169"/>
                      <a:pt x="14" y="165"/>
                      <a:pt x="22" y="165"/>
                    </a:cubicBezTo>
                    <a:cubicBezTo>
                      <a:pt x="28" y="165"/>
                      <a:pt x="36" y="167"/>
                      <a:pt x="42" y="172"/>
                    </a:cubicBezTo>
                    <a:cubicBezTo>
                      <a:pt x="48" y="176"/>
                      <a:pt x="52" y="185"/>
                      <a:pt x="52" y="195"/>
                    </a:cubicBezTo>
                    <a:cubicBezTo>
                      <a:pt x="51" y="205"/>
                      <a:pt x="47" y="213"/>
                      <a:pt x="42" y="218"/>
                    </a:cubicBezTo>
                    <a:cubicBezTo>
                      <a:pt x="36" y="223"/>
                      <a:pt x="29" y="224"/>
                      <a:pt x="22" y="224"/>
                    </a:cubicBezTo>
                    <a:cubicBezTo>
                      <a:pt x="14" y="224"/>
                      <a:pt x="8" y="220"/>
                      <a:pt x="4" y="217"/>
                    </a:cubicBezTo>
                    <a:cubicBezTo>
                      <a:pt x="2" y="216"/>
                      <a:pt x="1" y="215"/>
                      <a:pt x="0" y="214"/>
                    </a:cubicBezTo>
                    <a:cubicBezTo>
                      <a:pt x="0" y="309"/>
                      <a:pt x="0" y="309"/>
                      <a:pt x="0" y="309"/>
                    </a:cubicBezTo>
                    <a:cubicBezTo>
                      <a:pt x="0" y="314"/>
                      <a:pt x="3" y="319"/>
                      <a:pt x="7" y="321"/>
                    </a:cubicBezTo>
                    <a:cubicBezTo>
                      <a:pt x="12" y="324"/>
                      <a:pt x="17" y="324"/>
                      <a:pt x="21" y="321"/>
                    </a:cubicBezTo>
                    <a:cubicBezTo>
                      <a:pt x="134" y="253"/>
                      <a:pt x="222" y="264"/>
                      <a:pt x="317" y="316"/>
                    </a:cubicBezTo>
                    <a:cubicBezTo>
                      <a:pt x="322" y="318"/>
                      <a:pt x="328" y="318"/>
                      <a:pt x="332" y="314"/>
                    </a:cubicBezTo>
                    <a:cubicBezTo>
                      <a:pt x="337" y="311"/>
                      <a:pt x="339" y="305"/>
                      <a:pt x="337" y="300"/>
                    </a:cubicBezTo>
                    <a:cubicBezTo>
                      <a:pt x="330" y="268"/>
                      <a:pt x="322" y="237"/>
                      <a:pt x="313" y="208"/>
                    </a:cubicBezTo>
                    <a:cubicBezTo>
                      <a:pt x="329" y="203"/>
                      <a:pt x="329" y="203"/>
                      <a:pt x="329" y="203"/>
                    </a:cubicBezTo>
                    <a:cubicBezTo>
                      <a:pt x="330" y="203"/>
                      <a:pt x="330" y="203"/>
                      <a:pt x="330" y="203"/>
                    </a:cubicBezTo>
                    <a:cubicBezTo>
                      <a:pt x="336" y="202"/>
                      <a:pt x="340" y="205"/>
                      <a:pt x="344" y="207"/>
                    </a:cubicBezTo>
                    <a:cubicBezTo>
                      <a:pt x="348" y="209"/>
                      <a:pt x="352" y="210"/>
                      <a:pt x="356" y="209"/>
                    </a:cubicBezTo>
                    <a:cubicBezTo>
                      <a:pt x="361" y="207"/>
                      <a:pt x="365" y="205"/>
                      <a:pt x="367" y="202"/>
                    </a:cubicBezTo>
                    <a:cubicBezTo>
                      <a:pt x="369" y="199"/>
                      <a:pt x="371" y="194"/>
                      <a:pt x="369" y="187"/>
                    </a:cubicBezTo>
                    <a:cubicBezTo>
                      <a:pt x="367" y="180"/>
                      <a:pt x="364" y="176"/>
                      <a:pt x="360" y="1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任意多边形: 形状 9"/>
              <p:cNvSpPr/>
              <p:nvPr/>
            </p:nvSpPr>
            <p:spPr bwMode="auto">
              <a:xfrm>
                <a:off x="3211" y="732"/>
                <a:ext cx="605" cy="733"/>
              </a:xfrm>
              <a:custGeom>
                <a:avLst/>
                <a:gdLst>
                  <a:gd name="T0" fmla="*/ 242 w 256"/>
                  <a:gd name="T1" fmla="*/ 0 h 310"/>
                  <a:gd name="T2" fmla="*/ 234 w 256"/>
                  <a:gd name="T3" fmla="*/ 3 h 310"/>
                  <a:gd name="T4" fmla="*/ 73 w 256"/>
                  <a:gd name="T5" fmla="*/ 167 h 310"/>
                  <a:gd name="T6" fmla="*/ 52 w 256"/>
                  <a:gd name="T7" fmla="*/ 154 h 310"/>
                  <a:gd name="T8" fmla="*/ 45 w 256"/>
                  <a:gd name="T9" fmla="*/ 142 h 310"/>
                  <a:gd name="T10" fmla="*/ 38 w 256"/>
                  <a:gd name="T11" fmla="*/ 133 h 310"/>
                  <a:gd name="T12" fmla="*/ 25 w 256"/>
                  <a:gd name="T13" fmla="*/ 130 h 310"/>
                  <a:gd name="T14" fmla="*/ 13 w 256"/>
                  <a:gd name="T15" fmla="*/ 139 h 310"/>
                  <a:gd name="T16" fmla="*/ 10 w 256"/>
                  <a:gd name="T17" fmla="*/ 154 h 310"/>
                  <a:gd name="T18" fmla="*/ 19 w 256"/>
                  <a:gd name="T19" fmla="*/ 163 h 310"/>
                  <a:gd name="T20" fmla="*/ 31 w 256"/>
                  <a:gd name="T21" fmla="*/ 165 h 310"/>
                  <a:gd name="T22" fmla="*/ 46 w 256"/>
                  <a:gd name="T23" fmla="*/ 166 h 310"/>
                  <a:gd name="T24" fmla="*/ 46 w 256"/>
                  <a:gd name="T25" fmla="*/ 166 h 310"/>
                  <a:gd name="T26" fmla="*/ 66 w 256"/>
                  <a:gd name="T27" fmla="*/ 178 h 310"/>
                  <a:gd name="T28" fmla="*/ 0 w 256"/>
                  <a:gd name="T29" fmla="*/ 293 h 310"/>
                  <a:gd name="T30" fmla="*/ 100 w 256"/>
                  <a:gd name="T31" fmla="*/ 270 h 310"/>
                  <a:gd name="T32" fmla="*/ 98 w 256"/>
                  <a:gd name="T33" fmla="*/ 266 h 310"/>
                  <a:gd name="T34" fmla="*/ 93 w 256"/>
                  <a:gd name="T35" fmla="*/ 248 h 310"/>
                  <a:gd name="T36" fmla="*/ 102 w 256"/>
                  <a:gd name="T37" fmla="*/ 228 h 310"/>
                  <a:gd name="T38" fmla="*/ 125 w 256"/>
                  <a:gd name="T39" fmla="*/ 221 h 310"/>
                  <a:gd name="T40" fmla="*/ 148 w 256"/>
                  <a:gd name="T41" fmla="*/ 234 h 310"/>
                  <a:gd name="T42" fmla="*/ 151 w 256"/>
                  <a:gd name="T43" fmla="*/ 254 h 310"/>
                  <a:gd name="T44" fmla="*/ 144 w 256"/>
                  <a:gd name="T45" fmla="*/ 270 h 310"/>
                  <a:gd name="T46" fmla="*/ 256 w 256"/>
                  <a:gd name="T47" fmla="*/ 310 h 310"/>
                  <a:gd name="T48" fmla="*/ 256 w 256"/>
                  <a:gd name="T49" fmla="*/ 191 h 310"/>
                  <a:gd name="T50" fmla="*/ 252 w 256"/>
                  <a:gd name="T51" fmla="*/ 194 h 310"/>
                  <a:gd name="T52" fmla="*/ 234 w 256"/>
                  <a:gd name="T53" fmla="*/ 201 h 310"/>
                  <a:gd name="T54" fmla="*/ 214 w 256"/>
                  <a:gd name="T55" fmla="*/ 195 h 310"/>
                  <a:gd name="T56" fmla="*/ 204 w 256"/>
                  <a:gd name="T57" fmla="*/ 172 h 310"/>
                  <a:gd name="T58" fmla="*/ 214 w 256"/>
                  <a:gd name="T59" fmla="*/ 149 h 310"/>
                  <a:gd name="T60" fmla="*/ 234 w 256"/>
                  <a:gd name="T61" fmla="*/ 142 h 310"/>
                  <a:gd name="T62" fmla="*/ 251 w 256"/>
                  <a:gd name="T63" fmla="*/ 149 h 310"/>
                  <a:gd name="T64" fmla="*/ 256 w 256"/>
                  <a:gd name="T65" fmla="*/ 152 h 310"/>
                  <a:gd name="T66" fmla="*/ 256 w 256"/>
                  <a:gd name="T67" fmla="*/ 14 h 310"/>
                  <a:gd name="T68" fmla="*/ 242 w 256"/>
                  <a:gd name="T69"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0">
                    <a:moveTo>
                      <a:pt x="242" y="0"/>
                    </a:moveTo>
                    <a:cubicBezTo>
                      <a:pt x="239" y="1"/>
                      <a:pt x="236" y="2"/>
                      <a:pt x="234" y="3"/>
                    </a:cubicBezTo>
                    <a:cubicBezTo>
                      <a:pt x="173" y="49"/>
                      <a:pt x="119" y="103"/>
                      <a:pt x="73" y="167"/>
                    </a:cubicBezTo>
                    <a:cubicBezTo>
                      <a:pt x="52" y="154"/>
                      <a:pt x="52" y="154"/>
                      <a:pt x="52" y="154"/>
                    </a:cubicBezTo>
                    <a:cubicBezTo>
                      <a:pt x="47" y="151"/>
                      <a:pt x="46" y="146"/>
                      <a:pt x="45" y="142"/>
                    </a:cubicBezTo>
                    <a:cubicBezTo>
                      <a:pt x="43" y="139"/>
                      <a:pt x="41" y="135"/>
                      <a:pt x="38" y="133"/>
                    </a:cubicBezTo>
                    <a:cubicBezTo>
                      <a:pt x="34" y="131"/>
                      <a:pt x="29" y="129"/>
                      <a:pt x="25" y="130"/>
                    </a:cubicBezTo>
                    <a:cubicBezTo>
                      <a:pt x="21" y="130"/>
                      <a:pt x="17" y="132"/>
                      <a:pt x="13" y="139"/>
                    </a:cubicBezTo>
                    <a:cubicBezTo>
                      <a:pt x="9" y="145"/>
                      <a:pt x="9" y="150"/>
                      <a:pt x="10" y="154"/>
                    </a:cubicBezTo>
                    <a:cubicBezTo>
                      <a:pt x="12" y="158"/>
                      <a:pt x="15" y="161"/>
                      <a:pt x="19" y="163"/>
                    </a:cubicBezTo>
                    <a:cubicBezTo>
                      <a:pt x="23" y="166"/>
                      <a:pt x="26" y="166"/>
                      <a:pt x="31" y="165"/>
                    </a:cubicBezTo>
                    <a:cubicBezTo>
                      <a:pt x="35" y="165"/>
                      <a:pt x="40" y="163"/>
                      <a:pt x="46" y="166"/>
                    </a:cubicBezTo>
                    <a:cubicBezTo>
                      <a:pt x="46" y="166"/>
                      <a:pt x="46" y="166"/>
                      <a:pt x="46" y="166"/>
                    </a:cubicBezTo>
                    <a:cubicBezTo>
                      <a:pt x="66" y="178"/>
                      <a:pt x="66" y="178"/>
                      <a:pt x="66" y="178"/>
                    </a:cubicBezTo>
                    <a:cubicBezTo>
                      <a:pt x="42" y="213"/>
                      <a:pt x="20" y="251"/>
                      <a:pt x="0" y="293"/>
                    </a:cubicBezTo>
                    <a:cubicBezTo>
                      <a:pt x="32" y="281"/>
                      <a:pt x="66" y="273"/>
                      <a:pt x="100" y="270"/>
                    </a:cubicBezTo>
                    <a:cubicBezTo>
                      <a:pt x="100" y="269"/>
                      <a:pt x="99" y="268"/>
                      <a:pt x="98" y="266"/>
                    </a:cubicBezTo>
                    <a:cubicBezTo>
                      <a:pt x="95" y="262"/>
                      <a:pt x="92" y="256"/>
                      <a:pt x="93" y="248"/>
                    </a:cubicBezTo>
                    <a:cubicBezTo>
                      <a:pt x="94" y="241"/>
                      <a:pt x="96" y="234"/>
                      <a:pt x="102" y="228"/>
                    </a:cubicBezTo>
                    <a:cubicBezTo>
                      <a:pt x="107" y="223"/>
                      <a:pt x="116" y="220"/>
                      <a:pt x="125" y="221"/>
                    </a:cubicBezTo>
                    <a:cubicBezTo>
                      <a:pt x="135" y="222"/>
                      <a:pt x="144" y="227"/>
                      <a:pt x="148" y="234"/>
                    </a:cubicBezTo>
                    <a:cubicBezTo>
                      <a:pt x="152" y="240"/>
                      <a:pt x="152" y="248"/>
                      <a:pt x="151" y="254"/>
                    </a:cubicBezTo>
                    <a:cubicBezTo>
                      <a:pt x="151" y="261"/>
                      <a:pt x="147" y="266"/>
                      <a:pt x="144" y="270"/>
                    </a:cubicBezTo>
                    <a:cubicBezTo>
                      <a:pt x="186" y="273"/>
                      <a:pt x="225" y="286"/>
                      <a:pt x="256" y="310"/>
                    </a:cubicBezTo>
                    <a:cubicBezTo>
                      <a:pt x="256" y="191"/>
                      <a:pt x="256" y="191"/>
                      <a:pt x="256" y="191"/>
                    </a:cubicBezTo>
                    <a:cubicBezTo>
                      <a:pt x="255" y="192"/>
                      <a:pt x="254" y="193"/>
                      <a:pt x="252" y="194"/>
                    </a:cubicBezTo>
                    <a:cubicBezTo>
                      <a:pt x="248" y="197"/>
                      <a:pt x="242" y="201"/>
                      <a:pt x="234" y="201"/>
                    </a:cubicBezTo>
                    <a:cubicBezTo>
                      <a:pt x="227" y="201"/>
                      <a:pt x="220" y="200"/>
                      <a:pt x="214" y="195"/>
                    </a:cubicBezTo>
                    <a:cubicBezTo>
                      <a:pt x="208" y="190"/>
                      <a:pt x="204" y="182"/>
                      <a:pt x="204" y="172"/>
                    </a:cubicBezTo>
                    <a:cubicBezTo>
                      <a:pt x="204" y="162"/>
                      <a:pt x="208" y="153"/>
                      <a:pt x="214" y="149"/>
                    </a:cubicBezTo>
                    <a:cubicBezTo>
                      <a:pt x="220" y="144"/>
                      <a:pt x="227" y="142"/>
                      <a:pt x="234" y="142"/>
                    </a:cubicBezTo>
                    <a:cubicBezTo>
                      <a:pt x="241" y="142"/>
                      <a:pt x="247" y="146"/>
                      <a:pt x="251" y="149"/>
                    </a:cubicBezTo>
                    <a:cubicBezTo>
                      <a:pt x="254" y="151"/>
                      <a:pt x="255" y="152"/>
                      <a:pt x="256" y="152"/>
                    </a:cubicBezTo>
                    <a:cubicBezTo>
                      <a:pt x="256" y="14"/>
                      <a:pt x="256" y="14"/>
                      <a:pt x="256" y="14"/>
                    </a:cubicBezTo>
                    <a:cubicBezTo>
                      <a:pt x="256" y="7"/>
                      <a:pt x="249" y="0"/>
                      <a:pt x="24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任意多边形: 形状 10"/>
              <p:cNvSpPr/>
              <p:nvPr/>
            </p:nvSpPr>
            <p:spPr bwMode="auto">
              <a:xfrm>
                <a:off x="2927" y="1283"/>
                <a:ext cx="1034" cy="767"/>
              </a:xfrm>
              <a:custGeom>
                <a:avLst/>
                <a:gdLst>
                  <a:gd name="T0" fmla="*/ 432 w 437"/>
                  <a:gd name="T1" fmla="*/ 181 h 324"/>
                  <a:gd name="T2" fmla="*/ 419 w 437"/>
                  <a:gd name="T3" fmla="*/ 177 h 324"/>
                  <a:gd name="T4" fmla="*/ 408 w 437"/>
                  <a:gd name="T5" fmla="*/ 181 h 324"/>
                  <a:gd name="T6" fmla="*/ 395 w 437"/>
                  <a:gd name="T7" fmla="*/ 187 h 324"/>
                  <a:gd name="T8" fmla="*/ 376 w 437"/>
                  <a:gd name="T9" fmla="*/ 187 h 324"/>
                  <a:gd name="T10" fmla="*/ 376 w 437"/>
                  <a:gd name="T11" fmla="*/ 110 h 324"/>
                  <a:gd name="T12" fmla="*/ 245 w 437"/>
                  <a:gd name="T13" fmla="*/ 60 h 324"/>
                  <a:gd name="T14" fmla="*/ 247 w 437"/>
                  <a:gd name="T15" fmla="*/ 42 h 324"/>
                  <a:gd name="T16" fmla="*/ 254 w 437"/>
                  <a:gd name="T17" fmla="*/ 30 h 324"/>
                  <a:gd name="T18" fmla="*/ 260 w 437"/>
                  <a:gd name="T19" fmla="*/ 20 h 324"/>
                  <a:gd name="T20" fmla="*/ 258 w 437"/>
                  <a:gd name="T21" fmla="*/ 7 h 324"/>
                  <a:gd name="T22" fmla="*/ 244 w 437"/>
                  <a:gd name="T23" fmla="*/ 0 h 324"/>
                  <a:gd name="T24" fmla="*/ 242 w 437"/>
                  <a:gd name="T25" fmla="*/ 0 h 324"/>
                  <a:gd name="T26" fmla="*/ 230 w 437"/>
                  <a:gd name="T27" fmla="*/ 4 h 324"/>
                  <a:gd name="T28" fmla="*/ 225 w 437"/>
                  <a:gd name="T29" fmla="*/ 16 h 324"/>
                  <a:gd name="T30" fmla="*/ 228 w 437"/>
                  <a:gd name="T31" fmla="*/ 27 h 324"/>
                  <a:gd name="T32" fmla="*/ 234 w 437"/>
                  <a:gd name="T33" fmla="*/ 41 h 324"/>
                  <a:gd name="T34" fmla="*/ 234 w 437"/>
                  <a:gd name="T35" fmla="*/ 41 h 324"/>
                  <a:gd name="T36" fmla="*/ 231 w 437"/>
                  <a:gd name="T37" fmla="*/ 60 h 324"/>
                  <a:gd name="T38" fmla="*/ 230 w 437"/>
                  <a:gd name="T39" fmla="*/ 60 h 324"/>
                  <a:gd name="T40" fmla="*/ 105 w 437"/>
                  <a:gd name="T41" fmla="*/ 93 h 324"/>
                  <a:gd name="T42" fmla="*/ 67 w 437"/>
                  <a:gd name="T43" fmla="*/ 196 h 324"/>
                  <a:gd name="T44" fmla="*/ 44 w 437"/>
                  <a:gd name="T45" fmla="*/ 190 h 324"/>
                  <a:gd name="T46" fmla="*/ 33 w 437"/>
                  <a:gd name="T47" fmla="*/ 181 h 324"/>
                  <a:gd name="T48" fmla="*/ 24 w 437"/>
                  <a:gd name="T49" fmla="*/ 174 h 324"/>
                  <a:gd name="T50" fmla="*/ 10 w 437"/>
                  <a:gd name="T51" fmla="*/ 175 h 324"/>
                  <a:gd name="T52" fmla="*/ 2 w 437"/>
                  <a:gd name="T53" fmla="*/ 187 h 324"/>
                  <a:gd name="T54" fmla="*/ 3 w 437"/>
                  <a:gd name="T55" fmla="*/ 202 h 324"/>
                  <a:gd name="T56" fmla="*/ 15 w 437"/>
                  <a:gd name="T57" fmla="*/ 209 h 324"/>
                  <a:gd name="T58" fmla="*/ 26 w 437"/>
                  <a:gd name="T59" fmla="*/ 207 h 324"/>
                  <a:gd name="T60" fmla="*/ 41 w 437"/>
                  <a:gd name="T61" fmla="*/ 203 h 324"/>
                  <a:gd name="T62" fmla="*/ 41 w 437"/>
                  <a:gd name="T63" fmla="*/ 203 h 324"/>
                  <a:gd name="T64" fmla="*/ 63 w 437"/>
                  <a:gd name="T65" fmla="*/ 209 h 324"/>
                  <a:gd name="T66" fmla="*/ 38 w 437"/>
                  <a:gd name="T67" fmla="*/ 300 h 324"/>
                  <a:gd name="T68" fmla="*/ 43 w 437"/>
                  <a:gd name="T69" fmla="*/ 314 h 324"/>
                  <a:gd name="T70" fmla="*/ 58 w 437"/>
                  <a:gd name="T71" fmla="*/ 315 h 324"/>
                  <a:gd name="T72" fmla="*/ 355 w 437"/>
                  <a:gd name="T73" fmla="*/ 321 h 324"/>
                  <a:gd name="T74" fmla="*/ 369 w 437"/>
                  <a:gd name="T75" fmla="*/ 321 h 324"/>
                  <a:gd name="T76" fmla="*/ 376 w 437"/>
                  <a:gd name="T77" fmla="*/ 309 h 324"/>
                  <a:gd name="T78" fmla="*/ 376 w 437"/>
                  <a:gd name="T79" fmla="*/ 201 h 324"/>
                  <a:gd name="T80" fmla="*/ 395 w 437"/>
                  <a:gd name="T81" fmla="*/ 201 h 324"/>
                  <a:gd name="T82" fmla="*/ 395 w 437"/>
                  <a:gd name="T83" fmla="*/ 201 h 324"/>
                  <a:gd name="T84" fmla="*/ 408 w 437"/>
                  <a:gd name="T85" fmla="*/ 208 h 324"/>
                  <a:gd name="T86" fmla="*/ 419 w 437"/>
                  <a:gd name="T87" fmla="*/ 213 h 324"/>
                  <a:gd name="T88" fmla="*/ 431 w 437"/>
                  <a:gd name="T89" fmla="*/ 209 h 324"/>
                  <a:gd name="T90" fmla="*/ 437 w 437"/>
                  <a:gd name="T91" fmla="*/ 195 h 324"/>
                  <a:gd name="T92" fmla="*/ 432 w 437"/>
                  <a:gd name="T93" fmla="*/ 18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7" h="324">
                    <a:moveTo>
                      <a:pt x="432" y="181"/>
                    </a:moveTo>
                    <a:cubicBezTo>
                      <a:pt x="428" y="178"/>
                      <a:pt x="424" y="177"/>
                      <a:pt x="419" y="177"/>
                    </a:cubicBezTo>
                    <a:cubicBezTo>
                      <a:pt x="415" y="177"/>
                      <a:pt x="411" y="179"/>
                      <a:pt x="408" y="181"/>
                    </a:cubicBezTo>
                    <a:cubicBezTo>
                      <a:pt x="405" y="184"/>
                      <a:pt x="401" y="187"/>
                      <a:pt x="395" y="187"/>
                    </a:cubicBezTo>
                    <a:cubicBezTo>
                      <a:pt x="376" y="187"/>
                      <a:pt x="376" y="187"/>
                      <a:pt x="376" y="187"/>
                    </a:cubicBezTo>
                    <a:cubicBezTo>
                      <a:pt x="376" y="110"/>
                      <a:pt x="376" y="110"/>
                      <a:pt x="376" y="110"/>
                    </a:cubicBezTo>
                    <a:cubicBezTo>
                      <a:pt x="345" y="76"/>
                      <a:pt x="297" y="60"/>
                      <a:pt x="245" y="60"/>
                    </a:cubicBezTo>
                    <a:cubicBezTo>
                      <a:pt x="247" y="42"/>
                      <a:pt x="247" y="42"/>
                      <a:pt x="247" y="42"/>
                    </a:cubicBezTo>
                    <a:cubicBezTo>
                      <a:pt x="248" y="37"/>
                      <a:pt x="252" y="33"/>
                      <a:pt x="254" y="30"/>
                    </a:cubicBezTo>
                    <a:cubicBezTo>
                      <a:pt x="257" y="27"/>
                      <a:pt x="259" y="24"/>
                      <a:pt x="260" y="20"/>
                    </a:cubicBezTo>
                    <a:cubicBezTo>
                      <a:pt x="261" y="15"/>
                      <a:pt x="260" y="10"/>
                      <a:pt x="258" y="7"/>
                    </a:cubicBezTo>
                    <a:cubicBezTo>
                      <a:pt x="255" y="3"/>
                      <a:pt x="252" y="1"/>
                      <a:pt x="244" y="0"/>
                    </a:cubicBezTo>
                    <a:cubicBezTo>
                      <a:pt x="243" y="0"/>
                      <a:pt x="243" y="0"/>
                      <a:pt x="242" y="0"/>
                    </a:cubicBezTo>
                    <a:cubicBezTo>
                      <a:pt x="236" y="0"/>
                      <a:pt x="232" y="1"/>
                      <a:pt x="230" y="4"/>
                    </a:cubicBezTo>
                    <a:cubicBezTo>
                      <a:pt x="227" y="7"/>
                      <a:pt x="225" y="11"/>
                      <a:pt x="225" y="16"/>
                    </a:cubicBezTo>
                    <a:cubicBezTo>
                      <a:pt x="224" y="20"/>
                      <a:pt x="226" y="24"/>
                      <a:pt x="228" y="27"/>
                    </a:cubicBezTo>
                    <a:cubicBezTo>
                      <a:pt x="230" y="31"/>
                      <a:pt x="234" y="35"/>
                      <a:pt x="234" y="41"/>
                    </a:cubicBezTo>
                    <a:cubicBezTo>
                      <a:pt x="234" y="41"/>
                      <a:pt x="234" y="41"/>
                      <a:pt x="234" y="41"/>
                    </a:cubicBezTo>
                    <a:cubicBezTo>
                      <a:pt x="231" y="60"/>
                      <a:pt x="231" y="60"/>
                      <a:pt x="231" y="60"/>
                    </a:cubicBezTo>
                    <a:cubicBezTo>
                      <a:pt x="231" y="60"/>
                      <a:pt x="231" y="60"/>
                      <a:pt x="230" y="60"/>
                    </a:cubicBezTo>
                    <a:cubicBezTo>
                      <a:pt x="188" y="62"/>
                      <a:pt x="144" y="74"/>
                      <a:pt x="105" y="93"/>
                    </a:cubicBezTo>
                    <a:cubicBezTo>
                      <a:pt x="91" y="125"/>
                      <a:pt x="78" y="159"/>
                      <a:pt x="67" y="196"/>
                    </a:cubicBezTo>
                    <a:cubicBezTo>
                      <a:pt x="44" y="190"/>
                      <a:pt x="44" y="190"/>
                      <a:pt x="44" y="190"/>
                    </a:cubicBezTo>
                    <a:cubicBezTo>
                      <a:pt x="38" y="189"/>
                      <a:pt x="36" y="184"/>
                      <a:pt x="33" y="181"/>
                    </a:cubicBezTo>
                    <a:cubicBezTo>
                      <a:pt x="30" y="178"/>
                      <a:pt x="28" y="175"/>
                      <a:pt x="24" y="174"/>
                    </a:cubicBezTo>
                    <a:cubicBezTo>
                      <a:pt x="19" y="173"/>
                      <a:pt x="14" y="173"/>
                      <a:pt x="10" y="175"/>
                    </a:cubicBezTo>
                    <a:cubicBezTo>
                      <a:pt x="7" y="176"/>
                      <a:pt x="3" y="180"/>
                      <a:pt x="2" y="187"/>
                    </a:cubicBezTo>
                    <a:cubicBezTo>
                      <a:pt x="0" y="194"/>
                      <a:pt x="1" y="199"/>
                      <a:pt x="3" y="202"/>
                    </a:cubicBezTo>
                    <a:cubicBezTo>
                      <a:pt x="6" y="205"/>
                      <a:pt x="10" y="207"/>
                      <a:pt x="15" y="209"/>
                    </a:cubicBezTo>
                    <a:cubicBezTo>
                      <a:pt x="19" y="210"/>
                      <a:pt x="22" y="209"/>
                      <a:pt x="26" y="207"/>
                    </a:cubicBezTo>
                    <a:cubicBezTo>
                      <a:pt x="30" y="205"/>
                      <a:pt x="35" y="202"/>
                      <a:pt x="41" y="203"/>
                    </a:cubicBezTo>
                    <a:cubicBezTo>
                      <a:pt x="41" y="203"/>
                      <a:pt x="41" y="203"/>
                      <a:pt x="41" y="203"/>
                    </a:cubicBezTo>
                    <a:cubicBezTo>
                      <a:pt x="63" y="209"/>
                      <a:pt x="63" y="209"/>
                      <a:pt x="63" y="209"/>
                    </a:cubicBezTo>
                    <a:cubicBezTo>
                      <a:pt x="54" y="238"/>
                      <a:pt x="46" y="268"/>
                      <a:pt x="38" y="300"/>
                    </a:cubicBezTo>
                    <a:cubicBezTo>
                      <a:pt x="37" y="305"/>
                      <a:pt x="39" y="311"/>
                      <a:pt x="43" y="314"/>
                    </a:cubicBezTo>
                    <a:cubicBezTo>
                      <a:pt x="48" y="317"/>
                      <a:pt x="54" y="318"/>
                      <a:pt x="58" y="315"/>
                    </a:cubicBezTo>
                    <a:cubicBezTo>
                      <a:pt x="161" y="259"/>
                      <a:pt x="252" y="259"/>
                      <a:pt x="355" y="321"/>
                    </a:cubicBezTo>
                    <a:cubicBezTo>
                      <a:pt x="359" y="324"/>
                      <a:pt x="365" y="324"/>
                      <a:pt x="369" y="321"/>
                    </a:cubicBezTo>
                    <a:cubicBezTo>
                      <a:pt x="373" y="319"/>
                      <a:pt x="376" y="314"/>
                      <a:pt x="376" y="309"/>
                    </a:cubicBezTo>
                    <a:cubicBezTo>
                      <a:pt x="376" y="201"/>
                      <a:pt x="376" y="201"/>
                      <a:pt x="376" y="201"/>
                    </a:cubicBezTo>
                    <a:cubicBezTo>
                      <a:pt x="395" y="201"/>
                      <a:pt x="395" y="201"/>
                      <a:pt x="395" y="201"/>
                    </a:cubicBezTo>
                    <a:cubicBezTo>
                      <a:pt x="395" y="201"/>
                      <a:pt x="395" y="201"/>
                      <a:pt x="395" y="201"/>
                    </a:cubicBezTo>
                    <a:cubicBezTo>
                      <a:pt x="401" y="201"/>
                      <a:pt x="405" y="205"/>
                      <a:pt x="408" y="208"/>
                    </a:cubicBezTo>
                    <a:cubicBezTo>
                      <a:pt x="411" y="211"/>
                      <a:pt x="414" y="213"/>
                      <a:pt x="419" y="213"/>
                    </a:cubicBezTo>
                    <a:cubicBezTo>
                      <a:pt x="424" y="213"/>
                      <a:pt x="428" y="212"/>
                      <a:pt x="431" y="209"/>
                    </a:cubicBezTo>
                    <a:cubicBezTo>
                      <a:pt x="434" y="207"/>
                      <a:pt x="437" y="203"/>
                      <a:pt x="437" y="195"/>
                    </a:cubicBezTo>
                    <a:cubicBezTo>
                      <a:pt x="437" y="187"/>
                      <a:pt x="435" y="184"/>
                      <a:pt x="432" y="18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任意多边形: 形状 11"/>
              <p:cNvSpPr/>
              <p:nvPr/>
            </p:nvSpPr>
            <p:spPr bwMode="auto">
              <a:xfrm>
                <a:off x="3757" y="2100"/>
                <a:ext cx="168" cy="563"/>
              </a:xfrm>
              <a:custGeom>
                <a:avLst/>
                <a:gdLst>
                  <a:gd name="T0" fmla="*/ 0 w 71"/>
                  <a:gd name="T1" fmla="*/ 238 h 238"/>
                  <a:gd name="T2" fmla="*/ 18 w 71"/>
                  <a:gd name="T3" fmla="*/ 238 h 238"/>
                  <a:gd name="T4" fmla="*/ 18 w 71"/>
                  <a:gd name="T5" fmla="*/ 233 h 238"/>
                  <a:gd name="T6" fmla="*/ 13 w 71"/>
                  <a:gd name="T7" fmla="*/ 226 h 238"/>
                  <a:gd name="T8" fmla="*/ 6 w 71"/>
                  <a:gd name="T9" fmla="*/ 208 h 238"/>
                  <a:gd name="T10" fmla="*/ 12 w 71"/>
                  <a:gd name="T11" fmla="*/ 188 h 238"/>
                  <a:gd name="T12" fmla="*/ 35 w 71"/>
                  <a:gd name="T13" fmla="*/ 178 h 238"/>
                  <a:gd name="T14" fmla="*/ 59 w 71"/>
                  <a:gd name="T15" fmla="*/ 188 h 238"/>
                  <a:gd name="T16" fmla="*/ 65 w 71"/>
                  <a:gd name="T17" fmla="*/ 208 h 238"/>
                  <a:gd name="T18" fmla="*/ 59 w 71"/>
                  <a:gd name="T19" fmla="*/ 225 h 238"/>
                  <a:gd name="T20" fmla="*/ 55 w 71"/>
                  <a:gd name="T21" fmla="*/ 231 h 238"/>
                  <a:gd name="T22" fmla="*/ 55 w 71"/>
                  <a:gd name="T23" fmla="*/ 238 h 238"/>
                  <a:gd name="T24" fmla="*/ 71 w 71"/>
                  <a:gd name="T25" fmla="*/ 238 h 238"/>
                  <a:gd name="T26" fmla="*/ 71 w 71"/>
                  <a:gd name="T27" fmla="*/ 0 h 238"/>
                  <a:gd name="T28" fmla="*/ 0 w 71"/>
                  <a:gd name="T29" fmla="*/ 0 h 238"/>
                  <a:gd name="T30" fmla="*/ 0 w 71"/>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238">
                    <a:moveTo>
                      <a:pt x="0" y="238"/>
                    </a:moveTo>
                    <a:cubicBezTo>
                      <a:pt x="18" y="238"/>
                      <a:pt x="18" y="238"/>
                      <a:pt x="18" y="238"/>
                    </a:cubicBezTo>
                    <a:cubicBezTo>
                      <a:pt x="18" y="233"/>
                      <a:pt x="18" y="233"/>
                      <a:pt x="18" y="233"/>
                    </a:cubicBezTo>
                    <a:cubicBezTo>
                      <a:pt x="18" y="231"/>
                      <a:pt x="17" y="231"/>
                      <a:pt x="13" y="226"/>
                    </a:cubicBezTo>
                    <a:cubicBezTo>
                      <a:pt x="10" y="222"/>
                      <a:pt x="6" y="216"/>
                      <a:pt x="6" y="208"/>
                    </a:cubicBezTo>
                    <a:cubicBezTo>
                      <a:pt x="6" y="201"/>
                      <a:pt x="8" y="194"/>
                      <a:pt x="12" y="188"/>
                    </a:cubicBezTo>
                    <a:cubicBezTo>
                      <a:pt x="17" y="182"/>
                      <a:pt x="26" y="178"/>
                      <a:pt x="35" y="178"/>
                    </a:cubicBezTo>
                    <a:cubicBezTo>
                      <a:pt x="45" y="178"/>
                      <a:pt x="54" y="182"/>
                      <a:pt x="59" y="188"/>
                    </a:cubicBezTo>
                    <a:cubicBezTo>
                      <a:pt x="64" y="194"/>
                      <a:pt x="65" y="201"/>
                      <a:pt x="65" y="208"/>
                    </a:cubicBezTo>
                    <a:cubicBezTo>
                      <a:pt x="65" y="216"/>
                      <a:pt x="61" y="222"/>
                      <a:pt x="59" y="225"/>
                    </a:cubicBezTo>
                    <a:cubicBezTo>
                      <a:pt x="55" y="230"/>
                      <a:pt x="55" y="230"/>
                      <a:pt x="55" y="231"/>
                    </a:cubicBezTo>
                    <a:cubicBezTo>
                      <a:pt x="55" y="238"/>
                      <a:pt x="55" y="238"/>
                      <a:pt x="55" y="238"/>
                    </a:cubicBezTo>
                    <a:cubicBezTo>
                      <a:pt x="71" y="238"/>
                      <a:pt x="71" y="238"/>
                      <a:pt x="71" y="238"/>
                    </a:cubicBezTo>
                    <a:cubicBezTo>
                      <a:pt x="71" y="0"/>
                      <a:pt x="71" y="0"/>
                      <a:pt x="71" y="0"/>
                    </a:cubicBezTo>
                    <a:cubicBezTo>
                      <a:pt x="0" y="0"/>
                      <a:pt x="0" y="0"/>
                      <a:pt x="0" y="0"/>
                    </a:cubicBezTo>
                    <a:lnTo>
                      <a:pt x="0" y="238"/>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任意多边形: 形状 12"/>
              <p:cNvSpPr/>
              <p:nvPr/>
            </p:nvSpPr>
            <p:spPr bwMode="auto">
              <a:xfrm>
                <a:off x="3757" y="2549"/>
                <a:ext cx="168" cy="642"/>
              </a:xfrm>
              <a:custGeom>
                <a:avLst/>
                <a:gdLst>
                  <a:gd name="T0" fmla="*/ 71 w 71"/>
                  <a:gd name="T1" fmla="*/ 72 h 271"/>
                  <a:gd name="T2" fmla="*/ 43 w 71"/>
                  <a:gd name="T3" fmla="*/ 72 h 271"/>
                  <a:gd name="T4" fmla="*/ 43 w 71"/>
                  <a:gd name="T5" fmla="*/ 41 h 271"/>
                  <a:gd name="T6" fmla="*/ 49 w 71"/>
                  <a:gd name="T7" fmla="*/ 29 h 271"/>
                  <a:gd name="T8" fmla="*/ 53 w 71"/>
                  <a:gd name="T9" fmla="*/ 18 h 271"/>
                  <a:gd name="T10" fmla="*/ 50 w 71"/>
                  <a:gd name="T11" fmla="*/ 5 h 271"/>
                  <a:gd name="T12" fmla="*/ 36 w 71"/>
                  <a:gd name="T13" fmla="*/ 0 h 271"/>
                  <a:gd name="T14" fmla="*/ 21 w 71"/>
                  <a:gd name="T15" fmla="*/ 5 h 271"/>
                  <a:gd name="T16" fmla="*/ 18 w 71"/>
                  <a:gd name="T17" fmla="*/ 18 h 271"/>
                  <a:gd name="T18" fmla="*/ 22 w 71"/>
                  <a:gd name="T19" fmla="*/ 29 h 271"/>
                  <a:gd name="T20" fmla="*/ 30 w 71"/>
                  <a:gd name="T21" fmla="*/ 42 h 271"/>
                  <a:gd name="T22" fmla="*/ 30 w 71"/>
                  <a:gd name="T23" fmla="*/ 42 h 271"/>
                  <a:gd name="T24" fmla="*/ 30 w 71"/>
                  <a:gd name="T25" fmla="*/ 72 h 271"/>
                  <a:gd name="T26" fmla="*/ 0 w 71"/>
                  <a:gd name="T27" fmla="*/ 72 h 271"/>
                  <a:gd name="T28" fmla="*/ 0 w 71"/>
                  <a:gd name="T29" fmla="*/ 271 h 271"/>
                  <a:gd name="T30" fmla="*/ 71 w 71"/>
                  <a:gd name="T31" fmla="*/ 257 h 271"/>
                  <a:gd name="T32" fmla="*/ 71 w 71"/>
                  <a:gd name="T33" fmla="*/ 7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271">
                    <a:moveTo>
                      <a:pt x="71" y="72"/>
                    </a:moveTo>
                    <a:cubicBezTo>
                      <a:pt x="43" y="72"/>
                      <a:pt x="43" y="72"/>
                      <a:pt x="43" y="72"/>
                    </a:cubicBezTo>
                    <a:cubicBezTo>
                      <a:pt x="43" y="41"/>
                      <a:pt x="43" y="41"/>
                      <a:pt x="43" y="41"/>
                    </a:cubicBezTo>
                    <a:cubicBezTo>
                      <a:pt x="43" y="36"/>
                      <a:pt x="47" y="32"/>
                      <a:pt x="49" y="29"/>
                    </a:cubicBezTo>
                    <a:cubicBezTo>
                      <a:pt x="52" y="25"/>
                      <a:pt x="53" y="22"/>
                      <a:pt x="53" y="18"/>
                    </a:cubicBezTo>
                    <a:cubicBezTo>
                      <a:pt x="53" y="13"/>
                      <a:pt x="52" y="8"/>
                      <a:pt x="50" y="5"/>
                    </a:cubicBezTo>
                    <a:cubicBezTo>
                      <a:pt x="47" y="2"/>
                      <a:pt x="43" y="0"/>
                      <a:pt x="36" y="0"/>
                    </a:cubicBezTo>
                    <a:cubicBezTo>
                      <a:pt x="28" y="0"/>
                      <a:pt x="24" y="2"/>
                      <a:pt x="21" y="5"/>
                    </a:cubicBezTo>
                    <a:cubicBezTo>
                      <a:pt x="19" y="8"/>
                      <a:pt x="18" y="13"/>
                      <a:pt x="18" y="18"/>
                    </a:cubicBezTo>
                    <a:cubicBezTo>
                      <a:pt x="18" y="22"/>
                      <a:pt x="20" y="25"/>
                      <a:pt x="22" y="29"/>
                    </a:cubicBezTo>
                    <a:cubicBezTo>
                      <a:pt x="25" y="32"/>
                      <a:pt x="29" y="36"/>
                      <a:pt x="30" y="42"/>
                    </a:cubicBezTo>
                    <a:cubicBezTo>
                      <a:pt x="30" y="42"/>
                      <a:pt x="30" y="42"/>
                      <a:pt x="30" y="42"/>
                    </a:cubicBezTo>
                    <a:cubicBezTo>
                      <a:pt x="30" y="72"/>
                      <a:pt x="30" y="72"/>
                      <a:pt x="30" y="72"/>
                    </a:cubicBezTo>
                    <a:cubicBezTo>
                      <a:pt x="0" y="72"/>
                      <a:pt x="0" y="72"/>
                      <a:pt x="0" y="72"/>
                    </a:cubicBezTo>
                    <a:cubicBezTo>
                      <a:pt x="0" y="271"/>
                      <a:pt x="0" y="271"/>
                      <a:pt x="0" y="271"/>
                    </a:cubicBezTo>
                    <a:cubicBezTo>
                      <a:pt x="71" y="257"/>
                      <a:pt x="71" y="257"/>
                      <a:pt x="71" y="257"/>
                    </a:cubicBezTo>
                    <a:lnTo>
                      <a:pt x="71" y="7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4" name="任意多边形: 形状 13"/>
              <p:cNvSpPr/>
              <p:nvPr/>
            </p:nvSpPr>
            <p:spPr bwMode="auto">
              <a:xfrm>
                <a:off x="3842" y="3676"/>
                <a:ext cx="112" cy="163"/>
              </a:xfrm>
              <a:custGeom>
                <a:avLst/>
                <a:gdLst>
                  <a:gd name="T0" fmla="*/ 35 w 47"/>
                  <a:gd name="T1" fmla="*/ 34 h 69"/>
                  <a:gd name="T2" fmla="*/ 24 w 47"/>
                  <a:gd name="T3" fmla="*/ 25 h 69"/>
                  <a:gd name="T4" fmla="*/ 23 w 47"/>
                  <a:gd name="T5" fmla="*/ 25 h 69"/>
                  <a:gd name="T6" fmla="*/ 13 w 47"/>
                  <a:gd name="T7" fmla="*/ 0 h 69"/>
                  <a:gd name="T8" fmla="*/ 0 w 47"/>
                  <a:gd name="T9" fmla="*/ 5 h 69"/>
                  <a:gd name="T10" fmla="*/ 11 w 47"/>
                  <a:gd name="T11" fmla="*/ 31 h 69"/>
                  <a:gd name="T12" fmla="*/ 11 w 47"/>
                  <a:gd name="T13" fmla="*/ 45 h 69"/>
                  <a:gd name="T14" fmla="*/ 11 w 47"/>
                  <a:gd name="T15" fmla="*/ 56 h 69"/>
                  <a:gd name="T16" fmla="*/ 20 w 47"/>
                  <a:gd name="T17" fmla="*/ 67 h 69"/>
                  <a:gd name="T18" fmla="*/ 35 w 47"/>
                  <a:gd name="T19" fmla="*/ 66 h 69"/>
                  <a:gd name="T20" fmla="*/ 46 w 47"/>
                  <a:gd name="T21" fmla="*/ 55 h 69"/>
                  <a:gd name="T22" fmla="*/ 44 w 47"/>
                  <a:gd name="T23" fmla="*/ 42 h 69"/>
                  <a:gd name="T24" fmla="*/ 35 w 47"/>
                  <a:gd name="T2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69">
                    <a:moveTo>
                      <a:pt x="35" y="34"/>
                    </a:moveTo>
                    <a:cubicBezTo>
                      <a:pt x="32" y="32"/>
                      <a:pt x="26" y="30"/>
                      <a:pt x="24" y="25"/>
                    </a:cubicBezTo>
                    <a:cubicBezTo>
                      <a:pt x="24" y="25"/>
                      <a:pt x="24" y="25"/>
                      <a:pt x="23" y="25"/>
                    </a:cubicBezTo>
                    <a:cubicBezTo>
                      <a:pt x="13" y="0"/>
                      <a:pt x="13" y="0"/>
                      <a:pt x="13" y="0"/>
                    </a:cubicBezTo>
                    <a:cubicBezTo>
                      <a:pt x="0" y="5"/>
                      <a:pt x="0" y="5"/>
                      <a:pt x="0" y="5"/>
                    </a:cubicBezTo>
                    <a:cubicBezTo>
                      <a:pt x="11" y="31"/>
                      <a:pt x="11" y="31"/>
                      <a:pt x="11" y="31"/>
                    </a:cubicBezTo>
                    <a:cubicBezTo>
                      <a:pt x="14" y="36"/>
                      <a:pt x="12" y="41"/>
                      <a:pt x="11" y="45"/>
                    </a:cubicBezTo>
                    <a:cubicBezTo>
                      <a:pt x="10" y="49"/>
                      <a:pt x="10" y="52"/>
                      <a:pt x="11" y="56"/>
                    </a:cubicBezTo>
                    <a:cubicBezTo>
                      <a:pt x="13" y="61"/>
                      <a:pt x="16" y="65"/>
                      <a:pt x="20" y="67"/>
                    </a:cubicBezTo>
                    <a:cubicBezTo>
                      <a:pt x="24" y="69"/>
                      <a:pt x="28" y="69"/>
                      <a:pt x="35" y="66"/>
                    </a:cubicBezTo>
                    <a:cubicBezTo>
                      <a:pt x="42" y="63"/>
                      <a:pt x="45" y="59"/>
                      <a:pt x="46" y="55"/>
                    </a:cubicBezTo>
                    <a:cubicBezTo>
                      <a:pt x="47" y="51"/>
                      <a:pt x="46" y="47"/>
                      <a:pt x="44" y="42"/>
                    </a:cubicBezTo>
                    <a:cubicBezTo>
                      <a:pt x="42" y="38"/>
                      <a:pt x="39" y="36"/>
                      <a:pt x="35" y="34"/>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5" name="任意多边形: 形状 14"/>
              <p:cNvSpPr/>
              <p:nvPr/>
            </p:nvSpPr>
            <p:spPr bwMode="auto">
              <a:xfrm>
                <a:off x="3790" y="3479"/>
                <a:ext cx="795" cy="569"/>
              </a:xfrm>
              <a:custGeom>
                <a:avLst/>
                <a:gdLst>
                  <a:gd name="T0" fmla="*/ 300 w 336"/>
                  <a:gd name="T1" fmla="*/ 0 h 240"/>
                  <a:gd name="T2" fmla="*/ 274 w 336"/>
                  <a:gd name="T3" fmla="*/ 11 h 240"/>
                  <a:gd name="T4" fmla="*/ 264 w 336"/>
                  <a:gd name="T5" fmla="*/ 38 h 240"/>
                  <a:gd name="T6" fmla="*/ 231 w 336"/>
                  <a:gd name="T7" fmla="*/ 143 h 240"/>
                  <a:gd name="T8" fmla="*/ 164 w 336"/>
                  <a:gd name="T9" fmla="*/ 165 h 240"/>
                  <a:gd name="T10" fmla="*/ 70 w 336"/>
                  <a:gd name="T11" fmla="*/ 95 h 240"/>
                  <a:gd name="T12" fmla="*/ 54 w 336"/>
                  <a:gd name="T13" fmla="*/ 99 h 240"/>
                  <a:gd name="T14" fmla="*/ 56 w 336"/>
                  <a:gd name="T15" fmla="*/ 102 h 240"/>
                  <a:gd name="T16" fmla="*/ 63 w 336"/>
                  <a:gd name="T17" fmla="*/ 107 h 240"/>
                  <a:gd name="T18" fmla="*/ 77 w 336"/>
                  <a:gd name="T19" fmla="*/ 120 h 240"/>
                  <a:gd name="T20" fmla="*/ 79 w 336"/>
                  <a:gd name="T21" fmla="*/ 141 h 240"/>
                  <a:gd name="T22" fmla="*/ 62 w 336"/>
                  <a:gd name="T23" fmla="*/ 159 h 240"/>
                  <a:gd name="T24" fmla="*/ 37 w 336"/>
                  <a:gd name="T25" fmla="*/ 160 h 240"/>
                  <a:gd name="T26" fmla="*/ 23 w 336"/>
                  <a:gd name="T27" fmla="*/ 144 h 240"/>
                  <a:gd name="T28" fmla="*/ 22 w 336"/>
                  <a:gd name="T29" fmla="*/ 125 h 240"/>
                  <a:gd name="T30" fmla="*/ 23 w 336"/>
                  <a:gd name="T31" fmla="*/ 118 h 240"/>
                  <a:gd name="T32" fmla="*/ 18 w 336"/>
                  <a:gd name="T33" fmla="*/ 108 h 240"/>
                  <a:gd name="T34" fmla="*/ 0 w 336"/>
                  <a:gd name="T35" fmla="*/ 112 h 240"/>
                  <a:gd name="T36" fmla="*/ 156 w 336"/>
                  <a:gd name="T37" fmla="*/ 235 h 240"/>
                  <a:gd name="T38" fmla="*/ 281 w 336"/>
                  <a:gd name="T39" fmla="*/ 193 h 240"/>
                  <a:gd name="T40" fmla="*/ 335 w 336"/>
                  <a:gd name="T41" fmla="*/ 38 h 240"/>
                  <a:gd name="T42" fmla="*/ 326 w 336"/>
                  <a:gd name="T43" fmla="*/ 11 h 240"/>
                  <a:gd name="T44" fmla="*/ 300 w 336"/>
                  <a:gd name="T4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240">
                    <a:moveTo>
                      <a:pt x="300" y="0"/>
                    </a:moveTo>
                    <a:cubicBezTo>
                      <a:pt x="290" y="0"/>
                      <a:pt x="280" y="4"/>
                      <a:pt x="274" y="11"/>
                    </a:cubicBezTo>
                    <a:cubicBezTo>
                      <a:pt x="267" y="18"/>
                      <a:pt x="264" y="28"/>
                      <a:pt x="264" y="38"/>
                    </a:cubicBezTo>
                    <a:cubicBezTo>
                      <a:pt x="264" y="93"/>
                      <a:pt x="249" y="125"/>
                      <a:pt x="231" y="143"/>
                    </a:cubicBezTo>
                    <a:cubicBezTo>
                      <a:pt x="213" y="161"/>
                      <a:pt x="190" y="167"/>
                      <a:pt x="164" y="165"/>
                    </a:cubicBezTo>
                    <a:cubicBezTo>
                      <a:pt x="128" y="161"/>
                      <a:pt x="89" y="136"/>
                      <a:pt x="70" y="95"/>
                    </a:cubicBezTo>
                    <a:cubicBezTo>
                      <a:pt x="54" y="99"/>
                      <a:pt x="54" y="99"/>
                      <a:pt x="54" y="99"/>
                    </a:cubicBezTo>
                    <a:cubicBezTo>
                      <a:pt x="56" y="102"/>
                      <a:pt x="56" y="102"/>
                      <a:pt x="56" y="102"/>
                    </a:cubicBezTo>
                    <a:cubicBezTo>
                      <a:pt x="56" y="104"/>
                      <a:pt x="58" y="104"/>
                      <a:pt x="63" y="107"/>
                    </a:cubicBezTo>
                    <a:cubicBezTo>
                      <a:pt x="67" y="109"/>
                      <a:pt x="74" y="113"/>
                      <a:pt x="77" y="120"/>
                    </a:cubicBezTo>
                    <a:cubicBezTo>
                      <a:pt x="79" y="127"/>
                      <a:pt x="81" y="134"/>
                      <a:pt x="79" y="141"/>
                    </a:cubicBezTo>
                    <a:cubicBezTo>
                      <a:pt x="77" y="148"/>
                      <a:pt x="71" y="155"/>
                      <a:pt x="62" y="159"/>
                    </a:cubicBezTo>
                    <a:cubicBezTo>
                      <a:pt x="53" y="164"/>
                      <a:pt x="43" y="163"/>
                      <a:pt x="37" y="160"/>
                    </a:cubicBezTo>
                    <a:cubicBezTo>
                      <a:pt x="30" y="156"/>
                      <a:pt x="25" y="150"/>
                      <a:pt x="23" y="144"/>
                    </a:cubicBezTo>
                    <a:cubicBezTo>
                      <a:pt x="20" y="137"/>
                      <a:pt x="21" y="130"/>
                      <a:pt x="22" y="125"/>
                    </a:cubicBezTo>
                    <a:cubicBezTo>
                      <a:pt x="23" y="120"/>
                      <a:pt x="23" y="119"/>
                      <a:pt x="23" y="118"/>
                    </a:cubicBezTo>
                    <a:cubicBezTo>
                      <a:pt x="18" y="108"/>
                      <a:pt x="18" y="108"/>
                      <a:pt x="18" y="108"/>
                    </a:cubicBezTo>
                    <a:cubicBezTo>
                      <a:pt x="0" y="112"/>
                      <a:pt x="0" y="112"/>
                      <a:pt x="0" y="112"/>
                    </a:cubicBezTo>
                    <a:cubicBezTo>
                      <a:pt x="27" y="182"/>
                      <a:pt x="90" y="228"/>
                      <a:pt x="156" y="235"/>
                    </a:cubicBezTo>
                    <a:cubicBezTo>
                      <a:pt x="200" y="240"/>
                      <a:pt x="247" y="227"/>
                      <a:pt x="281" y="193"/>
                    </a:cubicBezTo>
                    <a:cubicBezTo>
                      <a:pt x="315" y="159"/>
                      <a:pt x="335" y="106"/>
                      <a:pt x="335" y="38"/>
                    </a:cubicBezTo>
                    <a:cubicBezTo>
                      <a:pt x="336" y="28"/>
                      <a:pt x="332" y="18"/>
                      <a:pt x="326" y="11"/>
                    </a:cubicBezTo>
                    <a:cubicBezTo>
                      <a:pt x="319" y="4"/>
                      <a:pt x="309" y="0"/>
                      <a:pt x="300"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6" name="任意多边形: 形状 15"/>
              <p:cNvSpPr/>
              <p:nvPr/>
            </p:nvSpPr>
            <p:spPr bwMode="auto">
              <a:xfrm>
                <a:off x="3241" y="3027"/>
                <a:ext cx="864" cy="710"/>
              </a:xfrm>
              <a:custGeom>
                <a:avLst/>
                <a:gdLst>
                  <a:gd name="T0" fmla="*/ 300 w 365"/>
                  <a:gd name="T1" fmla="*/ 158 h 300"/>
                  <a:gd name="T2" fmla="*/ 345 w 365"/>
                  <a:gd name="T3" fmla="*/ 147 h 300"/>
                  <a:gd name="T4" fmla="*/ 361 w 365"/>
                  <a:gd name="T5" fmla="*/ 110 h 300"/>
                  <a:gd name="T6" fmla="*/ 343 w 365"/>
                  <a:gd name="T7" fmla="*/ 88 h 300"/>
                  <a:gd name="T8" fmla="*/ 293 w 365"/>
                  <a:gd name="T9" fmla="*/ 100 h 300"/>
                  <a:gd name="T10" fmla="*/ 286 w 365"/>
                  <a:gd name="T11" fmla="*/ 96 h 300"/>
                  <a:gd name="T12" fmla="*/ 290 w 365"/>
                  <a:gd name="T13" fmla="*/ 89 h 300"/>
                  <a:gd name="T14" fmla="*/ 317 w 365"/>
                  <a:gd name="T15" fmla="*/ 80 h 300"/>
                  <a:gd name="T16" fmla="*/ 334 w 365"/>
                  <a:gd name="T17" fmla="*/ 75 h 300"/>
                  <a:gd name="T18" fmla="*/ 353 w 365"/>
                  <a:gd name="T19" fmla="*/ 39 h 300"/>
                  <a:gd name="T20" fmla="*/ 316 w 365"/>
                  <a:gd name="T21" fmla="*/ 19 h 300"/>
                  <a:gd name="T22" fmla="*/ 209 w 365"/>
                  <a:gd name="T23" fmla="*/ 45 h 300"/>
                  <a:gd name="T24" fmla="*/ 201 w 365"/>
                  <a:gd name="T25" fmla="*/ 41 h 300"/>
                  <a:gd name="T26" fmla="*/ 206 w 365"/>
                  <a:gd name="T27" fmla="*/ 34 h 300"/>
                  <a:gd name="T28" fmla="*/ 218 w 365"/>
                  <a:gd name="T29" fmla="*/ 30 h 300"/>
                  <a:gd name="T30" fmla="*/ 218 w 365"/>
                  <a:gd name="T31" fmla="*/ 0 h 300"/>
                  <a:gd name="T32" fmla="*/ 199 w 365"/>
                  <a:gd name="T33" fmla="*/ 0 h 300"/>
                  <a:gd name="T34" fmla="*/ 143 w 365"/>
                  <a:gd name="T35" fmla="*/ 4 h 300"/>
                  <a:gd name="T36" fmla="*/ 68 w 365"/>
                  <a:gd name="T37" fmla="*/ 99 h 300"/>
                  <a:gd name="T38" fmla="*/ 48 w 365"/>
                  <a:gd name="T39" fmla="*/ 114 h 300"/>
                  <a:gd name="T40" fmla="*/ 0 w 365"/>
                  <a:gd name="T41" fmla="*/ 133 h 300"/>
                  <a:gd name="T42" fmla="*/ 41 w 365"/>
                  <a:gd name="T43" fmla="*/ 297 h 300"/>
                  <a:gd name="T44" fmla="*/ 113 w 365"/>
                  <a:gd name="T45" fmla="*/ 282 h 300"/>
                  <a:gd name="T46" fmla="*/ 267 w 365"/>
                  <a:gd name="T47" fmla="*/ 283 h 300"/>
                  <a:gd name="T48" fmla="*/ 267 w 365"/>
                  <a:gd name="T49" fmla="*/ 283 h 300"/>
                  <a:gd name="T50" fmla="*/ 323 w 365"/>
                  <a:gd name="T51" fmla="*/ 268 h 300"/>
                  <a:gd name="T52" fmla="*/ 339 w 365"/>
                  <a:gd name="T53" fmla="*/ 256 h 300"/>
                  <a:gd name="T54" fmla="*/ 341 w 365"/>
                  <a:gd name="T55" fmla="*/ 237 h 300"/>
                  <a:gd name="T56" fmla="*/ 335 w 365"/>
                  <a:gd name="T57" fmla="*/ 226 h 300"/>
                  <a:gd name="T58" fmla="*/ 293 w 365"/>
                  <a:gd name="T59" fmla="*/ 235 h 300"/>
                  <a:gd name="T60" fmla="*/ 286 w 365"/>
                  <a:gd name="T61" fmla="*/ 230 h 300"/>
                  <a:gd name="T62" fmla="*/ 291 w 365"/>
                  <a:gd name="T63" fmla="*/ 223 h 300"/>
                  <a:gd name="T64" fmla="*/ 339 w 365"/>
                  <a:gd name="T65" fmla="*/ 212 h 300"/>
                  <a:gd name="T66" fmla="*/ 357 w 365"/>
                  <a:gd name="T67" fmla="*/ 199 h 300"/>
                  <a:gd name="T68" fmla="*/ 361 w 365"/>
                  <a:gd name="T69" fmla="*/ 177 h 300"/>
                  <a:gd name="T70" fmla="*/ 347 w 365"/>
                  <a:gd name="T71" fmla="*/ 159 h 300"/>
                  <a:gd name="T72" fmla="*/ 344 w 365"/>
                  <a:gd name="T73" fmla="*/ 160 h 300"/>
                  <a:gd name="T74" fmla="*/ 303 w 365"/>
                  <a:gd name="T75" fmla="*/ 169 h 300"/>
                  <a:gd name="T76" fmla="*/ 296 w 365"/>
                  <a:gd name="T77" fmla="*/ 165 h 300"/>
                  <a:gd name="T78" fmla="*/ 300 w 365"/>
                  <a:gd name="T79" fmla="*/ 1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300">
                    <a:moveTo>
                      <a:pt x="300" y="158"/>
                    </a:moveTo>
                    <a:cubicBezTo>
                      <a:pt x="345" y="147"/>
                      <a:pt x="345" y="147"/>
                      <a:pt x="345" y="147"/>
                    </a:cubicBezTo>
                    <a:cubicBezTo>
                      <a:pt x="359" y="144"/>
                      <a:pt x="365" y="124"/>
                      <a:pt x="361" y="110"/>
                    </a:cubicBezTo>
                    <a:cubicBezTo>
                      <a:pt x="359" y="101"/>
                      <a:pt x="352" y="93"/>
                      <a:pt x="343" y="88"/>
                    </a:cubicBezTo>
                    <a:cubicBezTo>
                      <a:pt x="293" y="100"/>
                      <a:pt x="293" y="100"/>
                      <a:pt x="293" y="100"/>
                    </a:cubicBezTo>
                    <a:cubicBezTo>
                      <a:pt x="290" y="101"/>
                      <a:pt x="287" y="99"/>
                      <a:pt x="286" y="96"/>
                    </a:cubicBezTo>
                    <a:cubicBezTo>
                      <a:pt x="285" y="93"/>
                      <a:pt x="287" y="89"/>
                      <a:pt x="290" y="89"/>
                    </a:cubicBezTo>
                    <a:cubicBezTo>
                      <a:pt x="317" y="80"/>
                      <a:pt x="317" y="80"/>
                      <a:pt x="317" y="80"/>
                    </a:cubicBezTo>
                    <a:cubicBezTo>
                      <a:pt x="334" y="75"/>
                      <a:pt x="334" y="75"/>
                      <a:pt x="334" y="75"/>
                    </a:cubicBezTo>
                    <a:cubicBezTo>
                      <a:pt x="354" y="69"/>
                      <a:pt x="356" y="51"/>
                      <a:pt x="353" y="39"/>
                    </a:cubicBezTo>
                    <a:cubicBezTo>
                      <a:pt x="350" y="25"/>
                      <a:pt x="338" y="13"/>
                      <a:pt x="316" y="19"/>
                    </a:cubicBezTo>
                    <a:cubicBezTo>
                      <a:pt x="237" y="39"/>
                      <a:pt x="288" y="23"/>
                      <a:pt x="209" y="45"/>
                    </a:cubicBezTo>
                    <a:cubicBezTo>
                      <a:pt x="206" y="46"/>
                      <a:pt x="202" y="44"/>
                      <a:pt x="201" y="41"/>
                    </a:cubicBezTo>
                    <a:cubicBezTo>
                      <a:pt x="201" y="38"/>
                      <a:pt x="203" y="35"/>
                      <a:pt x="206" y="34"/>
                    </a:cubicBezTo>
                    <a:cubicBezTo>
                      <a:pt x="218" y="30"/>
                      <a:pt x="218" y="30"/>
                      <a:pt x="218" y="30"/>
                    </a:cubicBezTo>
                    <a:cubicBezTo>
                      <a:pt x="218" y="0"/>
                      <a:pt x="218" y="0"/>
                      <a:pt x="218" y="0"/>
                    </a:cubicBezTo>
                    <a:cubicBezTo>
                      <a:pt x="212" y="0"/>
                      <a:pt x="206" y="0"/>
                      <a:pt x="199" y="0"/>
                    </a:cubicBezTo>
                    <a:cubicBezTo>
                      <a:pt x="173" y="0"/>
                      <a:pt x="148" y="2"/>
                      <a:pt x="143" y="4"/>
                    </a:cubicBezTo>
                    <a:cubicBezTo>
                      <a:pt x="115" y="17"/>
                      <a:pt x="119" y="32"/>
                      <a:pt x="68" y="99"/>
                    </a:cubicBezTo>
                    <a:cubicBezTo>
                      <a:pt x="48" y="114"/>
                      <a:pt x="48" y="114"/>
                      <a:pt x="48" y="114"/>
                    </a:cubicBezTo>
                    <a:cubicBezTo>
                      <a:pt x="0" y="133"/>
                      <a:pt x="0" y="133"/>
                      <a:pt x="0" y="133"/>
                    </a:cubicBezTo>
                    <a:cubicBezTo>
                      <a:pt x="41" y="297"/>
                      <a:pt x="41" y="297"/>
                      <a:pt x="41" y="297"/>
                    </a:cubicBezTo>
                    <a:cubicBezTo>
                      <a:pt x="113" y="282"/>
                      <a:pt x="113" y="282"/>
                      <a:pt x="113" y="282"/>
                    </a:cubicBezTo>
                    <a:cubicBezTo>
                      <a:pt x="176" y="296"/>
                      <a:pt x="203" y="300"/>
                      <a:pt x="267" y="283"/>
                    </a:cubicBezTo>
                    <a:cubicBezTo>
                      <a:pt x="267" y="283"/>
                      <a:pt x="267" y="283"/>
                      <a:pt x="267" y="283"/>
                    </a:cubicBezTo>
                    <a:cubicBezTo>
                      <a:pt x="323" y="268"/>
                      <a:pt x="323" y="268"/>
                      <a:pt x="323" y="268"/>
                    </a:cubicBezTo>
                    <a:cubicBezTo>
                      <a:pt x="330" y="266"/>
                      <a:pt x="335" y="262"/>
                      <a:pt x="339" y="256"/>
                    </a:cubicBezTo>
                    <a:cubicBezTo>
                      <a:pt x="342" y="250"/>
                      <a:pt x="343" y="243"/>
                      <a:pt x="341" y="237"/>
                    </a:cubicBezTo>
                    <a:cubicBezTo>
                      <a:pt x="340" y="233"/>
                      <a:pt x="338" y="229"/>
                      <a:pt x="335" y="226"/>
                    </a:cubicBezTo>
                    <a:cubicBezTo>
                      <a:pt x="293" y="235"/>
                      <a:pt x="293" y="235"/>
                      <a:pt x="293" y="235"/>
                    </a:cubicBezTo>
                    <a:cubicBezTo>
                      <a:pt x="290" y="236"/>
                      <a:pt x="287" y="233"/>
                      <a:pt x="286" y="230"/>
                    </a:cubicBezTo>
                    <a:cubicBezTo>
                      <a:pt x="285" y="227"/>
                      <a:pt x="288" y="224"/>
                      <a:pt x="291" y="223"/>
                    </a:cubicBezTo>
                    <a:cubicBezTo>
                      <a:pt x="307" y="220"/>
                      <a:pt x="322" y="216"/>
                      <a:pt x="339" y="212"/>
                    </a:cubicBezTo>
                    <a:cubicBezTo>
                      <a:pt x="346" y="210"/>
                      <a:pt x="353" y="206"/>
                      <a:pt x="357" y="199"/>
                    </a:cubicBezTo>
                    <a:cubicBezTo>
                      <a:pt x="361" y="193"/>
                      <a:pt x="363" y="185"/>
                      <a:pt x="361" y="177"/>
                    </a:cubicBezTo>
                    <a:cubicBezTo>
                      <a:pt x="359" y="169"/>
                      <a:pt x="354" y="162"/>
                      <a:pt x="347" y="159"/>
                    </a:cubicBezTo>
                    <a:cubicBezTo>
                      <a:pt x="346" y="159"/>
                      <a:pt x="345" y="159"/>
                      <a:pt x="344" y="160"/>
                    </a:cubicBezTo>
                    <a:cubicBezTo>
                      <a:pt x="303" y="169"/>
                      <a:pt x="303" y="169"/>
                      <a:pt x="303" y="169"/>
                    </a:cubicBezTo>
                    <a:cubicBezTo>
                      <a:pt x="300" y="170"/>
                      <a:pt x="296" y="168"/>
                      <a:pt x="296" y="165"/>
                    </a:cubicBezTo>
                    <a:cubicBezTo>
                      <a:pt x="295" y="162"/>
                      <a:pt x="297" y="158"/>
                      <a:pt x="300" y="15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7" name="任意多边形: 形状 16"/>
              <p:cNvSpPr/>
              <p:nvPr/>
            </p:nvSpPr>
            <p:spPr bwMode="auto">
              <a:xfrm>
                <a:off x="2898" y="3283"/>
                <a:ext cx="445" cy="717"/>
              </a:xfrm>
              <a:custGeom>
                <a:avLst/>
                <a:gdLst>
                  <a:gd name="T0" fmla="*/ 125 w 188"/>
                  <a:gd name="T1" fmla="*/ 15 h 303"/>
                  <a:gd name="T2" fmla="*/ 111 w 188"/>
                  <a:gd name="T3" fmla="*/ 1 h 303"/>
                  <a:gd name="T4" fmla="*/ 101 w 188"/>
                  <a:gd name="T5" fmla="*/ 1 h 303"/>
                  <a:gd name="T6" fmla="*/ 17 w 188"/>
                  <a:gd name="T7" fmla="*/ 24 h 303"/>
                  <a:gd name="T8" fmla="*/ 3 w 188"/>
                  <a:gd name="T9" fmla="*/ 49 h 303"/>
                  <a:gd name="T10" fmla="*/ 64 w 188"/>
                  <a:gd name="T11" fmla="*/ 287 h 303"/>
                  <a:gd name="T12" fmla="*/ 89 w 188"/>
                  <a:gd name="T13" fmla="*/ 300 h 303"/>
                  <a:gd name="T14" fmla="*/ 171 w 188"/>
                  <a:gd name="T15" fmla="*/ 273 h 303"/>
                  <a:gd name="T16" fmla="*/ 185 w 188"/>
                  <a:gd name="T17" fmla="*/ 247 h 303"/>
                  <a:gd name="T18" fmla="*/ 125 w 188"/>
                  <a:gd name="T19" fmla="*/ 15 h 303"/>
                  <a:gd name="T20" fmla="*/ 158 w 188"/>
                  <a:gd name="T21" fmla="*/ 240 h 303"/>
                  <a:gd name="T22" fmla="*/ 120 w 188"/>
                  <a:gd name="T23" fmla="*/ 265 h 303"/>
                  <a:gd name="T24" fmla="*/ 94 w 188"/>
                  <a:gd name="T25" fmla="*/ 227 h 303"/>
                  <a:gd name="T26" fmla="*/ 133 w 188"/>
                  <a:gd name="T27" fmla="*/ 202 h 303"/>
                  <a:gd name="T28" fmla="*/ 158 w 188"/>
                  <a:gd name="T29" fmla="*/ 2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303">
                    <a:moveTo>
                      <a:pt x="125" y="15"/>
                    </a:moveTo>
                    <a:cubicBezTo>
                      <a:pt x="123" y="8"/>
                      <a:pt x="118" y="3"/>
                      <a:pt x="111" y="1"/>
                    </a:cubicBezTo>
                    <a:cubicBezTo>
                      <a:pt x="108" y="0"/>
                      <a:pt x="104" y="0"/>
                      <a:pt x="101" y="1"/>
                    </a:cubicBezTo>
                    <a:cubicBezTo>
                      <a:pt x="17" y="24"/>
                      <a:pt x="17" y="24"/>
                      <a:pt x="17" y="24"/>
                    </a:cubicBezTo>
                    <a:cubicBezTo>
                      <a:pt x="7" y="27"/>
                      <a:pt x="0" y="39"/>
                      <a:pt x="3" y="49"/>
                    </a:cubicBezTo>
                    <a:cubicBezTo>
                      <a:pt x="64" y="287"/>
                      <a:pt x="64" y="287"/>
                      <a:pt x="64" y="287"/>
                    </a:cubicBezTo>
                    <a:cubicBezTo>
                      <a:pt x="67" y="297"/>
                      <a:pt x="79" y="303"/>
                      <a:pt x="89" y="300"/>
                    </a:cubicBezTo>
                    <a:cubicBezTo>
                      <a:pt x="171" y="273"/>
                      <a:pt x="171" y="273"/>
                      <a:pt x="171" y="273"/>
                    </a:cubicBezTo>
                    <a:cubicBezTo>
                      <a:pt x="181" y="269"/>
                      <a:pt x="188" y="257"/>
                      <a:pt x="185" y="247"/>
                    </a:cubicBezTo>
                    <a:lnTo>
                      <a:pt x="125" y="15"/>
                    </a:lnTo>
                    <a:close/>
                    <a:moveTo>
                      <a:pt x="158" y="240"/>
                    </a:moveTo>
                    <a:cubicBezTo>
                      <a:pt x="154" y="258"/>
                      <a:pt x="137" y="269"/>
                      <a:pt x="120" y="265"/>
                    </a:cubicBezTo>
                    <a:cubicBezTo>
                      <a:pt x="102" y="262"/>
                      <a:pt x="91" y="245"/>
                      <a:pt x="94" y="227"/>
                    </a:cubicBezTo>
                    <a:cubicBezTo>
                      <a:pt x="98" y="210"/>
                      <a:pt x="115" y="198"/>
                      <a:pt x="133" y="202"/>
                    </a:cubicBezTo>
                    <a:cubicBezTo>
                      <a:pt x="150" y="205"/>
                      <a:pt x="161" y="222"/>
                      <a:pt x="158" y="24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0" name="任意多边形: 形状 40"/>
            <p:cNvSpPr/>
            <p:nvPr/>
          </p:nvSpPr>
          <p:spPr>
            <a:xfrm flipH="1" flipV="1">
              <a:off x="6715233" y="3683580"/>
              <a:ext cx="3515258" cy="2187952"/>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1" name="组合 10"/>
            <p:cNvGrpSpPr/>
            <p:nvPr/>
          </p:nvGrpSpPr>
          <p:grpSpPr>
            <a:xfrm>
              <a:off x="1356611" y="5068652"/>
              <a:ext cx="2578029" cy="832132"/>
              <a:chOff x="251866" y="1988839"/>
              <a:chExt cx="3288629" cy="832132"/>
            </a:xfrm>
          </p:grpSpPr>
          <p:sp>
            <p:nvSpPr>
              <p:cNvPr id="21" name="文本框 42"/>
              <p:cNvSpPr txBox="1"/>
              <p:nvPr/>
            </p:nvSpPr>
            <p:spPr>
              <a:xfrm>
                <a:off x="251866" y="2343340"/>
                <a:ext cx="3288629" cy="477631"/>
              </a:xfrm>
              <a:prstGeom prst="rect">
                <a:avLst/>
              </a:prstGeom>
              <a:noFill/>
            </p:spPr>
            <p:txBody>
              <a:bodyPr wrap="square" lIns="0" tIns="0" rIns="0" bIns="0" anchor="ctr">
                <a:noAutofit/>
              </a:bodyPr>
              <a:lstStyle/>
              <a:p>
                <a:pPr algn="r" defTabSz="9144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22" name="矩形 21"/>
              <p:cNvSpPr/>
              <p:nvPr/>
            </p:nvSpPr>
            <p:spPr>
              <a:xfrm>
                <a:off x="251866" y="1988839"/>
                <a:ext cx="3288629" cy="306375"/>
              </a:xfrm>
              <a:prstGeom prst="rect">
                <a:avLst/>
              </a:prstGeom>
            </p:spPr>
            <p:txBody>
              <a:bodyPr wrap="none" lIns="0" tIns="0" rIns="0" bIns="0" anchor="ctr">
                <a:noAutofit/>
              </a:bodyPr>
              <a:lstStyle/>
              <a:p>
                <a:pPr lvl="0" algn="r" defTabSz="914400">
                  <a:spcBef>
                    <a:spcPct val="0"/>
                  </a:spcBef>
                  <a:defRPr/>
                </a:pPr>
                <a:r>
                  <a:rPr lang="zh-CN" altLang="en-US" sz="2000" b="1" dirty="0">
                    <a:solidFill>
                      <a:schemeClr val="accent2"/>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2" name="组合 11"/>
            <p:cNvGrpSpPr/>
            <p:nvPr/>
          </p:nvGrpSpPr>
          <p:grpSpPr>
            <a:xfrm>
              <a:off x="1403770" y="3077938"/>
              <a:ext cx="2578029" cy="832132"/>
              <a:chOff x="251866" y="1988839"/>
              <a:chExt cx="3288629" cy="832132"/>
            </a:xfrm>
          </p:grpSpPr>
          <p:sp>
            <p:nvSpPr>
              <p:cNvPr id="19" name="文本框 48"/>
              <p:cNvSpPr txBox="1"/>
              <p:nvPr/>
            </p:nvSpPr>
            <p:spPr>
              <a:xfrm>
                <a:off x="251866" y="2343340"/>
                <a:ext cx="3288629" cy="477631"/>
              </a:xfrm>
              <a:prstGeom prst="rect">
                <a:avLst/>
              </a:prstGeom>
              <a:noFill/>
            </p:spPr>
            <p:txBody>
              <a:bodyPr wrap="square" lIns="0" tIns="0" rIns="0" bIns="0" anchor="ctr">
                <a:noAutofit/>
              </a:bodyPr>
              <a:lstStyle/>
              <a:p>
                <a:pPr algn="r" defTabSz="9144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20" name="矩形 19"/>
              <p:cNvSpPr/>
              <p:nvPr/>
            </p:nvSpPr>
            <p:spPr>
              <a:xfrm>
                <a:off x="251866" y="1988839"/>
                <a:ext cx="3288629" cy="306375"/>
              </a:xfrm>
              <a:prstGeom prst="rect">
                <a:avLst/>
              </a:prstGeom>
            </p:spPr>
            <p:txBody>
              <a:bodyPr wrap="none" lIns="0" tIns="0" rIns="0" bIns="0" anchor="ctr">
                <a:noAutofit/>
              </a:bodyPr>
              <a:lstStyle/>
              <a:p>
                <a:pPr lvl="0" algn="r" defTabSz="914400">
                  <a:spcBef>
                    <a:spcPct val="0"/>
                  </a:spcBef>
                  <a:defRPr/>
                </a:pPr>
                <a:r>
                  <a:rPr lang="zh-CN" altLang="en-US" sz="2000" b="1"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3" name="组合 12"/>
            <p:cNvGrpSpPr/>
            <p:nvPr/>
          </p:nvGrpSpPr>
          <p:grpSpPr>
            <a:xfrm>
              <a:off x="8257360" y="3036075"/>
              <a:ext cx="2578029" cy="832132"/>
              <a:chOff x="251866" y="1988839"/>
              <a:chExt cx="3288629" cy="832132"/>
            </a:xfrm>
          </p:grpSpPr>
          <p:sp>
            <p:nvSpPr>
              <p:cNvPr id="17" name="文本框 51"/>
              <p:cNvSpPr txBox="1"/>
              <p:nvPr/>
            </p:nvSpPr>
            <p:spPr>
              <a:xfrm>
                <a:off x="251866" y="2343340"/>
                <a:ext cx="3288629" cy="477631"/>
              </a:xfrm>
              <a:prstGeom prst="rect">
                <a:avLst/>
              </a:prstGeom>
              <a:noFill/>
            </p:spPr>
            <p:txBody>
              <a:bodyPr wrap="square" lIns="0" tIns="0" rIns="0" bIns="0" anchor="ctr">
                <a:noAutofit/>
              </a:bodyPr>
              <a:lstStyle/>
              <a:p>
                <a:pPr defTabSz="9144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18" name="矩形 17"/>
              <p:cNvSpPr/>
              <p:nvPr/>
            </p:nvSpPr>
            <p:spPr>
              <a:xfrm>
                <a:off x="251866" y="1988839"/>
                <a:ext cx="3288629" cy="306375"/>
              </a:xfrm>
              <a:prstGeom prst="rect">
                <a:avLst/>
              </a:prstGeom>
            </p:spPr>
            <p:txBody>
              <a:bodyPr wrap="none" lIns="0" tIns="0" rIns="0" bIns="0" anchor="ctr">
                <a:noAutofit/>
              </a:bodyPr>
              <a:lstStyle/>
              <a:p>
                <a:pPr lvl="0" defTabSz="914400">
                  <a:spcBef>
                    <a:spcPct val="0"/>
                  </a:spcBef>
                  <a:defRPr/>
                </a:pPr>
                <a:r>
                  <a:rPr lang="zh-CN" altLang="en-US" sz="2000" b="1" dirty="0">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nvGrpSpPr>
            <p:cNvPr id="14" name="组合 13"/>
            <p:cNvGrpSpPr/>
            <p:nvPr/>
          </p:nvGrpSpPr>
          <p:grpSpPr>
            <a:xfrm>
              <a:off x="8257360" y="5087635"/>
              <a:ext cx="2578029" cy="832132"/>
              <a:chOff x="251866" y="1988839"/>
              <a:chExt cx="3288629" cy="832132"/>
            </a:xfrm>
          </p:grpSpPr>
          <p:sp>
            <p:nvSpPr>
              <p:cNvPr id="15" name="文本框 54"/>
              <p:cNvSpPr txBox="1"/>
              <p:nvPr/>
            </p:nvSpPr>
            <p:spPr>
              <a:xfrm>
                <a:off x="251866" y="2343340"/>
                <a:ext cx="3288629" cy="477631"/>
              </a:xfrm>
              <a:prstGeom prst="rect">
                <a:avLst/>
              </a:prstGeom>
              <a:noFill/>
            </p:spPr>
            <p:txBody>
              <a:bodyPr wrap="square" lIns="0" tIns="0" rIns="0" bIns="0" anchor="ctr">
                <a:noAutofit/>
              </a:bodyPr>
              <a:lstStyle/>
              <a:p>
                <a:pPr defTabSz="9144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16" name="矩形 15"/>
              <p:cNvSpPr/>
              <p:nvPr/>
            </p:nvSpPr>
            <p:spPr>
              <a:xfrm>
                <a:off x="251866" y="1988839"/>
                <a:ext cx="3288629" cy="306375"/>
              </a:xfrm>
              <a:prstGeom prst="rect">
                <a:avLst/>
              </a:prstGeom>
            </p:spPr>
            <p:txBody>
              <a:bodyPr wrap="none" lIns="0" tIns="0" rIns="0" bIns="0" anchor="ctr">
                <a:noAutofit/>
              </a:bodyPr>
              <a:lstStyle/>
              <a:p>
                <a:pPr lvl="0" defTabSz="914400">
                  <a:spcBef>
                    <a:spcPct val="0"/>
                  </a:spcBef>
                  <a:defRPr/>
                </a:pPr>
                <a:r>
                  <a:rPr lang="zh-CN" altLang="en-US" sz="2000" b="1" dirty="0">
                    <a:solidFill>
                      <a:schemeClr val="accent3">
                        <a:lumMod val="7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未来展望</a:t>
            </a:r>
          </a:p>
        </p:txBody>
      </p:sp>
      <p:grpSp>
        <p:nvGrpSpPr>
          <p:cNvPr id="4" name="4b4c2808-0d1f-4e56-b42d-ea05f3860765"/>
          <p:cNvGrpSpPr>
            <a:grpSpLocks noChangeAspect="1"/>
          </p:cNvGrpSpPr>
          <p:nvPr/>
        </p:nvGrpSpPr>
        <p:grpSpPr>
          <a:xfrm>
            <a:off x="1073019" y="1988840"/>
            <a:ext cx="10045963" cy="3397939"/>
            <a:chOff x="437903" y="1216025"/>
            <a:chExt cx="8274300" cy="2798693"/>
          </a:xfrm>
        </p:grpSpPr>
        <p:grpSp>
          <p:nvGrpSpPr>
            <p:cNvPr id="5" name="组合 4"/>
            <p:cNvGrpSpPr/>
            <p:nvPr/>
          </p:nvGrpSpPr>
          <p:grpSpPr>
            <a:xfrm>
              <a:off x="2906955" y="1216025"/>
              <a:ext cx="3330090" cy="1855463"/>
              <a:chOff x="2906955" y="1127125"/>
              <a:chExt cx="3330090" cy="1855463"/>
            </a:xfrm>
          </p:grpSpPr>
          <p:sp>
            <p:nvSpPr>
              <p:cNvPr id="47" name="矩形 46"/>
              <p:cNvSpPr/>
              <p:nvPr/>
            </p:nvSpPr>
            <p:spPr bwMode="auto">
              <a:xfrm>
                <a:off x="5008189" y="1313114"/>
                <a:ext cx="365336" cy="604465"/>
              </a:xfrm>
              <a:prstGeom prst="rect">
                <a:avLst/>
              </a:prstGeom>
              <a:solidFill>
                <a:schemeClr val="accent1"/>
              </a:solidFill>
              <a:ln w="9525">
                <a:noFill/>
                <a:miter lim="8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8" name="组合 47"/>
              <p:cNvGrpSpPr/>
              <p:nvPr/>
            </p:nvGrpSpPr>
            <p:grpSpPr>
              <a:xfrm>
                <a:off x="2906955" y="1127125"/>
                <a:ext cx="3330090" cy="1855463"/>
                <a:chOff x="2906955" y="1624214"/>
                <a:chExt cx="3330090" cy="1855463"/>
              </a:xfrm>
            </p:grpSpPr>
            <p:sp>
              <p:nvSpPr>
                <p:cNvPr id="49" name="任意多边形: 形状 4"/>
                <p:cNvSpPr/>
                <p:nvPr/>
              </p:nvSpPr>
              <p:spPr bwMode="auto">
                <a:xfrm>
                  <a:off x="2906955" y="3138697"/>
                  <a:ext cx="701888" cy="340980"/>
                </a:xfrm>
                <a:custGeom>
                  <a:avLst/>
                  <a:gdLst/>
                  <a:ahLst/>
                  <a:cxnLst>
                    <a:cxn ang="0">
                      <a:pos x="0" y="17"/>
                    </a:cxn>
                    <a:cxn ang="0">
                      <a:pos x="317" y="154"/>
                    </a:cxn>
                    <a:cxn ang="0">
                      <a:pos x="317" y="117"/>
                    </a:cxn>
                    <a:cxn ang="0">
                      <a:pos x="126" y="0"/>
                    </a:cxn>
                    <a:cxn ang="0">
                      <a:pos x="0" y="17"/>
                    </a:cxn>
                  </a:cxnLst>
                  <a:rect l="0" t="0" r="r" b="b"/>
                  <a:pathLst>
                    <a:path w="317" h="154">
                      <a:moveTo>
                        <a:pt x="0" y="17"/>
                      </a:moveTo>
                      <a:lnTo>
                        <a:pt x="317" y="154"/>
                      </a:lnTo>
                      <a:lnTo>
                        <a:pt x="317" y="117"/>
                      </a:lnTo>
                      <a:lnTo>
                        <a:pt x="126" y="0"/>
                      </a:lnTo>
                      <a:lnTo>
                        <a:pt x="0" y="17"/>
                      </a:lnTo>
                      <a:close/>
                    </a:path>
                  </a:pathLst>
                </a:custGeom>
                <a:solidFill>
                  <a:schemeClr val="tx2">
                    <a:lumMod val="7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0" name="任意多边形: 形状 5"/>
                <p:cNvSpPr/>
                <p:nvPr/>
              </p:nvSpPr>
              <p:spPr bwMode="auto">
                <a:xfrm>
                  <a:off x="5546228" y="3182980"/>
                  <a:ext cx="690817" cy="247985"/>
                </a:xfrm>
                <a:custGeom>
                  <a:avLst/>
                  <a:gdLst/>
                  <a:ahLst/>
                  <a:cxnLst>
                    <a:cxn ang="0">
                      <a:pos x="199" y="0"/>
                    </a:cxn>
                    <a:cxn ang="0">
                      <a:pos x="312" y="0"/>
                    </a:cxn>
                    <a:cxn ang="0">
                      <a:pos x="0" y="112"/>
                    </a:cxn>
                    <a:cxn ang="0">
                      <a:pos x="2" y="79"/>
                    </a:cxn>
                    <a:cxn ang="0">
                      <a:pos x="199" y="0"/>
                    </a:cxn>
                  </a:cxnLst>
                  <a:rect l="0" t="0" r="r" b="b"/>
                  <a:pathLst>
                    <a:path w="312" h="112">
                      <a:moveTo>
                        <a:pt x="199" y="0"/>
                      </a:moveTo>
                      <a:lnTo>
                        <a:pt x="312" y="0"/>
                      </a:lnTo>
                      <a:lnTo>
                        <a:pt x="0" y="112"/>
                      </a:lnTo>
                      <a:lnTo>
                        <a:pt x="2" y="79"/>
                      </a:lnTo>
                      <a:lnTo>
                        <a:pt x="199" y="0"/>
                      </a:lnTo>
                      <a:close/>
                    </a:path>
                  </a:pathLst>
                </a:custGeom>
                <a:solidFill>
                  <a:schemeClr val="tx2">
                    <a:lumMod val="7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1" name="任意多边形: 形状 6"/>
                <p:cNvSpPr/>
                <p:nvPr/>
              </p:nvSpPr>
              <p:spPr bwMode="auto">
                <a:xfrm>
                  <a:off x="2906955" y="1624214"/>
                  <a:ext cx="3330090" cy="1558766"/>
                </a:xfrm>
                <a:custGeom>
                  <a:avLst/>
                  <a:gdLst/>
                  <a:ahLst/>
                  <a:cxnLst>
                    <a:cxn ang="0">
                      <a:pos x="1391" y="704"/>
                    </a:cxn>
                    <a:cxn ang="0">
                      <a:pos x="1504" y="704"/>
                    </a:cxn>
                    <a:cxn ang="0">
                      <a:pos x="746" y="0"/>
                    </a:cxn>
                    <a:cxn ang="0">
                      <a:pos x="0" y="701"/>
                    </a:cxn>
                    <a:cxn ang="0">
                      <a:pos x="118" y="701"/>
                    </a:cxn>
                    <a:cxn ang="0">
                      <a:pos x="753" y="106"/>
                    </a:cxn>
                    <a:cxn ang="0">
                      <a:pos x="1391" y="704"/>
                    </a:cxn>
                  </a:cxnLst>
                  <a:rect l="0" t="0" r="r" b="b"/>
                  <a:pathLst>
                    <a:path w="1504" h="704">
                      <a:moveTo>
                        <a:pt x="1391" y="704"/>
                      </a:moveTo>
                      <a:lnTo>
                        <a:pt x="1504" y="704"/>
                      </a:lnTo>
                      <a:lnTo>
                        <a:pt x="746" y="0"/>
                      </a:lnTo>
                      <a:lnTo>
                        <a:pt x="0" y="701"/>
                      </a:lnTo>
                      <a:lnTo>
                        <a:pt x="118" y="701"/>
                      </a:lnTo>
                      <a:lnTo>
                        <a:pt x="753" y="106"/>
                      </a:lnTo>
                      <a:lnTo>
                        <a:pt x="1391" y="704"/>
                      </a:lnTo>
                      <a:close/>
                    </a:path>
                  </a:pathLst>
                </a:custGeom>
                <a:solidFill>
                  <a:schemeClr val="tx2">
                    <a:lumMod val="20000"/>
                    <a:lumOff val="80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52" name="任意多边形: 形状 7"/>
                <p:cNvSpPr/>
                <p:nvPr/>
              </p:nvSpPr>
              <p:spPr bwMode="auto">
                <a:xfrm>
                  <a:off x="3168225" y="1836773"/>
                  <a:ext cx="2838547" cy="1594192"/>
                </a:xfrm>
                <a:custGeom>
                  <a:avLst/>
                  <a:gdLst/>
                  <a:ahLst/>
                  <a:cxnLst>
                    <a:cxn ang="0">
                      <a:pos x="184" y="720"/>
                    </a:cxn>
                    <a:cxn ang="0">
                      <a:pos x="0" y="607"/>
                    </a:cxn>
                    <a:cxn ang="0">
                      <a:pos x="635" y="0"/>
                    </a:cxn>
                    <a:cxn ang="0">
                      <a:pos x="1282" y="608"/>
                    </a:cxn>
                    <a:cxn ang="0">
                      <a:pos x="1067" y="711"/>
                    </a:cxn>
                    <a:cxn ang="0">
                      <a:pos x="1074" y="607"/>
                    </a:cxn>
                    <a:cxn ang="0">
                      <a:pos x="1179" y="608"/>
                    </a:cxn>
                    <a:cxn ang="0">
                      <a:pos x="632" y="82"/>
                    </a:cxn>
                    <a:cxn ang="0">
                      <a:pos x="85" y="607"/>
                    </a:cxn>
                    <a:cxn ang="0">
                      <a:pos x="189" y="608"/>
                    </a:cxn>
                    <a:cxn ang="0">
                      <a:pos x="184" y="720"/>
                    </a:cxn>
                  </a:cxnLst>
                  <a:rect l="0" t="0" r="r" b="b"/>
                  <a:pathLst>
                    <a:path w="1282" h="720">
                      <a:moveTo>
                        <a:pt x="184" y="720"/>
                      </a:moveTo>
                      <a:lnTo>
                        <a:pt x="0" y="607"/>
                      </a:lnTo>
                      <a:lnTo>
                        <a:pt x="635" y="0"/>
                      </a:lnTo>
                      <a:lnTo>
                        <a:pt x="1282" y="608"/>
                      </a:lnTo>
                      <a:lnTo>
                        <a:pt x="1067" y="711"/>
                      </a:lnTo>
                      <a:lnTo>
                        <a:pt x="1074" y="607"/>
                      </a:lnTo>
                      <a:lnTo>
                        <a:pt x="1179" y="608"/>
                      </a:lnTo>
                      <a:lnTo>
                        <a:pt x="632" y="82"/>
                      </a:lnTo>
                      <a:lnTo>
                        <a:pt x="85" y="607"/>
                      </a:lnTo>
                      <a:lnTo>
                        <a:pt x="189" y="608"/>
                      </a:lnTo>
                      <a:lnTo>
                        <a:pt x="184" y="720"/>
                      </a:lnTo>
                      <a:close/>
                    </a:path>
                  </a:pathLst>
                </a:custGeom>
                <a:solidFill>
                  <a:schemeClr val="tx2"/>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
          <p:nvSpPr>
            <p:cNvPr id="6" name="任意多边形: 形状 8"/>
            <p:cNvSpPr/>
            <p:nvPr/>
          </p:nvSpPr>
          <p:spPr bwMode="auto">
            <a:xfrm>
              <a:off x="3168225" y="1428584"/>
              <a:ext cx="2838547" cy="1594192"/>
            </a:xfrm>
            <a:custGeom>
              <a:avLst/>
              <a:gdLst/>
              <a:ahLst/>
              <a:cxnLst>
                <a:cxn ang="0">
                  <a:pos x="184" y="720"/>
                </a:cxn>
                <a:cxn ang="0">
                  <a:pos x="0" y="607"/>
                </a:cxn>
                <a:cxn ang="0">
                  <a:pos x="635" y="0"/>
                </a:cxn>
                <a:cxn ang="0">
                  <a:pos x="1282" y="608"/>
                </a:cxn>
                <a:cxn ang="0">
                  <a:pos x="1067" y="711"/>
                </a:cxn>
                <a:cxn ang="0">
                  <a:pos x="1074" y="607"/>
                </a:cxn>
                <a:cxn ang="0">
                  <a:pos x="1179" y="608"/>
                </a:cxn>
                <a:cxn ang="0">
                  <a:pos x="632" y="82"/>
                </a:cxn>
                <a:cxn ang="0">
                  <a:pos x="85" y="607"/>
                </a:cxn>
                <a:cxn ang="0">
                  <a:pos x="189" y="608"/>
                </a:cxn>
                <a:cxn ang="0">
                  <a:pos x="184" y="720"/>
                </a:cxn>
              </a:cxnLst>
              <a:rect l="0" t="0" r="r" b="b"/>
              <a:pathLst>
                <a:path w="1282" h="720">
                  <a:moveTo>
                    <a:pt x="184" y="720"/>
                  </a:moveTo>
                  <a:lnTo>
                    <a:pt x="0" y="607"/>
                  </a:lnTo>
                  <a:lnTo>
                    <a:pt x="635" y="0"/>
                  </a:lnTo>
                  <a:lnTo>
                    <a:pt x="1282" y="608"/>
                  </a:lnTo>
                  <a:lnTo>
                    <a:pt x="1067" y="711"/>
                  </a:lnTo>
                  <a:lnTo>
                    <a:pt x="1074" y="607"/>
                  </a:lnTo>
                  <a:lnTo>
                    <a:pt x="1179" y="608"/>
                  </a:lnTo>
                  <a:lnTo>
                    <a:pt x="632" y="82"/>
                  </a:lnTo>
                  <a:lnTo>
                    <a:pt x="85" y="607"/>
                  </a:lnTo>
                  <a:lnTo>
                    <a:pt x="189" y="608"/>
                  </a:lnTo>
                  <a:lnTo>
                    <a:pt x="184" y="720"/>
                  </a:lnTo>
                </a:path>
              </a:pathLst>
            </a:custGeom>
            <a:no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任意多边形: 形状 9"/>
            <p:cNvSpPr/>
            <p:nvPr/>
          </p:nvSpPr>
          <p:spPr bwMode="auto">
            <a:xfrm>
              <a:off x="4051674" y="1605716"/>
              <a:ext cx="1018512" cy="673103"/>
            </a:xfrm>
            <a:custGeom>
              <a:avLst/>
              <a:gdLst/>
              <a:ahLst/>
              <a:cxnLst>
                <a:cxn ang="0">
                  <a:pos x="310" y="142"/>
                </a:cxn>
                <a:cxn ang="0">
                  <a:pos x="158" y="0"/>
                </a:cxn>
                <a:cxn ang="0">
                  <a:pos x="0" y="142"/>
                </a:cxn>
                <a:cxn ang="0">
                  <a:pos x="112" y="142"/>
                </a:cxn>
                <a:cxn ang="0">
                  <a:pos x="110" y="164"/>
                </a:cxn>
                <a:cxn ang="0">
                  <a:pos x="155" y="205"/>
                </a:cxn>
                <a:cxn ang="0">
                  <a:pos x="200" y="164"/>
                </a:cxn>
                <a:cxn ang="0">
                  <a:pos x="197" y="142"/>
                </a:cxn>
                <a:cxn ang="0">
                  <a:pos x="310" y="142"/>
                </a:cxn>
              </a:cxnLst>
              <a:rect l="0" t="0" r="r" b="b"/>
              <a:pathLst>
                <a:path w="310" h="205">
                  <a:moveTo>
                    <a:pt x="310" y="142"/>
                  </a:moveTo>
                  <a:cubicBezTo>
                    <a:pt x="158" y="0"/>
                    <a:pt x="158" y="0"/>
                    <a:pt x="158" y="0"/>
                  </a:cubicBezTo>
                  <a:cubicBezTo>
                    <a:pt x="0" y="142"/>
                    <a:pt x="0" y="142"/>
                    <a:pt x="0" y="142"/>
                  </a:cubicBezTo>
                  <a:cubicBezTo>
                    <a:pt x="112" y="142"/>
                    <a:pt x="112" y="142"/>
                    <a:pt x="112" y="142"/>
                  </a:cubicBezTo>
                  <a:cubicBezTo>
                    <a:pt x="108" y="149"/>
                    <a:pt x="110" y="155"/>
                    <a:pt x="110" y="164"/>
                  </a:cubicBezTo>
                  <a:cubicBezTo>
                    <a:pt x="110" y="188"/>
                    <a:pt x="131" y="205"/>
                    <a:pt x="155" y="205"/>
                  </a:cubicBezTo>
                  <a:cubicBezTo>
                    <a:pt x="179" y="205"/>
                    <a:pt x="200" y="188"/>
                    <a:pt x="200" y="164"/>
                  </a:cubicBezTo>
                  <a:cubicBezTo>
                    <a:pt x="200" y="156"/>
                    <a:pt x="201" y="149"/>
                    <a:pt x="197" y="142"/>
                  </a:cubicBezTo>
                  <a:cubicBezTo>
                    <a:pt x="310" y="142"/>
                    <a:pt x="310" y="142"/>
                    <a:pt x="310" y="142"/>
                  </a:cubicBezTo>
                </a:path>
              </a:pathLst>
            </a:custGeom>
            <a:solidFill>
              <a:schemeClr val="bg1">
                <a:lumMod val="85000"/>
              </a:schemeClr>
            </a:solidFill>
            <a:ln w="19050">
              <a:solidFill>
                <a:schemeClr val="bg1"/>
              </a:solid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任意多边形: 形状 10"/>
            <p:cNvSpPr/>
            <p:nvPr/>
          </p:nvSpPr>
          <p:spPr bwMode="auto">
            <a:xfrm>
              <a:off x="5118897" y="3033848"/>
              <a:ext cx="6643" cy="4428"/>
            </a:xfrm>
            <a:custGeom>
              <a:avLst/>
              <a:gdLst/>
              <a:ahLst/>
              <a:cxnLst>
                <a:cxn ang="0">
                  <a:pos x="3" y="2"/>
                </a:cxn>
                <a:cxn ang="0">
                  <a:pos x="3" y="0"/>
                </a:cxn>
                <a:cxn ang="0">
                  <a:pos x="0" y="0"/>
                </a:cxn>
                <a:cxn ang="0">
                  <a:pos x="3" y="2"/>
                </a:cxn>
              </a:cxnLst>
              <a:rect l="0" t="0" r="r" b="b"/>
              <a:pathLst>
                <a:path w="3" h="2">
                  <a:moveTo>
                    <a:pt x="3" y="2"/>
                  </a:moveTo>
                  <a:lnTo>
                    <a:pt x="3" y="0"/>
                  </a:lnTo>
                  <a:lnTo>
                    <a:pt x="0" y="0"/>
                  </a:lnTo>
                  <a:lnTo>
                    <a:pt x="3" y="2"/>
                  </a:lnTo>
                  <a:close/>
                </a:path>
              </a:pathLst>
            </a:custGeom>
            <a:solidFill>
              <a:srgbClr val="191313"/>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任意多边形: 形状 11"/>
            <p:cNvSpPr/>
            <p:nvPr/>
          </p:nvSpPr>
          <p:spPr bwMode="auto">
            <a:xfrm>
              <a:off x="4859840" y="2088402"/>
              <a:ext cx="918875" cy="945445"/>
            </a:xfrm>
            <a:custGeom>
              <a:avLst/>
              <a:gdLst/>
              <a:ahLst/>
              <a:cxnLst>
                <a:cxn ang="0">
                  <a:pos x="70" y="0"/>
                </a:cxn>
                <a:cxn ang="0">
                  <a:pos x="74" y="108"/>
                </a:cxn>
                <a:cxn ang="0">
                  <a:pos x="65" y="100"/>
                </a:cxn>
                <a:cxn ang="0">
                  <a:pos x="42" y="93"/>
                </a:cxn>
                <a:cxn ang="0">
                  <a:pos x="0" y="134"/>
                </a:cxn>
                <a:cxn ang="0">
                  <a:pos x="41" y="175"/>
                </a:cxn>
                <a:cxn ang="0">
                  <a:pos x="67" y="167"/>
                </a:cxn>
                <a:cxn ang="0">
                  <a:pos x="76" y="158"/>
                </a:cxn>
                <a:cxn ang="0">
                  <a:pos x="81" y="288"/>
                </a:cxn>
                <a:cxn ang="0">
                  <a:pos x="109" y="288"/>
                </a:cxn>
                <a:cxn ang="0">
                  <a:pos x="95" y="256"/>
                </a:cxn>
                <a:cxn ang="0">
                  <a:pos x="140" y="212"/>
                </a:cxn>
                <a:cxn ang="0">
                  <a:pos x="185" y="256"/>
                </a:cxn>
                <a:cxn ang="0">
                  <a:pos x="173" y="288"/>
                </a:cxn>
                <a:cxn ang="0">
                  <a:pos x="210" y="287"/>
                </a:cxn>
                <a:cxn ang="0">
                  <a:pos x="209" y="207"/>
                </a:cxn>
                <a:cxn ang="0">
                  <a:pos x="280" y="210"/>
                </a:cxn>
                <a:cxn ang="0">
                  <a:pos x="70" y="0"/>
                </a:cxn>
              </a:cxnLst>
              <a:rect l="0" t="0" r="r" b="b"/>
              <a:pathLst>
                <a:path w="280" h="288">
                  <a:moveTo>
                    <a:pt x="70" y="0"/>
                  </a:moveTo>
                  <a:cubicBezTo>
                    <a:pt x="74" y="108"/>
                    <a:pt x="74" y="108"/>
                    <a:pt x="74" y="108"/>
                  </a:cubicBezTo>
                  <a:cubicBezTo>
                    <a:pt x="71" y="105"/>
                    <a:pt x="68" y="102"/>
                    <a:pt x="65" y="100"/>
                  </a:cubicBezTo>
                  <a:cubicBezTo>
                    <a:pt x="58" y="96"/>
                    <a:pt x="50" y="93"/>
                    <a:pt x="42" y="93"/>
                  </a:cubicBezTo>
                  <a:cubicBezTo>
                    <a:pt x="19" y="93"/>
                    <a:pt x="0" y="111"/>
                    <a:pt x="0" y="134"/>
                  </a:cubicBezTo>
                  <a:cubicBezTo>
                    <a:pt x="0" y="156"/>
                    <a:pt x="18" y="175"/>
                    <a:pt x="41" y="175"/>
                  </a:cubicBezTo>
                  <a:cubicBezTo>
                    <a:pt x="51" y="175"/>
                    <a:pt x="60" y="172"/>
                    <a:pt x="67" y="167"/>
                  </a:cubicBezTo>
                  <a:cubicBezTo>
                    <a:pt x="70" y="164"/>
                    <a:pt x="73" y="161"/>
                    <a:pt x="76" y="158"/>
                  </a:cubicBezTo>
                  <a:cubicBezTo>
                    <a:pt x="81" y="288"/>
                    <a:pt x="81" y="288"/>
                    <a:pt x="81" y="288"/>
                  </a:cubicBezTo>
                  <a:cubicBezTo>
                    <a:pt x="109" y="288"/>
                    <a:pt x="109" y="288"/>
                    <a:pt x="109" y="288"/>
                  </a:cubicBezTo>
                  <a:cubicBezTo>
                    <a:pt x="103" y="279"/>
                    <a:pt x="95" y="267"/>
                    <a:pt x="95" y="256"/>
                  </a:cubicBezTo>
                  <a:cubicBezTo>
                    <a:pt x="95" y="229"/>
                    <a:pt x="114" y="212"/>
                    <a:pt x="140" y="212"/>
                  </a:cubicBezTo>
                  <a:cubicBezTo>
                    <a:pt x="166" y="212"/>
                    <a:pt x="185" y="230"/>
                    <a:pt x="185" y="256"/>
                  </a:cubicBezTo>
                  <a:cubicBezTo>
                    <a:pt x="185" y="266"/>
                    <a:pt x="178" y="280"/>
                    <a:pt x="173" y="288"/>
                  </a:cubicBezTo>
                  <a:cubicBezTo>
                    <a:pt x="210" y="287"/>
                    <a:pt x="210" y="287"/>
                    <a:pt x="210" y="287"/>
                  </a:cubicBezTo>
                  <a:cubicBezTo>
                    <a:pt x="209" y="207"/>
                    <a:pt x="209" y="207"/>
                    <a:pt x="209" y="207"/>
                  </a:cubicBezTo>
                  <a:cubicBezTo>
                    <a:pt x="280" y="210"/>
                    <a:pt x="280" y="210"/>
                    <a:pt x="280" y="210"/>
                  </a:cubicBezTo>
                  <a:cubicBezTo>
                    <a:pt x="70" y="0"/>
                    <a:pt x="70" y="0"/>
                    <a:pt x="70" y="0"/>
                  </a:cubicBezTo>
                </a:path>
              </a:pathLst>
            </a:custGeom>
            <a:solidFill>
              <a:schemeClr val="accent2"/>
            </a:solidFill>
            <a:ln w="19050">
              <a:solidFill>
                <a:schemeClr val="bg1"/>
              </a:solid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任意多边形: 形状 12"/>
            <p:cNvSpPr/>
            <p:nvPr/>
          </p:nvSpPr>
          <p:spPr bwMode="auto">
            <a:xfrm>
              <a:off x="4000748" y="3044918"/>
              <a:ext cx="6643" cy="2215"/>
            </a:xfrm>
            <a:custGeom>
              <a:avLst/>
              <a:gdLst/>
              <a:ahLst/>
              <a:cxnLst>
                <a:cxn ang="0">
                  <a:pos x="0" y="1"/>
                </a:cxn>
                <a:cxn ang="0">
                  <a:pos x="3" y="0"/>
                </a:cxn>
                <a:cxn ang="0">
                  <a:pos x="0" y="0"/>
                </a:cxn>
                <a:cxn ang="0">
                  <a:pos x="0" y="1"/>
                </a:cxn>
              </a:cxnLst>
              <a:rect l="0" t="0" r="r" b="b"/>
              <a:pathLst>
                <a:path w="3" h="1">
                  <a:moveTo>
                    <a:pt x="0" y="1"/>
                  </a:moveTo>
                  <a:lnTo>
                    <a:pt x="3" y="0"/>
                  </a:lnTo>
                  <a:lnTo>
                    <a:pt x="0" y="0"/>
                  </a:lnTo>
                  <a:lnTo>
                    <a:pt x="0" y="1"/>
                  </a:lnTo>
                  <a:close/>
                </a:path>
              </a:pathLst>
            </a:custGeom>
            <a:solidFill>
              <a:srgbClr val="1F40B5"/>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任意多边形: 形状 13"/>
            <p:cNvSpPr/>
            <p:nvPr/>
          </p:nvSpPr>
          <p:spPr bwMode="auto">
            <a:xfrm>
              <a:off x="3343144" y="2088402"/>
              <a:ext cx="925517" cy="949874"/>
            </a:xfrm>
            <a:custGeom>
              <a:avLst/>
              <a:gdLst/>
              <a:ahLst/>
              <a:cxnLst>
                <a:cxn ang="0">
                  <a:pos x="240" y="95"/>
                </a:cxn>
                <a:cxn ang="0">
                  <a:pos x="217" y="101"/>
                </a:cxn>
                <a:cxn ang="0">
                  <a:pos x="208" y="110"/>
                </a:cxn>
                <a:cxn ang="0">
                  <a:pos x="212" y="0"/>
                </a:cxn>
                <a:cxn ang="0">
                  <a:pos x="0" y="212"/>
                </a:cxn>
                <a:cxn ang="0">
                  <a:pos x="71" y="209"/>
                </a:cxn>
                <a:cxn ang="0">
                  <a:pos x="71" y="286"/>
                </a:cxn>
                <a:cxn ang="0">
                  <a:pos x="110" y="287"/>
                </a:cxn>
                <a:cxn ang="0">
                  <a:pos x="97" y="262"/>
                </a:cxn>
                <a:cxn ang="0">
                  <a:pos x="145" y="212"/>
                </a:cxn>
                <a:cxn ang="0">
                  <a:pos x="188" y="257"/>
                </a:cxn>
                <a:cxn ang="0">
                  <a:pos x="171" y="286"/>
                </a:cxn>
                <a:cxn ang="0">
                  <a:pos x="201" y="289"/>
                </a:cxn>
                <a:cxn ang="0">
                  <a:pos x="206" y="160"/>
                </a:cxn>
                <a:cxn ang="0">
                  <a:pos x="215" y="169"/>
                </a:cxn>
                <a:cxn ang="0">
                  <a:pos x="240" y="177"/>
                </a:cxn>
                <a:cxn ang="0">
                  <a:pos x="282" y="136"/>
                </a:cxn>
                <a:cxn ang="0">
                  <a:pos x="240" y="95"/>
                </a:cxn>
              </a:cxnLst>
              <a:rect l="0" t="0" r="r" b="b"/>
              <a:pathLst>
                <a:path w="282" h="289">
                  <a:moveTo>
                    <a:pt x="240" y="95"/>
                  </a:moveTo>
                  <a:cubicBezTo>
                    <a:pt x="231" y="95"/>
                    <a:pt x="223" y="97"/>
                    <a:pt x="217" y="101"/>
                  </a:cubicBezTo>
                  <a:cubicBezTo>
                    <a:pt x="213" y="104"/>
                    <a:pt x="210" y="106"/>
                    <a:pt x="208" y="110"/>
                  </a:cubicBezTo>
                  <a:cubicBezTo>
                    <a:pt x="212" y="0"/>
                    <a:pt x="212" y="0"/>
                    <a:pt x="212" y="0"/>
                  </a:cubicBezTo>
                  <a:cubicBezTo>
                    <a:pt x="0" y="212"/>
                    <a:pt x="0" y="212"/>
                    <a:pt x="0" y="212"/>
                  </a:cubicBezTo>
                  <a:cubicBezTo>
                    <a:pt x="71" y="209"/>
                    <a:pt x="71" y="209"/>
                    <a:pt x="71" y="209"/>
                  </a:cubicBezTo>
                  <a:cubicBezTo>
                    <a:pt x="71" y="286"/>
                    <a:pt x="71" y="286"/>
                    <a:pt x="71" y="286"/>
                  </a:cubicBezTo>
                  <a:cubicBezTo>
                    <a:pt x="110" y="287"/>
                    <a:pt x="110" y="287"/>
                    <a:pt x="110" y="287"/>
                  </a:cubicBezTo>
                  <a:cubicBezTo>
                    <a:pt x="103" y="281"/>
                    <a:pt x="97" y="271"/>
                    <a:pt x="97" y="262"/>
                  </a:cubicBezTo>
                  <a:cubicBezTo>
                    <a:pt x="97" y="230"/>
                    <a:pt x="118" y="212"/>
                    <a:pt x="145" y="212"/>
                  </a:cubicBezTo>
                  <a:cubicBezTo>
                    <a:pt x="171" y="212"/>
                    <a:pt x="188" y="230"/>
                    <a:pt x="188" y="257"/>
                  </a:cubicBezTo>
                  <a:cubicBezTo>
                    <a:pt x="188" y="267"/>
                    <a:pt x="181" y="280"/>
                    <a:pt x="171" y="286"/>
                  </a:cubicBezTo>
                  <a:cubicBezTo>
                    <a:pt x="201" y="289"/>
                    <a:pt x="201" y="289"/>
                    <a:pt x="201" y="289"/>
                  </a:cubicBezTo>
                  <a:cubicBezTo>
                    <a:pt x="206" y="160"/>
                    <a:pt x="206" y="160"/>
                    <a:pt x="206" y="160"/>
                  </a:cubicBezTo>
                  <a:cubicBezTo>
                    <a:pt x="208" y="163"/>
                    <a:pt x="211" y="166"/>
                    <a:pt x="215" y="169"/>
                  </a:cubicBezTo>
                  <a:cubicBezTo>
                    <a:pt x="222" y="174"/>
                    <a:pt x="231" y="177"/>
                    <a:pt x="240" y="177"/>
                  </a:cubicBezTo>
                  <a:cubicBezTo>
                    <a:pt x="263" y="177"/>
                    <a:pt x="282" y="159"/>
                    <a:pt x="282" y="136"/>
                  </a:cubicBezTo>
                  <a:cubicBezTo>
                    <a:pt x="282" y="113"/>
                    <a:pt x="263" y="95"/>
                    <a:pt x="240" y="95"/>
                  </a:cubicBezTo>
                </a:path>
              </a:pathLst>
            </a:custGeom>
            <a:solidFill>
              <a:schemeClr val="accent3"/>
            </a:solidFill>
            <a:ln w="19050">
              <a:solidFill>
                <a:schemeClr val="bg1"/>
              </a:solid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任意多边形: 形状 14"/>
            <p:cNvSpPr/>
            <p:nvPr/>
          </p:nvSpPr>
          <p:spPr bwMode="auto">
            <a:xfrm>
              <a:off x="4022889" y="2093659"/>
              <a:ext cx="1080508" cy="960944"/>
            </a:xfrm>
            <a:custGeom>
              <a:avLst/>
              <a:gdLst/>
              <a:ahLst/>
              <a:cxnLst>
                <a:cxn ang="0">
                  <a:pos x="17" y="0"/>
                </a:cxn>
                <a:cxn ang="0">
                  <a:pos x="8" y="9"/>
                </a:cxn>
                <a:cxn ang="0">
                  <a:pos x="5" y="103"/>
                </a:cxn>
                <a:cxn ang="0">
                  <a:pos x="34" y="93"/>
                </a:cxn>
                <a:cxn ang="0">
                  <a:pos x="83" y="140"/>
                </a:cxn>
                <a:cxn ang="0">
                  <a:pos x="34" y="188"/>
                </a:cxn>
                <a:cxn ang="0">
                  <a:pos x="3" y="177"/>
                </a:cxn>
                <a:cxn ang="0">
                  <a:pos x="0" y="289"/>
                </a:cxn>
                <a:cxn ang="0">
                  <a:pos x="122" y="290"/>
                </a:cxn>
                <a:cxn ang="0">
                  <a:pos x="115" y="266"/>
                </a:cxn>
                <a:cxn ang="0">
                  <a:pos x="164" y="219"/>
                </a:cxn>
                <a:cxn ang="0">
                  <a:pos x="213" y="266"/>
                </a:cxn>
                <a:cxn ang="0">
                  <a:pos x="205" y="291"/>
                </a:cxn>
                <a:cxn ang="0">
                  <a:pos x="329" y="293"/>
                </a:cxn>
                <a:cxn ang="0">
                  <a:pos x="326" y="175"/>
                </a:cxn>
                <a:cxn ang="0">
                  <a:pos x="297" y="185"/>
                </a:cxn>
                <a:cxn ang="0">
                  <a:pos x="248" y="138"/>
                </a:cxn>
                <a:cxn ang="0">
                  <a:pos x="297" y="90"/>
                </a:cxn>
                <a:cxn ang="0">
                  <a:pos x="323" y="98"/>
                </a:cxn>
                <a:cxn ang="0">
                  <a:pos x="320" y="5"/>
                </a:cxn>
                <a:cxn ang="0">
                  <a:pos x="316" y="1"/>
                </a:cxn>
                <a:cxn ang="0">
                  <a:pos x="210" y="1"/>
                </a:cxn>
                <a:cxn ang="0">
                  <a:pos x="213" y="17"/>
                </a:cxn>
                <a:cxn ang="0">
                  <a:pos x="164" y="64"/>
                </a:cxn>
                <a:cxn ang="0">
                  <a:pos x="115" y="17"/>
                </a:cxn>
                <a:cxn ang="0">
                  <a:pos x="119" y="0"/>
                </a:cxn>
                <a:cxn ang="0">
                  <a:pos x="17" y="0"/>
                </a:cxn>
              </a:cxnLst>
              <a:rect l="0" t="0" r="r" b="b"/>
              <a:pathLst>
                <a:path w="329" h="293">
                  <a:moveTo>
                    <a:pt x="17" y="0"/>
                  </a:moveTo>
                  <a:cubicBezTo>
                    <a:pt x="8" y="9"/>
                    <a:pt x="8" y="9"/>
                    <a:pt x="8" y="9"/>
                  </a:cubicBezTo>
                  <a:cubicBezTo>
                    <a:pt x="5" y="103"/>
                    <a:pt x="5" y="103"/>
                    <a:pt x="5" y="103"/>
                  </a:cubicBezTo>
                  <a:cubicBezTo>
                    <a:pt x="13" y="97"/>
                    <a:pt x="23" y="93"/>
                    <a:pt x="34" y="93"/>
                  </a:cubicBezTo>
                  <a:cubicBezTo>
                    <a:pt x="61" y="93"/>
                    <a:pt x="83" y="114"/>
                    <a:pt x="83" y="140"/>
                  </a:cubicBezTo>
                  <a:cubicBezTo>
                    <a:pt x="83" y="166"/>
                    <a:pt x="61" y="188"/>
                    <a:pt x="34" y="188"/>
                  </a:cubicBezTo>
                  <a:cubicBezTo>
                    <a:pt x="22" y="188"/>
                    <a:pt x="11" y="183"/>
                    <a:pt x="3" y="177"/>
                  </a:cubicBezTo>
                  <a:cubicBezTo>
                    <a:pt x="0" y="289"/>
                    <a:pt x="0" y="289"/>
                    <a:pt x="0" y="289"/>
                  </a:cubicBezTo>
                  <a:cubicBezTo>
                    <a:pt x="122" y="290"/>
                    <a:pt x="122" y="290"/>
                    <a:pt x="122" y="290"/>
                  </a:cubicBezTo>
                  <a:cubicBezTo>
                    <a:pt x="118" y="283"/>
                    <a:pt x="115" y="275"/>
                    <a:pt x="115" y="266"/>
                  </a:cubicBezTo>
                  <a:cubicBezTo>
                    <a:pt x="115" y="240"/>
                    <a:pt x="137" y="219"/>
                    <a:pt x="164" y="219"/>
                  </a:cubicBezTo>
                  <a:cubicBezTo>
                    <a:pt x="191" y="219"/>
                    <a:pt x="213" y="240"/>
                    <a:pt x="213" y="266"/>
                  </a:cubicBezTo>
                  <a:cubicBezTo>
                    <a:pt x="213" y="275"/>
                    <a:pt x="210" y="284"/>
                    <a:pt x="205" y="291"/>
                  </a:cubicBezTo>
                  <a:cubicBezTo>
                    <a:pt x="329" y="293"/>
                    <a:pt x="329" y="293"/>
                    <a:pt x="329" y="293"/>
                  </a:cubicBezTo>
                  <a:cubicBezTo>
                    <a:pt x="326" y="175"/>
                    <a:pt x="326" y="175"/>
                    <a:pt x="326" y="175"/>
                  </a:cubicBezTo>
                  <a:cubicBezTo>
                    <a:pt x="318" y="181"/>
                    <a:pt x="307" y="185"/>
                    <a:pt x="297" y="185"/>
                  </a:cubicBezTo>
                  <a:cubicBezTo>
                    <a:pt x="270" y="185"/>
                    <a:pt x="248" y="164"/>
                    <a:pt x="248" y="138"/>
                  </a:cubicBezTo>
                  <a:cubicBezTo>
                    <a:pt x="248" y="112"/>
                    <a:pt x="270" y="90"/>
                    <a:pt x="297" y="90"/>
                  </a:cubicBezTo>
                  <a:cubicBezTo>
                    <a:pt x="306" y="90"/>
                    <a:pt x="316" y="93"/>
                    <a:pt x="323" y="98"/>
                  </a:cubicBezTo>
                  <a:cubicBezTo>
                    <a:pt x="320" y="5"/>
                    <a:pt x="320" y="5"/>
                    <a:pt x="320" y="5"/>
                  </a:cubicBezTo>
                  <a:cubicBezTo>
                    <a:pt x="316" y="1"/>
                    <a:pt x="316" y="1"/>
                    <a:pt x="316" y="1"/>
                  </a:cubicBezTo>
                  <a:cubicBezTo>
                    <a:pt x="210" y="1"/>
                    <a:pt x="210" y="1"/>
                    <a:pt x="210" y="1"/>
                  </a:cubicBezTo>
                  <a:cubicBezTo>
                    <a:pt x="211" y="6"/>
                    <a:pt x="213" y="11"/>
                    <a:pt x="213" y="17"/>
                  </a:cubicBezTo>
                  <a:cubicBezTo>
                    <a:pt x="213" y="43"/>
                    <a:pt x="191" y="64"/>
                    <a:pt x="164" y="64"/>
                  </a:cubicBezTo>
                  <a:cubicBezTo>
                    <a:pt x="137" y="64"/>
                    <a:pt x="115" y="43"/>
                    <a:pt x="115" y="17"/>
                  </a:cubicBezTo>
                  <a:cubicBezTo>
                    <a:pt x="115" y="11"/>
                    <a:pt x="117" y="6"/>
                    <a:pt x="119" y="0"/>
                  </a:cubicBezTo>
                  <a:cubicBezTo>
                    <a:pt x="17" y="0"/>
                    <a:pt x="17" y="0"/>
                    <a:pt x="17" y="0"/>
                  </a:cubicBezTo>
                </a:path>
              </a:pathLst>
            </a:custGeom>
            <a:solidFill>
              <a:schemeClr val="bg1">
                <a:lumMod val="85000"/>
              </a:schemeClr>
            </a:solidFill>
            <a:ln w="19050">
              <a:solidFill>
                <a:schemeClr val="bg1"/>
              </a:solid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任意多边形: 形状 15"/>
            <p:cNvSpPr/>
            <p:nvPr/>
          </p:nvSpPr>
          <p:spPr bwMode="auto">
            <a:xfrm>
              <a:off x="4049459" y="2079546"/>
              <a:ext cx="1025155" cy="28785"/>
            </a:xfrm>
            <a:custGeom>
              <a:avLst/>
              <a:gdLst/>
              <a:ahLst/>
              <a:cxnLst>
                <a:cxn ang="0">
                  <a:pos x="457" y="1"/>
                </a:cxn>
                <a:cxn ang="0">
                  <a:pos x="463" y="7"/>
                </a:cxn>
                <a:cxn ang="0">
                  <a:pos x="463" y="1"/>
                </a:cxn>
                <a:cxn ang="0">
                  <a:pos x="457" y="1"/>
                </a:cxn>
                <a:cxn ang="0">
                  <a:pos x="0" y="0"/>
                </a:cxn>
                <a:cxn ang="0">
                  <a:pos x="0" y="13"/>
                </a:cxn>
                <a:cxn ang="0">
                  <a:pos x="13" y="0"/>
                </a:cxn>
                <a:cxn ang="0">
                  <a:pos x="0" y="0"/>
                </a:cxn>
              </a:cxnLst>
              <a:rect l="0" t="0" r="r" b="b"/>
              <a:pathLst>
                <a:path w="463" h="13">
                  <a:moveTo>
                    <a:pt x="457" y="1"/>
                  </a:moveTo>
                  <a:lnTo>
                    <a:pt x="463" y="7"/>
                  </a:lnTo>
                  <a:lnTo>
                    <a:pt x="463" y="1"/>
                  </a:lnTo>
                  <a:lnTo>
                    <a:pt x="457" y="1"/>
                  </a:lnTo>
                  <a:close/>
                  <a:moveTo>
                    <a:pt x="0" y="0"/>
                  </a:moveTo>
                  <a:lnTo>
                    <a:pt x="0" y="13"/>
                  </a:lnTo>
                  <a:lnTo>
                    <a:pt x="13" y="0"/>
                  </a:lnTo>
                  <a:lnTo>
                    <a:pt x="0" y="0"/>
                  </a:lnTo>
                  <a:close/>
                </a:path>
              </a:pathLst>
            </a:custGeom>
            <a:solidFill>
              <a:srgbClr val="9E857F"/>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任意多边形: 形状 16"/>
            <p:cNvSpPr/>
            <p:nvPr/>
          </p:nvSpPr>
          <p:spPr bwMode="auto">
            <a:xfrm>
              <a:off x="4049459" y="2079546"/>
              <a:ext cx="1025155" cy="28785"/>
            </a:xfrm>
            <a:custGeom>
              <a:avLst/>
              <a:gdLst/>
              <a:ahLst/>
              <a:cxnLst>
                <a:cxn ang="0">
                  <a:pos x="457" y="1"/>
                </a:cxn>
                <a:cxn ang="0">
                  <a:pos x="463" y="7"/>
                </a:cxn>
                <a:cxn ang="0">
                  <a:pos x="463" y="1"/>
                </a:cxn>
                <a:cxn ang="0">
                  <a:pos x="457" y="1"/>
                </a:cxn>
                <a:cxn ang="0">
                  <a:pos x="0" y="0"/>
                </a:cxn>
                <a:cxn ang="0">
                  <a:pos x="0" y="13"/>
                </a:cxn>
                <a:cxn ang="0">
                  <a:pos x="13" y="0"/>
                </a:cxn>
                <a:cxn ang="0">
                  <a:pos x="0" y="0"/>
                </a:cxn>
              </a:cxnLst>
              <a:rect l="0" t="0" r="r" b="b"/>
              <a:pathLst>
                <a:path w="463" h="13">
                  <a:moveTo>
                    <a:pt x="457" y="1"/>
                  </a:moveTo>
                  <a:lnTo>
                    <a:pt x="463" y="7"/>
                  </a:lnTo>
                  <a:lnTo>
                    <a:pt x="463" y="1"/>
                  </a:lnTo>
                  <a:lnTo>
                    <a:pt x="457" y="1"/>
                  </a:lnTo>
                  <a:moveTo>
                    <a:pt x="0" y="0"/>
                  </a:moveTo>
                  <a:lnTo>
                    <a:pt x="0" y="13"/>
                  </a:lnTo>
                  <a:lnTo>
                    <a:pt x="13" y="0"/>
                  </a:lnTo>
                  <a:lnTo>
                    <a:pt x="0" y="0"/>
                  </a:lnTo>
                </a:path>
              </a:pathLst>
            </a:custGeom>
            <a:no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5" name="组合 14"/>
            <p:cNvGrpSpPr/>
            <p:nvPr/>
          </p:nvGrpSpPr>
          <p:grpSpPr>
            <a:xfrm>
              <a:off x="3766047" y="2814646"/>
              <a:ext cx="1607477" cy="1200072"/>
              <a:chOff x="3766047" y="2725746"/>
              <a:chExt cx="1607477" cy="1200072"/>
            </a:xfrm>
          </p:grpSpPr>
          <p:sp>
            <p:nvSpPr>
              <p:cNvPr id="43" name="任意多边形: 形状 18"/>
              <p:cNvSpPr/>
              <p:nvPr/>
            </p:nvSpPr>
            <p:spPr bwMode="auto">
              <a:xfrm>
                <a:off x="4729206" y="3257143"/>
                <a:ext cx="77496" cy="668675"/>
              </a:xfrm>
              <a:custGeom>
                <a:avLst/>
                <a:gdLst/>
                <a:ahLst/>
                <a:cxnLst>
                  <a:cxn ang="0">
                    <a:pos x="3" y="247"/>
                  </a:cxn>
                  <a:cxn ang="0">
                    <a:pos x="35" y="302"/>
                  </a:cxn>
                  <a:cxn ang="0">
                    <a:pos x="34" y="0"/>
                  </a:cxn>
                  <a:cxn ang="0">
                    <a:pos x="0" y="6"/>
                  </a:cxn>
                  <a:cxn ang="0">
                    <a:pos x="3" y="247"/>
                  </a:cxn>
                </a:cxnLst>
                <a:rect l="0" t="0" r="r" b="b"/>
                <a:pathLst>
                  <a:path w="35" h="302">
                    <a:moveTo>
                      <a:pt x="3" y="247"/>
                    </a:moveTo>
                    <a:lnTo>
                      <a:pt x="35" y="302"/>
                    </a:lnTo>
                    <a:lnTo>
                      <a:pt x="34" y="0"/>
                    </a:lnTo>
                    <a:lnTo>
                      <a:pt x="0" y="6"/>
                    </a:lnTo>
                    <a:lnTo>
                      <a:pt x="3" y="247"/>
                    </a:lnTo>
                    <a:close/>
                  </a:path>
                </a:pathLst>
              </a:custGeom>
              <a:solidFill>
                <a:schemeClr val="accent1">
                  <a:lumMod val="7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4" name="任意多边形: 形状 19"/>
              <p:cNvSpPr/>
              <p:nvPr/>
            </p:nvSpPr>
            <p:spPr bwMode="auto">
              <a:xfrm>
                <a:off x="4315158" y="3270428"/>
                <a:ext cx="75281" cy="650962"/>
              </a:xfrm>
              <a:custGeom>
                <a:avLst/>
                <a:gdLst/>
                <a:ahLst/>
                <a:cxnLst>
                  <a:cxn ang="0">
                    <a:pos x="0" y="294"/>
                  </a:cxn>
                  <a:cxn ang="0">
                    <a:pos x="34" y="244"/>
                  </a:cxn>
                  <a:cxn ang="0">
                    <a:pos x="34" y="5"/>
                  </a:cxn>
                  <a:cxn ang="0">
                    <a:pos x="0" y="0"/>
                  </a:cxn>
                </a:cxnLst>
                <a:rect l="0" t="0" r="r" b="b"/>
                <a:pathLst>
                  <a:path w="34" h="294">
                    <a:moveTo>
                      <a:pt x="0" y="294"/>
                    </a:moveTo>
                    <a:lnTo>
                      <a:pt x="34" y="244"/>
                    </a:lnTo>
                    <a:lnTo>
                      <a:pt x="34" y="5"/>
                    </a:lnTo>
                    <a:lnTo>
                      <a:pt x="0" y="0"/>
                    </a:lnTo>
                  </a:path>
                </a:pathLst>
              </a:custGeom>
              <a:solidFill>
                <a:schemeClr val="accent1">
                  <a:lumMod val="75000"/>
                </a:schemeClr>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5" name="矩形 44"/>
              <p:cNvSpPr/>
              <p:nvPr/>
            </p:nvSpPr>
            <p:spPr bwMode="auto">
              <a:xfrm>
                <a:off x="4330658" y="3283713"/>
                <a:ext cx="480472" cy="75281"/>
              </a:xfrm>
              <a:prstGeom prst="rect">
                <a:avLst/>
              </a:prstGeom>
              <a:solidFill>
                <a:schemeClr val="accent1">
                  <a:lumMod val="75000"/>
                </a:schemeClr>
              </a:solidFill>
              <a:ln w="9525">
                <a:noFill/>
                <a:miter lim="8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6" name="任意多边形: 形状 21"/>
              <p:cNvSpPr/>
              <p:nvPr/>
            </p:nvSpPr>
            <p:spPr bwMode="auto">
              <a:xfrm>
                <a:off x="3766047" y="2725746"/>
                <a:ext cx="1607477" cy="1200072"/>
              </a:xfrm>
              <a:custGeom>
                <a:avLst/>
                <a:gdLst/>
                <a:ahLst/>
                <a:cxnLst>
                  <a:cxn ang="0">
                    <a:pos x="470" y="181"/>
                  </a:cxn>
                  <a:cxn ang="0">
                    <a:pos x="447" y="174"/>
                  </a:cxn>
                  <a:cxn ang="0">
                    <a:pos x="411" y="194"/>
                  </a:cxn>
                  <a:cxn ang="0">
                    <a:pos x="410" y="71"/>
                  </a:cxn>
                  <a:cxn ang="0">
                    <a:pos x="273" y="69"/>
                  </a:cxn>
                  <a:cxn ang="0">
                    <a:pos x="285" y="40"/>
                  </a:cxn>
                  <a:cxn ang="0">
                    <a:pos x="266" y="6"/>
                  </a:cxn>
                  <a:cxn ang="0">
                    <a:pos x="243" y="0"/>
                  </a:cxn>
                  <a:cxn ang="0">
                    <a:pos x="201" y="40"/>
                  </a:cxn>
                  <a:cxn ang="0">
                    <a:pos x="212" y="69"/>
                  </a:cxn>
                  <a:cxn ang="0">
                    <a:pos x="76" y="67"/>
                  </a:cxn>
                  <a:cxn ang="0">
                    <a:pos x="75" y="188"/>
                  </a:cxn>
                  <a:cxn ang="0">
                    <a:pos x="65" y="180"/>
                  </a:cxn>
                  <a:cxn ang="0">
                    <a:pos x="42" y="173"/>
                  </a:cxn>
                  <a:cxn ang="0">
                    <a:pos x="0" y="214"/>
                  </a:cxn>
                  <a:cxn ang="0">
                    <a:pos x="42" y="255"/>
                  </a:cxn>
                  <a:cxn ang="0">
                    <a:pos x="67" y="246"/>
                  </a:cxn>
                  <a:cxn ang="0">
                    <a:pos x="73" y="241"/>
                  </a:cxn>
                  <a:cxn ang="0">
                    <a:pos x="68" y="364"/>
                  </a:cxn>
                  <a:cxn ang="0">
                    <a:pos x="167" y="364"/>
                  </a:cxn>
                  <a:cxn ang="0">
                    <a:pos x="174" y="175"/>
                  </a:cxn>
                  <a:cxn ang="0">
                    <a:pos x="314" y="175"/>
                  </a:cxn>
                  <a:cxn ang="0">
                    <a:pos x="317" y="365"/>
                  </a:cxn>
                  <a:cxn ang="0">
                    <a:pos x="416" y="365"/>
                  </a:cxn>
                  <a:cxn ang="0">
                    <a:pos x="412" y="237"/>
                  </a:cxn>
                  <a:cxn ang="0">
                    <a:pos x="447" y="256"/>
                  </a:cxn>
                  <a:cxn ang="0">
                    <a:pos x="473" y="247"/>
                  </a:cxn>
                  <a:cxn ang="0">
                    <a:pos x="489" y="215"/>
                  </a:cxn>
                  <a:cxn ang="0">
                    <a:pos x="470" y="181"/>
                  </a:cxn>
                </a:cxnLst>
                <a:rect l="0" t="0" r="r" b="b"/>
                <a:pathLst>
                  <a:path w="489" h="365">
                    <a:moveTo>
                      <a:pt x="470" y="181"/>
                    </a:moveTo>
                    <a:cubicBezTo>
                      <a:pt x="464" y="176"/>
                      <a:pt x="456" y="174"/>
                      <a:pt x="447" y="174"/>
                    </a:cubicBezTo>
                    <a:cubicBezTo>
                      <a:pt x="432" y="174"/>
                      <a:pt x="418" y="182"/>
                      <a:pt x="411" y="194"/>
                    </a:cubicBezTo>
                    <a:cubicBezTo>
                      <a:pt x="410" y="71"/>
                      <a:pt x="410" y="71"/>
                      <a:pt x="410" y="71"/>
                    </a:cubicBezTo>
                    <a:cubicBezTo>
                      <a:pt x="273" y="69"/>
                      <a:pt x="273" y="69"/>
                      <a:pt x="273" y="69"/>
                    </a:cubicBezTo>
                    <a:cubicBezTo>
                      <a:pt x="280" y="61"/>
                      <a:pt x="285" y="51"/>
                      <a:pt x="285" y="40"/>
                    </a:cubicBezTo>
                    <a:cubicBezTo>
                      <a:pt x="285" y="26"/>
                      <a:pt x="277" y="14"/>
                      <a:pt x="266" y="6"/>
                    </a:cubicBezTo>
                    <a:cubicBezTo>
                      <a:pt x="259" y="2"/>
                      <a:pt x="251" y="0"/>
                      <a:pt x="243" y="0"/>
                    </a:cubicBezTo>
                    <a:cubicBezTo>
                      <a:pt x="220" y="0"/>
                      <a:pt x="201" y="18"/>
                      <a:pt x="201" y="40"/>
                    </a:cubicBezTo>
                    <a:cubicBezTo>
                      <a:pt x="201" y="51"/>
                      <a:pt x="205" y="61"/>
                      <a:pt x="212" y="69"/>
                    </a:cubicBezTo>
                    <a:cubicBezTo>
                      <a:pt x="76" y="67"/>
                      <a:pt x="76" y="67"/>
                      <a:pt x="76" y="67"/>
                    </a:cubicBezTo>
                    <a:cubicBezTo>
                      <a:pt x="75" y="188"/>
                      <a:pt x="75" y="188"/>
                      <a:pt x="75" y="188"/>
                    </a:cubicBezTo>
                    <a:cubicBezTo>
                      <a:pt x="72" y="185"/>
                      <a:pt x="69" y="182"/>
                      <a:pt x="65" y="180"/>
                    </a:cubicBezTo>
                    <a:cubicBezTo>
                      <a:pt x="58" y="175"/>
                      <a:pt x="50" y="173"/>
                      <a:pt x="42" y="173"/>
                    </a:cubicBezTo>
                    <a:cubicBezTo>
                      <a:pt x="19" y="173"/>
                      <a:pt x="0" y="191"/>
                      <a:pt x="0" y="214"/>
                    </a:cubicBezTo>
                    <a:cubicBezTo>
                      <a:pt x="0" y="236"/>
                      <a:pt x="19" y="255"/>
                      <a:pt x="42" y="255"/>
                    </a:cubicBezTo>
                    <a:cubicBezTo>
                      <a:pt x="51" y="255"/>
                      <a:pt x="60" y="251"/>
                      <a:pt x="67" y="246"/>
                    </a:cubicBezTo>
                    <a:cubicBezTo>
                      <a:pt x="69" y="245"/>
                      <a:pt x="71" y="243"/>
                      <a:pt x="73" y="241"/>
                    </a:cubicBezTo>
                    <a:cubicBezTo>
                      <a:pt x="68" y="364"/>
                      <a:pt x="68" y="364"/>
                      <a:pt x="68" y="364"/>
                    </a:cubicBezTo>
                    <a:cubicBezTo>
                      <a:pt x="167" y="364"/>
                      <a:pt x="167" y="364"/>
                      <a:pt x="167" y="364"/>
                    </a:cubicBezTo>
                    <a:cubicBezTo>
                      <a:pt x="174" y="175"/>
                      <a:pt x="174" y="175"/>
                      <a:pt x="174" y="175"/>
                    </a:cubicBezTo>
                    <a:cubicBezTo>
                      <a:pt x="314" y="175"/>
                      <a:pt x="314" y="175"/>
                      <a:pt x="314" y="175"/>
                    </a:cubicBezTo>
                    <a:cubicBezTo>
                      <a:pt x="317" y="365"/>
                      <a:pt x="317" y="365"/>
                      <a:pt x="317" y="365"/>
                    </a:cubicBezTo>
                    <a:cubicBezTo>
                      <a:pt x="416" y="365"/>
                      <a:pt x="416" y="365"/>
                      <a:pt x="416" y="365"/>
                    </a:cubicBezTo>
                    <a:cubicBezTo>
                      <a:pt x="412" y="237"/>
                      <a:pt x="412" y="237"/>
                      <a:pt x="412" y="237"/>
                    </a:cubicBezTo>
                    <a:cubicBezTo>
                      <a:pt x="420" y="248"/>
                      <a:pt x="433" y="256"/>
                      <a:pt x="447" y="256"/>
                    </a:cubicBezTo>
                    <a:cubicBezTo>
                      <a:pt x="457" y="256"/>
                      <a:pt x="466" y="252"/>
                      <a:pt x="473" y="247"/>
                    </a:cubicBezTo>
                    <a:cubicBezTo>
                      <a:pt x="483" y="240"/>
                      <a:pt x="489" y="228"/>
                      <a:pt x="489" y="215"/>
                    </a:cubicBezTo>
                    <a:cubicBezTo>
                      <a:pt x="489" y="200"/>
                      <a:pt x="482" y="188"/>
                      <a:pt x="470" y="181"/>
                    </a:cubicBezTo>
                    <a:close/>
                  </a:path>
                </a:pathLst>
              </a:custGeom>
              <a:solidFill>
                <a:schemeClr val="bg1">
                  <a:lumMod val="85000"/>
                </a:schemeClr>
              </a:solidFill>
              <a:ln w="19050">
                <a:solidFill>
                  <a:schemeClr val="bg1"/>
                </a:solid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6" name="任意多边形: 形状 22"/>
            <p:cNvSpPr/>
            <p:nvPr/>
          </p:nvSpPr>
          <p:spPr bwMode="auto">
            <a:xfrm>
              <a:off x="5123325" y="2799147"/>
              <a:ext cx="504827" cy="1211144"/>
            </a:xfrm>
            <a:custGeom>
              <a:avLst/>
              <a:gdLst/>
              <a:ahLst/>
              <a:cxnLst>
                <a:cxn ang="0">
                  <a:pos x="154" y="365"/>
                </a:cxn>
                <a:cxn ang="0">
                  <a:pos x="131" y="74"/>
                </a:cxn>
                <a:cxn ang="0">
                  <a:pos x="86" y="73"/>
                </a:cxn>
                <a:cxn ang="0">
                  <a:pos x="103" y="41"/>
                </a:cxn>
                <a:cxn ang="0">
                  <a:pos x="84" y="6"/>
                </a:cxn>
                <a:cxn ang="0">
                  <a:pos x="61" y="0"/>
                </a:cxn>
                <a:cxn ang="0">
                  <a:pos x="19" y="41"/>
                </a:cxn>
                <a:cxn ang="0">
                  <a:pos x="35" y="73"/>
                </a:cxn>
                <a:cxn ang="0">
                  <a:pos x="1" y="72"/>
                </a:cxn>
                <a:cxn ang="0">
                  <a:pos x="0" y="191"/>
                </a:cxn>
                <a:cxn ang="0">
                  <a:pos x="1" y="194"/>
                </a:cxn>
                <a:cxn ang="0">
                  <a:pos x="34" y="178"/>
                </a:cxn>
                <a:cxn ang="0">
                  <a:pos x="76" y="220"/>
                </a:cxn>
                <a:cxn ang="0">
                  <a:pos x="34" y="263"/>
                </a:cxn>
                <a:cxn ang="0">
                  <a:pos x="3" y="248"/>
                </a:cxn>
                <a:cxn ang="0">
                  <a:pos x="7" y="369"/>
                </a:cxn>
                <a:cxn ang="0">
                  <a:pos x="154" y="365"/>
                </a:cxn>
              </a:cxnLst>
              <a:rect l="0" t="0" r="r" b="b"/>
              <a:pathLst>
                <a:path w="154" h="369">
                  <a:moveTo>
                    <a:pt x="154" y="365"/>
                  </a:moveTo>
                  <a:cubicBezTo>
                    <a:pt x="131" y="74"/>
                    <a:pt x="131" y="74"/>
                    <a:pt x="131" y="74"/>
                  </a:cubicBezTo>
                  <a:cubicBezTo>
                    <a:pt x="86" y="73"/>
                    <a:pt x="86" y="73"/>
                    <a:pt x="86" y="73"/>
                  </a:cubicBezTo>
                  <a:cubicBezTo>
                    <a:pt x="96" y="66"/>
                    <a:pt x="103" y="54"/>
                    <a:pt x="103" y="41"/>
                  </a:cubicBezTo>
                  <a:cubicBezTo>
                    <a:pt x="103" y="26"/>
                    <a:pt x="95" y="14"/>
                    <a:pt x="84" y="6"/>
                  </a:cubicBezTo>
                  <a:cubicBezTo>
                    <a:pt x="77" y="2"/>
                    <a:pt x="70" y="0"/>
                    <a:pt x="61" y="0"/>
                  </a:cubicBezTo>
                  <a:cubicBezTo>
                    <a:pt x="38" y="0"/>
                    <a:pt x="19" y="18"/>
                    <a:pt x="19" y="41"/>
                  </a:cubicBezTo>
                  <a:cubicBezTo>
                    <a:pt x="19" y="54"/>
                    <a:pt x="25" y="65"/>
                    <a:pt x="35" y="73"/>
                  </a:cubicBezTo>
                  <a:cubicBezTo>
                    <a:pt x="1" y="72"/>
                    <a:pt x="1" y="72"/>
                    <a:pt x="1" y="72"/>
                  </a:cubicBezTo>
                  <a:cubicBezTo>
                    <a:pt x="0" y="191"/>
                    <a:pt x="0" y="191"/>
                    <a:pt x="0" y="191"/>
                  </a:cubicBezTo>
                  <a:cubicBezTo>
                    <a:pt x="1" y="194"/>
                    <a:pt x="1" y="194"/>
                    <a:pt x="1" y="194"/>
                  </a:cubicBezTo>
                  <a:cubicBezTo>
                    <a:pt x="8" y="184"/>
                    <a:pt x="20" y="178"/>
                    <a:pt x="34" y="178"/>
                  </a:cubicBezTo>
                  <a:cubicBezTo>
                    <a:pt x="57" y="178"/>
                    <a:pt x="76" y="197"/>
                    <a:pt x="76" y="220"/>
                  </a:cubicBezTo>
                  <a:cubicBezTo>
                    <a:pt x="76" y="243"/>
                    <a:pt x="57" y="263"/>
                    <a:pt x="34" y="263"/>
                  </a:cubicBezTo>
                  <a:cubicBezTo>
                    <a:pt x="21" y="263"/>
                    <a:pt x="10" y="257"/>
                    <a:pt x="3" y="248"/>
                  </a:cubicBezTo>
                  <a:cubicBezTo>
                    <a:pt x="7" y="369"/>
                    <a:pt x="7" y="369"/>
                    <a:pt x="7" y="369"/>
                  </a:cubicBezTo>
                  <a:lnTo>
                    <a:pt x="154" y="365"/>
                  </a:lnTo>
                  <a:close/>
                </a:path>
              </a:pathLst>
            </a:custGeom>
            <a:solidFill>
              <a:schemeClr val="accent5"/>
            </a:solidFill>
            <a:ln w="19050">
              <a:solidFill>
                <a:schemeClr val="bg1"/>
              </a:solid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任意多边形: 形状 23"/>
            <p:cNvSpPr/>
            <p:nvPr/>
          </p:nvSpPr>
          <p:spPr bwMode="auto">
            <a:xfrm>
              <a:off x="3511420" y="2794719"/>
              <a:ext cx="495971" cy="1213357"/>
            </a:xfrm>
            <a:custGeom>
              <a:avLst/>
              <a:gdLst/>
              <a:ahLst/>
              <a:cxnLst>
                <a:cxn ang="0">
                  <a:pos x="0" y="365"/>
                </a:cxn>
                <a:cxn ang="0">
                  <a:pos x="22" y="73"/>
                </a:cxn>
                <a:cxn ang="0">
                  <a:pos x="66" y="73"/>
                </a:cxn>
                <a:cxn ang="0">
                  <a:pos x="50" y="40"/>
                </a:cxn>
                <a:cxn ang="0">
                  <a:pos x="69" y="6"/>
                </a:cxn>
                <a:cxn ang="0">
                  <a:pos x="91" y="0"/>
                </a:cxn>
                <a:cxn ang="0">
                  <a:pos x="133" y="40"/>
                </a:cxn>
                <a:cxn ang="0">
                  <a:pos x="117" y="73"/>
                </a:cxn>
                <a:cxn ang="0">
                  <a:pos x="150" y="72"/>
                </a:cxn>
                <a:cxn ang="0">
                  <a:pos x="151" y="191"/>
                </a:cxn>
                <a:cxn ang="0">
                  <a:pos x="151" y="194"/>
                </a:cxn>
                <a:cxn ang="0">
                  <a:pos x="118" y="177"/>
                </a:cxn>
                <a:cxn ang="0">
                  <a:pos x="76" y="220"/>
                </a:cxn>
                <a:cxn ang="0">
                  <a:pos x="118" y="262"/>
                </a:cxn>
                <a:cxn ang="0">
                  <a:pos x="149" y="248"/>
                </a:cxn>
                <a:cxn ang="0">
                  <a:pos x="145" y="369"/>
                </a:cxn>
                <a:cxn ang="0">
                  <a:pos x="0" y="365"/>
                </a:cxn>
              </a:cxnLst>
              <a:rect l="0" t="0" r="r" b="b"/>
              <a:pathLst>
                <a:path w="151" h="369">
                  <a:moveTo>
                    <a:pt x="0" y="365"/>
                  </a:moveTo>
                  <a:cubicBezTo>
                    <a:pt x="22" y="73"/>
                    <a:pt x="22" y="73"/>
                    <a:pt x="22" y="73"/>
                  </a:cubicBezTo>
                  <a:cubicBezTo>
                    <a:pt x="66" y="73"/>
                    <a:pt x="66" y="73"/>
                    <a:pt x="66" y="73"/>
                  </a:cubicBezTo>
                  <a:cubicBezTo>
                    <a:pt x="56" y="66"/>
                    <a:pt x="50" y="54"/>
                    <a:pt x="50" y="40"/>
                  </a:cubicBezTo>
                  <a:cubicBezTo>
                    <a:pt x="50" y="26"/>
                    <a:pt x="57" y="14"/>
                    <a:pt x="69" y="6"/>
                  </a:cubicBezTo>
                  <a:cubicBezTo>
                    <a:pt x="75" y="2"/>
                    <a:pt x="83" y="0"/>
                    <a:pt x="91" y="0"/>
                  </a:cubicBezTo>
                  <a:cubicBezTo>
                    <a:pt x="114" y="0"/>
                    <a:pt x="133" y="18"/>
                    <a:pt x="133" y="40"/>
                  </a:cubicBezTo>
                  <a:cubicBezTo>
                    <a:pt x="133" y="54"/>
                    <a:pt x="126" y="65"/>
                    <a:pt x="117" y="73"/>
                  </a:cubicBezTo>
                  <a:cubicBezTo>
                    <a:pt x="150" y="72"/>
                    <a:pt x="150" y="72"/>
                    <a:pt x="150" y="72"/>
                  </a:cubicBezTo>
                  <a:cubicBezTo>
                    <a:pt x="151" y="191"/>
                    <a:pt x="151" y="191"/>
                    <a:pt x="151" y="191"/>
                  </a:cubicBezTo>
                  <a:cubicBezTo>
                    <a:pt x="151" y="194"/>
                    <a:pt x="151" y="194"/>
                    <a:pt x="151" y="194"/>
                  </a:cubicBezTo>
                  <a:cubicBezTo>
                    <a:pt x="143" y="184"/>
                    <a:pt x="132" y="177"/>
                    <a:pt x="118" y="177"/>
                  </a:cubicBezTo>
                  <a:cubicBezTo>
                    <a:pt x="95" y="177"/>
                    <a:pt x="76" y="196"/>
                    <a:pt x="76" y="220"/>
                  </a:cubicBezTo>
                  <a:cubicBezTo>
                    <a:pt x="76" y="243"/>
                    <a:pt x="95" y="262"/>
                    <a:pt x="118" y="262"/>
                  </a:cubicBezTo>
                  <a:cubicBezTo>
                    <a:pt x="130" y="262"/>
                    <a:pt x="141" y="257"/>
                    <a:pt x="149" y="248"/>
                  </a:cubicBezTo>
                  <a:cubicBezTo>
                    <a:pt x="145" y="369"/>
                    <a:pt x="145" y="369"/>
                    <a:pt x="145" y="369"/>
                  </a:cubicBezTo>
                  <a:lnTo>
                    <a:pt x="0" y="365"/>
                  </a:lnTo>
                  <a:close/>
                </a:path>
              </a:pathLst>
            </a:custGeom>
            <a:solidFill>
              <a:schemeClr val="accent1"/>
            </a:solidFill>
            <a:ln w="19050">
              <a:solidFill>
                <a:schemeClr val="bg1"/>
              </a:solid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8" name="组合 17"/>
            <p:cNvGrpSpPr/>
            <p:nvPr/>
          </p:nvGrpSpPr>
          <p:grpSpPr>
            <a:xfrm flipH="1">
              <a:off x="5381621" y="2232025"/>
              <a:ext cx="1010981" cy="217757"/>
              <a:chOff x="2546345" y="1459073"/>
              <a:chExt cx="1285390" cy="221445"/>
            </a:xfrm>
          </p:grpSpPr>
          <p:cxnSp>
            <p:nvCxnSpPr>
              <p:cNvPr id="41" name="直接连接符 40"/>
              <p:cNvCxnSpPr/>
              <p:nvPr/>
            </p:nvCxnSpPr>
            <p:spPr>
              <a:xfrm flipH="1" flipV="1">
                <a:off x="3592681" y="1460250"/>
                <a:ext cx="239054" cy="220268"/>
              </a:xfrm>
              <a:prstGeom prst="line">
                <a:avLst/>
              </a:prstGeom>
              <a:ln w="19050" cap="rnd">
                <a:solidFill>
                  <a:schemeClr val="accent3">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2546345" y="1459073"/>
                <a:ext cx="1046336" cy="0"/>
              </a:xfrm>
              <a:prstGeom prst="line">
                <a:avLst/>
              </a:prstGeom>
              <a:ln w="19050" cap="rnd">
                <a:solidFill>
                  <a:schemeClr val="accent3">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3202" y="2232025"/>
              <a:ext cx="1010981" cy="217757"/>
              <a:chOff x="2546345" y="1459073"/>
              <a:chExt cx="1285390" cy="221445"/>
            </a:xfrm>
          </p:grpSpPr>
          <p:cxnSp>
            <p:nvCxnSpPr>
              <p:cNvPr id="39" name="直接连接符 38"/>
              <p:cNvCxnSpPr/>
              <p:nvPr/>
            </p:nvCxnSpPr>
            <p:spPr>
              <a:xfrm flipH="1" flipV="1">
                <a:off x="3592681" y="1460250"/>
                <a:ext cx="239054" cy="220268"/>
              </a:xfrm>
              <a:prstGeom prst="line">
                <a:avLst/>
              </a:prstGeom>
              <a:ln w="19050" cap="rnd">
                <a:solidFill>
                  <a:schemeClr val="accent5">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2546345" y="1459073"/>
                <a:ext cx="1046336" cy="0"/>
              </a:xfrm>
              <a:prstGeom prst="line">
                <a:avLst/>
              </a:prstGeom>
              <a:ln w="19050" cap="rnd">
                <a:solidFill>
                  <a:schemeClr val="accent5">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flipH="1">
              <a:off x="5381621" y="3479800"/>
              <a:ext cx="1010981" cy="217757"/>
              <a:chOff x="2546345" y="1459073"/>
              <a:chExt cx="1285390" cy="221445"/>
            </a:xfrm>
          </p:grpSpPr>
          <p:cxnSp>
            <p:nvCxnSpPr>
              <p:cNvPr id="37" name="直接连接符 36"/>
              <p:cNvCxnSpPr/>
              <p:nvPr/>
            </p:nvCxnSpPr>
            <p:spPr>
              <a:xfrm flipH="1" flipV="1">
                <a:off x="3592681" y="1460250"/>
                <a:ext cx="239054" cy="220268"/>
              </a:xfrm>
              <a:prstGeom prst="line">
                <a:avLst/>
              </a:prstGeom>
              <a:ln w="19050" cap="rnd">
                <a:solidFill>
                  <a:schemeClr val="accent2">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2546345" y="1459073"/>
                <a:ext cx="1046336" cy="0"/>
              </a:xfrm>
              <a:prstGeom prst="line">
                <a:avLst/>
              </a:prstGeom>
              <a:ln w="19050" cap="rnd">
                <a:solidFill>
                  <a:schemeClr val="accent2">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2743202" y="3479798"/>
              <a:ext cx="1010982" cy="217759"/>
              <a:chOff x="2546344" y="1459071"/>
              <a:chExt cx="1285391" cy="221447"/>
            </a:xfrm>
          </p:grpSpPr>
          <p:cxnSp>
            <p:nvCxnSpPr>
              <p:cNvPr id="35" name="直接连接符 34"/>
              <p:cNvCxnSpPr/>
              <p:nvPr/>
            </p:nvCxnSpPr>
            <p:spPr>
              <a:xfrm flipH="1" flipV="1">
                <a:off x="3592681" y="1460250"/>
                <a:ext cx="239054" cy="220268"/>
              </a:xfrm>
              <a:prstGeom prst="line">
                <a:avLst/>
              </a:prstGeom>
              <a:ln w="19050" cap="rnd">
                <a:solidFill>
                  <a:schemeClr val="accent6">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2546344" y="1459071"/>
                <a:ext cx="1046335" cy="0"/>
              </a:xfrm>
              <a:prstGeom prst="line">
                <a:avLst/>
              </a:prstGeom>
              <a:ln w="19050" cap="rnd">
                <a:solidFill>
                  <a:schemeClr val="accent6">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37903" y="1694208"/>
              <a:ext cx="2114800" cy="798060"/>
              <a:chOff x="5638262" y="1309352"/>
              <a:chExt cx="2649923" cy="798060"/>
            </a:xfrm>
          </p:grpSpPr>
          <p:sp>
            <p:nvSpPr>
              <p:cNvPr id="33" name="文本框 38"/>
              <p:cNvSpPr txBox="1"/>
              <p:nvPr/>
            </p:nvSpPr>
            <p:spPr>
              <a:xfrm>
                <a:off x="6699969" y="1309352"/>
                <a:ext cx="1588216" cy="253499"/>
              </a:xfrm>
              <a:prstGeom prst="rect">
                <a:avLst/>
              </a:prstGeom>
              <a:noFill/>
            </p:spPr>
            <p:txBody>
              <a:bodyPr wrap="none" lIns="0" tIns="0" rIns="0" bIns="0" anchor="ctr">
                <a:sp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34" name="文本框 39"/>
              <p:cNvSpPr txBox="1"/>
              <p:nvPr/>
            </p:nvSpPr>
            <p:spPr>
              <a:xfrm>
                <a:off x="5638262" y="1698645"/>
                <a:ext cx="2649923" cy="408767"/>
              </a:xfrm>
              <a:prstGeom prst="rect">
                <a:avLst/>
              </a:prstGeom>
              <a:noFill/>
            </p:spPr>
            <p:txBody>
              <a:bodyPr wrap="square" lIns="0" tIns="0" rIns="0" bIns="0" anchor="t">
                <a:spAutoFit/>
              </a:bodyPr>
              <a:lstStyle/>
              <a:p>
                <a:pPr algn="r" defTabSz="9144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23" name="组合 22"/>
            <p:cNvGrpSpPr/>
            <p:nvPr/>
          </p:nvGrpSpPr>
          <p:grpSpPr>
            <a:xfrm>
              <a:off x="6597403" y="1694208"/>
              <a:ext cx="2114800" cy="815170"/>
              <a:chOff x="5638262" y="1309352"/>
              <a:chExt cx="2649923" cy="815170"/>
            </a:xfrm>
          </p:grpSpPr>
          <p:sp>
            <p:nvSpPr>
              <p:cNvPr id="31" name="文本框 41"/>
              <p:cNvSpPr txBox="1"/>
              <p:nvPr/>
            </p:nvSpPr>
            <p:spPr>
              <a:xfrm>
                <a:off x="5638263" y="1309352"/>
                <a:ext cx="1588216" cy="253499"/>
              </a:xfrm>
              <a:prstGeom prst="rect">
                <a:avLst/>
              </a:prstGeom>
              <a:noFill/>
            </p:spPr>
            <p:txBody>
              <a:bodyPr wrap="none" lIns="0" tIns="0" rIns="0" bIns="0" anchor="ctr">
                <a:sp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32" name="文本框 42"/>
              <p:cNvSpPr txBox="1"/>
              <p:nvPr/>
            </p:nvSpPr>
            <p:spPr>
              <a:xfrm>
                <a:off x="5638262" y="1698645"/>
                <a:ext cx="2649923" cy="425877"/>
              </a:xfrm>
              <a:prstGeom prst="rect">
                <a:avLst/>
              </a:prstGeom>
              <a:noFill/>
            </p:spPr>
            <p:txBody>
              <a:bodyPr wrap="square" lIns="0" tIns="0" rIns="0" bIns="0" anchor="t">
                <a:spAutoFit/>
              </a:bodyPr>
              <a:lstStyle/>
              <a:p>
                <a:pPr defTabSz="9144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24" name="组合 23"/>
            <p:cNvGrpSpPr/>
            <p:nvPr/>
          </p:nvGrpSpPr>
          <p:grpSpPr>
            <a:xfrm>
              <a:off x="437903" y="2927695"/>
              <a:ext cx="2114800" cy="815170"/>
              <a:chOff x="5638262" y="1309352"/>
              <a:chExt cx="2649923" cy="815170"/>
            </a:xfrm>
          </p:grpSpPr>
          <p:sp>
            <p:nvSpPr>
              <p:cNvPr id="29" name="文本框 44"/>
              <p:cNvSpPr txBox="1"/>
              <p:nvPr/>
            </p:nvSpPr>
            <p:spPr>
              <a:xfrm>
                <a:off x="6699969" y="1309352"/>
                <a:ext cx="1588216" cy="253499"/>
              </a:xfrm>
              <a:prstGeom prst="rect">
                <a:avLst/>
              </a:prstGeom>
              <a:noFill/>
            </p:spPr>
            <p:txBody>
              <a:bodyPr wrap="none" lIns="0" tIns="0" rIns="0" bIns="0" anchor="ctr">
                <a:spAutoFit/>
              </a:bodyPr>
              <a:lstStyle/>
              <a:p>
                <a:pPr algn="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30" name="文本框 45"/>
              <p:cNvSpPr txBox="1"/>
              <p:nvPr/>
            </p:nvSpPr>
            <p:spPr>
              <a:xfrm>
                <a:off x="5638262" y="1698645"/>
                <a:ext cx="2649923" cy="425877"/>
              </a:xfrm>
              <a:prstGeom prst="rect">
                <a:avLst/>
              </a:prstGeom>
              <a:noFill/>
            </p:spPr>
            <p:txBody>
              <a:bodyPr wrap="square" lIns="0" tIns="0" rIns="0" bIns="0" anchor="t">
                <a:spAutoFit/>
              </a:bodyPr>
              <a:lstStyle/>
              <a:p>
                <a:pPr algn="r" defTabSz="9144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25" name="组合 24"/>
            <p:cNvGrpSpPr/>
            <p:nvPr/>
          </p:nvGrpSpPr>
          <p:grpSpPr>
            <a:xfrm>
              <a:off x="6597403" y="2927695"/>
              <a:ext cx="2114800" cy="798060"/>
              <a:chOff x="5638262" y="1309352"/>
              <a:chExt cx="2649923" cy="798060"/>
            </a:xfrm>
          </p:grpSpPr>
          <p:sp>
            <p:nvSpPr>
              <p:cNvPr id="27" name="文本框 47"/>
              <p:cNvSpPr txBox="1"/>
              <p:nvPr/>
            </p:nvSpPr>
            <p:spPr>
              <a:xfrm>
                <a:off x="5638263" y="1309352"/>
                <a:ext cx="1588216" cy="253499"/>
              </a:xfrm>
              <a:prstGeom prst="rect">
                <a:avLst/>
              </a:prstGeom>
              <a:noFill/>
            </p:spPr>
            <p:txBody>
              <a:bodyPr wrap="none" lIns="0" tIns="0" rIns="0" bIns="0" anchor="ctr">
                <a:spAutoFit/>
              </a:bodyPr>
              <a:lstStyle/>
              <a:p>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8" name="文本框 48"/>
              <p:cNvSpPr txBox="1"/>
              <p:nvPr/>
            </p:nvSpPr>
            <p:spPr>
              <a:xfrm>
                <a:off x="5638262" y="1698645"/>
                <a:ext cx="2649923" cy="408767"/>
              </a:xfrm>
              <a:prstGeom prst="rect">
                <a:avLst/>
              </a:prstGeom>
              <a:noFill/>
            </p:spPr>
            <p:txBody>
              <a:bodyPr wrap="square" lIns="0" tIns="0" rIns="0" bIns="0" anchor="t">
                <a:spAutoFit/>
              </a:bodyPr>
              <a:lstStyle/>
              <a:p>
                <a:pPr defTabSz="9144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sp>
          <p:nvSpPr>
            <p:cNvPr id="26" name="任意多边形: 形状 50"/>
            <p:cNvSpPr/>
            <p:nvPr/>
          </p:nvSpPr>
          <p:spPr bwMode="auto">
            <a:xfrm>
              <a:off x="4051650" y="1606068"/>
              <a:ext cx="1018512" cy="673103"/>
            </a:xfrm>
            <a:custGeom>
              <a:avLst/>
              <a:gdLst/>
              <a:ahLst/>
              <a:cxnLst>
                <a:cxn ang="0">
                  <a:pos x="310" y="142"/>
                </a:cxn>
                <a:cxn ang="0">
                  <a:pos x="158" y="0"/>
                </a:cxn>
                <a:cxn ang="0">
                  <a:pos x="0" y="142"/>
                </a:cxn>
                <a:cxn ang="0">
                  <a:pos x="112" y="142"/>
                </a:cxn>
                <a:cxn ang="0">
                  <a:pos x="110" y="164"/>
                </a:cxn>
                <a:cxn ang="0">
                  <a:pos x="155" y="205"/>
                </a:cxn>
                <a:cxn ang="0">
                  <a:pos x="200" y="164"/>
                </a:cxn>
                <a:cxn ang="0">
                  <a:pos x="197" y="142"/>
                </a:cxn>
                <a:cxn ang="0">
                  <a:pos x="310" y="142"/>
                </a:cxn>
              </a:cxnLst>
              <a:rect l="0" t="0" r="r" b="b"/>
              <a:pathLst>
                <a:path w="310" h="205">
                  <a:moveTo>
                    <a:pt x="310" y="142"/>
                  </a:moveTo>
                  <a:cubicBezTo>
                    <a:pt x="158" y="0"/>
                    <a:pt x="158" y="0"/>
                    <a:pt x="158" y="0"/>
                  </a:cubicBezTo>
                  <a:cubicBezTo>
                    <a:pt x="0" y="142"/>
                    <a:pt x="0" y="142"/>
                    <a:pt x="0" y="142"/>
                  </a:cubicBezTo>
                  <a:cubicBezTo>
                    <a:pt x="112" y="142"/>
                    <a:pt x="112" y="142"/>
                    <a:pt x="112" y="142"/>
                  </a:cubicBezTo>
                  <a:cubicBezTo>
                    <a:pt x="108" y="149"/>
                    <a:pt x="110" y="155"/>
                    <a:pt x="110" y="164"/>
                  </a:cubicBezTo>
                  <a:cubicBezTo>
                    <a:pt x="110" y="188"/>
                    <a:pt x="131" y="205"/>
                    <a:pt x="155" y="205"/>
                  </a:cubicBezTo>
                  <a:cubicBezTo>
                    <a:pt x="179" y="205"/>
                    <a:pt x="200" y="188"/>
                    <a:pt x="200" y="164"/>
                  </a:cubicBezTo>
                  <a:cubicBezTo>
                    <a:pt x="200" y="156"/>
                    <a:pt x="201" y="149"/>
                    <a:pt x="197" y="142"/>
                  </a:cubicBezTo>
                  <a:cubicBezTo>
                    <a:pt x="310" y="142"/>
                    <a:pt x="310" y="142"/>
                    <a:pt x="310" y="142"/>
                  </a:cubicBezTo>
                </a:path>
              </a:pathLst>
            </a:custGeom>
            <a:solidFill>
              <a:schemeClr val="bg1">
                <a:lumMod val="85000"/>
              </a:schemeClr>
            </a:solidFill>
            <a:ln w="19050">
              <a:solidFill>
                <a:schemeClr val="bg1"/>
              </a:solid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未来展望</a:t>
            </a:r>
          </a:p>
        </p:txBody>
      </p:sp>
      <p:grpSp>
        <p:nvGrpSpPr>
          <p:cNvPr id="4" name="0ed891f6-f54d-4e64-9730-02e4e1b64b94"/>
          <p:cNvGrpSpPr>
            <a:grpSpLocks noChangeAspect="1"/>
          </p:cNvGrpSpPr>
          <p:nvPr/>
        </p:nvGrpSpPr>
        <p:grpSpPr>
          <a:xfrm>
            <a:off x="1390393" y="1386405"/>
            <a:ext cx="9430594" cy="4860381"/>
            <a:chOff x="1542793" y="1066631"/>
            <a:chExt cx="9430594" cy="4860381"/>
          </a:xfrm>
        </p:grpSpPr>
        <p:grpSp>
          <p:nvGrpSpPr>
            <p:cNvPr id="5" name="Group 2"/>
            <p:cNvGrpSpPr/>
            <p:nvPr/>
          </p:nvGrpSpPr>
          <p:grpSpPr>
            <a:xfrm>
              <a:off x="4455984" y="2240868"/>
              <a:ext cx="3637834" cy="3686144"/>
              <a:chOff x="4270257" y="2043241"/>
              <a:chExt cx="3637834" cy="3686144"/>
            </a:xfrm>
          </p:grpSpPr>
          <p:sp>
            <p:nvSpPr>
              <p:cNvPr id="21" name="íṩľíḍè-Freeform: Shape 57"/>
              <p:cNvSpPr/>
              <p:nvPr/>
            </p:nvSpPr>
            <p:spPr bwMode="auto">
              <a:xfrm flipH="1">
                <a:off x="6336244" y="4124595"/>
                <a:ext cx="1543610" cy="1454194"/>
              </a:xfrm>
              <a:custGeom>
                <a:avLst/>
                <a:gdLst/>
                <a:ahLst/>
                <a:cxnLst>
                  <a:cxn ang="0">
                    <a:pos x="271" y="184"/>
                  </a:cxn>
                  <a:cxn ang="0">
                    <a:pos x="108" y="0"/>
                  </a:cxn>
                  <a:cxn ang="0">
                    <a:pos x="0" y="21"/>
                  </a:cxn>
                  <a:cxn ang="0">
                    <a:pos x="237" y="289"/>
                  </a:cxn>
                  <a:cxn ang="0">
                    <a:pos x="307" y="254"/>
                  </a:cxn>
                  <a:cxn ang="0">
                    <a:pos x="271" y="184"/>
                  </a:cxn>
                </a:cxnLst>
                <a:rect l="0" t="0" r="r" b="b"/>
                <a:pathLst>
                  <a:path w="307" h="289">
                    <a:moveTo>
                      <a:pt x="271" y="184"/>
                    </a:moveTo>
                    <a:cubicBezTo>
                      <a:pt x="184" y="156"/>
                      <a:pt x="125" y="84"/>
                      <a:pt x="108" y="0"/>
                    </a:cubicBezTo>
                    <a:cubicBezTo>
                      <a:pt x="0" y="21"/>
                      <a:pt x="0" y="21"/>
                      <a:pt x="0" y="21"/>
                    </a:cubicBezTo>
                    <a:cubicBezTo>
                      <a:pt x="24" y="143"/>
                      <a:pt x="111" y="248"/>
                      <a:pt x="237" y="289"/>
                    </a:cubicBezTo>
                    <a:cubicBezTo>
                      <a:pt x="307" y="254"/>
                      <a:pt x="307" y="254"/>
                      <a:pt x="307" y="254"/>
                    </a:cubicBezTo>
                    <a:lnTo>
                      <a:pt x="271" y="184"/>
                    </a:lnTo>
                    <a:close/>
                  </a:path>
                </a:pathLst>
              </a:custGeom>
              <a:solidFill>
                <a:schemeClr val="accent3"/>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íṩľíḍè-Freeform: Shape 58"/>
              <p:cNvSpPr/>
              <p:nvPr/>
            </p:nvSpPr>
            <p:spPr bwMode="auto">
              <a:xfrm flipH="1">
                <a:off x="4707925" y="4548146"/>
                <a:ext cx="1647144" cy="1181239"/>
              </a:xfrm>
              <a:custGeom>
                <a:avLst/>
                <a:gdLst/>
                <a:ahLst/>
                <a:cxnLst>
                  <a:cxn ang="0">
                    <a:pos x="316" y="0"/>
                  </a:cxn>
                  <a:cxn ang="0">
                    <a:pos x="239" y="12"/>
                  </a:cxn>
                  <a:cxn ang="0">
                    <a:pos x="14" y="110"/>
                  </a:cxn>
                  <a:cxn ang="0">
                    <a:pos x="0" y="220"/>
                  </a:cxn>
                  <a:cxn ang="0">
                    <a:pos x="328" y="77"/>
                  </a:cxn>
                  <a:cxn ang="0">
                    <a:pos x="316" y="0"/>
                  </a:cxn>
                </a:cxnLst>
                <a:rect l="0" t="0" r="r" b="b"/>
                <a:pathLst>
                  <a:path w="328" h="235">
                    <a:moveTo>
                      <a:pt x="316" y="0"/>
                    </a:moveTo>
                    <a:cubicBezTo>
                      <a:pt x="239" y="12"/>
                      <a:pt x="239" y="12"/>
                      <a:pt x="239" y="12"/>
                    </a:cubicBezTo>
                    <a:cubicBezTo>
                      <a:pt x="186" y="86"/>
                      <a:pt x="98" y="121"/>
                      <a:pt x="14" y="110"/>
                    </a:cubicBezTo>
                    <a:cubicBezTo>
                      <a:pt x="0" y="220"/>
                      <a:pt x="0" y="220"/>
                      <a:pt x="0" y="220"/>
                    </a:cubicBezTo>
                    <a:cubicBezTo>
                      <a:pt x="123" y="235"/>
                      <a:pt x="250" y="184"/>
                      <a:pt x="328" y="77"/>
                    </a:cubicBezTo>
                    <a:lnTo>
                      <a:pt x="316" y="0"/>
                    </a:lnTo>
                    <a:close/>
                  </a:path>
                </a:pathLst>
              </a:custGeom>
              <a:solidFill>
                <a:schemeClr val="accent4"/>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íṩľíḍè-Freeform: Shape 59"/>
              <p:cNvSpPr/>
              <p:nvPr/>
            </p:nvSpPr>
            <p:spPr bwMode="auto">
              <a:xfrm flipH="1">
                <a:off x="4270257" y="2788054"/>
                <a:ext cx="884751" cy="1854213"/>
              </a:xfrm>
              <a:custGeom>
                <a:avLst/>
                <a:gdLst/>
                <a:ahLst/>
                <a:cxnLst>
                  <a:cxn ang="0">
                    <a:pos x="89" y="13"/>
                  </a:cxn>
                  <a:cxn ang="0">
                    <a:pos x="12" y="0"/>
                  </a:cxn>
                  <a:cxn ang="0">
                    <a:pos x="0" y="77"/>
                  </a:cxn>
                  <a:cxn ang="0">
                    <a:pos x="24" y="322"/>
                  </a:cxn>
                  <a:cxn ang="0">
                    <a:pos x="124" y="369"/>
                  </a:cxn>
                  <a:cxn ang="0">
                    <a:pos x="89" y="13"/>
                  </a:cxn>
                </a:cxnLst>
                <a:rect l="0" t="0" r="r" b="b"/>
                <a:pathLst>
                  <a:path w="176" h="369">
                    <a:moveTo>
                      <a:pt x="89" y="13"/>
                    </a:moveTo>
                    <a:cubicBezTo>
                      <a:pt x="12" y="0"/>
                      <a:pt x="12" y="0"/>
                      <a:pt x="12" y="0"/>
                    </a:cubicBezTo>
                    <a:cubicBezTo>
                      <a:pt x="0" y="77"/>
                      <a:pt x="0" y="77"/>
                      <a:pt x="0" y="77"/>
                    </a:cubicBezTo>
                    <a:cubicBezTo>
                      <a:pt x="54" y="151"/>
                      <a:pt x="60" y="245"/>
                      <a:pt x="24" y="322"/>
                    </a:cubicBezTo>
                    <a:cubicBezTo>
                      <a:pt x="124" y="369"/>
                      <a:pt x="124" y="369"/>
                      <a:pt x="124" y="369"/>
                    </a:cubicBezTo>
                    <a:cubicBezTo>
                      <a:pt x="176" y="256"/>
                      <a:pt x="167" y="120"/>
                      <a:pt x="89" y="13"/>
                    </a:cubicBezTo>
                    <a:close/>
                  </a:path>
                </a:pathLst>
              </a:custGeom>
              <a:solidFill>
                <a:schemeClr val="accent5"/>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íṩľíḍè-Freeform: Shape 60"/>
              <p:cNvSpPr/>
              <p:nvPr/>
            </p:nvSpPr>
            <p:spPr bwMode="auto">
              <a:xfrm flipH="1">
                <a:off x="4929111" y="2119785"/>
                <a:ext cx="1934219" cy="884751"/>
              </a:xfrm>
              <a:custGeom>
                <a:avLst/>
                <a:gdLst/>
                <a:ahLst/>
                <a:cxnLst>
                  <a:cxn ang="0">
                    <a:pos x="144" y="0"/>
                  </a:cxn>
                  <a:cxn ang="0">
                    <a:pos x="35" y="17"/>
                  </a:cxn>
                  <a:cxn ang="0">
                    <a:pos x="0" y="87"/>
                  </a:cxn>
                  <a:cxn ang="0">
                    <a:pos x="69" y="122"/>
                  </a:cxn>
                  <a:cxn ang="0">
                    <a:pos x="144" y="110"/>
                  </a:cxn>
                  <a:cxn ang="0">
                    <a:pos x="309" y="176"/>
                  </a:cxn>
                  <a:cxn ang="0">
                    <a:pos x="385" y="95"/>
                  </a:cxn>
                  <a:cxn ang="0">
                    <a:pos x="144" y="0"/>
                  </a:cxn>
                </a:cxnLst>
                <a:rect l="0" t="0" r="r" b="b"/>
                <a:pathLst>
                  <a:path w="385" h="176">
                    <a:moveTo>
                      <a:pt x="144" y="0"/>
                    </a:moveTo>
                    <a:cubicBezTo>
                      <a:pt x="108" y="0"/>
                      <a:pt x="71" y="6"/>
                      <a:pt x="35" y="17"/>
                    </a:cubicBezTo>
                    <a:cubicBezTo>
                      <a:pt x="0" y="87"/>
                      <a:pt x="0" y="87"/>
                      <a:pt x="0" y="87"/>
                    </a:cubicBezTo>
                    <a:cubicBezTo>
                      <a:pt x="69" y="122"/>
                      <a:pt x="69" y="122"/>
                      <a:pt x="69" y="122"/>
                    </a:cubicBezTo>
                    <a:cubicBezTo>
                      <a:pt x="94" y="114"/>
                      <a:pt x="119" y="110"/>
                      <a:pt x="144" y="110"/>
                    </a:cubicBezTo>
                    <a:cubicBezTo>
                      <a:pt x="206" y="110"/>
                      <a:pt x="265" y="134"/>
                      <a:pt x="309" y="176"/>
                    </a:cubicBezTo>
                    <a:cubicBezTo>
                      <a:pt x="385" y="95"/>
                      <a:pt x="385" y="95"/>
                      <a:pt x="385" y="95"/>
                    </a:cubicBezTo>
                    <a:cubicBezTo>
                      <a:pt x="320" y="35"/>
                      <a:pt x="234" y="0"/>
                      <a:pt x="144" y="0"/>
                    </a:cubicBezTo>
                    <a:close/>
                  </a:path>
                </a:pathLst>
              </a:custGeom>
              <a:solidFill>
                <a:schemeClr val="accent1"/>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íṩľíḍè-Freeform: Shape 61"/>
              <p:cNvSpPr/>
              <p:nvPr/>
            </p:nvSpPr>
            <p:spPr bwMode="auto">
              <a:xfrm flipH="1">
                <a:off x="6726852" y="2340971"/>
                <a:ext cx="1181239" cy="1830683"/>
              </a:xfrm>
              <a:custGeom>
                <a:avLst/>
                <a:gdLst/>
                <a:ahLst/>
                <a:cxnLst>
                  <a:cxn ang="0">
                    <a:pos x="0" y="309"/>
                  </a:cxn>
                  <a:cxn ang="0">
                    <a:pos x="55" y="364"/>
                  </a:cxn>
                  <a:cxn ang="0">
                    <a:pos x="110" y="309"/>
                  </a:cxn>
                  <a:cxn ang="0">
                    <a:pos x="235" y="97"/>
                  </a:cxn>
                  <a:cxn ang="0">
                    <a:pos x="181" y="0"/>
                  </a:cxn>
                  <a:cxn ang="0">
                    <a:pos x="0" y="309"/>
                  </a:cxn>
                </a:cxnLst>
                <a:rect l="0" t="0" r="r" b="b"/>
                <a:pathLst>
                  <a:path w="235" h="364">
                    <a:moveTo>
                      <a:pt x="0" y="309"/>
                    </a:moveTo>
                    <a:cubicBezTo>
                      <a:pt x="55" y="364"/>
                      <a:pt x="55" y="364"/>
                      <a:pt x="55" y="364"/>
                    </a:cubicBezTo>
                    <a:cubicBezTo>
                      <a:pt x="110" y="309"/>
                      <a:pt x="110" y="309"/>
                      <a:pt x="110" y="309"/>
                    </a:cubicBezTo>
                    <a:cubicBezTo>
                      <a:pt x="110" y="218"/>
                      <a:pt x="160" y="138"/>
                      <a:pt x="235" y="97"/>
                    </a:cubicBezTo>
                    <a:cubicBezTo>
                      <a:pt x="181" y="0"/>
                      <a:pt x="181" y="0"/>
                      <a:pt x="181" y="0"/>
                    </a:cubicBezTo>
                    <a:cubicBezTo>
                      <a:pt x="73" y="61"/>
                      <a:pt x="0" y="176"/>
                      <a:pt x="0" y="309"/>
                    </a:cubicBezTo>
                    <a:close/>
                  </a:path>
                </a:pathLst>
              </a:custGeom>
              <a:solidFill>
                <a:schemeClr val="accent2"/>
              </a:solidFill>
              <a:ln w="9525">
                <a:noFill/>
                <a:round/>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íṩľíḍè-Oval 62"/>
              <p:cNvSpPr/>
              <p:nvPr/>
            </p:nvSpPr>
            <p:spPr bwMode="auto">
              <a:xfrm>
                <a:off x="5486390" y="2043241"/>
                <a:ext cx="741520" cy="741520"/>
              </a:xfrm>
              <a:prstGeom prst="ellipse">
                <a:avLst/>
              </a:prstGeom>
              <a:solidFill>
                <a:schemeClr val="accent1"/>
              </a:solidFill>
              <a:ln w="28575">
                <a:solidFill>
                  <a:schemeClr val="bg1"/>
                </a:solidFill>
                <a:round/>
              </a:ln>
              <a:effectLst/>
            </p:spPr>
            <p:txBody>
              <a:bodyPr vert="horz" wrap="none" lIns="91440" tIns="45720" rIns="91440" bIns="45720" anchor="ctr" anchorCtr="1" compatLnSpc="1">
                <a:normAutofit/>
              </a:bodyPr>
              <a:lstStyle/>
              <a:p>
                <a:pPr algn="ctr"/>
                <a:r>
                  <a:rPr lang="en-US" sz="20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p>
            </p:txBody>
          </p:sp>
          <p:sp>
            <p:nvSpPr>
              <p:cNvPr id="27" name="íṩľíḍè-Oval 63"/>
              <p:cNvSpPr/>
              <p:nvPr/>
            </p:nvSpPr>
            <p:spPr bwMode="auto">
              <a:xfrm>
                <a:off x="7065108" y="2794329"/>
                <a:ext cx="741520" cy="741520"/>
              </a:xfrm>
              <a:prstGeom prst="ellipse">
                <a:avLst/>
              </a:prstGeom>
              <a:solidFill>
                <a:schemeClr val="accent2"/>
              </a:solidFill>
              <a:ln w="28575">
                <a:solidFill>
                  <a:schemeClr val="bg1"/>
                </a:solidFill>
                <a:round/>
              </a:ln>
              <a:effectLst/>
            </p:spPr>
            <p:txBody>
              <a:bodyPr vert="horz" wrap="none" lIns="91440" tIns="45720" rIns="91440" bIns="45720" anchor="ctr" anchorCtr="1" compatLnSpc="1">
                <a:normAutofit/>
              </a:bodyPr>
              <a:lstStyle/>
              <a:p>
                <a:pPr algn="ctr"/>
                <a:r>
                  <a:rPr lang="en-US" sz="20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p>
            </p:txBody>
          </p:sp>
          <p:sp>
            <p:nvSpPr>
              <p:cNvPr id="28" name="íṩľíḍè-Oval 64"/>
              <p:cNvSpPr/>
              <p:nvPr/>
            </p:nvSpPr>
            <p:spPr bwMode="auto">
              <a:xfrm>
                <a:off x="6873749" y="4526137"/>
                <a:ext cx="741520" cy="741520"/>
              </a:xfrm>
              <a:prstGeom prst="ellipse">
                <a:avLst/>
              </a:prstGeom>
              <a:solidFill>
                <a:schemeClr val="accent3"/>
              </a:solidFill>
              <a:ln w="28575">
                <a:solidFill>
                  <a:schemeClr val="bg1"/>
                </a:solidFill>
                <a:round/>
              </a:ln>
              <a:effectLst/>
            </p:spPr>
            <p:txBody>
              <a:bodyPr vert="horz" wrap="none" lIns="91440" tIns="45720" rIns="91440" bIns="45720" anchor="ctr" anchorCtr="1" compatLnSpc="1">
                <a:normAutofit/>
              </a:bodyPr>
              <a:lstStyle/>
              <a:p>
                <a:pPr algn="ctr"/>
                <a:r>
                  <a:rPr lang="en-US" sz="20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p>
            </p:txBody>
          </p:sp>
          <p:sp>
            <p:nvSpPr>
              <p:cNvPr id="29" name="íṩľíḍè-Oval 65"/>
              <p:cNvSpPr/>
              <p:nvPr/>
            </p:nvSpPr>
            <p:spPr bwMode="auto">
              <a:xfrm>
                <a:off x="5084534" y="4846665"/>
                <a:ext cx="741520" cy="741520"/>
              </a:xfrm>
              <a:prstGeom prst="ellipse">
                <a:avLst/>
              </a:prstGeom>
              <a:solidFill>
                <a:schemeClr val="accent4"/>
              </a:solidFill>
              <a:ln w="28575">
                <a:solidFill>
                  <a:schemeClr val="bg1"/>
                </a:solidFill>
                <a:round/>
              </a:ln>
              <a:effectLst/>
            </p:spPr>
            <p:txBody>
              <a:bodyPr vert="horz" wrap="none" lIns="91440" tIns="45720" rIns="91440" bIns="45720" anchor="ctr" anchorCtr="1" compatLnSpc="1">
                <a:normAutofit/>
              </a:bodyPr>
              <a:lstStyle/>
              <a:p>
                <a:pPr algn="ctr"/>
                <a:r>
                  <a:rPr lang="en-US" sz="20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04</a:t>
                </a:r>
              </a:p>
            </p:txBody>
          </p:sp>
          <p:sp>
            <p:nvSpPr>
              <p:cNvPr id="30" name="íṩľíḍè-Oval 66"/>
              <p:cNvSpPr/>
              <p:nvPr/>
            </p:nvSpPr>
            <p:spPr bwMode="auto">
              <a:xfrm>
                <a:off x="4299958" y="3277513"/>
                <a:ext cx="741520" cy="741520"/>
              </a:xfrm>
              <a:prstGeom prst="ellipse">
                <a:avLst/>
              </a:prstGeom>
              <a:solidFill>
                <a:schemeClr val="accent5"/>
              </a:solidFill>
              <a:ln w="28575">
                <a:solidFill>
                  <a:schemeClr val="bg1"/>
                </a:solidFill>
                <a:round/>
              </a:ln>
              <a:effectLst/>
            </p:spPr>
            <p:txBody>
              <a:bodyPr vert="horz" wrap="none" lIns="91440" tIns="45720" rIns="91440" bIns="45720" anchor="ctr" anchorCtr="1" compatLnSpc="1">
                <a:normAutofit/>
              </a:bodyPr>
              <a:lstStyle/>
              <a:p>
                <a:pPr algn="ctr"/>
                <a:r>
                  <a:rPr lang="en-US" sz="2000" b="1">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05</a:t>
                </a:r>
              </a:p>
            </p:txBody>
          </p:sp>
        </p:grpSp>
        <p:grpSp>
          <p:nvGrpSpPr>
            <p:cNvPr id="6" name="Group 18"/>
            <p:cNvGrpSpPr/>
            <p:nvPr/>
          </p:nvGrpSpPr>
          <p:grpSpPr>
            <a:xfrm>
              <a:off x="1542793" y="3337716"/>
              <a:ext cx="2913191" cy="923887"/>
              <a:chOff x="1415480" y="1467609"/>
              <a:chExt cx="2913191" cy="923887"/>
            </a:xfrm>
          </p:grpSpPr>
          <p:sp>
            <p:nvSpPr>
              <p:cNvPr id="19" name="íṩľíḍè-TextBox 19"/>
              <p:cNvSpPr txBox="1"/>
              <p:nvPr/>
            </p:nvSpPr>
            <p:spPr bwMode="auto">
              <a:xfrm>
                <a:off x="1415480" y="1467609"/>
                <a:ext cx="2913191" cy="309958"/>
              </a:xfrm>
              <a:prstGeom prst="rect">
                <a:avLst/>
              </a:prstGeom>
              <a:noFill/>
            </p:spPr>
            <p:txBody>
              <a:bodyPr wrap="none" lIns="360000" tIns="0" rIns="216000" bIns="0" anchor="ctr" anchorCtr="0">
                <a:noAutofit/>
              </a:bodyPr>
              <a:lstStyle/>
              <a:p>
                <a:pPr algn="ctr" latinLnBrk="0"/>
                <a:r>
                  <a:rPr lang="zh-CN" altLang="en-US" sz="2000" dirty="0">
                    <a:solidFill>
                      <a:schemeClr val="accent5">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0" name="íṩľíḍè-TextBox 20"/>
              <p:cNvSpPr txBox="1"/>
              <p:nvPr/>
            </p:nvSpPr>
            <p:spPr bwMode="auto">
              <a:xfrm>
                <a:off x="1415480" y="1835317"/>
                <a:ext cx="2913191" cy="556179"/>
              </a:xfrm>
              <a:prstGeom prst="rect">
                <a:avLst/>
              </a:prstGeom>
              <a:noFill/>
            </p:spPr>
            <p:txBody>
              <a:bodyPr wrap="square" lIns="360000" tIns="0" rIns="216000" bIns="0" anchor="t" anchorCtr="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7" name="Group 27"/>
            <p:cNvGrpSpPr/>
            <p:nvPr/>
          </p:nvGrpSpPr>
          <p:grpSpPr>
            <a:xfrm>
              <a:off x="8093818" y="2777634"/>
              <a:ext cx="2879569" cy="923887"/>
              <a:chOff x="8601584" y="1249804"/>
              <a:chExt cx="2196245" cy="923887"/>
            </a:xfrm>
          </p:grpSpPr>
          <p:sp>
            <p:nvSpPr>
              <p:cNvPr id="17" name="íṩľíḍè-TextBox 28"/>
              <p:cNvSpPr txBox="1"/>
              <p:nvPr/>
            </p:nvSpPr>
            <p:spPr bwMode="auto">
              <a:xfrm>
                <a:off x="8601584" y="1249804"/>
                <a:ext cx="2196244" cy="309958"/>
              </a:xfrm>
              <a:prstGeom prst="rect">
                <a:avLst/>
              </a:prstGeom>
              <a:noFill/>
            </p:spPr>
            <p:txBody>
              <a:bodyPr wrap="none" lIns="216000" tIns="0" rIns="360000" bIns="0" anchor="ctr" anchorCtr="0">
                <a:noAutofit/>
              </a:bodyPr>
              <a:lstStyle/>
              <a:p>
                <a:pPr algn="ctr" latinLnBrk="0"/>
                <a:r>
                  <a:rPr lang="zh-CN" altLang="en-US" sz="2000">
                    <a:solidFill>
                      <a:schemeClr val="accent2">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8" name="íṩľíḍè-TextBox 29"/>
              <p:cNvSpPr txBox="1"/>
              <p:nvPr/>
            </p:nvSpPr>
            <p:spPr bwMode="auto">
              <a:xfrm>
                <a:off x="8601585" y="1617512"/>
                <a:ext cx="2196244" cy="556179"/>
              </a:xfrm>
              <a:prstGeom prst="rect">
                <a:avLst/>
              </a:prstGeom>
              <a:noFill/>
            </p:spPr>
            <p:txBody>
              <a:bodyPr wrap="square" lIns="216000" tIns="0" rIns="360000" bIns="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lumMod val="85000"/>
                      <a:lumOff val="15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8" name="Group 30"/>
            <p:cNvGrpSpPr/>
            <p:nvPr/>
          </p:nvGrpSpPr>
          <p:grpSpPr>
            <a:xfrm>
              <a:off x="8093818" y="4754312"/>
              <a:ext cx="2879569" cy="923887"/>
              <a:chOff x="8601584" y="1249804"/>
              <a:chExt cx="2196245" cy="923887"/>
            </a:xfrm>
          </p:grpSpPr>
          <p:sp>
            <p:nvSpPr>
              <p:cNvPr id="15" name="íṩľíḍè-TextBox 31"/>
              <p:cNvSpPr txBox="1"/>
              <p:nvPr/>
            </p:nvSpPr>
            <p:spPr bwMode="auto">
              <a:xfrm>
                <a:off x="8601584" y="1249804"/>
                <a:ext cx="2196244" cy="309958"/>
              </a:xfrm>
              <a:prstGeom prst="rect">
                <a:avLst/>
              </a:prstGeom>
              <a:noFill/>
            </p:spPr>
            <p:txBody>
              <a:bodyPr wrap="none" lIns="216000" tIns="0" rIns="360000" bIns="0" anchor="ctr" anchorCtr="0">
                <a:noAutofit/>
              </a:bodyPr>
              <a:lstStyle/>
              <a:p>
                <a:pPr algn="ctr" latinLnBrk="0"/>
                <a:r>
                  <a:rPr lang="zh-CN" altLang="en-US" sz="2000">
                    <a:solidFill>
                      <a:schemeClr val="accent3">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6" name="íṩľíḍè-TextBox 32"/>
              <p:cNvSpPr txBox="1"/>
              <p:nvPr/>
            </p:nvSpPr>
            <p:spPr bwMode="auto">
              <a:xfrm>
                <a:off x="8601585" y="1617512"/>
                <a:ext cx="2196244" cy="556179"/>
              </a:xfrm>
              <a:prstGeom prst="rect">
                <a:avLst/>
              </a:prstGeom>
              <a:noFill/>
            </p:spPr>
            <p:txBody>
              <a:bodyPr wrap="square" lIns="216000" tIns="0" rIns="360000" bIns="0">
                <a:noAutofit/>
              </a:bodyPr>
              <a:lstStyle/>
              <a:p>
                <a:pP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lumMod val="85000"/>
                      <a:lumOff val="15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9" name="Group 33"/>
            <p:cNvGrpSpPr/>
            <p:nvPr/>
          </p:nvGrpSpPr>
          <p:grpSpPr>
            <a:xfrm>
              <a:off x="1542793" y="4754312"/>
              <a:ext cx="2913191" cy="923887"/>
              <a:chOff x="1415480" y="1467609"/>
              <a:chExt cx="2913191" cy="923887"/>
            </a:xfrm>
          </p:grpSpPr>
          <p:sp>
            <p:nvSpPr>
              <p:cNvPr id="13" name="íṩľíḍè-TextBox 34"/>
              <p:cNvSpPr txBox="1"/>
              <p:nvPr/>
            </p:nvSpPr>
            <p:spPr bwMode="auto">
              <a:xfrm>
                <a:off x="1415480" y="1467609"/>
                <a:ext cx="2913191" cy="309958"/>
              </a:xfrm>
              <a:prstGeom prst="rect">
                <a:avLst/>
              </a:prstGeom>
              <a:noFill/>
            </p:spPr>
            <p:txBody>
              <a:bodyPr wrap="none" lIns="360000" tIns="0" rIns="216000" bIns="0" anchor="ctr" anchorCtr="0">
                <a:noAutofit/>
              </a:bodyPr>
              <a:lstStyle/>
              <a:p>
                <a:pPr algn="ctr" latinLnBrk="0"/>
                <a:r>
                  <a:rPr lang="zh-CN" altLang="en-US" sz="2000">
                    <a:solidFill>
                      <a:schemeClr val="accent4">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4" name="íṩľíḍè-TextBox 35"/>
              <p:cNvSpPr txBox="1"/>
              <p:nvPr/>
            </p:nvSpPr>
            <p:spPr bwMode="auto">
              <a:xfrm>
                <a:off x="1415480" y="1835317"/>
                <a:ext cx="2913191" cy="556179"/>
              </a:xfrm>
              <a:prstGeom prst="rect">
                <a:avLst/>
              </a:prstGeom>
              <a:noFill/>
            </p:spPr>
            <p:txBody>
              <a:bodyPr wrap="square" lIns="360000" tIns="0" rIns="216000" bIns="0" anchor="t" anchorCtr="0">
                <a:noAutofit/>
              </a:bodyPr>
              <a:lstStyle/>
              <a:p>
                <a:pPr algn="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0" name="Group 3"/>
            <p:cNvGrpSpPr/>
            <p:nvPr/>
          </p:nvGrpSpPr>
          <p:grpSpPr>
            <a:xfrm>
              <a:off x="5087888" y="1066631"/>
              <a:ext cx="2338632" cy="1147422"/>
              <a:chOff x="4945500" y="866997"/>
              <a:chExt cx="2338632" cy="1147422"/>
            </a:xfrm>
          </p:grpSpPr>
          <p:sp>
            <p:nvSpPr>
              <p:cNvPr id="11" name="íṩľíḍè-TextBox 36"/>
              <p:cNvSpPr txBox="1"/>
              <p:nvPr/>
            </p:nvSpPr>
            <p:spPr bwMode="auto">
              <a:xfrm>
                <a:off x="4952534" y="866997"/>
                <a:ext cx="2324566" cy="365391"/>
              </a:xfrm>
              <a:prstGeom prst="rect">
                <a:avLst/>
              </a:prstGeom>
              <a:noFill/>
            </p:spPr>
            <p:txBody>
              <a:bodyPr wrap="none" lIns="0" tIns="0" rIns="0" bIns="0" anchor="b" anchorCtr="1">
                <a:noAutofit/>
              </a:bodyPr>
              <a:lstStyle/>
              <a:p>
                <a:pPr algn="ctr" latinLnBrk="0"/>
                <a:r>
                  <a:rPr lang="zh-CN" altLang="en-US" sz="2000">
                    <a:solidFill>
                      <a:schemeClr val="accent1">
                        <a:lumMod val="100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2" name="íṩľíḍè-TextBox 37"/>
              <p:cNvSpPr txBox="1"/>
              <p:nvPr/>
            </p:nvSpPr>
            <p:spPr bwMode="auto">
              <a:xfrm>
                <a:off x="4945500" y="1251636"/>
                <a:ext cx="2338632" cy="762783"/>
              </a:xfrm>
              <a:prstGeom prst="rect">
                <a:avLst/>
              </a:prstGeom>
              <a:noFill/>
            </p:spPr>
            <p:txBody>
              <a:bodyPr wrap="square" lIns="90000" tIns="46800" rIns="90000" bIns="46800">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b="0" dirty="0">
                  <a:solidFill>
                    <a:schemeClr val="tx1">
                      <a:lumMod val="85000"/>
                      <a:lumOff val="15000"/>
                    </a:schemeClr>
                  </a:solidFill>
                  <a:effectLst/>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6000" b="-16000"/>
          </a:stretch>
        </a:blipFill>
        <a:effectLst/>
      </p:bgPr>
    </p:bg>
    <p:spTree>
      <p:nvGrpSpPr>
        <p:cNvPr id="1" name=""/>
        <p:cNvGrpSpPr/>
        <p:nvPr/>
      </p:nvGrpSpPr>
      <p:grpSpPr>
        <a:xfrm>
          <a:off x="0" y="0"/>
          <a:ext cx="0" cy="0"/>
          <a:chOff x="0" y="0"/>
          <a:chExt cx="0" cy="0"/>
        </a:xfrm>
      </p:grpSpPr>
      <p:sp>
        <p:nvSpPr>
          <p:cNvPr id="2" name=" 219"/>
          <p:cNvSpPr/>
          <p:nvPr/>
        </p:nvSpPr>
        <p:spPr>
          <a:xfrm>
            <a:off x="1038526" y="4979837"/>
            <a:ext cx="2611755" cy="511175"/>
          </a:xfrm>
          <a:prstGeom prst="round2Diag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TextBox 81"/>
          <p:cNvSpPr txBox="1"/>
          <p:nvPr/>
        </p:nvSpPr>
        <p:spPr>
          <a:xfrm>
            <a:off x="922956" y="3095382"/>
            <a:ext cx="727583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5400" i="0" u="none" strike="noStrike" kern="1200" cap="none" spc="600" normalizeH="0" baseline="0" noProof="0" dirty="0">
                <a:ln>
                  <a:noFill/>
                </a:ln>
                <a:solidFill>
                  <a:prstClr val="black">
                    <a:lumMod val="75000"/>
                    <a:lumOff val="25000"/>
                  </a:prstClr>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非常感谢您的聆听</a:t>
            </a:r>
            <a:endParaRPr kumimoji="0" sz="5400" i="0" u="none" strike="noStrike" kern="1200" cap="none" spc="600" normalizeH="0" baseline="0" noProof="0" dirty="0">
              <a:ln>
                <a:noFill/>
              </a:ln>
              <a:solidFill>
                <a:prstClr val="black">
                  <a:lumMod val="75000"/>
                  <a:lumOff val="25000"/>
                </a:prstClr>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TextBox 7"/>
          <p:cNvSpPr>
            <a:spLocks noChangeArrowheads="1"/>
          </p:cNvSpPr>
          <p:nvPr/>
        </p:nvSpPr>
        <p:spPr bwMode="auto">
          <a:xfrm>
            <a:off x="1038526" y="4185348"/>
            <a:ext cx="664273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2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p>
        </p:txBody>
      </p:sp>
      <p:sp>
        <p:nvSpPr>
          <p:cNvPr id="5" name="文本框 4"/>
          <p:cNvSpPr txBox="1"/>
          <p:nvPr/>
        </p:nvSpPr>
        <p:spPr>
          <a:xfrm>
            <a:off x="1153073" y="5008071"/>
            <a:ext cx="3603413" cy="4603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汇报人：</a:t>
            </a:r>
            <a:r>
              <a:rPr kumimoji="0" lang="en-US" altLang="zh-CN" sz="2400" b="0" i="0" u="none" strike="noStrike" kern="1200" cap="none" spc="0" normalizeH="0" baseline="0" noProof="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xiazaii</a:t>
            </a:r>
            <a:endParaRPr kumimoji="0" lang="zh-CN" altLang="en-US" sz="2400" b="0" i="0" u="none" strike="noStrike" kern="1200" cap="none" spc="0" normalizeH="0" baseline="0" noProof="0" dirty="0">
              <a:ln>
                <a:noFill/>
              </a:ln>
              <a:solidFill>
                <a:prstClr val="black"/>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2"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Scale>
                                      <p:cBhvr>
                                        <p:cTn id="11"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500" decel="50000" fill="hold">
                                          <p:stCondLst>
                                            <p:cond delay="0"/>
                                          </p:stCondLst>
                                        </p:cTn>
                                        <p:tgtEl>
                                          <p:spTgt spid="4"/>
                                        </p:tgtEl>
                                        <p:attrNameLst>
                                          <p:attrName>ppt_x</p:attrName>
                                          <p:attrName>ppt_y</p:attrName>
                                        </p:attrNameLst>
                                      </p:cBhvr>
                                    </p:animMotion>
                                    <p:animEffect transition="in" filter="fade">
                                      <p:cBhvr>
                                        <p:cTn id="13" dur="500"/>
                                        <p:tgtEl>
                                          <p:spTgt spid="4"/>
                                        </p:tgtEl>
                                      </p:cBhvr>
                                    </p:animEffect>
                                  </p:childTnLst>
                                </p:cTn>
                              </p:par>
                            </p:childTnLst>
                          </p:cTn>
                        </p:par>
                        <p:par>
                          <p:cTn id="14" fill="hold">
                            <p:stCondLst>
                              <p:cond delay="3950"/>
                            </p:stCondLst>
                            <p:childTnLst>
                              <p:par>
                                <p:cTn id="15" presetID="50" presetClass="entr" presetSubtype="0" decel="10000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par>
                          <p:cTn id="20" fill="hold">
                            <p:stCondLst>
                              <p:cond delay="49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16000" b="-16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1072680" y="2938109"/>
            <a:ext cx="5549901" cy="1444486"/>
            <a:chOff x="3352800" y="2321556"/>
            <a:chExt cx="5549901" cy="1444486"/>
          </a:xfrm>
        </p:grpSpPr>
        <p:cxnSp>
          <p:nvCxnSpPr>
            <p:cNvPr id="7" name="MH_Others_1"/>
            <p:cNvCxnSpPr/>
            <p:nvPr>
              <p:custDataLst>
                <p:tags r:id="rId3"/>
              </p:custDataLst>
            </p:nvPr>
          </p:nvCxnSpPr>
          <p:spPr>
            <a:xfrm>
              <a:off x="8069909" y="2321556"/>
              <a:ext cx="0" cy="1444486"/>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MH_Title"/>
            <p:cNvSpPr/>
            <p:nvPr>
              <p:custDataLst>
                <p:tags r:id="rId4"/>
              </p:custDataLst>
            </p:nvPr>
          </p:nvSpPr>
          <p:spPr>
            <a:xfrm>
              <a:off x="3352800" y="2667000"/>
              <a:ext cx="4717110" cy="6767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zh-CN" altLang="en-US" sz="3200" spc="6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p>
          </p:txBody>
        </p:sp>
        <p:sp>
          <p:nvSpPr>
            <p:cNvPr id="9" name="MH_Others_2"/>
            <p:cNvSpPr/>
            <p:nvPr>
              <p:custDataLst>
                <p:tags r:id="rId5"/>
              </p:custDataLst>
            </p:nvPr>
          </p:nvSpPr>
          <p:spPr>
            <a:xfrm>
              <a:off x="3352800" y="3366522"/>
              <a:ext cx="471711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
            <p:cNvSpPr txBox="1">
              <a:spLocks noChangeArrowheads="1"/>
            </p:cNvSpPr>
            <p:nvPr>
              <p:custDataLst>
                <p:tags r:id="rId6"/>
              </p:custDataLst>
            </p:nvPr>
          </p:nvSpPr>
          <p:spPr bwMode="auto">
            <a:xfrm>
              <a:off x="8173582" y="2667000"/>
              <a:ext cx="729119" cy="67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720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endParaRPr lang="zh-CN" altLang="en-US" sz="720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MH_Title"/>
          <p:cNvSpPr txBox="1">
            <a:spLocks noChangeArrowheads="1"/>
          </p:cNvSpPr>
          <p:nvPr>
            <p:custDataLst>
              <p:tags r:id="rId2"/>
            </p:custDataLst>
          </p:nvPr>
        </p:nvSpPr>
        <p:spPr bwMode="auto">
          <a:xfrm>
            <a:off x="1322414" y="4412922"/>
            <a:ext cx="4223535" cy="112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p>
        </p:txBody>
      </p:sp>
      <p:grpSp>
        <p:nvGrpSpPr>
          <p:cNvPr id="4" name="0aa5ab87-1abb-4ca0-a07e-53f9e32ed86c"/>
          <p:cNvGrpSpPr>
            <a:grpSpLocks noChangeAspect="1"/>
          </p:cNvGrpSpPr>
          <p:nvPr/>
        </p:nvGrpSpPr>
        <p:grpSpPr>
          <a:xfrm>
            <a:off x="1199835" y="2026599"/>
            <a:ext cx="9806359" cy="4323401"/>
            <a:chOff x="1179515" y="1660839"/>
            <a:chExt cx="9806359" cy="4323401"/>
          </a:xfrm>
        </p:grpSpPr>
        <p:sp>
          <p:nvSpPr>
            <p:cNvPr id="5" name="ïṧḷïḓê-TextBox 1"/>
            <p:cNvSpPr txBox="1"/>
            <p:nvPr/>
          </p:nvSpPr>
          <p:spPr>
            <a:xfrm>
              <a:off x="2867026" y="5206304"/>
              <a:ext cx="6457950" cy="777936"/>
            </a:xfrm>
            <a:prstGeom prst="rect">
              <a:avLst/>
            </a:prstGeom>
          </p:spPr>
          <p:txBody>
            <a:bodyPr wrap="square">
              <a:normAutofit/>
            </a:bodyPr>
            <a:lstStyle/>
            <a:p>
              <a:pPr algn="ctr">
                <a:lnSpc>
                  <a:spcPct val="12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点击此处更换文本，点击此处更换文本点击此处更换文本，点击此处更换文本 </a:t>
              </a:r>
            </a:p>
          </p:txBody>
        </p:sp>
        <p:sp>
          <p:nvSpPr>
            <p:cNvPr id="6" name="ïṧḷïḓê-TextBox 2"/>
            <p:cNvSpPr txBox="1"/>
            <p:nvPr/>
          </p:nvSpPr>
          <p:spPr>
            <a:xfrm>
              <a:off x="1179515" y="1660839"/>
              <a:ext cx="1813126" cy="974682"/>
            </a:xfrm>
            <a:prstGeom prst="rect">
              <a:avLst/>
            </a:prstGeom>
            <a:ln w="12700">
              <a:miter lim="400000"/>
            </a:ln>
          </p:spPr>
          <p:txBody>
            <a:bodyPr wrap="square" lIns="0" tIns="0" rIns="0" bIns="0">
              <a:norm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endParaRPr lang="zh-CN" altLang="en-US" sz="14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7" name="Group 26"/>
            <p:cNvGrpSpPr/>
            <p:nvPr/>
          </p:nvGrpSpPr>
          <p:grpSpPr>
            <a:xfrm>
              <a:off x="2086078" y="3380426"/>
              <a:ext cx="8018822" cy="838980"/>
              <a:chOff x="2086078" y="3589124"/>
              <a:chExt cx="8018822" cy="630282"/>
            </a:xfrm>
          </p:grpSpPr>
          <p:sp>
            <p:nvSpPr>
              <p:cNvPr id="21" name="ïṧḷïḓê-Straight Connector 3"/>
              <p:cNvSpPr/>
              <p:nvPr/>
            </p:nvSpPr>
            <p:spPr>
              <a:xfrm flipV="1">
                <a:off x="6095489" y="3589124"/>
                <a:ext cx="4009411" cy="630281"/>
              </a:xfrm>
              <a:prstGeom prst="line">
                <a:avLst/>
              </a:prstGeom>
              <a:ln w="3175">
                <a:solidFill>
                  <a:srgbClr val="DCDEE0"/>
                </a:solidFill>
                <a:miter lim="4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ïṧḷïḓê-Straight Connector 4"/>
              <p:cNvSpPr/>
              <p:nvPr/>
            </p:nvSpPr>
            <p:spPr>
              <a:xfrm flipV="1">
                <a:off x="6094790" y="3589124"/>
                <a:ext cx="2005405" cy="630282"/>
              </a:xfrm>
              <a:prstGeom prst="line">
                <a:avLst/>
              </a:prstGeom>
              <a:ln w="3175">
                <a:solidFill>
                  <a:srgbClr val="DCDEE0"/>
                </a:solidFill>
                <a:miter lim="4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ïṧḷïḓê-Straight Connector 5"/>
              <p:cNvSpPr/>
              <p:nvPr/>
            </p:nvSpPr>
            <p:spPr>
              <a:xfrm flipH="1" flipV="1">
                <a:off x="4090783" y="3589124"/>
                <a:ext cx="1999256" cy="630281"/>
              </a:xfrm>
              <a:prstGeom prst="line">
                <a:avLst/>
              </a:prstGeom>
              <a:ln w="3175">
                <a:solidFill>
                  <a:srgbClr val="DCDEE0"/>
                </a:solidFill>
                <a:miter lim="4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ïṧḷïḓê-Straight Connector 6"/>
              <p:cNvSpPr/>
              <p:nvPr/>
            </p:nvSpPr>
            <p:spPr>
              <a:xfrm flipH="1" flipV="1">
                <a:off x="2086078" y="3589124"/>
                <a:ext cx="4009412" cy="630281"/>
              </a:xfrm>
              <a:prstGeom prst="line">
                <a:avLst/>
              </a:prstGeom>
              <a:ln w="3175">
                <a:solidFill>
                  <a:srgbClr val="DCDEE0"/>
                </a:solidFill>
                <a:miter lim="4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ïṧḷïḓê-Straight Connector 7"/>
              <p:cNvSpPr/>
              <p:nvPr/>
            </p:nvSpPr>
            <p:spPr>
              <a:xfrm flipV="1">
                <a:off x="6095489" y="3589124"/>
                <a:ext cx="1" cy="630282"/>
              </a:xfrm>
              <a:prstGeom prst="line">
                <a:avLst/>
              </a:prstGeom>
              <a:ln w="3175">
                <a:solidFill>
                  <a:srgbClr val="DCDEE0"/>
                </a:solidFill>
                <a:miter lim="400000"/>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8" name="Group 8"/>
            <p:cNvGrpSpPr/>
            <p:nvPr/>
          </p:nvGrpSpPr>
          <p:grpSpPr>
            <a:xfrm>
              <a:off x="1291862" y="2736577"/>
              <a:ext cx="9608278" cy="635460"/>
              <a:chOff x="0" y="0"/>
              <a:chExt cx="19216553" cy="1270918"/>
            </a:xfrm>
          </p:grpSpPr>
          <p:sp>
            <p:nvSpPr>
              <p:cNvPr id="16" name="ïṧḷïḓê-Rectangle: Rounded Corners 9"/>
              <p:cNvSpPr/>
              <p:nvPr/>
            </p:nvSpPr>
            <p:spPr>
              <a:xfrm>
                <a:off x="0" y="916"/>
                <a:ext cx="3180952" cy="1270001"/>
              </a:xfrm>
              <a:prstGeom prst="roundRect">
                <a:avLst>
                  <a:gd name="adj" fmla="val 5284"/>
                </a:avLst>
              </a:prstGeom>
              <a:solidFill>
                <a:schemeClr val="accent1"/>
              </a:solidFill>
              <a:ln w="12700" cap="flat">
                <a:noFill/>
                <a:miter lim="400000"/>
              </a:ln>
              <a:effectLst/>
            </p:spPr>
            <p:txBody>
              <a:bodyPr wrap="none" lIns="19050" tIns="19050" rIns="19050" bIns="19050" anchor="ctr">
                <a:normAutofit/>
              </a:bodyPr>
              <a:lstStyle/>
              <a:p>
                <a:pPr lvl="0" algn="ctr"/>
                <a:r>
                  <a:rPr lang="zh-CN" altLang="en-US" sz="2000" b="1" spc="3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17" name="ïṧḷïḓê-Rectangle: Rounded Corners 10"/>
              <p:cNvSpPr/>
              <p:nvPr/>
            </p:nvSpPr>
            <p:spPr>
              <a:xfrm>
                <a:off x="4003249" y="918"/>
                <a:ext cx="3180952" cy="1270000"/>
              </a:xfrm>
              <a:prstGeom prst="roundRect">
                <a:avLst>
                  <a:gd name="adj" fmla="val 5284"/>
                </a:avLst>
              </a:prstGeom>
              <a:solidFill>
                <a:schemeClr val="accent2"/>
              </a:solidFill>
              <a:ln w="12700" cap="flat">
                <a:noFill/>
                <a:miter lim="400000"/>
              </a:ln>
              <a:effectLst/>
            </p:spPr>
            <p:txBody>
              <a:bodyPr wrap="none" lIns="19050" tIns="19050" rIns="19050" bIns="19050" anchor="ctr">
                <a:normAutofit/>
              </a:bodyPr>
              <a:lstStyle/>
              <a:p>
                <a:pPr lvl="0" algn="ctr"/>
                <a:r>
                  <a:rPr lang="zh-CN" altLang="en-US" sz="2000" b="1" spc="3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18" name="ïṧḷïḓê-Rectangle: Rounded Corners 11"/>
              <p:cNvSpPr/>
              <p:nvPr/>
            </p:nvSpPr>
            <p:spPr>
              <a:xfrm>
                <a:off x="8008895" y="918"/>
                <a:ext cx="3180954" cy="1270000"/>
              </a:xfrm>
              <a:prstGeom prst="roundRect">
                <a:avLst>
                  <a:gd name="adj" fmla="val 5284"/>
                </a:avLst>
              </a:prstGeom>
              <a:solidFill>
                <a:schemeClr val="accent3"/>
              </a:solidFill>
              <a:ln w="12700" cap="flat">
                <a:noFill/>
                <a:miter lim="400000"/>
              </a:ln>
              <a:effectLst/>
            </p:spPr>
            <p:txBody>
              <a:bodyPr wrap="none" lIns="19050" tIns="19050" rIns="19050" bIns="19050" anchor="ctr">
                <a:normAutofit/>
              </a:bodyPr>
              <a:lstStyle/>
              <a:p>
                <a:pPr lvl="0" algn="ctr"/>
                <a:r>
                  <a:rPr lang="zh-CN" altLang="en-US" sz="2000" b="1" spc="3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19" name="ïṧḷïḓê-Rectangle: Rounded Corners 12"/>
              <p:cNvSpPr/>
              <p:nvPr/>
            </p:nvSpPr>
            <p:spPr>
              <a:xfrm>
                <a:off x="12035862" y="918"/>
                <a:ext cx="3180954" cy="1270000"/>
              </a:xfrm>
              <a:prstGeom prst="roundRect">
                <a:avLst>
                  <a:gd name="adj" fmla="val 5284"/>
                </a:avLst>
              </a:prstGeom>
              <a:solidFill>
                <a:schemeClr val="accent5"/>
              </a:solidFill>
              <a:ln w="12700" cap="flat">
                <a:noFill/>
                <a:miter lim="400000"/>
              </a:ln>
              <a:effectLst/>
            </p:spPr>
            <p:txBody>
              <a:bodyPr wrap="none" lIns="19050" tIns="19050" rIns="19050" bIns="19050" anchor="ctr">
                <a:normAutofit/>
              </a:bodyPr>
              <a:lstStyle/>
              <a:p>
                <a:pPr lvl="0" algn="ctr"/>
                <a:r>
                  <a:rPr lang="zh-CN" altLang="en-US" sz="2000" b="1" spc="3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sp>
            <p:nvSpPr>
              <p:cNvPr id="20" name="ïṧḷïḓê-Rectangle: Rounded Corners 13"/>
              <p:cNvSpPr/>
              <p:nvPr/>
            </p:nvSpPr>
            <p:spPr>
              <a:xfrm>
                <a:off x="16035601" y="0"/>
                <a:ext cx="3180952" cy="1270000"/>
              </a:xfrm>
              <a:prstGeom prst="roundRect">
                <a:avLst>
                  <a:gd name="adj" fmla="val 5284"/>
                </a:avLst>
              </a:prstGeom>
              <a:solidFill>
                <a:schemeClr val="accent6"/>
              </a:solidFill>
              <a:ln w="12700" cap="flat">
                <a:noFill/>
                <a:miter lim="400000"/>
              </a:ln>
              <a:effectLst/>
            </p:spPr>
            <p:txBody>
              <a:bodyPr wrap="none" lIns="19050" tIns="19050" rIns="19050" bIns="19050" anchor="ctr">
                <a:normAutofit/>
              </a:bodyPr>
              <a:lstStyle/>
              <a:p>
                <a:pPr lvl="0" algn="ctr"/>
                <a:r>
                  <a:rPr lang="zh-CN" altLang="en-US" sz="2000" b="1" spc="3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a:t>
                </a:r>
              </a:p>
            </p:txBody>
          </p:sp>
        </p:grpSp>
        <p:sp>
          <p:nvSpPr>
            <p:cNvPr id="9" name="ïṧḷïḓê-Rectangle 19"/>
            <p:cNvSpPr/>
            <p:nvPr/>
          </p:nvSpPr>
          <p:spPr>
            <a:xfrm>
              <a:off x="3201767" y="1673948"/>
              <a:ext cx="1778034" cy="784772"/>
            </a:xfrm>
            <a:prstGeom prst="rect">
              <a:avLst/>
            </a:prstGeom>
            <a:ln w="12700">
              <a:miter lim="400000"/>
            </a:ln>
          </p:spPr>
          <p:txBody>
            <a:bodyPr wrap="square" lIns="0" tIns="0" rIns="0" bIns="0">
              <a:noAutofit/>
            </a:bodyPr>
            <a:lstStyle/>
            <a:p>
              <a:pPr lvl="0" algn="ctr">
                <a:lnSpc>
                  <a:spcPct val="120000"/>
                </a:lnSpc>
                <a:defRPr sz="1800">
                  <a:solidFill>
                    <a:srgbClr val="000000"/>
                  </a:solidFill>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10" name="ïṧḷïḓê-Rectangle 20"/>
            <p:cNvSpPr/>
            <p:nvPr/>
          </p:nvSpPr>
          <p:spPr>
            <a:xfrm>
              <a:off x="5203792" y="1673948"/>
              <a:ext cx="1778034" cy="784772"/>
            </a:xfrm>
            <a:prstGeom prst="rect">
              <a:avLst/>
            </a:prstGeom>
            <a:ln w="12700">
              <a:miter lim="400000"/>
            </a:ln>
          </p:spPr>
          <p:txBody>
            <a:bodyPr wrap="square" lIns="0" tIns="0" rIns="0" bIns="0">
              <a:noAutofit/>
            </a:bodyPr>
            <a:lstStyle/>
            <a:p>
              <a:pPr lvl="0" algn="ctr">
                <a:lnSpc>
                  <a:spcPct val="120000"/>
                </a:lnSpc>
                <a:defRPr sz="1800">
                  <a:solidFill>
                    <a:srgbClr val="000000"/>
                  </a:solidFill>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11" name="ïṧḷïḓê-Rectangle 21"/>
            <p:cNvSpPr/>
            <p:nvPr/>
          </p:nvSpPr>
          <p:spPr>
            <a:xfrm>
              <a:off x="7205816" y="1673948"/>
              <a:ext cx="1778034" cy="784772"/>
            </a:xfrm>
            <a:prstGeom prst="rect">
              <a:avLst/>
            </a:prstGeom>
            <a:ln w="12700">
              <a:miter lim="400000"/>
            </a:ln>
          </p:spPr>
          <p:txBody>
            <a:bodyPr wrap="square" lIns="0" tIns="0" rIns="0" bIns="0">
              <a:noAutofit/>
            </a:bodyPr>
            <a:lstStyle/>
            <a:p>
              <a:pPr lvl="0" algn="ctr">
                <a:lnSpc>
                  <a:spcPct val="120000"/>
                </a:lnSpc>
                <a:defRPr sz="1800">
                  <a:solidFill>
                    <a:srgbClr val="000000"/>
                  </a:solidFill>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12" name="ïṧḷïḓê-Rectangle 22"/>
            <p:cNvSpPr/>
            <p:nvPr/>
          </p:nvSpPr>
          <p:spPr>
            <a:xfrm>
              <a:off x="9207840" y="1673948"/>
              <a:ext cx="1778034" cy="784772"/>
            </a:xfrm>
            <a:prstGeom prst="rect">
              <a:avLst/>
            </a:prstGeom>
            <a:ln w="12700">
              <a:miter lim="400000"/>
            </a:ln>
          </p:spPr>
          <p:txBody>
            <a:bodyPr wrap="square" lIns="0" tIns="0" rIns="0" bIns="0">
              <a:noAutofit/>
            </a:bodyPr>
            <a:lstStyle/>
            <a:p>
              <a:pPr lvl="0" algn="ctr">
                <a:lnSpc>
                  <a:spcPct val="120000"/>
                </a:lnSpc>
                <a:defRPr sz="1800">
                  <a:solidFill>
                    <a:srgbClr val="000000"/>
                  </a:solidFill>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nvGrpSpPr>
            <p:cNvPr id="13" name="Group 23"/>
            <p:cNvGrpSpPr/>
            <p:nvPr/>
          </p:nvGrpSpPr>
          <p:grpSpPr>
            <a:xfrm>
              <a:off x="5711296" y="3843071"/>
              <a:ext cx="773624" cy="773624"/>
              <a:chOff x="0" y="0"/>
              <a:chExt cx="1547244" cy="1547244"/>
            </a:xfrm>
          </p:grpSpPr>
          <p:sp>
            <p:nvSpPr>
              <p:cNvPr id="14" name="ïṧḷïḓê-Freeform: Shape 24"/>
              <p:cNvSpPr/>
              <p:nvPr/>
            </p:nvSpPr>
            <p:spPr>
              <a:xfrm>
                <a:off x="0" y="0"/>
                <a:ext cx="1547244" cy="15472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ïṧḷïḓê-Freeform: Shape 25"/>
              <p:cNvSpPr/>
              <p:nvPr/>
            </p:nvSpPr>
            <p:spPr>
              <a:xfrm>
                <a:off x="367139" y="396789"/>
                <a:ext cx="791768" cy="753666"/>
              </a:xfrm>
              <a:custGeom>
                <a:avLst/>
                <a:gdLst/>
                <a:ahLst/>
                <a:cxnLst>
                  <a:cxn ang="0">
                    <a:pos x="wd2" y="hd2"/>
                  </a:cxn>
                  <a:cxn ang="5400000">
                    <a:pos x="wd2" y="hd2"/>
                  </a:cxn>
                  <a:cxn ang="10800000">
                    <a:pos x="wd2" y="hd2"/>
                  </a:cxn>
                  <a:cxn ang="16200000">
                    <a:pos x="wd2" y="hd2"/>
                  </a:cxn>
                </a:cxnLst>
                <a:rect l="0" t="0" r="r" b="b"/>
                <a:pathLst>
                  <a:path w="21600" h="21600" extrusionOk="0">
                    <a:moveTo>
                      <a:pt x="21087" y="8928"/>
                    </a:moveTo>
                    <a:lnTo>
                      <a:pt x="20048" y="7836"/>
                    </a:lnTo>
                    <a:cubicBezTo>
                      <a:pt x="19687" y="7476"/>
                      <a:pt x="19267" y="7297"/>
                      <a:pt x="18787" y="7297"/>
                    </a:cubicBezTo>
                    <a:cubicBezTo>
                      <a:pt x="18296" y="7297"/>
                      <a:pt x="17880" y="7476"/>
                      <a:pt x="17539" y="7836"/>
                    </a:cubicBezTo>
                    <a:lnTo>
                      <a:pt x="13462" y="12118"/>
                    </a:lnTo>
                    <a:lnTo>
                      <a:pt x="13462" y="1865"/>
                    </a:lnTo>
                    <a:cubicBezTo>
                      <a:pt x="13462" y="1359"/>
                      <a:pt x="13286" y="923"/>
                      <a:pt x="12935" y="553"/>
                    </a:cubicBezTo>
                    <a:cubicBezTo>
                      <a:pt x="12584" y="184"/>
                      <a:pt x="12168" y="0"/>
                      <a:pt x="11687" y="0"/>
                    </a:cubicBezTo>
                    <a:lnTo>
                      <a:pt x="9913" y="0"/>
                    </a:lnTo>
                    <a:cubicBezTo>
                      <a:pt x="9432" y="0"/>
                      <a:pt x="9016" y="185"/>
                      <a:pt x="8665" y="553"/>
                    </a:cubicBezTo>
                    <a:cubicBezTo>
                      <a:pt x="8314" y="923"/>
                      <a:pt x="8139" y="1359"/>
                      <a:pt x="8139" y="1865"/>
                    </a:cubicBezTo>
                    <a:lnTo>
                      <a:pt x="8139" y="12118"/>
                    </a:lnTo>
                    <a:lnTo>
                      <a:pt x="4062" y="7836"/>
                    </a:lnTo>
                    <a:cubicBezTo>
                      <a:pt x="3720" y="7476"/>
                      <a:pt x="3304" y="7297"/>
                      <a:pt x="2814" y="7297"/>
                    </a:cubicBezTo>
                    <a:cubicBezTo>
                      <a:pt x="2334" y="7297"/>
                      <a:pt x="1914" y="7476"/>
                      <a:pt x="1553" y="7836"/>
                    </a:cubicBezTo>
                    <a:lnTo>
                      <a:pt x="527" y="8928"/>
                    </a:lnTo>
                    <a:cubicBezTo>
                      <a:pt x="175" y="9297"/>
                      <a:pt x="0" y="9739"/>
                      <a:pt x="0" y="10254"/>
                    </a:cubicBezTo>
                    <a:cubicBezTo>
                      <a:pt x="0" y="10778"/>
                      <a:pt x="176" y="11215"/>
                      <a:pt x="527" y="11564"/>
                    </a:cubicBezTo>
                    <a:lnTo>
                      <a:pt x="9552" y="21061"/>
                    </a:lnTo>
                    <a:cubicBezTo>
                      <a:pt x="9894" y="21420"/>
                      <a:pt x="10311" y="21600"/>
                      <a:pt x="10800" y="21600"/>
                    </a:cubicBezTo>
                    <a:cubicBezTo>
                      <a:pt x="11281" y="21600"/>
                      <a:pt x="11702" y="21420"/>
                      <a:pt x="12061" y="21061"/>
                    </a:cubicBezTo>
                    <a:lnTo>
                      <a:pt x="21087" y="11564"/>
                    </a:lnTo>
                    <a:cubicBezTo>
                      <a:pt x="21429" y="11205"/>
                      <a:pt x="21600" y="10768"/>
                      <a:pt x="21600" y="10254"/>
                    </a:cubicBezTo>
                    <a:cubicBezTo>
                      <a:pt x="21600" y="9749"/>
                      <a:pt x="21429" y="9307"/>
                      <a:pt x="21087" y="8928"/>
                    </a:cubicBezTo>
                    <a:cubicBezTo>
                      <a:pt x="21087" y="8928"/>
                      <a:pt x="21087" y="8928"/>
                      <a:pt x="21087" y="8928"/>
                    </a:cubicBezTo>
                    <a:close/>
                  </a:path>
                </a:pathLst>
              </a:custGeom>
              <a:solidFill>
                <a:srgbClr val="FFFFFF"/>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p>
        </p:txBody>
      </p:sp>
      <p:grpSp>
        <p:nvGrpSpPr>
          <p:cNvPr id="4" name="PA_d95e91cf-58a4-4e71-b536-74e4c4e9b22d"/>
          <p:cNvGrpSpPr>
            <a:grpSpLocks noChangeAspect="1"/>
          </p:cNvGrpSpPr>
          <p:nvPr>
            <p:custDataLst>
              <p:tags r:id="rId3"/>
            </p:custDataLst>
          </p:nvPr>
        </p:nvGrpSpPr>
        <p:grpSpPr>
          <a:xfrm>
            <a:off x="1545094" y="2186340"/>
            <a:ext cx="9104982" cy="3374600"/>
            <a:chOff x="1544680" y="2312876"/>
            <a:chExt cx="9104982" cy="3374600"/>
          </a:xfrm>
        </p:grpSpPr>
        <p:grpSp>
          <p:nvGrpSpPr>
            <p:cNvPr id="5" name="组合 4"/>
            <p:cNvGrpSpPr/>
            <p:nvPr/>
          </p:nvGrpSpPr>
          <p:grpSpPr>
            <a:xfrm>
              <a:off x="2284887" y="2312876"/>
              <a:ext cx="1133154" cy="1133153"/>
              <a:chOff x="3561416" y="2805766"/>
              <a:chExt cx="1246469" cy="1246469"/>
            </a:xfrm>
          </p:grpSpPr>
          <p:sp>
            <p:nvSpPr>
              <p:cNvPr id="32" name="椭圆 31"/>
              <p:cNvSpPr/>
              <p:nvPr/>
            </p:nvSpPr>
            <p:spPr>
              <a:xfrm>
                <a:off x="3561416" y="2805766"/>
                <a:ext cx="1246469" cy="1246469"/>
              </a:xfrm>
              <a:prstGeom prst="ellipse">
                <a:avLst/>
              </a:prstGeom>
              <a:solidFill>
                <a:schemeClr val="tx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弦形 32"/>
              <p:cNvSpPr/>
              <p:nvPr/>
            </p:nvSpPr>
            <p:spPr>
              <a:xfrm>
                <a:off x="3686064" y="2930413"/>
                <a:ext cx="997173" cy="997173"/>
              </a:xfrm>
              <a:prstGeom prst="chord">
                <a:avLst>
                  <a:gd name="adj1" fmla="val 1168272"/>
                  <a:gd name="adj2" fmla="val 9631728"/>
                </a:avLst>
              </a:prstGeom>
              <a:solidFill>
                <a:schemeClr val="accent1">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6" name="组合 5"/>
            <p:cNvGrpSpPr/>
            <p:nvPr/>
          </p:nvGrpSpPr>
          <p:grpSpPr>
            <a:xfrm>
              <a:off x="5553550" y="2312876"/>
              <a:ext cx="1133154" cy="1133153"/>
              <a:chOff x="5472766" y="2805766"/>
              <a:chExt cx="1246469" cy="1246469"/>
            </a:xfrm>
          </p:grpSpPr>
          <p:sp>
            <p:nvSpPr>
              <p:cNvPr id="30" name="椭圆 29"/>
              <p:cNvSpPr/>
              <p:nvPr/>
            </p:nvSpPr>
            <p:spPr>
              <a:xfrm>
                <a:off x="5472766" y="2805766"/>
                <a:ext cx="1246469" cy="1246469"/>
              </a:xfrm>
              <a:prstGeom prst="ellipse">
                <a:avLst/>
              </a:prstGeom>
              <a:solidFill>
                <a:schemeClr val="tx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弦形 30"/>
              <p:cNvSpPr/>
              <p:nvPr/>
            </p:nvSpPr>
            <p:spPr>
              <a:xfrm>
                <a:off x="5597414" y="2930413"/>
                <a:ext cx="997173" cy="997173"/>
              </a:xfrm>
              <a:prstGeom prst="chord">
                <a:avLst>
                  <a:gd name="adj1" fmla="val 20431728"/>
                  <a:gd name="adj2" fmla="val 11968272"/>
                </a:avLst>
              </a:prstGeom>
              <a:solidFill>
                <a:schemeClr val="accent2">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7" name="组合 6"/>
            <p:cNvGrpSpPr/>
            <p:nvPr/>
          </p:nvGrpSpPr>
          <p:grpSpPr>
            <a:xfrm>
              <a:off x="8822211" y="2312876"/>
              <a:ext cx="1133154" cy="1133153"/>
              <a:chOff x="7384116" y="2805766"/>
              <a:chExt cx="1246469" cy="1246469"/>
            </a:xfrm>
          </p:grpSpPr>
          <p:sp>
            <p:nvSpPr>
              <p:cNvPr id="28" name="椭圆 27"/>
              <p:cNvSpPr/>
              <p:nvPr/>
            </p:nvSpPr>
            <p:spPr>
              <a:xfrm>
                <a:off x="7384116" y="2805766"/>
                <a:ext cx="1246469" cy="1246469"/>
              </a:xfrm>
              <a:prstGeom prst="ellipse">
                <a:avLst/>
              </a:prstGeom>
              <a:solidFill>
                <a:schemeClr val="tx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弦形 28"/>
              <p:cNvSpPr/>
              <p:nvPr/>
            </p:nvSpPr>
            <p:spPr>
              <a:xfrm>
                <a:off x="7508764" y="2930413"/>
                <a:ext cx="997173" cy="997173"/>
              </a:xfrm>
              <a:prstGeom prst="chord">
                <a:avLst>
                  <a:gd name="adj1" fmla="val 16200000"/>
                  <a:gd name="adj2" fmla="val 16200000"/>
                </a:avLst>
              </a:prstGeom>
              <a:solidFill>
                <a:schemeClr val="accent3">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8" name="组合 7"/>
            <p:cNvGrpSpPr/>
            <p:nvPr/>
          </p:nvGrpSpPr>
          <p:grpSpPr>
            <a:xfrm>
              <a:off x="3514542" y="2879451"/>
              <a:ext cx="1942507" cy="1307831"/>
              <a:chOff x="3695790" y="4328050"/>
              <a:chExt cx="1942507" cy="1307831"/>
            </a:xfrm>
          </p:grpSpPr>
          <p:cxnSp>
            <p:nvCxnSpPr>
              <p:cNvPr id="25" name="直接连接符 24"/>
              <p:cNvCxnSpPr/>
              <p:nvPr/>
            </p:nvCxnSpPr>
            <p:spPr>
              <a:xfrm>
                <a:off x="3695790" y="4384928"/>
                <a:ext cx="541319" cy="671945"/>
              </a:xfrm>
              <a:prstGeom prst="line">
                <a:avLst/>
              </a:prstGeom>
              <a:ln>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5040802" y="4328050"/>
                <a:ext cx="597495" cy="742677"/>
              </a:xfrm>
              <a:prstGeom prst="line">
                <a:avLst/>
              </a:prstGeom>
              <a:ln>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4319138" y="4996246"/>
                <a:ext cx="639635" cy="639635"/>
              </a:xfrm>
              <a:prstGeom prst="ellipse">
                <a:avLst/>
              </a:prstGeom>
              <a:solidFill>
                <a:schemeClr val="tx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9" name="组合 8"/>
            <p:cNvGrpSpPr/>
            <p:nvPr/>
          </p:nvGrpSpPr>
          <p:grpSpPr>
            <a:xfrm>
              <a:off x="6783205" y="2861646"/>
              <a:ext cx="1942507" cy="1307832"/>
              <a:chOff x="6623978" y="4052235"/>
              <a:chExt cx="2136758" cy="1438614"/>
            </a:xfrm>
          </p:grpSpPr>
          <p:cxnSp>
            <p:nvCxnSpPr>
              <p:cNvPr id="22" name="直接连接符 21"/>
              <p:cNvCxnSpPr/>
              <p:nvPr/>
            </p:nvCxnSpPr>
            <p:spPr>
              <a:xfrm>
                <a:off x="6623978" y="4114800"/>
                <a:ext cx="595451" cy="739140"/>
              </a:xfrm>
              <a:prstGeom prst="line">
                <a:avLst/>
              </a:prstGeom>
              <a:ln>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8103492" y="4052235"/>
                <a:ext cx="657244" cy="816945"/>
              </a:xfrm>
              <a:prstGeom prst="line">
                <a:avLst/>
              </a:prstGeom>
              <a:ln>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7309661" y="4787252"/>
                <a:ext cx="703599" cy="703597"/>
              </a:xfrm>
              <a:prstGeom prst="ellipse">
                <a:avLst/>
              </a:prstGeom>
              <a:solidFill>
                <a:schemeClr val="tx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0" name="矩形 9"/>
            <p:cNvSpPr/>
            <p:nvPr/>
          </p:nvSpPr>
          <p:spPr>
            <a:xfrm>
              <a:off x="1613610" y="3659856"/>
              <a:ext cx="1844752" cy="338554"/>
            </a:xfrm>
            <a:prstGeom prst="rect">
              <a:avLst/>
            </a:prstGeom>
          </p:spPr>
          <p:txBody>
            <a:bodyPr wrap="none">
              <a:noAutofit/>
            </a:bodyPr>
            <a:lstStyle/>
            <a:p>
              <a:pPr algn="ctr">
                <a:buClr>
                  <a:srgbClr val="E24848"/>
                </a:buClr>
                <a:defRPr/>
              </a:pPr>
              <a:r>
                <a:rPr lang="zh-CN" altLang="en-US" sz="2000" b="1" noProof="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1" name="矩形 10"/>
            <p:cNvSpPr/>
            <p:nvPr/>
          </p:nvSpPr>
          <p:spPr>
            <a:xfrm>
              <a:off x="1544680" y="4172316"/>
              <a:ext cx="1973940" cy="895150"/>
            </a:xfrm>
            <a:prstGeom prst="rect">
              <a:avLst/>
            </a:prstGeom>
          </p:spPr>
          <p:txBody>
            <a:bodyPr wrap="square">
              <a:noAutofit/>
            </a:bodyPr>
            <a:lstStyle/>
            <a:p>
              <a:pPr algn="ctr" defTabSz="9144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nvGrpSpPr>
            <p:cNvPr id="12" name="组合 11"/>
            <p:cNvGrpSpPr/>
            <p:nvPr/>
          </p:nvGrpSpPr>
          <p:grpSpPr>
            <a:xfrm>
              <a:off x="5005854" y="3515561"/>
              <a:ext cx="2251788" cy="1444054"/>
              <a:chOff x="5572814" y="4397582"/>
              <a:chExt cx="1844755" cy="1444054"/>
            </a:xfrm>
          </p:grpSpPr>
          <p:sp>
            <p:nvSpPr>
              <p:cNvPr id="20" name="矩形 19"/>
              <p:cNvSpPr/>
              <p:nvPr/>
            </p:nvSpPr>
            <p:spPr>
              <a:xfrm>
                <a:off x="5572814" y="4397582"/>
                <a:ext cx="1844752" cy="338554"/>
              </a:xfrm>
              <a:prstGeom prst="rect">
                <a:avLst/>
              </a:prstGeom>
            </p:spPr>
            <p:txBody>
              <a:bodyPr wrap="none">
                <a:noAutofit/>
              </a:bodyPr>
              <a:lstStyle/>
              <a:p>
                <a:pPr algn="ctr">
                  <a:buClr>
                    <a:srgbClr val="E24848"/>
                  </a:buClr>
                  <a:defRPr/>
                </a:pPr>
                <a:r>
                  <a:rPr lang="zh-CN" altLang="en-US" sz="2000" b="1" noProof="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1" name="矩形 20"/>
              <p:cNvSpPr/>
              <p:nvPr/>
            </p:nvSpPr>
            <p:spPr>
              <a:xfrm>
                <a:off x="5572814" y="4868647"/>
                <a:ext cx="1844755" cy="972989"/>
              </a:xfrm>
              <a:prstGeom prst="rect">
                <a:avLst/>
              </a:prstGeom>
            </p:spPr>
            <p:txBody>
              <a:bodyPr wrap="square">
                <a:noAutofit/>
              </a:bodyPr>
              <a:lstStyle/>
              <a:p>
                <a:pPr algn="ctr" defTabSz="9144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sp>
          <p:nvSpPr>
            <p:cNvPr id="13" name="矩形 12"/>
            <p:cNvSpPr/>
            <p:nvPr/>
          </p:nvSpPr>
          <p:spPr>
            <a:xfrm>
              <a:off x="3997378" y="3201906"/>
              <a:ext cx="976832" cy="276999"/>
            </a:xfrm>
            <a:prstGeom prst="rect">
              <a:avLst/>
            </a:prstGeom>
          </p:spPr>
          <p:txBody>
            <a:bodyPr wrap="none">
              <a:normAutofit/>
            </a:bodyPr>
            <a:lstStyle/>
            <a:p>
              <a:pPr algn="ctr">
                <a:buClr>
                  <a:srgbClr val="E24848"/>
                </a:buClr>
                <a:defRPr/>
              </a:pPr>
              <a:r>
                <a:rPr lang="zh-CN" altLang="en-US" sz="1200" noProof="1">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14" name="矩形 13"/>
            <p:cNvSpPr/>
            <p:nvPr/>
          </p:nvSpPr>
          <p:spPr>
            <a:xfrm>
              <a:off x="8725712" y="3656955"/>
              <a:ext cx="1844752" cy="338554"/>
            </a:xfrm>
            <a:prstGeom prst="rect">
              <a:avLst/>
            </a:prstGeom>
          </p:spPr>
          <p:txBody>
            <a:bodyPr wrap="none">
              <a:noAutofit/>
            </a:bodyPr>
            <a:lstStyle/>
            <a:p>
              <a:pPr algn="ctr">
                <a:buClr>
                  <a:srgbClr val="E24848"/>
                </a:buClr>
                <a:defRPr/>
              </a:pPr>
              <a:r>
                <a:rPr lang="zh-CN" altLang="en-US" sz="2000" b="1" noProof="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5" name="矩形 14"/>
            <p:cNvSpPr/>
            <p:nvPr/>
          </p:nvSpPr>
          <p:spPr>
            <a:xfrm>
              <a:off x="8676551" y="4176257"/>
              <a:ext cx="1973111" cy="895150"/>
            </a:xfrm>
            <a:prstGeom prst="rect">
              <a:avLst/>
            </a:prstGeom>
          </p:spPr>
          <p:txBody>
            <a:bodyPr wrap="square">
              <a:noAutofit/>
            </a:bodyPr>
            <a:lstStyle/>
            <a:p>
              <a:pPr algn="ctr" defTabSz="914400">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sp>
          <p:nvSpPr>
            <p:cNvPr id="16" name="矩形 15"/>
            <p:cNvSpPr/>
            <p:nvPr/>
          </p:nvSpPr>
          <p:spPr>
            <a:xfrm>
              <a:off x="7257641" y="3201906"/>
              <a:ext cx="976832" cy="276999"/>
            </a:xfrm>
            <a:prstGeom prst="rect">
              <a:avLst/>
            </a:prstGeom>
          </p:spPr>
          <p:txBody>
            <a:bodyPr wrap="none">
              <a:normAutofit/>
            </a:bodyPr>
            <a:lstStyle/>
            <a:p>
              <a:pPr algn="ctr">
                <a:buClr>
                  <a:srgbClr val="E24848"/>
                </a:buClr>
                <a:defRPr/>
              </a:pPr>
              <a:r>
                <a:rPr lang="zh-CN" altLang="en-US" sz="1200" noProof="1">
                  <a:solidFill>
                    <a:sysClr val="windowText" lastClr="000000"/>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p>
          </p:txBody>
        </p:sp>
        <p:sp>
          <p:nvSpPr>
            <p:cNvPr id="17" name="矩形 16"/>
            <p:cNvSpPr/>
            <p:nvPr/>
          </p:nvSpPr>
          <p:spPr>
            <a:xfrm>
              <a:off x="3281589" y="5151945"/>
              <a:ext cx="5627995" cy="535531"/>
            </a:xfrm>
            <a:prstGeom prst="rect">
              <a:avLst/>
            </a:prstGeom>
          </p:spPr>
          <p:txBody>
            <a:bodyPr wrap="square">
              <a:noAutofit/>
            </a:bodyPr>
            <a:lstStyle/>
            <a:p>
              <a:pPr algn="ctr" defTabSz="914400">
                <a:lnSpc>
                  <a:spcPct val="120000"/>
                </a:lnSpc>
                <a:spcBef>
                  <a:spcPct val="0"/>
                </a:spcBef>
                <a:defRPr/>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点击此处更换文本，点击此处更换文本点击此处更换文本，点击此处更换文本</a:t>
              </a:r>
            </a:p>
            <a:p>
              <a:pPr algn="ctr" defTabSz="914400">
                <a:lnSpc>
                  <a:spcPct val="120000"/>
                </a:lnSpc>
                <a:spcBef>
                  <a:spcPct val="0"/>
                </a:spcBef>
                <a:defRPr/>
              </a:pPr>
              <a:endPar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任意多边形: 形状 66"/>
            <p:cNvSpPr/>
            <p:nvPr/>
          </p:nvSpPr>
          <p:spPr bwMode="auto">
            <a:xfrm>
              <a:off x="7590396" y="3714082"/>
              <a:ext cx="271948" cy="271153"/>
            </a:xfrm>
            <a:custGeom>
              <a:avLst/>
              <a:gdLst>
                <a:gd name="connsiteX0" fmla="*/ 15478 w 330200"/>
                <a:gd name="connsiteY0" fmla="*/ 259385 h 329235"/>
                <a:gd name="connsiteX1" fmla="*/ 314722 w 330200"/>
                <a:gd name="connsiteY1" fmla="*/ 259385 h 329235"/>
                <a:gd name="connsiteX2" fmla="*/ 330200 w 330200"/>
                <a:gd name="connsiteY2" fmla="*/ 274907 h 329235"/>
                <a:gd name="connsiteX3" fmla="*/ 330200 w 330200"/>
                <a:gd name="connsiteY3" fmla="*/ 313713 h 329235"/>
                <a:gd name="connsiteX4" fmla="*/ 314722 w 330200"/>
                <a:gd name="connsiteY4" fmla="*/ 329235 h 329235"/>
                <a:gd name="connsiteX5" fmla="*/ 15478 w 330200"/>
                <a:gd name="connsiteY5" fmla="*/ 329235 h 329235"/>
                <a:gd name="connsiteX6" fmla="*/ 0 w 330200"/>
                <a:gd name="connsiteY6" fmla="*/ 313713 h 329235"/>
                <a:gd name="connsiteX7" fmla="*/ 0 w 330200"/>
                <a:gd name="connsiteY7" fmla="*/ 274907 h 329235"/>
                <a:gd name="connsiteX8" fmla="*/ 15478 w 330200"/>
                <a:gd name="connsiteY8" fmla="*/ 259385 h 329235"/>
                <a:gd name="connsiteX9" fmla="*/ 157348 w 330200"/>
                <a:gd name="connsiteY9" fmla="*/ 2893 h 329235"/>
                <a:gd name="connsiteX10" fmla="*/ 172854 w 330200"/>
                <a:gd name="connsiteY10" fmla="*/ 2893 h 329235"/>
                <a:gd name="connsiteX11" fmla="*/ 322743 w 330200"/>
                <a:gd name="connsiteY11" fmla="*/ 101912 h 329235"/>
                <a:gd name="connsiteX12" fmla="*/ 329204 w 330200"/>
                <a:gd name="connsiteY12" fmla="*/ 118630 h 329235"/>
                <a:gd name="connsiteX13" fmla="*/ 314990 w 330200"/>
                <a:gd name="connsiteY13" fmla="*/ 128917 h 329235"/>
                <a:gd name="connsiteX14" fmla="*/ 299484 w 330200"/>
                <a:gd name="connsiteY14" fmla="*/ 128917 h 329235"/>
                <a:gd name="connsiteX15" fmla="*/ 299484 w 330200"/>
                <a:gd name="connsiteY15" fmla="*/ 229223 h 329235"/>
                <a:gd name="connsiteX16" fmla="*/ 269765 w 330200"/>
                <a:gd name="connsiteY16" fmla="*/ 229223 h 329235"/>
                <a:gd name="connsiteX17" fmla="*/ 269765 w 330200"/>
                <a:gd name="connsiteY17" fmla="*/ 128917 h 329235"/>
                <a:gd name="connsiteX18" fmla="*/ 220663 w 330200"/>
                <a:gd name="connsiteY18" fmla="*/ 128917 h 329235"/>
                <a:gd name="connsiteX19" fmla="*/ 220663 w 330200"/>
                <a:gd name="connsiteY19" fmla="*/ 229223 h 329235"/>
                <a:gd name="connsiteX20" fmla="*/ 189652 w 330200"/>
                <a:gd name="connsiteY20" fmla="*/ 229223 h 329235"/>
                <a:gd name="connsiteX21" fmla="*/ 189652 w 330200"/>
                <a:gd name="connsiteY21" fmla="*/ 128917 h 329235"/>
                <a:gd name="connsiteX22" fmla="*/ 140550 w 330200"/>
                <a:gd name="connsiteY22" fmla="*/ 128917 h 329235"/>
                <a:gd name="connsiteX23" fmla="*/ 140550 w 330200"/>
                <a:gd name="connsiteY23" fmla="*/ 229223 h 329235"/>
                <a:gd name="connsiteX24" fmla="*/ 109538 w 330200"/>
                <a:gd name="connsiteY24" fmla="*/ 229223 h 329235"/>
                <a:gd name="connsiteX25" fmla="*/ 109538 w 330200"/>
                <a:gd name="connsiteY25" fmla="*/ 128917 h 329235"/>
                <a:gd name="connsiteX26" fmla="*/ 60436 w 330200"/>
                <a:gd name="connsiteY26" fmla="*/ 128917 h 329235"/>
                <a:gd name="connsiteX27" fmla="*/ 60436 w 330200"/>
                <a:gd name="connsiteY27" fmla="*/ 229223 h 329235"/>
                <a:gd name="connsiteX28" fmla="*/ 30717 w 330200"/>
                <a:gd name="connsiteY28" fmla="*/ 229223 h 329235"/>
                <a:gd name="connsiteX29" fmla="*/ 30717 w 330200"/>
                <a:gd name="connsiteY29" fmla="*/ 128917 h 329235"/>
                <a:gd name="connsiteX30" fmla="*/ 15211 w 330200"/>
                <a:gd name="connsiteY30" fmla="*/ 128917 h 329235"/>
                <a:gd name="connsiteX31" fmla="*/ 997 w 330200"/>
                <a:gd name="connsiteY31" fmla="*/ 118630 h 329235"/>
                <a:gd name="connsiteX32" fmla="*/ 7458 w 330200"/>
                <a:gd name="connsiteY32" fmla="*/ 101912 h 329235"/>
                <a:gd name="connsiteX33" fmla="*/ 157348 w 330200"/>
                <a:gd name="connsiteY33" fmla="*/ 2893 h 3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200" h="329235">
                  <a:moveTo>
                    <a:pt x="15478" y="259385"/>
                  </a:moveTo>
                  <a:cubicBezTo>
                    <a:pt x="15478" y="259385"/>
                    <a:pt x="15478" y="259385"/>
                    <a:pt x="314722" y="259385"/>
                  </a:cubicBezTo>
                  <a:cubicBezTo>
                    <a:pt x="322461" y="259385"/>
                    <a:pt x="330200" y="265853"/>
                    <a:pt x="330200" y="274907"/>
                  </a:cubicBezTo>
                  <a:cubicBezTo>
                    <a:pt x="330200" y="274907"/>
                    <a:pt x="330200" y="274907"/>
                    <a:pt x="330200" y="313713"/>
                  </a:cubicBezTo>
                  <a:cubicBezTo>
                    <a:pt x="330200" y="322768"/>
                    <a:pt x="322461" y="329235"/>
                    <a:pt x="314722" y="329235"/>
                  </a:cubicBezTo>
                  <a:cubicBezTo>
                    <a:pt x="314722" y="329235"/>
                    <a:pt x="314722" y="329235"/>
                    <a:pt x="15478" y="329235"/>
                  </a:cubicBezTo>
                  <a:cubicBezTo>
                    <a:pt x="7739" y="329235"/>
                    <a:pt x="0" y="322768"/>
                    <a:pt x="0" y="313713"/>
                  </a:cubicBezTo>
                  <a:cubicBezTo>
                    <a:pt x="0" y="313713"/>
                    <a:pt x="0" y="313713"/>
                    <a:pt x="0" y="274907"/>
                  </a:cubicBezTo>
                  <a:cubicBezTo>
                    <a:pt x="0" y="265853"/>
                    <a:pt x="7739" y="259385"/>
                    <a:pt x="15478" y="259385"/>
                  </a:cubicBezTo>
                  <a:close/>
                  <a:moveTo>
                    <a:pt x="157348" y="2893"/>
                  </a:moveTo>
                  <a:cubicBezTo>
                    <a:pt x="161224" y="-965"/>
                    <a:pt x="168977" y="-965"/>
                    <a:pt x="172854" y="2893"/>
                  </a:cubicBezTo>
                  <a:cubicBezTo>
                    <a:pt x="172854" y="2893"/>
                    <a:pt x="172854" y="2893"/>
                    <a:pt x="322743" y="101912"/>
                  </a:cubicBezTo>
                  <a:cubicBezTo>
                    <a:pt x="329204" y="105770"/>
                    <a:pt x="331788" y="112200"/>
                    <a:pt x="329204" y="118630"/>
                  </a:cubicBezTo>
                  <a:cubicBezTo>
                    <a:pt x="327912" y="125060"/>
                    <a:pt x="321451" y="128917"/>
                    <a:pt x="314990" y="128917"/>
                  </a:cubicBezTo>
                  <a:cubicBezTo>
                    <a:pt x="314990" y="128917"/>
                    <a:pt x="314990" y="128917"/>
                    <a:pt x="299484" y="128917"/>
                  </a:cubicBezTo>
                  <a:cubicBezTo>
                    <a:pt x="299484" y="128917"/>
                    <a:pt x="299484" y="128917"/>
                    <a:pt x="299484" y="229223"/>
                  </a:cubicBezTo>
                  <a:cubicBezTo>
                    <a:pt x="299484" y="229223"/>
                    <a:pt x="299484" y="229223"/>
                    <a:pt x="269765" y="229223"/>
                  </a:cubicBezTo>
                  <a:cubicBezTo>
                    <a:pt x="269765" y="229223"/>
                    <a:pt x="269765" y="229223"/>
                    <a:pt x="269765" y="128917"/>
                  </a:cubicBezTo>
                  <a:cubicBezTo>
                    <a:pt x="269765" y="128917"/>
                    <a:pt x="269765" y="128917"/>
                    <a:pt x="220663" y="128917"/>
                  </a:cubicBezTo>
                  <a:cubicBezTo>
                    <a:pt x="220663" y="128917"/>
                    <a:pt x="220663" y="128917"/>
                    <a:pt x="220663" y="229223"/>
                  </a:cubicBezTo>
                  <a:cubicBezTo>
                    <a:pt x="220663" y="229223"/>
                    <a:pt x="220663" y="229223"/>
                    <a:pt x="189652" y="229223"/>
                  </a:cubicBezTo>
                  <a:cubicBezTo>
                    <a:pt x="189652" y="229223"/>
                    <a:pt x="189652" y="229223"/>
                    <a:pt x="189652" y="128917"/>
                  </a:cubicBezTo>
                  <a:cubicBezTo>
                    <a:pt x="189652" y="128917"/>
                    <a:pt x="189652" y="128917"/>
                    <a:pt x="140550" y="128917"/>
                  </a:cubicBezTo>
                  <a:cubicBezTo>
                    <a:pt x="140550" y="128917"/>
                    <a:pt x="140550" y="128917"/>
                    <a:pt x="140550" y="229223"/>
                  </a:cubicBezTo>
                  <a:cubicBezTo>
                    <a:pt x="140550" y="229223"/>
                    <a:pt x="140550" y="229223"/>
                    <a:pt x="109538" y="229223"/>
                  </a:cubicBezTo>
                  <a:cubicBezTo>
                    <a:pt x="109538" y="229223"/>
                    <a:pt x="109538" y="229223"/>
                    <a:pt x="109538" y="128917"/>
                  </a:cubicBezTo>
                  <a:cubicBezTo>
                    <a:pt x="109538" y="128917"/>
                    <a:pt x="109538" y="128917"/>
                    <a:pt x="60436" y="128917"/>
                  </a:cubicBezTo>
                  <a:cubicBezTo>
                    <a:pt x="60436" y="128917"/>
                    <a:pt x="60436" y="128917"/>
                    <a:pt x="60436" y="229223"/>
                  </a:cubicBezTo>
                  <a:cubicBezTo>
                    <a:pt x="60436" y="229223"/>
                    <a:pt x="60436" y="229223"/>
                    <a:pt x="30717" y="229223"/>
                  </a:cubicBezTo>
                  <a:cubicBezTo>
                    <a:pt x="30717" y="229223"/>
                    <a:pt x="30717" y="229223"/>
                    <a:pt x="30717" y="128917"/>
                  </a:cubicBezTo>
                  <a:cubicBezTo>
                    <a:pt x="30717" y="128917"/>
                    <a:pt x="30717" y="128917"/>
                    <a:pt x="15211" y="128917"/>
                  </a:cubicBezTo>
                  <a:cubicBezTo>
                    <a:pt x="8750" y="128917"/>
                    <a:pt x="2290" y="125060"/>
                    <a:pt x="997" y="118630"/>
                  </a:cubicBezTo>
                  <a:cubicBezTo>
                    <a:pt x="-1587" y="112200"/>
                    <a:pt x="997" y="105770"/>
                    <a:pt x="7458" y="101912"/>
                  </a:cubicBezTo>
                  <a:cubicBezTo>
                    <a:pt x="7458" y="101912"/>
                    <a:pt x="7458" y="101912"/>
                    <a:pt x="157348" y="28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任意多边形: 形状 81"/>
            <p:cNvSpPr/>
            <p:nvPr/>
          </p:nvSpPr>
          <p:spPr bwMode="auto">
            <a:xfrm>
              <a:off x="4321733" y="3714082"/>
              <a:ext cx="271948" cy="271153"/>
            </a:xfrm>
            <a:custGeom>
              <a:avLst/>
              <a:gdLst>
                <a:gd name="connsiteX0" fmla="*/ 15478 w 330200"/>
                <a:gd name="connsiteY0" fmla="*/ 259385 h 329235"/>
                <a:gd name="connsiteX1" fmla="*/ 314722 w 330200"/>
                <a:gd name="connsiteY1" fmla="*/ 259385 h 329235"/>
                <a:gd name="connsiteX2" fmla="*/ 330200 w 330200"/>
                <a:gd name="connsiteY2" fmla="*/ 274907 h 329235"/>
                <a:gd name="connsiteX3" fmla="*/ 330200 w 330200"/>
                <a:gd name="connsiteY3" fmla="*/ 313713 h 329235"/>
                <a:gd name="connsiteX4" fmla="*/ 314722 w 330200"/>
                <a:gd name="connsiteY4" fmla="*/ 329235 h 329235"/>
                <a:gd name="connsiteX5" fmla="*/ 15478 w 330200"/>
                <a:gd name="connsiteY5" fmla="*/ 329235 h 329235"/>
                <a:gd name="connsiteX6" fmla="*/ 0 w 330200"/>
                <a:gd name="connsiteY6" fmla="*/ 313713 h 329235"/>
                <a:gd name="connsiteX7" fmla="*/ 0 w 330200"/>
                <a:gd name="connsiteY7" fmla="*/ 274907 h 329235"/>
                <a:gd name="connsiteX8" fmla="*/ 15478 w 330200"/>
                <a:gd name="connsiteY8" fmla="*/ 259385 h 329235"/>
                <a:gd name="connsiteX9" fmla="*/ 157348 w 330200"/>
                <a:gd name="connsiteY9" fmla="*/ 2893 h 329235"/>
                <a:gd name="connsiteX10" fmla="*/ 172854 w 330200"/>
                <a:gd name="connsiteY10" fmla="*/ 2893 h 329235"/>
                <a:gd name="connsiteX11" fmla="*/ 322743 w 330200"/>
                <a:gd name="connsiteY11" fmla="*/ 101912 h 329235"/>
                <a:gd name="connsiteX12" fmla="*/ 329204 w 330200"/>
                <a:gd name="connsiteY12" fmla="*/ 118630 h 329235"/>
                <a:gd name="connsiteX13" fmla="*/ 314990 w 330200"/>
                <a:gd name="connsiteY13" fmla="*/ 128917 h 329235"/>
                <a:gd name="connsiteX14" fmla="*/ 299484 w 330200"/>
                <a:gd name="connsiteY14" fmla="*/ 128917 h 329235"/>
                <a:gd name="connsiteX15" fmla="*/ 299484 w 330200"/>
                <a:gd name="connsiteY15" fmla="*/ 229223 h 329235"/>
                <a:gd name="connsiteX16" fmla="*/ 269765 w 330200"/>
                <a:gd name="connsiteY16" fmla="*/ 229223 h 329235"/>
                <a:gd name="connsiteX17" fmla="*/ 269765 w 330200"/>
                <a:gd name="connsiteY17" fmla="*/ 128917 h 329235"/>
                <a:gd name="connsiteX18" fmla="*/ 220663 w 330200"/>
                <a:gd name="connsiteY18" fmla="*/ 128917 h 329235"/>
                <a:gd name="connsiteX19" fmla="*/ 220663 w 330200"/>
                <a:gd name="connsiteY19" fmla="*/ 229223 h 329235"/>
                <a:gd name="connsiteX20" fmla="*/ 189652 w 330200"/>
                <a:gd name="connsiteY20" fmla="*/ 229223 h 329235"/>
                <a:gd name="connsiteX21" fmla="*/ 189652 w 330200"/>
                <a:gd name="connsiteY21" fmla="*/ 128917 h 329235"/>
                <a:gd name="connsiteX22" fmla="*/ 140550 w 330200"/>
                <a:gd name="connsiteY22" fmla="*/ 128917 h 329235"/>
                <a:gd name="connsiteX23" fmla="*/ 140550 w 330200"/>
                <a:gd name="connsiteY23" fmla="*/ 229223 h 329235"/>
                <a:gd name="connsiteX24" fmla="*/ 109538 w 330200"/>
                <a:gd name="connsiteY24" fmla="*/ 229223 h 329235"/>
                <a:gd name="connsiteX25" fmla="*/ 109538 w 330200"/>
                <a:gd name="connsiteY25" fmla="*/ 128917 h 329235"/>
                <a:gd name="connsiteX26" fmla="*/ 60436 w 330200"/>
                <a:gd name="connsiteY26" fmla="*/ 128917 h 329235"/>
                <a:gd name="connsiteX27" fmla="*/ 60436 w 330200"/>
                <a:gd name="connsiteY27" fmla="*/ 229223 h 329235"/>
                <a:gd name="connsiteX28" fmla="*/ 30717 w 330200"/>
                <a:gd name="connsiteY28" fmla="*/ 229223 h 329235"/>
                <a:gd name="connsiteX29" fmla="*/ 30717 w 330200"/>
                <a:gd name="connsiteY29" fmla="*/ 128917 h 329235"/>
                <a:gd name="connsiteX30" fmla="*/ 15211 w 330200"/>
                <a:gd name="connsiteY30" fmla="*/ 128917 h 329235"/>
                <a:gd name="connsiteX31" fmla="*/ 997 w 330200"/>
                <a:gd name="connsiteY31" fmla="*/ 118630 h 329235"/>
                <a:gd name="connsiteX32" fmla="*/ 7458 w 330200"/>
                <a:gd name="connsiteY32" fmla="*/ 101912 h 329235"/>
                <a:gd name="connsiteX33" fmla="*/ 157348 w 330200"/>
                <a:gd name="connsiteY33" fmla="*/ 2893 h 3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200" h="329235">
                  <a:moveTo>
                    <a:pt x="15478" y="259385"/>
                  </a:moveTo>
                  <a:cubicBezTo>
                    <a:pt x="15478" y="259385"/>
                    <a:pt x="15478" y="259385"/>
                    <a:pt x="314722" y="259385"/>
                  </a:cubicBezTo>
                  <a:cubicBezTo>
                    <a:pt x="322461" y="259385"/>
                    <a:pt x="330200" y="265853"/>
                    <a:pt x="330200" y="274907"/>
                  </a:cubicBezTo>
                  <a:cubicBezTo>
                    <a:pt x="330200" y="274907"/>
                    <a:pt x="330200" y="274907"/>
                    <a:pt x="330200" y="313713"/>
                  </a:cubicBezTo>
                  <a:cubicBezTo>
                    <a:pt x="330200" y="322768"/>
                    <a:pt x="322461" y="329235"/>
                    <a:pt x="314722" y="329235"/>
                  </a:cubicBezTo>
                  <a:cubicBezTo>
                    <a:pt x="314722" y="329235"/>
                    <a:pt x="314722" y="329235"/>
                    <a:pt x="15478" y="329235"/>
                  </a:cubicBezTo>
                  <a:cubicBezTo>
                    <a:pt x="7739" y="329235"/>
                    <a:pt x="0" y="322768"/>
                    <a:pt x="0" y="313713"/>
                  </a:cubicBezTo>
                  <a:cubicBezTo>
                    <a:pt x="0" y="313713"/>
                    <a:pt x="0" y="313713"/>
                    <a:pt x="0" y="274907"/>
                  </a:cubicBezTo>
                  <a:cubicBezTo>
                    <a:pt x="0" y="265853"/>
                    <a:pt x="7739" y="259385"/>
                    <a:pt x="15478" y="259385"/>
                  </a:cubicBezTo>
                  <a:close/>
                  <a:moveTo>
                    <a:pt x="157348" y="2893"/>
                  </a:moveTo>
                  <a:cubicBezTo>
                    <a:pt x="161224" y="-965"/>
                    <a:pt x="168977" y="-965"/>
                    <a:pt x="172854" y="2893"/>
                  </a:cubicBezTo>
                  <a:cubicBezTo>
                    <a:pt x="172854" y="2893"/>
                    <a:pt x="172854" y="2893"/>
                    <a:pt x="322743" y="101912"/>
                  </a:cubicBezTo>
                  <a:cubicBezTo>
                    <a:pt x="329204" y="105770"/>
                    <a:pt x="331788" y="112200"/>
                    <a:pt x="329204" y="118630"/>
                  </a:cubicBezTo>
                  <a:cubicBezTo>
                    <a:pt x="327912" y="125060"/>
                    <a:pt x="321451" y="128917"/>
                    <a:pt x="314990" y="128917"/>
                  </a:cubicBezTo>
                  <a:cubicBezTo>
                    <a:pt x="314990" y="128917"/>
                    <a:pt x="314990" y="128917"/>
                    <a:pt x="299484" y="128917"/>
                  </a:cubicBezTo>
                  <a:cubicBezTo>
                    <a:pt x="299484" y="128917"/>
                    <a:pt x="299484" y="128917"/>
                    <a:pt x="299484" y="229223"/>
                  </a:cubicBezTo>
                  <a:cubicBezTo>
                    <a:pt x="299484" y="229223"/>
                    <a:pt x="299484" y="229223"/>
                    <a:pt x="269765" y="229223"/>
                  </a:cubicBezTo>
                  <a:cubicBezTo>
                    <a:pt x="269765" y="229223"/>
                    <a:pt x="269765" y="229223"/>
                    <a:pt x="269765" y="128917"/>
                  </a:cubicBezTo>
                  <a:cubicBezTo>
                    <a:pt x="269765" y="128917"/>
                    <a:pt x="269765" y="128917"/>
                    <a:pt x="220663" y="128917"/>
                  </a:cubicBezTo>
                  <a:cubicBezTo>
                    <a:pt x="220663" y="128917"/>
                    <a:pt x="220663" y="128917"/>
                    <a:pt x="220663" y="229223"/>
                  </a:cubicBezTo>
                  <a:cubicBezTo>
                    <a:pt x="220663" y="229223"/>
                    <a:pt x="220663" y="229223"/>
                    <a:pt x="189652" y="229223"/>
                  </a:cubicBezTo>
                  <a:cubicBezTo>
                    <a:pt x="189652" y="229223"/>
                    <a:pt x="189652" y="229223"/>
                    <a:pt x="189652" y="128917"/>
                  </a:cubicBezTo>
                  <a:cubicBezTo>
                    <a:pt x="189652" y="128917"/>
                    <a:pt x="189652" y="128917"/>
                    <a:pt x="140550" y="128917"/>
                  </a:cubicBezTo>
                  <a:cubicBezTo>
                    <a:pt x="140550" y="128917"/>
                    <a:pt x="140550" y="128917"/>
                    <a:pt x="140550" y="229223"/>
                  </a:cubicBezTo>
                  <a:cubicBezTo>
                    <a:pt x="140550" y="229223"/>
                    <a:pt x="140550" y="229223"/>
                    <a:pt x="109538" y="229223"/>
                  </a:cubicBezTo>
                  <a:cubicBezTo>
                    <a:pt x="109538" y="229223"/>
                    <a:pt x="109538" y="229223"/>
                    <a:pt x="109538" y="128917"/>
                  </a:cubicBezTo>
                  <a:cubicBezTo>
                    <a:pt x="109538" y="128917"/>
                    <a:pt x="109538" y="128917"/>
                    <a:pt x="60436" y="128917"/>
                  </a:cubicBezTo>
                  <a:cubicBezTo>
                    <a:pt x="60436" y="128917"/>
                    <a:pt x="60436" y="128917"/>
                    <a:pt x="60436" y="229223"/>
                  </a:cubicBezTo>
                  <a:cubicBezTo>
                    <a:pt x="60436" y="229223"/>
                    <a:pt x="60436" y="229223"/>
                    <a:pt x="30717" y="229223"/>
                  </a:cubicBezTo>
                  <a:cubicBezTo>
                    <a:pt x="30717" y="229223"/>
                    <a:pt x="30717" y="229223"/>
                    <a:pt x="30717" y="128917"/>
                  </a:cubicBezTo>
                  <a:cubicBezTo>
                    <a:pt x="30717" y="128917"/>
                    <a:pt x="30717" y="128917"/>
                    <a:pt x="15211" y="128917"/>
                  </a:cubicBezTo>
                  <a:cubicBezTo>
                    <a:pt x="8750" y="128917"/>
                    <a:pt x="2290" y="125060"/>
                    <a:pt x="997" y="118630"/>
                  </a:cubicBezTo>
                  <a:cubicBezTo>
                    <a:pt x="-1587" y="112200"/>
                    <a:pt x="997" y="105770"/>
                    <a:pt x="7458" y="101912"/>
                  </a:cubicBezTo>
                  <a:cubicBezTo>
                    <a:pt x="7458" y="101912"/>
                    <a:pt x="7458" y="101912"/>
                    <a:pt x="157348" y="28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p>
        </p:txBody>
      </p:sp>
      <p:grpSp>
        <p:nvGrpSpPr>
          <p:cNvPr id="4" name="PA_113d5a66-c26c-4013-aa05-9221e914f2fa"/>
          <p:cNvGrpSpPr>
            <a:grpSpLocks noChangeAspect="1"/>
          </p:cNvGrpSpPr>
          <p:nvPr>
            <p:custDataLst>
              <p:tags r:id="rId3"/>
            </p:custDataLst>
          </p:nvPr>
        </p:nvGrpSpPr>
        <p:grpSpPr>
          <a:xfrm>
            <a:off x="767409" y="1251071"/>
            <a:ext cx="10705452" cy="4754808"/>
            <a:chOff x="767408" y="1251073"/>
            <a:chExt cx="10705454" cy="4754809"/>
          </a:xfrm>
        </p:grpSpPr>
        <p:grpSp>
          <p:nvGrpSpPr>
            <p:cNvPr id="5" name="Group 1"/>
            <p:cNvGrpSpPr/>
            <p:nvPr/>
          </p:nvGrpSpPr>
          <p:grpSpPr>
            <a:xfrm>
              <a:off x="4145153" y="1251073"/>
              <a:ext cx="3862749" cy="4754809"/>
              <a:chOff x="4145153" y="1251073"/>
              <a:chExt cx="3862749" cy="4754809"/>
            </a:xfrm>
          </p:grpSpPr>
          <p:grpSp>
            <p:nvGrpSpPr>
              <p:cNvPr id="36" name="Group 118"/>
              <p:cNvGrpSpPr/>
              <p:nvPr/>
            </p:nvGrpSpPr>
            <p:grpSpPr>
              <a:xfrm>
                <a:off x="5614772" y="3646594"/>
                <a:ext cx="875232" cy="2359288"/>
                <a:chOff x="5588618" y="3680520"/>
                <a:chExt cx="988675" cy="1941036"/>
              </a:xfrm>
              <a:solidFill>
                <a:schemeClr val="accent5"/>
              </a:solidFill>
            </p:grpSpPr>
            <p:cxnSp>
              <p:nvCxnSpPr>
                <p:cNvPr id="43" name="Straight Connector 119"/>
                <p:cNvCxnSpPr/>
                <p:nvPr/>
              </p:nvCxnSpPr>
              <p:spPr>
                <a:xfrm>
                  <a:off x="5616754" y="3786455"/>
                  <a:ext cx="4375" cy="1220057"/>
                </a:xfrm>
                <a:prstGeom prst="line">
                  <a:avLst/>
                </a:prstGeom>
                <a:grpFill/>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120"/>
                <p:cNvCxnSpPr/>
                <p:nvPr/>
              </p:nvCxnSpPr>
              <p:spPr>
                <a:xfrm>
                  <a:off x="6525816" y="3783820"/>
                  <a:ext cx="4375" cy="1220057"/>
                </a:xfrm>
                <a:prstGeom prst="line">
                  <a:avLst/>
                </a:prstGeom>
                <a:grpFill/>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121"/>
                <p:cNvCxnSpPr/>
                <p:nvPr/>
              </p:nvCxnSpPr>
              <p:spPr>
                <a:xfrm>
                  <a:off x="5833054" y="3682011"/>
                  <a:ext cx="4375" cy="1220057"/>
                </a:xfrm>
                <a:prstGeom prst="line">
                  <a:avLst/>
                </a:prstGeom>
                <a:grpFill/>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122"/>
                <p:cNvCxnSpPr/>
                <p:nvPr/>
              </p:nvCxnSpPr>
              <p:spPr>
                <a:xfrm>
                  <a:off x="6328716" y="3680520"/>
                  <a:ext cx="4375" cy="1220057"/>
                </a:xfrm>
                <a:prstGeom prst="line">
                  <a:avLst/>
                </a:prstGeom>
                <a:grpFill/>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7" name="Freeform: Shape 123"/>
                <p:cNvSpPr>
                  <a:spLocks noChangeAspect="1"/>
                </p:cNvSpPr>
                <p:nvPr/>
              </p:nvSpPr>
              <p:spPr bwMode="auto">
                <a:xfrm>
                  <a:off x="5588618" y="4770963"/>
                  <a:ext cx="988675" cy="850593"/>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chemeClr val="accent4"/>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7" name="Group 124"/>
              <p:cNvGrpSpPr>
                <a:grpSpLocks noChangeAspect="1"/>
              </p:cNvGrpSpPr>
              <p:nvPr/>
            </p:nvGrpSpPr>
            <p:grpSpPr>
              <a:xfrm>
                <a:off x="4145153" y="1251073"/>
                <a:ext cx="3862749" cy="2757130"/>
                <a:chOff x="1969112" y="2879890"/>
                <a:chExt cx="4032281" cy="2863085"/>
              </a:xfrm>
            </p:grpSpPr>
            <p:sp>
              <p:nvSpPr>
                <p:cNvPr id="38" name="Freeform: Shape 125"/>
                <p:cNvSpPr/>
                <p:nvPr/>
              </p:nvSpPr>
              <p:spPr>
                <a:xfrm>
                  <a:off x="2983489" y="3790960"/>
                  <a:ext cx="1952014" cy="1952018"/>
                </a:xfrm>
                <a:custGeom>
                  <a:avLst/>
                  <a:gdLst>
                    <a:gd name="connsiteX0" fmla="*/ 0 w 1952018"/>
                    <a:gd name="connsiteY0" fmla="*/ 976008 h 1952018"/>
                    <a:gd name="connsiteX1" fmla="*/ 976008 w 1952018"/>
                    <a:gd name="connsiteY1" fmla="*/ 0 h 1952018"/>
                    <a:gd name="connsiteX2" fmla="*/ 1952018 w 1952018"/>
                    <a:gd name="connsiteY2" fmla="*/ 976008 h 1952018"/>
                    <a:gd name="connsiteX3" fmla="*/ 976008 w 1952018"/>
                    <a:gd name="connsiteY3" fmla="*/ 1952018 h 1952018"/>
                    <a:gd name="connsiteX4" fmla="*/ 0 w 1952018"/>
                    <a:gd name="connsiteY4" fmla="*/ 976008 h 1952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018" h="1952018">
                      <a:moveTo>
                        <a:pt x="0" y="976008"/>
                      </a:moveTo>
                      <a:cubicBezTo>
                        <a:pt x="0" y="436974"/>
                        <a:pt x="436974" y="0"/>
                        <a:pt x="976008" y="0"/>
                      </a:cubicBezTo>
                      <a:cubicBezTo>
                        <a:pt x="1515042" y="0"/>
                        <a:pt x="1952018" y="436974"/>
                        <a:pt x="1952018" y="976008"/>
                      </a:cubicBezTo>
                      <a:cubicBezTo>
                        <a:pt x="1952018" y="1515042"/>
                        <a:pt x="1515042" y="1952018"/>
                        <a:pt x="976008" y="1952018"/>
                      </a:cubicBezTo>
                      <a:cubicBezTo>
                        <a:pt x="436974" y="1952018"/>
                        <a:pt x="0" y="1515042"/>
                        <a:pt x="0" y="976008"/>
                      </a:cubicBez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Freeform: Shape 126"/>
                <p:cNvSpPr/>
                <p:nvPr/>
              </p:nvSpPr>
              <p:spPr>
                <a:xfrm>
                  <a:off x="2240403" y="3119262"/>
                  <a:ext cx="1419647" cy="1419647"/>
                </a:xfrm>
                <a:custGeom>
                  <a:avLst/>
                  <a:gdLst>
                    <a:gd name="connsiteX0" fmla="*/ 0 w 1419647"/>
                    <a:gd name="connsiteY0" fmla="*/ 709824 h 1419647"/>
                    <a:gd name="connsiteX1" fmla="*/ 709824 w 1419647"/>
                    <a:gd name="connsiteY1" fmla="*/ 0 h 1419647"/>
                    <a:gd name="connsiteX2" fmla="*/ 1419648 w 1419647"/>
                    <a:gd name="connsiteY2" fmla="*/ 709824 h 1419647"/>
                    <a:gd name="connsiteX3" fmla="*/ 709824 w 1419647"/>
                    <a:gd name="connsiteY3" fmla="*/ 1419648 h 1419647"/>
                    <a:gd name="connsiteX4" fmla="*/ 0 w 1419647"/>
                    <a:gd name="connsiteY4" fmla="*/ 709824 h 141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647" h="1419647">
                      <a:moveTo>
                        <a:pt x="0" y="709824"/>
                      </a:moveTo>
                      <a:cubicBezTo>
                        <a:pt x="0" y="317799"/>
                        <a:pt x="317799" y="0"/>
                        <a:pt x="709824" y="0"/>
                      </a:cubicBezTo>
                      <a:cubicBezTo>
                        <a:pt x="1101849" y="0"/>
                        <a:pt x="1419648" y="317799"/>
                        <a:pt x="1419648" y="709824"/>
                      </a:cubicBezTo>
                      <a:cubicBezTo>
                        <a:pt x="1419648" y="1101849"/>
                        <a:pt x="1101849" y="1419648"/>
                        <a:pt x="709824" y="1419648"/>
                      </a:cubicBezTo>
                      <a:cubicBezTo>
                        <a:pt x="317799" y="1419648"/>
                        <a:pt x="0" y="1101849"/>
                        <a:pt x="0" y="709824"/>
                      </a:cubicBezTo>
                      <a:close/>
                    </a:path>
                  </a:pathLst>
                </a:custGeom>
                <a:solidFill>
                  <a:schemeClr val="accent2"/>
                </a:solidFill>
                <a:ln>
                  <a:noFill/>
                </a:ln>
              </p:spPr>
              <p:style>
                <a:lnRef idx="2">
                  <a:schemeClr val="lt1">
                    <a:hueOff val="0"/>
                    <a:satOff val="0"/>
                    <a:lumOff val="0"/>
                    <a:alphaOff val="0"/>
                  </a:schemeClr>
                </a:lnRef>
                <a:fillRef idx="1">
                  <a:schemeClr val="accent2">
                    <a:hueOff val="-716791"/>
                    <a:satOff val="-17271"/>
                    <a:lumOff val="-10392"/>
                    <a:alphaOff val="0"/>
                  </a:schemeClr>
                </a:fillRef>
                <a:effectRef idx="0">
                  <a:schemeClr val="accent2">
                    <a:hueOff val="-716791"/>
                    <a:satOff val="-17271"/>
                    <a:lumOff val="-10392"/>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0" name="Freeform: Shape 127"/>
                <p:cNvSpPr/>
                <p:nvPr/>
              </p:nvSpPr>
              <p:spPr>
                <a:xfrm>
                  <a:off x="4162929" y="3001584"/>
                  <a:ext cx="1703578" cy="1703578"/>
                </a:xfrm>
                <a:custGeom>
                  <a:avLst/>
                  <a:gdLst>
                    <a:gd name="connsiteX0" fmla="*/ 0 w 1390964"/>
                    <a:gd name="connsiteY0" fmla="*/ 695482 h 1390964"/>
                    <a:gd name="connsiteX1" fmla="*/ 695482 w 1390964"/>
                    <a:gd name="connsiteY1" fmla="*/ 0 h 1390964"/>
                    <a:gd name="connsiteX2" fmla="*/ 1390964 w 1390964"/>
                    <a:gd name="connsiteY2" fmla="*/ 695482 h 1390964"/>
                    <a:gd name="connsiteX3" fmla="*/ 695482 w 1390964"/>
                    <a:gd name="connsiteY3" fmla="*/ 1390964 h 1390964"/>
                    <a:gd name="connsiteX4" fmla="*/ 0 w 1390964"/>
                    <a:gd name="connsiteY4" fmla="*/ 695482 h 139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964" h="1390964">
                      <a:moveTo>
                        <a:pt x="146973" y="842454"/>
                      </a:moveTo>
                      <a:cubicBezTo>
                        <a:pt x="65803" y="539522"/>
                        <a:pt x="245577" y="228144"/>
                        <a:pt x="548510" y="146973"/>
                      </a:cubicBezTo>
                      <a:cubicBezTo>
                        <a:pt x="851442" y="65803"/>
                        <a:pt x="1162820" y="245577"/>
                        <a:pt x="1243991" y="548510"/>
                      </a:cubicBezTo>
                      <a:cubicBezTo>
                        <a:pt x="1325161" y="851442"/>
                        <a:pt x="1145387" y="1162820"/>
                        <a:pt x="842454" y="1243991"/>
                      </a:cubicBezTo>
                      <a:cubicBezTo>
                        <a:pt x="539522" y="1325161"/>
                        <a:pt x="228144" y="1145387"/>
                        <a:pt x="146973" y="842454"/>
                      </a:cubicBezTo>
                      <a:close/>
                    </a:path>
                  </a:pathLst>
                </a:custGeom>
                <a:solidFill>
                  <a:schemeClr val="accent3"/>
                </a:solidFill>
                <a:ln>
                  <a:noFill/>
                </a:ln>
              </p:spPr>
              <p:style>
                <a:lnRef idx="2">
                  <a:schemeClr val="lt1">
                    <a:hueOff val="0"/>
                    <a:satOff val="0"/>
                    <a:lumOff val="0"/>
                    <a:alphaOff val="0"/>
                  </a:schemeClr>
                </a:lnRef>
                <a:fillRef idx="1">
                  <a:schemeClr val="accent2">
                    <a:hueOff val="-1433582"/>
                    <a:satOff val="-34543"/>
                    <a:lumOff val="-20784"/>
                    <a:alphaOff val="0"/>
                  </a:schemeClr>
                </a:fillRef>
                <a:effectRef idx="0">
                  <a:schemeClr val="accent2">
                    <a:hueOff val="-1433582"/>
                    <a:satOff val="-34543"/>
                    <a:lumOff val="-20784"/>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Shape 128"/>
                <p:cNvSpPr/>
                <p:nvPr/>
              </p:nvSpPr>
              <p:spPr>
                <a:xfrm rot="21424675">
                  <a:off x="1969112" y="2906378"/>
                  <a:ext cx="1824919" cy="1805879"/>
                </a:xfrm>
                <a:prstGeom prst="leftCircularArrow">
                  <a:avLst>
                    <a:gd name="adj1" fmla="val 6452"/>
                    <a:gd name="adj2" fmla="val 429999"/>
                    <a:gd name="adj3" fmla="val 10489124"/>
                    <a:gd name="adj4" fmla="val 14837806"/>
                    <a:gd name="adj5" fmla="val 7527"/>
                  </a:avLst>
                </a:prstGeom>
                <a:solidFill>
                  <a:schemeClr val="accent2"/>
                </a:solidFill>
              </p:spPr>
              <p:style>
                <a:lnRef idx="0">
                  <a:schemeClr val="lt1">
                    <a:hueOff val="0"/>
                    <a:satOff val="0"/>
                    <a:lumOff val="0"/>
                    <a:alphaOff val="0"/>
                  </a:schemeClr>
                </a:lnRef>
                <a:fillRef idx="1">
                  <a:schemeClr val="accent2">
                    <a:hueOff val="-716791"/>
                    <a:satOff val="-17271"/>
                    <a:lumOff val="-10392"/>
                    <a:alphaOff val="0"/>
                  </a:schemeClr>
                </a:fillRef>
                <a:effectRef idx="0">
                  <a:schemeClr val="accent2">
                    <a:hueOff val="-716791"/>
                    <a:satOff val="-17271"/>
                    <a:lumOff val="-10392"/>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2" name="Arrow: Circular 129"/>
                <p:cNvSpPr/>
                <p:nvPr/>
              </p:nvSpPr>
              <p:spPr>
                <a:xfrm rot="7051373">
                  <a:off x="4044054" y="2879890"/>
                  <a:ext cx="1957339" cy="1957339"/>
                </a:xfrm>
                <a:prstGeom prst="circularArrow">
                  <a:avLst>
                    <a:gd name="adj1" fmla="val 5984"/>
                    <a:gd name="adj2" fmla="val 394124"/>
                    <a:gd name="adj3" fmla="val 13313824"/>
                    <a:gd name="adj4" fmla="val 10508221"/>
                    <a:gd name="adj5" fmla="val 6981"/>
                  </a:avLst>
                </a:prstGeom>
                <a:solidFill>
                  <a:schemeClr val="accent3"/>
                </a:solidFill>
              </p:spPr>
              <p:style>
                <a:lnRef idx="0">
                  <a:schemeClr val="lt1">
                    <a:hueOff val="0"/>
                    <a:satOff val="0"/>
                    <a:lumOff val="0"/>
                    <a:alphaOff val="0"/>
                  </a:schemeClr>
                </a:lnRef>
                <a:fillRef idx="1">
                  <a:schemeClr val="accent2">
                    <a:hueOff val="-1433582"/>
                    <a:satOff val="-34543"/>
                    <a:lumOff val="-20784"/>
                    <a:alphaOff val="0"/>
                  </a:schemeClr>
                </a:fillRef>
                <a:effectRef idx="0">
                  <a:schemeClr val="accent2">
                    <a:hueOff val="-1433582"/>
                    <a:satOff val="-34543"/>
                    <a:lumOff val="-20784"/>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
          <p:nvSpPr>
            <p:cNvPr id="6" name="Freeform: Shape 131"/>
            <p:cNvSpPr/>
            <p:nvPr/>
          </p:nvSpPr>
          <p:spPr bwMode="auto">
            <a:xfrm>
              <a:off x="4873803" y="1875788"/>
              <a:ext cx="437572" cy="437572"/>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Freeform: Shape 132"/>
            <p:cNvSpPr/>
            <p:nvPr/>
          </p:nvSpPr>
          <p:spPr bwMode="auto">
            <a:xfrm>
              <a:off x="6843923" y="1875788"/>
              <a:ext cx="437572" cy="437572"/>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Freeform: Shape 133"/>
            <p:cNvSpPr/>
            <p:nvPr/>
          </p:nvSpPr>
          <p:spPr bwMode="auto">
            <a:xfrm>
              <a:off x="5758511" y="2847317"/>
              <a:ext cx="568844" cy="56884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Freeform: Shape 134"/>
            <p:cNvSpPr/>
            <p:nvPr/>
          </p:nvSpPr>
          <p:spPr>
            <a:xfrm>
              <a:off x="5354654" y="3494220"/>
              <a:ext cx="1376558" cy="18466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45719" tIns="-1" rIns="0" bIns="0" anchor="ctr" anchorCtr="0">
              <a:normAutofit/>
            </a:bodyPr>
            <a:lstStyle/>
            <a:p>
              <a:pPr lvl="0" algn="ctr" defTabSz="800100">
                <a:spcBef>
                  <a:spcPct val="0"/>
                </a:spcBef>
                <a:spcAft>
                  <a:spcPct val="0"/>
                </a:spcAft>
              </a:pPr>
              <a:r>
                <a:rPr lang="zh-CN" altLang="en-US" sz="1200" b="1">
                  <a:solidFill>
                    <a:schemeClr val="bg1">
                      <a:lumMod val="9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0" name="Freeform: Shape 135"/>
            <p:cNvSpPr/>
            <p:nvPr/>
          </p:nvSpPr>
          <p:spPr>
            <a:xfrm>
              <a:off x="4478055" y="2382356"/>
              <a:ext cx="1193782" cy="18466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anchor="ctr" anchorCtr="0">
              <a:normAutofit/>
            </a:bodyPr>
            <a:lstStyle/>
            <a:p>
              <a:pPr lvl="0" algn="ctr" defTabSz="800100">
                <a:spcBef>
                  <a:spcPct val="0"/>
                </a:spcBef>
                <a:spcAft>
                  <a:spcPct val="0"/>
                </a:spcAft>
              </a:pPr>
              <a:r>
                <a:rPr lang="zh-CN" altLang="en-US" sz="1200" b="1">
                  <a:solidFill>
                    <a:schemeClr val="bg1">
                      <a:lumMod val="9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11" name="Freeform: Shape 136"/>
            <p:cNvSpPr/>
            <p:nvPr/>
          </p:nvSpPr>
          <p:spPr>
            <a:xfrm>
              <a:off x="6450276" y="2382356"/>
              <a:ext cx="1193782" cy="18466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anchor="ctr" anchorCtr="0">
              <a:normAutofit/>
            </a:bodyPr>
            <a:lstStyle/>
            <a:p>
              <a:pPr lvl="0" algn="ctr" defTabSz="800100">
                <a:spcBef>
                  <a:spcPct val="0"/>
                </a:spcBef>
                <a:spcAft>
                  <a:spcPct val="0"/>
                </a:spcAft>
              </a:pPr>
              <a:r>
                <a:rPr lang="zh-CN" altLang="en-US" sz="1200" b="1">
                  <a:solidFill>
                    <a:schemeClr val="bg1">
                      <a:lumMod val="9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grpSp>
          <p:nvGrpSpPr>
            <p:cNvPr id="12" name="Group 137"/>
            <p:cNvGrpSpPr/>
            <p:nvPr/>
          </p:nvGrpSpPr>
          <p:grpSpPr>
            <a:xfrm>
              <a:off x="3121527" y="2635255"/>
              <a:ext cx="1444736" cy="951297"/>
              <a:chOff x="3672114" y="2961703"/>
              <a:chExt cx="1188615" cy="782652"/>
            </a:xfrm>
          </p:grpSpPr>
          <p:cxnSp>
            <p:nvCxnSpPr>
              <p:cNvPr id="34" name="Straight Connector 138"/>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39"/>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3" name="Group 140"/>
            <p:cNvGrpSpPr/>
            <p:nvPr/>
          </p:nvGrpSpPr>
          <p:grpSpPr>
            <a:xfrm flipH="1">
              <a:off x="7591120" y="2635255"/>
              <a:ext cx="1444736" cy="951297"/>
              <a:chOff x="3672114" y="2961703"/>
              <a:chExt cx="1188615" cy="782652"/>
            </a:xfrm>
          </p:grpSpPr>
          <p:cxnSp>
            <p:nvCxnSpPr>
              <p:cNvPr id="32" name="Straight Connector 141"/>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142"/>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4" name="Group 143"/>
            <p:cNvGrpSpPr/>
            <p:nvPr/>
          </p:nvGrpSpPr>
          <p:grpSpPr>
            <a:xfrm flipH="1">
              <a:off x="6577621" y="3862193"/>
              <a:ext cx="1444736" cy="951297"/>
              <a:chOff x="3672114" y="2961703"/>
              <a:chExt cx="1188615" cy="782652"/>
            </a:xfrm>
          </p:grpSpPr>
          <p:cxnSp>
            <p:nvCxnSpPr>
              <p:cNvPr id="30" name="Straight Connector 144"/>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145"/>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5" name="Group 146"/>
            <p:cNvGrpSpPr/>
            <p:nvPr/>
          </p:nvGrpSpPr>
          <p:grpSpPr>
            <a:xfrm flipV="1">
              <a:off x="4987946" y="4778206"/>
              <a:ext cx="585390" cy="419573"/>
              <a:chOff x="3672114" y="2961703"/>
              <a:chExt cx="1188615" cy="782652"/>
            </a:xfrm>
          </p:grpSpPr>
          <p:cxnSp>
            <p:nvCxnSpPr>
              <p:cNvPr id="28" name="Straight Connector 147"/>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148"/>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6" name="Group 5"/>
            <p:cNvGrpSpPr/>
            <p:nvPr/>
          </p:nvGrpSpPr>
          <p:grpSpPr>
            <a:xfrm>
              <a:off x="2639616" y="4675782"/>
              <a:ext cx="2272816" cy="829509"/>
              <a:chOff x="2639616" y="4675782"/>
              <a:chExt cx="2272816" cy="829509"/>
            </a:xfrm>
          </p:grpSpPr>
          <p:sp>
            <p:nvSpPr>
              <p:cNvPr id="26" name="TextBox 152"/>
              <p:cNvSpPr txBox="1"/>
              <p:nvPr/>
            </p:nvSpPr>
            <p:spPr>
              <a:xfrm>
                <a:off x="2639616" y="4675782"/>
                <a:ext cx="2272816" cy="215444"/>
              </a:xfrm>
              <a:prstGeom prst="rect">
                <a:avLst/>
              </a:prstGeom>
            </p:spPr>
            <p:txBody>
              <a:bodyPr vert="horz" wrap="none" lIns="0" tIns="0" rIns="0" bIns="0" anchor="t">
                <a:noAutofit/>
              </a:bodyPr>
              <a:lstStyle/>
              <a:p>
                <a:pPr>
                  <a:spcBef>
                    <a:spcPct val="0"/>
                  </a:spcBef>
                </a:pPr>
                <a:r>
                  <a:rPr lang="zh-CN" altLang="en-US" sz="2000" b="1">
                    <a:solidFill>
                      <a:schemeClr val="accent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7" name="Rectangle 4"/>
              <p:cNvSpPr/>
              <p:nvPr/>
            </p:nvSpPr>
            <p:spPr>
              <a:xfrm>
                <a:off x="2639616" y="5043626"/>
                <a:ext cx="2272816" cy="461665"/>
              </a:xfrm>
              <a:prstGeom prst="rect">
                <a:avLst/>
              </a:prstGeom>
            </p:spPr>
            <p:txBody>
              <a:bodyPr wrap="square" lIns="0" tIns="0" rIns="0" bIns="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a:t>
                </a:r>
              </a:p>
            </p:txBody>
          </p:sp>
        </p:grpSp>
        <p:grpSp>
          <p:nvGrpSpPr>
            <p:cNvPr id="17" name="Group 41"/>
            <p:cNvGrpSpPr/>
            <p:nvPr/>
          </p:nvGrpSpPr>
          <p:grpSpPr>
            <a:xfrm>
              <a:off x="767408" y="3465004"/>
              <a:ext cx="2272816" cy="820096"/>
              <a:chOff x="2639616" y="4685195"/>
              <a:chExt cx="2272816" cy="820096"/>
            </a:xfrm>
          </p:grpSpPr>
          <p:sp>
            <p:nvSpPr>
              <p:cNvPr id="24" name="TextBox 42"/>
              <p:cNvSpPr txBox="1"/>
              <p:nvPr/>
            </p:nvSpPr>
            <p:spPr>
              <a:xfrm>
                <a:off x="2639616" y="4685195"/>
                <a:ext cx="2272816" cy="215444"/>
              </a:xfrm>
              <a:prstGeom prst="rect">
                <a:avLst/>
              </a:prstGeom>
            </p:spPr>
            <p:txBody>
              <a:bodyPr vert="horz" wrap="none" lIns="0" tIns="0" rIns="0" bIns="0" anchor="t">
                <a:noAutofit/>
              </a:bodyPr>
              <a:lstStyle/>
              <a:p>
                <a:pPr>
                  <a:spcBef>
                    <a:spcPct val="0"/>
                  </a:spcBef>
                </a:pPr>
                <a:r>
                  <a:rPr lang="zh-CN" altLang="en-US" sz="2000" b="1" dirty="0">
                    <a:solidFill>
                      <a:schemeClr val="accent2">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5" name="Rectangle 43"/>
              <p:cNvSpPr/>
              <p:nvPr/>
            </p:nvSpPr>
            <p:spPr>
              <a:xfrm>
                <a:off x="2639616" y="5043626"/>
                <a:ext cx="2272816" cy="461665"/>
              </a:xfrm>
              <a:prstGeom prst="rect">
                <a:avLst/>
              </a:prstGeom>
            </p:spPr>
            <p:txBody>
              <a:bodyPr wrap="square" lIns="0" tIns="0" rIns="0" bIns="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a:t>
                </a:r>
              </a:p>
            </p:txBody>
          </p:sp>
        </p:grpSp>
        <p:grpSp>
          <p:nvGrpSpPr>
            <p:cNvPr id="18" name="Group 45"/>
            <p:cNvGrpSpPr/>
            <p:nvPr/>
          </p:nvGrpSpPr>
          <p:grpSpPr>
            <a:xfrm>
              <a:off x="9151775" y="3465004"/>
              <a:ext cx="2321087" cy="829509"/>
              <a:chOff x="2639615" y="4675782"/>
              <a:chExt cx="2321087" cy="829509"/>
            </a:xfrm>
          </p:grpSpPr>
          <p:sp>
            <p:nvSpPr>
              <p:cNvPr id="22" name="TextBox 46"/>
              <p:cNvSpPr txBox="1"/>
              <p:nvPr/>
            </p:nvSpPr>
            <p:spPr>
              <a:xfrm>
                <a:off x="2639615" y="4675782"/>
                <a:ext cx="2321087" cy="215444"/>
              </a:xfrm>
              <a:prstGeom prst="rect">
                <a:avLst/>
              </a:prstGeom>
            </p:spPr>
            <p:txBody>
              <a:bodyPr vert="horz" wrap="none" lIns="0" tIns="0" rIns="0" bIns="0" anchor="t" anchorCtr="0">
                <a:noAutofit/>
              </a:bodyPr>
              <a:lstStyle/>
              <a:p>
                <a:pPr algn="l">
                  <a:spcBef>
                    <a:spcPct val="0"/>
                  </a:spcBef>
                </a:pPr>
                <a:r>
                  <a:rPr lang="zh-CN" altLang="en-US" sz="2000" b="1" dirty="0">
                    <a:solidFill>
                      <a:schemeClr val="accent3">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3" name="Rectangle 47"/>
              <p:cNvSpPr/>
              <p:nvPr/>
            </p:nvSpPr>
            <p:spPr>
              <a:xfrm>
                <a:off x="2639616" y="5043626"/>
                <a:ext cx="2321086" cy="461665"/>
              </a:xfrm>
              <a:prstGeom prst="rect">
                <a:avLst/>
              </a:prstGeom>
            </p:spPr>
            <p:txBody>
              <a:bodyPr wrap="square" lIns="0" tIns="0" rIns="0" bIns="0" anchor="t" anchorCtr="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a:t>
                </a:r>
              </a:p>
            </p:txBody>
          </p:sp>
        </p:grpSp>
        <p:grpSp>
          <p:nvGrpSpPr>
            <p:cNvPr id="19" name="Group 44"/>
            <p:cNvGrpSpPr/>
            <p:nvPr/>
          </p:nvGrpSpPr>
          <p:grpSpPr>
            <a:xfrm>
              <a:off x="8242021" y="4691795"/>
              <a:ext cx="2321087" cy="829509"/>
              <a:chOff x="2639615" y="4675782"/>
              <a:chExt cx="2321087" cy="829509"/>
            </a:xfrm>
          </p:grpSpPr>
          <p:sp>
            <p:nvSpPr>
              <p:cNvPr id="20" name="TextBox 48"/>
              <p:cNvSpPr txBox="1"/>
              <p:nvPr/>
            </p:nvSpPr>
            <p:spPr>
              <a:xfrm>
                <a:off x="2639615" y="4675782"/>
                <a:ext cx="2321087" cy="215444"/>
              </a:xfrm>
              <a:prstGeom prst="rect">
                <a:avLst/>
              </a:prstGeom>
            </p:spPr>
            <p:txBody>
              <a:bodyPr vert="horz" wrap="none" lIns="0" tIns="0" rIns="0" bIns="0" anchor="t" anchorCtr="0">
                <a:noAutofit/>
              </a:bodyPr>
              <a:lstStyle/>
              <a:p>
                <a:pPr algn="l">
                  <a:spcBef>
                    <a:spcPct val="0"/>
                  </a:spcBef>
                </a:pPr>
                <a:r>
                  <a:rPr lang="zh-CN" altLang="en-US" sz="2000" b="1">
                    <a:solidFill>
                      <a:schemeClr val="accent5"/>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p>
            </p:txBody>
          </p:sp>
          <p:sp>
            <p:nvSpPr>
              <p:cNvPr id="21" name="Rectangle 49"/>
              <p:cNvSpPr/>
              <p:nvPr/>
            </p:nvSpPr>
            <p:spPr>
              <a:xfrm>
                <a:off x="2639616" y="5043626"/>
                <a:ext cx="2321086" cy="461665"/>
              </a:xfrm>
              <a:prstGeom prst="rect">
                <a:avLst/>
              </a:prstGeom>
            </p:spPr>
            <p:txBody>
              <a:bodyPr wrap="square" lIns="0" tIns="0" rIns="0" bIns="0" anchor="t" anchorCtr="0">
                <a:noAutofit/>
              </a:bodyPr>
              <a:lstStyle/>
              <a:p>
                <a:pPr algn="just">
                  <a:lnSpc>
                    <a:spcPct val="11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点击此处更换文本，点击此处更换文本点击此处更换文本</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16000" b="-16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1072680" y="2938109"/>
            <a:ext cx="5549901" cy="1444486"/>
            <a:chOff x="3352800" y="2321556"/>
            <a:chExt cx="5549901" cy="1444486"/>
          </a:xfrm>
        </p:grpSpPr>
        <p:cxnSp>
          <p:nvCxnSpPr>
            <p:cNvPr id="7" name="MH_Others_1"/>
            <p:cNvCxnSpPr/>
            <p:nvPr>
              <p:custDataLst>
                <p:tags r:id="rId3"/>
              </p:custDataLst>
            </p:nvPr>
          </p:nvCxnSpPr>
          <p:spPr>
            <a:xfrm>
              <a:off x="8069909" y="2321556"/>
              <a:ext cx="0" cy="1444486"/>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MH_Title"/>
            <p:cNvSpPr/>
            <p:nvPr>
              <p:custDataLst>
                <p:tags r:id="rId4"/>
              </p:custDataLst>
            </p:nvPr>
          </p:nvSpPr>
          <p:spPr>
            <a:xfrm>
              <a:off x="3352800" y="2667000"/>
              <a:ext cx="4717110" cy="6767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zh-CN" altLang="en-US" sz="3200" spc="6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p>
          </p:txBody>
        </p:sp>
        <p:sp>
          <p:nvSpPr>
            <p:cNvPr id="9" name="MH_Others_2"/>
            <p:cNvSpPr/>
            <p:nvPr>
              <p:custDataLst>
                <p:tags r:id="rId5"/>
              </p:custDataLst>
            </p:nvPr>
          </p:nvSpPr>
          <p:spPr>
            <a:xfrm>
              <a:off x="3352800" y="3366522"/>
              <a:ext cx="471711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
            <p:cNvSpPr txBox="1">
              <a:spLocks noChangeArrowheads="1"/>
            </p:cNvSpPr>
            <p:nvPr>
              <p:custDataLst>
                <p:tags r:id="rId6"/>
              </p:custDataLst>
            </p:nvPr>
          </p:nvSpPr>
          <p:spPr bwMode="auto">
            <a:xfrm>
              <a:off x="8173582" y="2667000"/>
              <a:ext cx="729119" cy="67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r>
                <a:rPr lang="en-US" altLang="zh-CN" sz="7200"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endParaRPr lang="zh-CN" altLang="en-US" sz="7200" dirty="0">
                <a:solidFill>
                  <a:schemeClr val="accent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MH_Title"/>
          <p:cNvSpPr txBox="1">
            <a:spLocks noChangeArrowheads="1"/>
          </p:cNvSpPr>
          <p:nvPr>
            <p:custDataLst>
              <p:tags r:id="rId2"/>
            </p:custDataLst>
          </p:nvPr>
        </p:nvSpPr>
        <p:spPr bwMode="auto">
          <a:xfrm>
            <a:off x="1322414" y="4412922"/>
            <a:ext cx="4223535" cy="112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p>
        </p:txBody>
      </p:sp>
      <p:grpSp>
        <p:nvGrpSpPr>
          <p:cNvPr id="4" name="06e027e9-a3ba-4bea-ae9b-2264a6538e97"/>
          <p:cNvGrpSpPr>
            <a:grpSpLocks noChangeAspect="1"/>
          </p:cNvGrpSpPr>
          <p:nvPr/>
        </p:nvGrpSpPr>
        <p:grpSpPr>
          <a:xfrm>
            <a:off x="1147178" y="2004053"/>
            <a:ext cx="9895148" cy="4120524"/>
            <a:chOff x="731404" y="1906178"/>
            <a:chExt cx="10765196" cy="4482827"/>
          </a:xfrm>
        </p:grpSpPr>
        <p:sp>
          <p:nvSpPr>
            <p:cNvPr id="5" name="îṣļîḑé-Block Arc 4"/>
            <p:cNvSpPr>
              <a:spLocks noChangeAspect="1"/>
            </p:cNvSpPr>
            <p:nvPr/>
          </p:nvSpPr>
          <p:spPr>
            <a:xfrm rot="10800000">
              <a:off x="753786" y="1906178"/>
              <a:ext cx="2312632" cy="2399161"/>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îṣļîḑé-Block Arc 5"/>
            <p:cNvSpPr>
              <a:spLocks noChangeAspect="1"/>
            </p:cNvSpPr>
            <p:nvPr/>
          </p:nvSpPr>
          <p:spPr>
            <a:xfrm>
              <a:off x="2846735" y="1906178"/>
              <a:ext cx="2312632" cy="2399161"/>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îṣļîḑé-Block Arc 6"/>
            <p:cNvSpPr>
              <a:spLocks noChangeAspect="1"/>
            </p:cNvSpPr>
            <p:nvPr/>
          </p:nvSpPr>
          <p:spPr>
            <a:xfrm rot="10800000">
              <a:off x="4939684" y="1906179"/>
              <a:ext cx="2312632" cy="2399161"/>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îṣļîḑé-Block Arc 7"/>
            <p:cNvSpPr>
              <a:spLocks noChangeAspect="1"/>
            </p:cNvSpPr>
            <p:nvPr/>
          </p:nvSpPr>
          <p:spPr>
            <a:xfrm>
              <a:off x="7032634" y="1906181"/>
              <a:ext cx="2312632" cy="2399161"/>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îṣļîḑé-Block Arc 8"/>
            <p:cNvSpPr>
              <a:spLocks noChangeAspect="1"/>
            </p:cNvSpPr>
            <p:nvPr/>
          </p:nvSpPr>
          <p:spPr>
            <a:xfrm>
              <a:off x="753786" y="1906178"/>
              <a:ext cx="2312632" cy="2399161"/>
            </a:xfrm>
            <a:prstGeom prst="blockArc">
              <a:avLst>
                <a:gd name="adj1" fmla="val 10800000"/>
                <a:gd name="adj2" fmla="val 0"/>
                <a:gd name="adj3" fmla="val 969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îṣļîḑé-Block Arc 9"/>
            <p:cNvSpPr>
              <a:spLocks noChangeAspect="1"/>
            </p:cNvSpPr>
            <p:nvPr/>
          </p:nvSpPr>
          <p:spPr>
            <a:xfrm rot="10800000">
              <a:off x="9125583" y="1906181"/>
              <a:ext cx="2312632" cy="2399161"/>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îṣļîḑé-Block Arc 10"/>
            <p:cNvSpPr>
              <a:spLocks noChangeAspect="1"/>
            </p:cNvSpPr>
            <p:nvPr/>
          </p:nvSpPr>
          <p:spPr>
            <a:xfrm rot="10800000">
              <a:off x="2846735" y="1906178"/>
              <a:ext cx="2312632" cy="2399161"/>
            </a:xfrm>
            <a:prstGeom prst="blockArc">
              <a:avLst>
                <a:gd name="adj1" fmla="val 10800000"/>
                <a:gd name="adj2" fmla="val 0"/>
                <a:gd name="adj3" fmla="val 969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îṣļîḑé-Block Arc 11"/>
            <p:cNvSpPr>
              <a:spLocks noChangeAspect="1"/>
            </p:cNvSpPr>
            <p:nvPr/>
          </p:nvSpPr>
          <p:spPr>
            <a:xfrm rot="10800000">
              <a:off x="7032634" y="1906181"/>
              <a:ext cx="2312632" cy="2399161"/>
            </a:xfrm>
            <a:prstGeom prst="blockArc">
              <a:avLst>
                <a:gd name="adj1" fmla="val 10800000"/>
                <a:gd name="adj2" fmla="val 0"/>
                <a:gd name="adj3" fmla="val 9694"/>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îṣļîḑé-Block Arc 12"/>
            <p:cNvSpPr>
              <a:spLocks noChangeAspect="1"/>
            </p:cNvSpPr>
            <p:nvPr/>
          </p:nvSpPr>
          <p:spPr>
            <a:xfrm>
              <a:off x="4939684" y="1906179"/>
              <a:ext cx="2312632" cy="2399161"/>
            </a:xfrm>
            <a:prstGeom prst="blockArc">
              <a:avLst>
                <a:gd name="adj1" fmla="val 10800000"/>
                <a:gd name="adj2" fmla="val 0"/>
                <a:gd name="adj3" fmla="val 969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îṣļîḑé-Block Arc 13"/>
            <p:cNvSpPr>
              <a:spLocks noChangeAspect="1"/>
            </p:cNvSpPr>
            <p:nvPr/>
          </p:nvSpPr>
          <p:spPr>
            <a:xfrm>
              <a:off x="9125583" y="1906181"/>
              <a:ext cx="2312632" cy="2399161"/>
            </a:xfrm>
            <a:prstGeom prst="blockArc">
              <a:avLst>
                <a:gd name="adj1" fmla="val 10800000"/>
                <a:gd name="adj2" fmla="val 0"/>
                <a:gd name="adj3" fmla="val 9694"/>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îṣļîḑé-Freeform: Shape 14"/>
            <p:cNvSpPr/>
            <p:nvPr/>
          </p:nvSpPr>
          <p:spPr bwMode="auto">
            <a:xfrm>
              <a:off x="1669775" y="2846239"/>
              <a:ext cx="463741" cy="465115"/>
            </a:xfrm>
            <a:custGeom>
              <a:avLst/>
              <a:gdLst>
                <a:gd name="T0" fmla="*/ 107 w 185"/>
                <a:gd name="T1" fmla="*/ 144 h 186"/>
                <a:gd name="T2" fmla="*/ 30 w 185"/>
                <a:gd name="T3" fmla="*/ 135 h 186"/>
                <a:gd name="T4" fmla="*/ 116 w 185"/>
                <a:gd name="T5" fmla="*/ 101 h 186"/>
                <a:gd name="T6" fmla="*/ 25 w 185"/>
                <a:gd name="T7" fmla="*/ 110 h 186"/>
                <a:gd name="T8" fmla="*/ 116 w 185"/>
                <a:gd name="T9" fmla="*/ 101 h 186"/>
                <a:gd name="T10" fmla="*/ 36 w 185"/>
                <a:gd name="T11" fmla="*/ 85 h 186"/>
                <a:gd name="T12" fmla="*/ 113 w 185"/>
                <a:gd name="T13" fmla="*/ 93 h 186"/>
                <a:gd name="T14" fmla="*/ 71 w 185"/>
                <a:gd name="T15" fmla="*/ 68 h 186"/>
                <a:gd name="T16" fmla="*/ 98 w 185"/>
                <a:gd name="T17" fmla="*/ 76 h 186"/>
                <a:gd name="T18" fmla="*/ 71 w 185"/>
                <a:gd name="T19" fmla="*/ 160 h 186"/>
                <a:gd name="T20" fmla="*/ 45 w 185"/>
                <a:gd name="T21" fmla="*/ 152 h 186"/>
                <a:gd name="T22" fmla="*/ 169 w 185"/>
                <a:gd name="T23" fmla="*/ 42 h 186"/>
                <a:gd name="T24" fmla="*/ 42 w 185"/>
                <a:gd name="T25" fmla="*/ 25 h 186"/>
                <a:gd name="T26" fmla="*/ 38 w 185"/>
                <a:gd name="T27" fmla="*/ 0 h 186"/>
                <a:gd name="T28" fmla="*/ 34 w 185"/>
                <a:gd name="T29" fmla="*/ 25 h 186"/>
                <a:gd name="T30" fmla="*/ 17 w 185"/>
                <a:gd name="T31" fmla="*/ 42 h 186"/>
                <a:gd name="T32" fmla="*/ 0 w 185"/>
                <a:gd name="T33" fmla="*/ 169 h 186"/>
                <a:gd name="T34" fmla="*/ 169 w 185"/>
                <a:gd name="T35" fmla="*/ 186 h 186"/>
                <a:gd name="T36" fmla="*/ 185 w 185"/>
                <a:gd name="T37" fmla="*/ 59 h 186"/>
                <a:gd name="T38" fmla="*/ 135 w 185"/>
                <a:gd name="T39" fmla="*/ 177 h 186"/>
                <a:gd name="T40" fmla="*/ 8 w 185"/>
                <a:gd name="T41" fmla="*/ 169 h 186"/>
                <a:gd name="T42" fmla="*/ 17 w 185"/>
                <a:gd name="T43" fmla="*/ 51 h 186"/>
                <a:gd name="T44" fmla="*/ 135 w 185"/>
                <a:gd name="T45" fmla="*/ 177 h 186"/>
                <a:gd name="T46" fmla="*/ 169 w 185"/>
                <a:gd name="T47" fmla="*/ 177 h 186"/>
                <a:gd name="T48" fmla="*/ 143 w 185"/>
                <a:gd name="T49" fmla="*/ 51 h 186"/>
                <a:gd name="T50" fmla="*/ 177 w 185"/>
                <a:gd name="T51" fmla="*/ 59 h 186"/>
                <a:gd name="T52" fmla="*/ 116 w 185"/>
                <a:gd name="T53" fmla="*/ 127 h 186"/>
                <a:gd name="T54" fmla="*/ 25 w 185"/>
                <a:gd name="T55" fmla="*/ 118 h 186"/>
                <a:gd name="T56" fmla="*/ 116 w 185"/>
                <a:gd name="T57" fmla="*/ 127 h 186"/>
                <a:gd name="T58" fmla="*/ 152 w 185"/>
                <a:gd name="T59" fmla="*/ 85 h 186"/>
                <a:gd name="T60" fmla="*/ 169 w 185"/>
                <a:gd name="T61" fmla="*/ 85 h 186"/>
                <a:gd name="T62" fmla="*/ 160 w 185"/>
                <a:gd name="T63" fmla="*/ 135 h 186"/>
                <a:gd name="T64" fmla="*/ 160 w 185"/>
                <a:gd name="T65" fmla="*/ 144 h 186"/>
                <a:gd name="T66" fmla="*/ 160 w 185"/>
                <a:gd name="T67" fmla="*/ 135 h 186"/>
                <a:gd name="T68" fmla="*/ 156 w 185"/>
                <a:gd name="T69" fmla="*/ 114 h 186"/>
                <a:gd name="T70" fmla="*/ 164 w 185"/>
                <a:gd name="T7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186">
                  <a:moveTo>
                    <a:pt x="36" y="144"/>
                  </a:moveTo>
                  <a:cubicBezTo>
                    <a:pt x="107" y="144"/>
                    <a:pt x="107" y="144"/>
                    <a:pt x="107" y="144"/>
                  </a:cubicBezTo>
                  <a:cubicBezTo>
                    <a:pt x="109" y="141"/>
                    <a:pt x="111" y="138"/>
                    <a:pt x="113" y="135"/>
                  </a:cubicBezTo>
                  <a:cubicBezTo>
                    <a:pt x="30" y="135"/>
                    <a:pt x="30" y="135"/>
                    <a:pt x="30" y="135"/>
                  </a:cubicBezTo>
                  <a:cubicBezTo>
                    <a:pt x="32" y="138"/>
                    <a:pt x="34" y="141"/>
                    <a:pt x="36" y="144"/>
                  </a:cubicBezTo>
                  <a:close/>
                  <a:moveTo>
                    <a:pt x="116" y="101"/>
                  </a:moveTo>
                  <a:cubicBezTo>
                    <a:pt x="27" y="101"/>
                    <a:pt x="27" y="101"/>
                    <a:pt x="27" y="101"/>
                  </a:cubicBezTo>
                  <a:cubicBezTo>
                    <a:pt x="26" y="104"/>
                    <a:pt x="26" y="107"/>
                    <a:pt x="25" y="110"/>
                  </a:cubicBezTo>
                  <a:cubicBezTo>
                    <a:pt x="118" y="110"/>
                    <a:pt x="118" y="110"/>
                    <a:pt x="118" y="110"/>
                  </a:cubicBezTo>
                  <a:cubicBezTo>
                    <a:pt x="117" y="107"/>
                    <a:pt x="117" y="104"/>
                    <a:pt x="116" y="101"/>
                  </a:cubicBezTo>
                  <a:close/>
                  <a:moveTo>
                    <a:pt x="107" y="85"/>
                  </a:moveTo>
                  <a:cubicBezTo>
                    <a:pt x="36" y="85"/>
                    <a:pt x="36" y="85"/>
                    <a:pt x="36" y="85"/>
                  </a:cubicBezTo>
                  <a:cubicBezTo>
                    <a:pt x="34" y="87"/>
                    <a:pt x="32" y="90"/>
                    <a:pt x="30" y="93"/>
                  </a:cubicBezTo>
                  <a:cubicBezTo>
                    <a:pt x="113" y="93"/>
                    <a:pt x="113" y="93"/>
                    <a:pt x="113" y="93"/>
                  </a:cubicBezTo>
                  <a:cubicBezTo>
                    <a:pt x="111" y="90"/>
                    <a:pt x="109" y="87"/>
                    <a:pt x="107" y="85"/>
                  </a:cubicBezTo>
                  <a:close/>
                  <a:moveTo>
                    <a:pt x="71" y="68"/>
                  </a:moveTo>
                  <a:cubicBezTo>
                    <a:pt x="62" y="68"/>
                    <a:pt x="53" y="71"/>
                    <a:pt x="45" y="76"/>
                  </a:cubicBezTo>
                  <a:cubicBezTo>
                    <a:pt x="98" y="76"/>
                    <a:pt x="98" y="76"/>
                    <a:pt x="98" y="76"/>
                  </a:cubicBezTo>
                  <a:cubicBezTo>
                    <a:pt x="90" y="71"/>
                    <a:pt x="81" y="68"/>
                    <a:pt x="71" y="68"/>
                  </a:cubicBezTo>
                  <a:close/>
                  <a:moveTo>
                    <a:pt x="71" y="160"/>
                  </a:moveTo>
                  <a:cubicBezTo>
                    <a:pt x="81" y="160"/>
                    <a:pt x="90" y="157"/>
                    <a:pt x="98" y="152"/>
                  </a:cubicBezTo>
                  <a:cubicBezTo>
                    <a:pt x="45" y="152"/>
                    <a:pt x="45" y="152"/>
                    <a:pt x="45" y="152"/>
                  </a:cubicBezTo>
                  <a:cubicBezTo>
                    <a:pt x="53" y="157"/>
                    <a:pt x="62" y="160"/>
                    <a:pt x="71" y="160"/>
                  </a:cubicBezTo>
                  <a:close/>
                  <a:moveTo>
                    <a:pt x="169" y="42"/>
                  </a:moveTo>
                  <a:cubicBezTo>
                    <a:pt x="42" y="42"/>
                    <a:pt x="42" y="42"/>
                    <a:pt x="42" y="42"/>
                  </a:cubicBezTo>
                  <a:cubicBezTo>
                    <a:pt x="42" y="25"/>
                    <a:pt x="42" y="25"/>
                    <a:pt x="42" y="25"/>
                  </a:cubicBezTo>
                  <a:cubicBezTo>
                    <a:pt x="47" y="23"/>
                    <a:pt x="50" y="18"/>
                    <a:pt x="50" y="13"/>
                  </a:cubicBezTo>
                  <a:cubicBezTo>
                    <a:pt x="50" y="6"/>
                    <a:pt x="45" y="0"/>
                    <a:pt x="38" y="0"/>
                  </a:cubicBezTo>
                  <a:cubicBezTo>
                    <a:pt x="31" y="0"/>
                    <a:pt x="25" y="6"/>
                    <a:pt x="25" y="13"/>
                  </a:cubicBezTo>
                  <a:cubicBezTo>
                    <a:pt x="25" y="18"/>
                    <a:pt x="29" y="23"/>
                    <a:pt x="34" y="25"/>
                  </a:cubicBezTo>
                  <a:cubicBezTo>
                    <a:pt x="34" y="42"/>
                    <a:pt x="34" y="42"/>
                    <a:pt x="34" y="42"/>
                  </a:cubicBezTo>
                  <a:cubicBezTo>
                    <a:pt x="17" y="42"/>
                    <a:pt x="17" y="42"/>
                    <a:pt x="17" y="42"/>
                  </a:cubicBezTo>
                  <a:cubicBezTo>
                    <a:pt x="7" y="42"/>
                    <a:pt x="0" y="50"/>
                    <a:pt x="0" y="59"/>
                  </a:cubicBezTo>
                  <a:cubicBezTo>
                    <a:pt x="0" y="169"/>
                    <a:pt x="0" y="169"/>
                    <a:pt x="0" y="169"/>
                  </a:cubicBezTo>
                  <a:cubicBezTo>
                    <a:pt x="0" y="178"/>
                    <a:pt x="7" y="186"/>
                    <a:pt x="17" y="186"/>
                  </a:cubicBezTo>
                  <a:cubicBezTo>
                    <a:pt x="169" y="186"/>
                    <a:pt x="169" y="186"/>
                    <a:pt x="169" y="186"/>
                  </a:cubicBezTo>
                  <a:cubicBezTo>
                    <a:pt x="178" y="186"/>
                    <a:pt x="185" y="178"/>
                    <a:pt x="185" y="169"/>
                  </a:cubicBezTo>
                  <a:cubicBezTo>
                    <a:pt x="185" y="59"/>
                    <a:pt x="185" y="59"/>
                    <a:pt x="185" y="59"/>
                  </a:cubicBezTo>
                  <a:cubicBezTo>
                    <a:pt x="185" y="50"/>
                    <a:pt x="178" y="42"/>
                    <a:pt x="169" y="42"/>
                  </a:cubicBezTo>
                  <a:close/>
                  <a:moveTo>
                    <a:pt x="135" y="177"/>
                  </a:moveTo>
                  <a:cubicBezTo>
                    <a:pt x="17" y="177"/>
                    <a:pt x="17" y="177"/>
                    <a:pt x="17" y="177"/>
                  </a:cubicBezTo>
                  <a:cubicBezTo>
                    <a:pt x="12" y="177"/>
                    <a:pt x="8" y="174"/>
                    <a:pt x="8" y="169"/>
                  </a:cubicBezTo>
                  <a:cubicBezTo>
                    <a:pt x="8" y="59"/>
                    <a:pt x="8" y="59"/>
                    <a:pt x="8" y="59"/>
                  </a:cubicBezTo>
                  <a:cubicBezTo>
                    <a:pt x="8" y="55"/>
                    <a:pt x="12" y="51"/>
                    <a:pt x="17" y="51"/>
                  </a:cubicBezTo>
                  <a:cubicBezTo>
                    <a:pt x="135" y="51"/>
                    <a:pt x="135" y="51"/>
                    <a:pt x="135" y="51"/>
                  </a:cubicBezTo>
                  <a:lnTo>
                    <a:pt x="135" y="177"/>
                  </a:lnTo>
                  <a:close/>
                  <a:moveTo>
                    <a:pt x="177" y="169"/>
                  </a:moveTo>
                  <a:cubicBezTo>
                    <a:pt x="177" y="174"/>
                    <a:pt x="173" y="177"/>
                    <a:pt x="169" y="177"/>
                  </a:cubicBezTo>
                  <a:cubicBezTo>
                    <a:pt x="143" y="177"/>
                    <a:pt x="143" y="177"/>
                    <a:pt x="143" y="177"/>
                  </a:cubicBezTo>
                  <a:cubicBezTo>
                    <a:pt x="143" y="51"/>
                    <a:pt x="143" y="51"/>
                    <a:pt x="143" y="51"/>
                  </a:cubicBezTo>
                  <a:cubicBezTo>
                    <a:pt x="169" y="51"/>
                    <a:pt x="169" y="51"/>
                    <a:pt x="169" y="51"/>
                  </a:cubicBezTo>
                  <a:cubicBezTo>
                    <a:pt x="173" y="51"/>
                    <a:pt x="177" y="55"/>
                    <a:pt x="177" y="59"/>
                  </a:cubicBezTo>
                  <a:lnTo>
                    <a:pt x="177" y="169"/>
                  </a:lnTo>
                  <a:close/>
                  <a:moveTo>
                    <a:pt x="116" y="127"/>
                  </a:moveTo>
                  <a:cubicBezTo>
                    <a:pt x="117" y="124"/>
                    <a:pt x="117" y="121"/>
                    <a:pt x="118" y="118"/>
                  </a:cubicBezTo>
                  <a:cubicBezTo>
                    <a:pt x="25" y="118"/>
                    <a:pt x="25" y="118"/>
                    <a:pt x="25" y="118"/>
                  </a:cubicBezTo>
                  <a:cubicBezTo>
                    <a:pt x="26" y="121"/>
                    <a:pt x="26" y="124"/>
                    <a:pt x="27" y="127"/>
                  </a:cubicBezTo>
                  <a:lnTo>
                    <a:pt x="116" y="127"/>
                  </a:lnTo>
                  <a:close/>
                  <a:moveTo>
                    <a:pt x="160" y="76"/>
                  </a:moveTo>
                  <a:cubicBezTo>
                    <a:pt x="155" y="76"/>
                    <a:pt x="152" y="80"/>
                    <a:pt x="152" y="85"/>
                  </a:cubicBezTo>
                  <a:cubicBezTo>
                    <a:pt x="152" y="89"/>
                    <a:pt x="155" y="93"/>
                    <a:pt x="160" y="93"/>
                  </a:cubicBezTo>
                  <a:cubicBezTo>
                    <a:pt x="165" y="93"/>
                    <a:pt x="169" y="89"/>
                    <a:pt x="169" y="85"/>
                  </a:cubicBezTo>
                  <a:cubicBezTo>
                    <a:pt x="169" y="80"/>
                    <a:pt x="165" y="76"/>
                    <a:pt x="160" y="76"/>
                  </a:cubicBezTo>
                  <a:close/>
                  <a:moveTo>
                    <a:pt x="160" y="135"/>
                  </a:moveTo>
                  <a:cubicBezTo>
                    <a:pt x="158" y="135"/>
                    <a:pt x="156" y="137"/>
                    <a:pt x="156" y="139"/>
                  </a:cubicBezTo>
                  <a:cubicBezTo>
                    <a:pt x="156" y="142"/>
                    <a:pt x="158" y="144"/>
                    <a:pt x="160" y="144"/>
                  </a:cubicBezTo>
                  <a:cubicBezTo>
                    <a:pt x="162" y="144"/>
                    <a:pt x="164" y="142"/>
                    <a:pt x="164" y="139"/>
                  </a:cubicBezTo>
                  <a:cubicBezTo>
                    <a:pt x="164" y="137"/>
                    <a:pt x="162" y="135"/>
                    <a:pt x="160" y="135"/>
                  </a:cubicBezTo>
                  <a:close/>
                  <a:moveTo>
                    <a:pt x="160" y="110"/>
                  </a:moveTo>
                  <a:cubicBezTo>
                    <a:pt x="158" y="110"/>
                    <a:pt x="156" y="112"/>
                    <a:pt x="156" y="114"/>
                  </a:cubicBezTo>
                  <a:cubicBezTo>
                    <a:pt x="156" y="116"/>
                    <a:pt x="158" y="118"/>
                    <a:pt x="160" y="118"/>
                  </a:cubicBezTo>
                  <a:cubicBezTo>
                    <a:pt x="162" y="118"/>
                    <a:pt x="164" y="116"/>
                    <a:pt x="164" y="114"/>
                  </a:cubicBezTo>
                  <a:cubicBezTo>
                    <a:pt x="164" y="112"/>
                    <a:pt x="162" y="110"/>
                    <a:pt x="160" y="110"/>
                  </a:cubicBezTo>
                  <a:close/>
                </a:path>
              </a:pathLst>
            </a:custGeom>
            <a:solidFill>
              <a:schemeClr val="tx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îṣļîḑé-Freeform: Shape 15"/>
            <p:cNvSpPr/>
            <p:nvPr/>
          </p:nvSpPr>
          <p:spPr bwMode="auto">
            <a:xfrm>
              <a:off x="3770493" y="2846239"/>
              <a:ext cx="465115" cy="463741"/>
            </a:xfrm>
            <a:custGeom>
              <a:avLst/>
              <a:gdLst>
                <a:gd name="T0" fmla="*/ 122 w 186"/>
                <a:gd name="T1" fmla="*/ 160 h 185"/>
                <a:gd name="T2" fmla="*/ 122 w 186"/>
                <a:gd name="T3" fmla="*/ 152 h 185"/>
                <a:gd name="T4" fmla="*/ 59 w 186"/>
                <a:gd name="T5" fmla="*/ 156 h 185"/>
                <a:gd name="T6" fmla="*/ 63 w 186"/>
                <a:gd name="T7" fmla="*/ 143 h 185"/>
                <a:gd name="T8" fmla="*/ 110 w 186"/>
                <a:gd name="T9" fmla="*/ 139 h 185"/>
                <a:gd name="T10" fmla="*/ 63 w 186"/>
                <a:gd name="T11" fmla="*/ 135 h 185"/>
                <a:gd name="T12" fmla="*/ 63 w 186"/>
                <a:gd name="T13" fmla="*/ 143 h 185"/>
                <a:gd name="T14" fmla="*/ 152 w 186"/>
                <a:gd name="T15" fmla="*/ 50 h 185"/>
                <a:gd name="T16" fmla="*/ 143 w 186"/>
                <a:gd name="T17" fmla="*/ 0 h 185"/>
                <a:gd name="T18" fmla="*/ 34 w 186"/>
                <a:gd name="T19" fmla="*/ 8 h 185"/>
                <a:gd name="T20" fmla="*/ 25 w 186"/>
                <a:gd name="T21" fmla="*/ 50 h 185"/>
                <a:gd name="T22" fmla="*/ 0 w 186"/>
                <a:gd name="T23" fmla="*/ 143 h 185"/>
                <a:gd name="T24" fmla="*/ 34 w 186"/>
                <a:gd name="T25" fmla="*/ 169 h 185"/>
                <a:gd name="T26" fmla="*/ 42 w 186"/>
                <a:gd name="T27" fmla="*/ 185 h 185"/>
                <a:gd name="T28" fmla="*/ 152 w 186"/>
                <a:gd name="T29" fmla="*/ 177 h 185"/>
                <a:gd name="T30" fmla="*/ 160 w 186"/>
                <a:gd name="T31" fmla="*/ 169 h 185"/>
                <a:gd name="T32" fmla="*/ 186 w 186"/>
                <a:gd name="T33" fmla="*/ 76 h 185"/>
                <a:gd name="T34" fmla="*/ 42 w 186"/>
                <a:gd name="T35" fmla="*/ 8 h 185"/>
                <a:gd name="T36" fmla="*/ 143 w 186"/>
                <a:gd name="T37" fmla="*/ 50 h 185"/>
                <a:gd name="T38" fmla="*/ 42 w 186"/>
                <a:gd name="T39" fmla="*/ 8 h 185"/>
                <a:gd name="T40" fmla="*/ 42 w 186"/>
                <a:gd name="T41" fmla="*/ 177 h 185"/>
                <a:gd name="T42" fmla="*/ 143 w 186"/>
                <a:gd name="T43" fmla="*/ 126 h 185"/>
                <a:gd name="T44" fmla="*/ 177 w 186"/>
                <a:gd name="T45" fmla="*/ 143 h 185"/>
                <a:gd name="T46" fmla="*/ 152 w 186"/>
                <a:gd name="T47" fmla="*/ 160 h 185"/>
                <a:gd name="T48" fmla="*/ 143 w 186"/>
                <a:gd name="T49" fmla="*/ 118 h 185"/>
                <a:gd name="T50" fmla="*/ 34 w 186"/>
                <a:gd name="T51" fmla="*/ 126 h 185"/>
                <a:gd name="T52" fmla="*/ 25 w 186"/>
                <a:gd name="T53" fmla="*/ 160 h 185"/>
                <a:gd name="T54" fmla="*/ 8 w 186"/>
                <a:gd name="T55" fmla="*/ 76 h 185"/>
                <a:gd name="T56" fmla="*/ 160 w 186"/>
                <a:gd name="T57" fmla="*/ 59 h 185"/>
                <a:gd name="T58" fmla="*/ 177 w 186"/>
                <a:gd name="T59" fmla="*/ 143 h 185"/>
                <a:gd name="T60" fmla="*/ 143 w 186"/>
                <a:gd name="T61" fmla="*/ 84 h 185"/>
                <a:gd name="T62" fmla="*/ 160 w 186"/>
                <a:gd name="T63" fmla="*/ 84 h 185"/>
                <a:gd name="T64" fmla="*/ 127 w 186"/>
                <a:gd name="T65" fmla="*/ 76 h 185"/>
                <a:gd name="T66" fmla="*/ 127 w 186"/>
                <a:gd name="T67" fmla="*/ 93 h 185"/>
                <a:gd name="T68" fmla="*/ 127 w 186"/>
                <a:gd name="T69"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185">
                  <a:moveTo>
                    <a:pt x="63" y="160"/>
                  </a:moveTo>
                  <a:cubicBezTo>
                    <a:pt x="122" y="160"/>
                    <a:pt x="122" y="160"/>
                    <a:pt x="122" y="160"/>
                  </a:cubicBezTo>
                  <a:cubicBezTo>
                    <a:pt x="125" y="160"/>
                    <a:pt x="127" y="158"/>
                    <a:pt x="127" y="156"/>
                  </a:cubicBezTo>
                  <a:cubicBezTo>
                    <a:pt x="127" y="154"/>
                    <a:pt x="125" y="152"/>
                    <a:pt x="122" y="152"/>
                  </a:cubicBezTo>
                  <a:cubicBezTo>
                    <a:pt x="63" y="152"/>
                    <a:pt x="63" y="152"/>
                    <a:pt x="63" y="152"/>
                  </a:cubicBezTo>
                  <a:cubicBezTo>
                    <a:pt x="61" y="152"/>
                    <a:pt x="59" y="154"/>
                    <a:pt x="59" y="156"/>
                  </a:cubicBezTo>
                  <a:cubicBezTo>
                    <a:pt x="59" y="158"/>
                    <a:pt x="61" y="160"/>
                    <a:pt x="63" y="160"/>
                  </a:cubicBezTo>
                  <a:close/>
                  <a:moveTo>
                    <a:pt x="63" y="143"/>
                  </a:moveTo>
                  <a:cubicBezTo>
                    <a:pt x="106" y="143"/>
                    <a:pt x="106" y="143"/>
                    <a:pt x="106" y="143"/>
                  </a:cubicBezTo>
                  <a:cubicBezTo>
                    <a:pt x="108" y="143"/>
                    <a:pt x="110" y="141"/>
                    <a:pt x="110" y="139"/>
                  </a:cubicBezTo>
                  <a:cubicBezTo>
                    <a:pt x="110" y="137"/>
                    <a:pt x="108" y="135"/>
                    <a:pt x="106" y="135"/>
                  </a:cubicBezTo>
                  <a:cubicBezTo>
                    <a:pt x="63" y="135"/>
                    <a:pt x="63" y="135"/>
                    <a:pt x="63" y="135"/>
                  </a:cubicBezTo>
                  <a:cubicBezTo>
                    <a:pt x="61" y="135"/>
                    <a:pt x="59" y="137"/>
                    <a:pt x="59" y="139"/>
                  </a:cubicBezTo>
                  <a:cubicBezTo>
                    <a:pt x="59" y="141"/>
                    <a:pt x="61" y="143"/>
                    <a:pt x="63" y="143"/>
                  </a:cubicBezTo>
                  <a:close/>
                  <a:moveTo>
                    <a:pt x="160" y="50"/>
                  </a:moveTo>
                  <a:cubicBezTo>
                    <a:pt x="152" y="50"/>
                    <a:pt x="152" y="50"/>
                    <a:pt x="152" y="50"/>
                  </a:cubicBezTo>
                  <a:cubicBezTo>
                    <a:pt x="152" y="8"/>
                    <a:pt x="152" y="8"/>
                    <a:pt x="152" y="8"/>
                  </a:cubicBezTo>
                  <a:cubicBezTo>
                    <a:pt x="152" y="4"/>
                    <a:pt x="148" y="0"/>
                    <a:pt x="143" y="0"/>
                  </a:cubicBezTo>
                  <a:cubicBezTo>
                    <a:pt x="42" y="0"/>
                    <a:pt x="42" y="0"/>
                    <a:pt x="42" y="0"/>
                  </a:cubicBezTo>
                  <a:cubicBezTo>
                    <a:pt x="38" y="0"/>
                    <a:pt x="34" y="4"/>
                    <a:pt x="34" y="8"/>
                  </a:cubicBezTo>
                  <a:cubicBezTo>
                    <a:pt x="34" y="50"/>
                    <a:pt x="34" y="50"/>
                    <a:pt x="34" y="50"/>
                  </a:cubicBezTo>
                  <a:cubicBezTo>
                    <a:pt x="25" y="50"/>
                    <a:pt x="25" y="50"/>
                    <a:pt x="25" y="50"/>
                  </a:cubicBezTo>
                  <a:cubicBezTo>
                    <a:pt x="11" y="50"/>
                    <a:pt x="0" y="62"/>
                    <a:pt x="0" y="76"/>
                  </a:cubicBezTo>
                  <a:cubicBezTo>
                    <a:pt x="0" y="143"/>
                    <a:pt x="0" y="143"/>
                    <a:pt x="0" y="143"/>
                  </a:cubicBezTo>
                  <a:cubicBezTo>
                    <a:pt x="0" y="157"/>
                    <a:pt x="11" y="169"/>
                    <a:pt x="25" y="169"/>
                  </a:cubicBezTo>
                  <a:cubicBezTo>
                    <a:pt x="34" y="169"/>
                    <a:pt x="34" y="169"/>
                    <a:pt x="34" y="169"/>
                  </a:cubicBezTo>
                  <a:cubicBezTo>
                    <a:pt x="34" y="177"/>
                    <a:pt x="34" y="177"/>
                    <a:pt x="34" y="177"/>
                  </a:cubicBezTo>
                  <a:cubicBezTo>
                    <a:pt x="34" y="182"/>
                    <a:pt x="38" y="185"/>
                    <a:pt x="42" y="185"/>
                  </a:cubicBezTo>
                  <a:cubicBezTo>
                    <a:pt x="143" y="185"/>
                    <a:pt x="143" y="185"/>
                    <a:pt x="143" y="185"/>
                  </a:cubicBezTo>
                  <a:cubicBezTo>
                    <a:pt x="148" y="185"/>
                    <a:pt x="152" y="182"/>
                    <a:pt x="152" y="177"/>
                  </a:cubicBezTo>
                  <a:cubicBezTo>
                    <a:pt x="152" y="169"/>
                    <a:pt x="152" y="169"/>
                    <a:pt x="152" y="169"/>
                  </a:cubicBezTo>
                  <a:cubicBezTo>
                    <a:pt x="160" y="169"/>
                    <a:pt x="160" y="169"/>
                    <a:pt x="160" y="169"/>
                  </a:cubicBezTo>
                  <a:cubicBezTo>
                    <a:pt x="174" y="169"/>
                    <a:pt x="186" y="157"/>
                    <a:pt x="186" y="143"/>
                  </a:cubicBezTo>
                  <a:cubicBezTo>
                    <a:pt x="186" y="76"/>
                    <a:pt x="186" y="76"/>
                    <a:pt x="186" y="76"/>
                  </a:cubicBezTo>
                  <a:cubicBezTo>
                    <a:pt x="186" y="62"/>
                    <a:pt x="174" y="50"/>
                    <a:pt x="160" y="50"/>
                  </a:cubicBezTo>
                  <a:close/>
                  <a:moveTo>
                    <a:pt x="42" y="8"/>
                  </a:moveTo>
                  <a:cubicBezTo>
                    <a:pt x="143" y="8"/>
                    <a:pt x="143" y="8"/>
                    <a:pt x="143" y="8"/>
                  </a:cubicBezTo>
                  <a:cubicBezTo>
                    <a:pt x="143" y="50"/>
                    <a:pt x="143" y="50"/>
                    <a:pt x="143" y="50"/>
                  </a:cubicBezTo>
                  <a:cubicBezTo>
                    <a:pt x="42" y="50"/>
                    <a:pt x="42" y="50"/>
                    <a:pt x="42" y="50"/>
                  </a:cubicBezTo>
                  <a:lnTo>
                    <a:pt x="42" y="8"/>
                  </a:lnTo>
                  <a:close/>
                  <a:moveTo>
                    <a:pt x="143" y="177"/>
                  </a:moveTo>
                  <a:cubicBezTo>
                    <a:pt x="42" y="177"/>
                    <a:pt x="42" y="177"/>
                    <a:pt x="42" y="177"/>
                  </a:cubicBezTo>
                  <a:cubicBezTo>
                    <a:pt x="42" y="126"/>
                    <a:pt x="42" y="126"/>
                    <a:pt x="42" y="126"/>
                  </a:cubicBezTo>
                  <a:cubicBezTo>
                    <a:pt x="143" y="126"/>
                    <a:pt x="143" y="126"/>
                    <a:pt x="143" y="126"/>
                  </a:cubicBezTo>
                  <a:lnTo>
                    <a:pt x="143" y="177"/>
                  </a:lnTo>
                  <a:close/>
                  <a:moveTo>
                    <a:pt x="177" y="143"/>
                  </a:moveTo>
                  <a:cubicBezTo>
                    <a:pt x="177" y="153"/>
                    <a:pt x="170" y="160"/>
                    <a:pt x="160" y="160"/>
                  </a:cubicBezTo>
                  <a:cubicBezTo>
                    <a:pt x="152" y="160"/>
                    <a:pt x="152" y="160"/>
                    <a:pt x="152" y="160"/>
                  </a:cubicBezTo>
                  <a:cubicBezTo>
                    <a:pt x="152" y="126"/>
                    <a:pt x="152" y="126"/>
                    <a:pt x="152" y="126"/>
                  </a:cubicBezTo>
                  <a:cubicBezTo>
                    <a:pt x="152" y="122"/>
                    <a:pt x="148" y="118"/>
                    <a:pt x="143" y="118"/>
                  </a:cubicBezTo>
                  <a:cubicBezTo>
                    <a:pt x="42" y="118"/>
                    <a:pt x="42" y="118"/>
                    <a:pt x="42" y="118"/>
                  </a:cubicBezTo>
                  <a:cubicBezTo>
                    <a:pt x="38" y="118"/>
                    <a:pt x="34" y="122"/>
                    <a:pt x="34" y="126"/>
                  </a:cubicBezTo>
                  <a:cubicBezTo>
                    <a:pt x="34" y="160"/>
                    <a:pt x="34" y="160"/>
                    <a:pt x="34" y="160"/>
                  </a:cubicBezTo>
                  <a:cubicBezTo>
                    <a:pt x="25" y="160"/>
                    <a:pt x="25" y="160"/>
                    <a:pt x="25" y="160"/>
                  </a:cubicBezTo>
                  <a:cubicBezTo>
                    <a:pt x="16" y="160"/>
                    <a:pt x="8" y="153"/>
                    <a:pt x="8" y="143"/>
                  </a:cubicBezTo>
                  <a:cubicBezTo>
                    <a:pt x="8" y="76"/>
                    <a:pt x="8" y="76"/>
                    <a:pt x="8" y="76"/>
                  </a:cubicBezTo>
                  <a:cubicBezTo>
                    <a:pt x="8" y="66"/>
                    <a:pt x="16" y="59"/>
                    <a:pt x="25" y="59"/>
                  </a:cubicBezTo>
                  <a:cubicBezTo>
                    <a:pt x="160" y="59"/>
                    <a:pt x="160" y="59"/>
                    <a:pt x="160" y="59"/>
                  </a:cubicBezTo>
                  <a:cubicBezTo>
                    <a:pt x="170" y="59"/>
                    <a:pt x="177" y="66"/>
                    <a:pt x="177" y="76"/>
                  </a:cubicBezTo>
                  <a:lnTo>
                    <a:pt x="177" y="143"/>
                  </a:lnTo>
                  <a:close/>
                  <a:moveTo>
                    <a:pt x="152" y="76"/>
                  </a:moveTo>
                  <a:cubicBezTo>
                    <a:pt x="147" y="76"/>
                    <a:pt x="143" y="79"/>
                    <a:pt x="143" y="84"/>
                  </a:cubicBezTo>
                  <a:cubicBezTo>
                    <a:pt x="143" y="89"/>
                    <a:pt x="147" y="93"/>
                    <a:pt x="152" y="93"/>
                  </a:cubicBezTo>
                  <a:cubicBezTo>
                    <a:pt x="157" y="93"/>
                    <a:pt x="160" y="89"/>
                    <a:pt x="160" y="84"/>
                  </a:cubicBezTo>
                  <a:cubicBezTo>
                    <a:pt x="160" y="79"/>
                    <a:pt x="157" y="76"/>
                    <a:pt x="152" y="76"/>
                  </a:cubicBezTo>
                  <a:close/>
                  <a:moveTo>
                    <a:pt x="127" y="76"/>
                  </a:moveTo>
                  <a:cubicBezTo>
                    <a:pt x="122" y="76"/>
                    <a:pt x="118" y="79"/>
                    <a:pt x="118" y="84"/>
                  </a:cubicBezTo>
                  <a:cubicBezTo>
                    <a:pt x="118" y="89"/>
                    <a:pt x="122" y="93"/>
                    <a:pt x="127" y="93"/>
                  </a:cubicBezTo>
                  <a:cubicBezTo>
                    <a:pt x="131" y="93"/>
                    <a:pt x="135" y="89"/>
                    <a:pt x="135" y="84"/>
                  </a:cubicBezTo>
                  <a:cubicBezTo>
                    <a:pt x="135" y="79"/>
                    <a:pt x="131" y="76"/>
                    <a:pt x="127" y="76"/>
                  </a:cubicBezTo>
                  <a:close/>
                </a:path>
              </a:pathLst>
            </a:custGeom>
            <a:solidFill>
              <a:schemeClr val="tx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îṣļîḑé-Freeform: Shape 16"/>
            <p:cNvSpPr/>
            <p:nvPr/>
          </p:nvSpPr>
          <p:spPr bwMode="auto">
            <a:xfrm>
              <a:off x="5855721" y="2846239"/>
              <a:ext cx="463741" cy="463741"/>
            </a:xfrm>
            <a:custGeom>
              <a:avLst/>
              <a:gdLst>
                <a:gd name="T0" fmla="*/ 92 w 185"/>
                <a:gd name="T1" fmla="*/ 42 h 185"/>
                <a:gd name="T2" fmla="*/ 92 w 185"/>
                <a:gd name="T3" fmla="*/ 34 h 185"/>
                <a:gd name="T4" fmla="*/ 92 w 185"/>
                <a:gd name="T5" fmla="*/ 8 h 185"/>
                <a:gd name="T6" fmla="*/ 120 w 185"/>
                <a:gd name="T7" fmla="*/ 12 h 185"/>
                <a:gd name="T8" fmla="*/ 64 w 185"/>
                <a:gd name="T9" fmla="*/ 13 h 185"/>
                <a:gd name="T10" fmla="*/ 92 w 185"/>
                <a:gd name="T11" fmla="*/ 8 h 185"/>
                <a:gd name="T12" fmla="*/ 109 w 185"/>
                <a:gd name="T13" fmla="*/ 24 h 185"/>
                <a:gd name="T14" fmla="*/ 76 w 185"/>
                <a:gd name="T15" fmla="*/ 25 h 185"/>
                <a:gd name="T16" fmla="*/ 92 w 185"/>
                <a:gd name="T17" fmla="*/ 25 h 185"/>
                <a:gd name="T18" fmla="*/ 55 w 185"/>
                <a:gd name="T19" fmla="*/ 169 h 185"/>
                <a:gd name="T20" fmla="*/ 101 w 185"/>
                <a:gd name="T21" fmla="*/ 164 h 185"/>
                <a:gd name="T22" fmla="*/ 55 w 185"/>
                <a:gd name="T23" fmla="*/ 160 h 185"/>
                <a:gd name="T24" fmla="*/ 55 w 185"/>
                <a:gd name="T25" fmla="*/ 169 h 185"/>
                <a:gd name="T26" fmla="*/ 185 w 185"/>
                <a:gd name="T27" fmla="*/ 146 h 185"/>
                <a:gd name="T28" fmla="*/ 168 w 185"/>
                <a:gd name="T29" fmla="*/ 87 h 185"/>
                <a:gd name="T30" fmla="*/ 164 w 185"/>
                <a:gd name="T31" fmla="*/ 84 h 185"/>
                <a:gd name="T32" fmla="*/ 156 w 185"/>
                <a:gd name="T33" fmla="*/ 34 h 185"/>
                <a:gd name="T34" fmla="*/ 147 w 185"/>
                <a:gd name="T35" fmla="*/ 34 h 185"/>
                <a:gd name="T36" fmla="*/ 38 w 185"/>
                <a:gd name="T37" fmla="*/ 84 h 185"/>
                <a:gd name="T38" fmla="*/ 33 w 185"/>
                <a:gd name="T39" fmla="*/ 29 h 185"/>
                <a:gd name="T40" fmla="*/ 29 w 185"/>
                <a:gd name="T41" fmla="*/ 84 h 185"/>
                <a:gd name="T42" fmla="*/ 17 w 185"/>
                <a:gd name="T43" fmla="*/ 87 h 185"/>
                <a:gd name="T44" fmla="*/ 0 w 185"/>
                <a:gd name="T45" fmla="*/ 146 h 185"/>
                <a:gd name="T46" fmla="*/ 0 w 185"/>
                <a:gd name="T47" fmla="*/ 147 h 185"/>
                <a:gd name="T48" fmla="*/ 0 w 185"/>
                <a:gd name="T49" fmla="*/ 156 h 185"/>
                <a:gd name="T50" fmla="*/ 0 w 185"/>
                <a:gd name="T51" fmla="*/ 169 h 185"/>
                <a:gd name="T52" fmla="*/ 168 w 185"/>
                <a:gd name="T53" fmla="*/ 185 h 185"/>
                <a:gd name="T54" fmla="*/ 185 w 185"/>
                <a:gd name="T55" fmla="*/ 160 h 185"/>
                <a:gd name="T56" fmla="*/ 185 w 185"/>
                <a:gd name="T57" fmla="*/ 156 h 185"/>
                <a:gd name="T58" fmla="*/ 24 w 185"/>
                <a:gd name="T59" fmla="*/ 93 h 185"/>
                <a:gd name="T60" fmla="*/ 176 w 185"/>
                <a:gd name="T61" fmla="*/ 143 h 185"/>
                <a:gd name="T62" fmla="*/ 24 w 185"/>
                <a:gd name="T63" fmla="*/ 93 h 185"/>
                <a:gd name="T64" fmla="*/ 168 w 185"/>
                <a:gd name="T65" fmla="*/ 177 h 185"/>
                <a:gd name="T66" fmla="*/ 8 w 185"/>
                <a:gd name="T67" fmla="*/ 169 h 185"/>
                <a:gd name="T68" fmla="*/ 177 w 185"/>
                <a:gd name="T69" fmla="*/ 152 h 185"/>
                <a:gd name="T70" fmla="*/ 21 w 185"/>
                <a:gd name="T71" fmla="*/ 169 h 185"/>
                <a:gd name="T72" fmla="*/ 21 w 185"/>
                <a:gd name="T73" fmla="*/ 160 h 185"/>
                <a:gd name="T74" fmla="*/ 21 w 185"/>
                <a:gd name="T75" fmla="*/ 169 h 185"/>
                <a:gd name="T76" fmla="*/ 42 w 185"/>
                <a:gd name="T77" fmla="*/ 164 h 185"/>
                <a:gd name="T78" fmla="*/ 33 w 185"/>
                <a:gd name="T79"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185">
                  <a:moveTo>
                    <a:pt x="88" y="38"/>
                  </a:moveTo>
                  <a:cubicBezTo>
                    <a:pt x="88" y="40"/>
                    <a:pt x="90" y="42"/>
                    <a:pt x="92" y="42"/>
                  </a:cubicBezTo>
                  <a:cubicBezTo>
                    <a:pt x="95" y="42"/>
                    <a:pt x="97" y="40"/>
                    <a:pt x="97" y="38"/>
                  </a:cubicBezTo>
                  <a:cubicBezTo>
                    <a:pt x="97" y="35"/>
                    <a:pt x="95" y="34"/>
                    <a:pt x="92" y="34"/>
                  </a:cubicBezTo>
                  <a:cubicBezTo>
                    <a:pt x="90" y="34"/>
                    <a:pt x="88" y="35"/>
                    <a:pt x="88" y="38"/>
                  </a:cubicBezTo>
                  <a:close/>
                  <a:moveTo>
                    <a:pt x="92" y="8"/>
                  </a:moveTo>
                  <a:cubicBezTo>
                    <a:pt x="101" y="8"/>
                    <a:pt x="109" y="12"/>
                    <a:pt x="114" y="18"/>
                  </a:cubicBezTo>
                  <a:cubicBezTo>
                    <a:pt x="120" y="12"/>
                    <a:pt x="120" y="12"/>
                    <a:pt x="120" y="12"/>
                  </a:cubicBezTo>
                  <a:cubicBezTo>
                    <a:pt x="113" y="4"/>
                    <a:pt x="103" y="0"/>
                    <a:pt x="92" y="0"/>
                  </a:cubicBezTo>
                  <a:cubicBezTo>
                    <a:pt x="81" y="0"/>
                    <a:pt x="71" y="5"/>
                    <a:pt x="64" y="13"/>
                  </a:cubicBezTo>
                  <a:cubicBezTo>
                    <a:pt x="70" y="19"/>
                    <a:pt x="70" y="19"/>
                    <a:pt x="70" y="19"/>
                  </a:cubicBezTo>
                  <a:cubicBezTo>
                    <a:pt x="75" y="12"/>
                    <a:pt x="83" y="8"/>
                    <a:pt x="92" y="8"/>
                  </a:cubicBezTo>
                  <a:close/>
                  <a:moveTo>
                    <a:pt x="103" y="30"/>
                  </a:moveTo>
                  <a:cubicBezTo>
                    <a:pt x="109" y="24"/>
                    <a:pt x="109" y="24"/>
                    <a:pt x="109" y="24"/>
                  </a:cubicBezTo>
                  <a:cubicBezTo>
                    <a:pt x="105" y="20"/>
                    <a:pt x="99" y="17"/>
                    <a:pt x="92" y="17"/>
                  </a:cubicBezTo>
                  <a:cubicBezTo>
                    <a:pt x="86" y="17"/>
                    <a:pt x="80" y="20"/>
                    <a:pt x="76" y="25"/>
                  </a:cubicBezTo>
                  <a:cubicBezTo>
                    <a:pt x="82" y="31"/>
                    <a:pt x="82" y="31"/>
                    <a:pt x="82" y="31"/>
                  </a:cubicBezTo>
                  <a:cubicBezTo>
                    <a:pt x="84" y="28"/>
                    <a:pt x="88" y="25"/>
                    <a:pt x="92" y="25"/>
                  </a:cubicBezTo>
                  <a:cubicBezTo>
                    <a:pt x="97" y="25"/>
                    <a:pt x="101" y="27"/>
                    <a:pt x="103" y="30"/>
                  </a:cubicBezTo>
                  <a:close/>
                  <a:moveTo>
                    <a:pt x="55" y="169"/>
                  </a:moveTo>
                  <a:cubicBezTo>
                    <a:pt x="97" y="169"/>
                    <a:pt x="97" y="169"/>
                    <a:pt x="97" y="169"/>
                  </a:cubicBezTo>
                  <a:cubicBezTo>
                    <a:pt x="99" y="169"/>
                    <a:pt x="101" y="167"/>
                    <a:pt x="101" y="164"/>
                  </a:cubicBezTo>
                  <a:cubicBezTo>
                    <a:pt x="101" y="162"/>
                    <a:pt x="99" y="160"/>
                    <a:pt x="97" y="160"/>
                  </a:cubicBezTo>
                  <a:cubicBezTo>
                    <a:pt x="55" y="160"/>
                    <a:pt x="55" y="160"/>
                    <a:pt x="55" y="160"/>
                  </a:cubicBezTo>
                  <a:cubicBezTo>
                    <a:pt x="52" y="160"/>
                    <a:pt x="50" y="162"/>
                    <a:pt x="50" y="164"/>
                  </a:cubicBezTo>
                  <a:cubicBezTo>
                    <a:pt x="50" y="167"/>
                    <a:pt x="52" y="169"/>
                    <a:pt x="55" y="169"/>
                  </a:cubicBezTo>
                  <a:close/>
                  <a:moveTo>
                    <a:pt x="185" y="147"/>
                  </a:moveTo>
                  <a:cubicBezTo>
                    <a:pt x="185" y="147"/>
                    <a:pt x="185" y="146"/>
                    <a:pt x="185" y="146"/>
                  </a:cubicBezTo>
                  <a:cubicBezTo>
                    <a:pt x="185" y="146"/>
                    <a:pt x="185" y="146"/>
                    <a:pt x="185" y="146"/>
                  </a:cubicBezTo>
                  <a:cubicBezTo>
                    <a:pt x="168" y="87"/>
                    <a:pt x="168" y="87"/>
                    <a:pt x="168" y="87"/>
                  </a:cubicBezTo>
                  <a:cubicBezTo>
                    <a:pt x="168" y="87"/>
                    <a:pt x="168" y="87"/>
                    <a:pt x="168" y="87"/>
                  </a:cubicBezTo>
                  <a:cubicBezTo>
                    <a:pt x="167" y="85"/>
                    <a:pt x="166" y="84"/>
                    <a:pt x="164" y="84"/>
                  </a:cubicBezTo>
                  <a:cubicBezTo>
                    <a:pt x="156" y="84"/>
                    <a:pt x="156" y="84"/>
                    <a:pt x="156" y="84"/>
                  </a:cubicBezTo>
                  <a:cubicBezTo>
                    <a:pt x="156" y="34"/>
                    <a:pt x="156" y="34"/>
                    <a:pt x="156" y="34"/>
                  </a:cubicBezTo>
                  <a:cubicBezTo>
                    <a:pt x="156" y="31"/>
                    <a:pt x="154" y="29"/>
                    <a:pt x="152" y="29"/>
                  </a:cubicBezTo>
                  <a:cubicBezTo>
                    <a:pt x="149" y="29"/>
                    <a:pt x="147" y="31"/>
                    <a:pt x="147" y="34"/>
                  </a:cubicBezTo>
                  <a:cubicBezTo>
                    <a:pt x="147" y="84"/>
                    <a:pt x="147" y="84"/>
                    <a:pt x="147" y="84"/>
                  </a:cubicBezTo>
                  <a:cubicBezTo>
                    <a:pt x="38" y="84"/>
                    <a:pt x="38" y="84"/>
                    <a:pt x="38" y="84"/>
                  </a:cubicBezTo>
                  <a:cubicBezTo>
                    <a:pt x="38" y="34"/>
                    <a:pt x="38" y="34"/>
                    <a:pt x="38" y="34"/>
                  </a:cubicBezTo>
                  <a:cubicBezTo>
                    <a:pt x="38" y="31"/>
                    <a:pt x="36" y="29"/>
                    <a:pt x="33" y="29"/>
                  </a:cubicBezTo>
                  <a:cubicBezTo>
                    <a:pt x="31" y="29"/>
                    <a:pt x="29" y="31"/>
                    <a:pt x="29" y="34"/>
                  </a:cubicBezTo>
                  <a:cubicBezTo>
                    <a:pt x="29" y="84"/>
                    <a:pt x="29" y="84"/>
                    <a:pt x="29" y="84"/>
                  </a:cubicBezTo>
                  <a:cubicBezTo>
                    <a:pt x="21" y="84"/>
                    <a:pt x="21" y="84"/>
                    <a:pt x="21" y="84"/>
                  </a:cubicBezTo>
                  <a:cubicBezTo>
                    <a:pt x="19" y="84"/>
                    <a:pt x="17" y="85"/>
                    <a:pt x="17" y="87"/>
                  </a:cubicBezTo>
                  <a:cubicBezTo>
                    <a:pt x="17" y="87"/>
                    <a:pt x="17" y="87"/>
                    <a:pt x="17" y="87"/>
                  </a:cubicBezTo>
                  <a:cubicBezTo>
                    <a:pt x="0" y="146"/>
                    <a:pt x="0" y="146"/>
                    <a:pt x="0" y="146"/>
                  </a:cubicBezTo>
                  <a:cubicBezTo>
                    <a:pt x="0" y="146"/>
                    <a:pt x="0" y="146"/>
                    <a:pt x="0" y="146"/>
                  </a:cubicBezTo>
                  <a:cubicBezTo>
                    <a:pt x="0" y="146"/>
                    <a:pt x="0" y="147"/>
                    <a:pt x="0" y="147"/>
                  </a:cubicBezTo>
                  <a:cubicBezTo>
                    <a:pt x="0" y="156"/>
                    <a:pt x="0" y="156"/>
                    <a:pt x="0" y="156"/>
                  </a:cubicBezTo>
                  <a:cubicBezTo>
                    <a:pt x="0" y="156"/>
                    <a:pt x="0" y="156"/>
                    <a:pt x="0" y="156"/>
                  </a:cubicBezTo>
                  <a:cubicBezTo>
                    <a:pt x="0" y="157"/>
                    <a:pt x="0" y="159"/>
                    <a:pt x="0" y="160"/>
                  </a:cubicBezTo>
                  <a:cubicBezTo>
                    <a:pt x="0" y="169"/>
                    <a:pt x="0" y="169"/>
                    <a:pt x="0" y="169"/>
                  </a:cubicBezTo>
                  <a:cubicBezTo>
                    <a:pt x="0" y="178"/>
                    <a:pt x="7" y="185"/>
                    <a:pt x="17" y="185"/>
                  </a:cubicBezTo>
                  <a:cubicBezTo>
                    <a:pt x="168" y="185"/>
                    <a:pt x="168" y="185"/>
                    <a:pt x="168" y="185"/>
                  </a:cubicBezTo>
                  <a:cubicBezTo>
                    <a:pt x="178" y="185"/>
                    <a:pt x="185" y="178"/>
                    <a:pt x="185" y="169"/>
                  </a:cubicBezTo>
                  <a:cubicBezTo>
                    <a:pt x="185" y="160"/>
                    <a:pt x="185" y="160"/>
                    <a:pt x="185" y="160"/>
                  </a:cubicBezTo>
                  <a:cubicBezTo>
                    <a:pt x="185" y="159"/>
                    <a:pt x="185" y="157"/>
                    <a:pt x="185" y="156"/>
                  </a:cubicBezTo>
                  <a:cubicBezTo>
                    <a:pt x="185" y="156"/>
                    <a:pt x="185" y="156"/>
                    <a:pt x="185" y="156"/>
                  </a:cubicBezTo>
                  <a:lnTo>
                    <a:pt x="185" y="147"/>
                  </a:lnTo>
                  <a:close/>
                  <a:moveTo>
                    <a:pt x="24" y="93"/>
                  </a:moveTo>
                  <a:cubicBezTo>
                    <a:pt x="161" y="93"/>
                    <a:pt x="161" y="93"/>
                    <a:pt x="161" y="93"/>
                  </a:cubicBezTo>
                  <a:cubicBezTo>
                    <a:pt x="176" y="143"/>
                    <a:pt x="176" y="143"/>
                    <a:pt x="176" y="143"/>
                  </a:cubicBezTo>
                  <a:cubicBezTo>
                    <a:pt x="9" y="143"/>
                    <a:pt x="9" y="143"/>
                    <a:pt x="9" y="143"/>
                  </a:cubicBezTo>
                  <a:lnTo>
                    <a:pt x="24" y="93"/>
                  </a:lnTo>
                  <a:close/>
                  <a:moveTo>
                    <a:pt x="177" y="169"/>
                  </a:moveTo>
                  <a:cubicBezTo>
                    <a:pt x="177" y="173"/>
                    <a:pt x="173" y="177"/>
                    <a:pt x="168" y="177"/>
                  </a:cubicBezTo>
                  <a:cubicBezTo>
                    <a:pt x="17" y="177"/>
                    <a:pt x="17" y="177"/>
                    <a:pt x="17" y="177"/>
                  </a:cubicBezTo>
                  <a:cubicBezTo>
                    <a:pt x="12" y="177"/>
                    <a:pt x="8" y="173"/>
                    <a:pt x="8" y="169"/>
                  </a:cubicBezTo>
                  <a:cubicBezTo>
                    <a:pt x="8" y="152"/>
                    <a:pt x="8" y="152"/>
                    <a:pt x="8" y="152"/>
                  </a:cubicBezTo>
                  <a:cubicBezTo>
                    <a:pt x="177" y="152"/>
                    <a:pt x="177" y="152"/>
                    <a:pt x="177" y="152"/>
                  </a:cubicBezTo>
                  <a:lnTo>
                    <a:pt x="177" y="169"/>
                  </a:lnTo>
                  <a:close/>
                  <a:moveTo>
                    <a:pt x="21" y="169"/>
                  </a:moveTo>
                  <a:cubicBezTo>
                    <a:pt x="23" y="169"/>
                    <a:pt x="25" y="167"/>
                    <a:pt x="25" y="164"/>
                  </a:cubicBezTo>
                  <a:cubicBezTo>
                    <a:pt x="25" y="162"/>
                    <a:pt x="23" y="160"/>
                    <a:pt x="21" y="160"/>
                  </a:cubicBezTo>
                  <a:cubicBezTo>
                    <a:pt x="18" y="160"/>
                    <a:pt x="17" y="162"/>
                    <a:pt x="17" y="164"/>
                  </a:cubicBezTo>
                  <a:cubicBezTo>
                    <a:pt x="17" y="167"/>
                    <a:pt x="18" y="169"/>
                    <a:pt x="21" y="169"/>
                  </a:cubicBezTo>
                  <a:close/>
                  <a:moveTo>
                    <a:pt x="38" y="169"/>
                  </a:moveTo>
                  <a:cubicBezTo>
                    <a:pt x="40" y="169"/>
                    <a:pt x="42" y="167"/>
                    <a:pt x="42" y="164"/>
                  </a:cubicBezTo>
                  <a:cubicBezTo>
                    <a:pt x="42" y="162"/>
                    <a:pt x="40" y="160"/>
                    <a:pt x="38" y="160"/>
                  </a:cubicBezTo>
                  <a:cubicBezTo>
                    <a:pt x="35" y="160"/>
                    <a:pt x="33" y="162"/>
                    <a:pt x="33" y="164"/>
                  </a:cubicBezTo>
                  <a:cubicBezTo>
                    <a:pt x="33" y="167"/>
                    <a:pt x="35" y="169"/>
                    <a:pt x="38" y="169"/>
                  </a:cubicBezTo>
                  <a:close/>
                </a:path>
              </a:pathLst>
            </a:custGeom>
            <a:solidFill>
              <a:schemeClr val="tx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îṣļîḑé-Freeform: Shape 17"/>
            <p:cNvSpPr/>
            <p:nvPr/>
          </p:nvSpPr>
          <p:spPr bwMode="auto">
            <a:xfrm>
              <a:off x="7956391" y="2873200"/>
              <a:ext cx="465115" cy="465115"/>
            </a:xfrm>
            <a:custGeom>
              <a:avLst/>
              <a:gdLst>
                <a:gd name="T0" fmla="*/ 160 w 186"/>
                <a:gd name="T1" fmla="*/ 13 h 186"/>
                <a:gd name="T2" fmla="*/ 135 w 186"/>
                <a:gd name="T3" fmla="*/ 13 h 186"/>
                <a:gd name="T4" fmla="*/ 70 w 186"/>
                <a:gd name="T5" fmla="*/ 35 h 186"/>
                <a:gd name="T6" fmla="*/ 0 w 186"/>
                <a:gd name="T7" fmla="*/ 51 h 186"/>
                <a:gd name="T8" fmla="*/ 8 w 186"/>
                <a:gd name="T9" fmla="*/ 118 h 186"/>
                <a:gd name="T10" fmla="*/ 51 w 186"/>
                <a:gd name="T11" fmla="*/ 182 h 186"/>
                <a:gd name="T12" fmla="*/ 55 w 186"/>
                <a:gd name="T13" fmla="*/ 186 h 186"/>
                <a:gd name="T14" fmla="*/ 93 w 186"/>
                <a:gd name="T15" fmla="*/ 182 h 186"/>
                <a:gd name="T16" fmla="*/ 93 w 186"/>
                <a:gd name="T17" fmla="*/ 181 h 186"/>
                <a:gd name="T18" fmla="*/ 135 w 186"/>
                <a:gd name="T19" fmla="*/ 145 h 186"/>
                <a:gd name="T20" fmla="*/ 148 w 186"/>
                <a:gd name="T21" fmla="*/ 160 h 186"/>
                <a:gd name="T22" fmla="*/ 160 w 186"/>
                <a:gd name="T23" fmla="*/ 106 h 186"/>
                <a:gd name="T24" fmla="*/ 160 w 186"/>
                <a:gd name="T25" fmla="*/ 55 h 186"/>
                <a:gd name="T26" fmla="*/ 8 w 186"/>
                <a:gd name="T27" fmla="*/ 93 h 186"/>
                <a:gd name="T28" fmla="*/ 34 w 186"/>
                <a:gd name="T29" fmla="*/ 89 h 186"/>
                <a:gd name="T30" fmla="*/ 8 w 186"/>
                <a:gd name="T31" fmla="*/ 85 h 186"/>
                <a:gd name="T32" fmla="*/ 21 w 186"/>
                <a:gd name="T33" fmla="*/ 76 h 186"/>
                <a:gd name="T34" fmla="*/ 21 w 186"/>
                <a:gd name="T35" fmla="*/ 68 h 186"/>
                <a:gd name="T36" fmla="*/ 8 w 186"/>
                <a:gd name="T37" fmla="*/ 51 h 186"/>
                <a:gd name="T38" fmla="*/ 67 w 186"/>
                <a:gd name="T39" fmla="*/ 116 h 186"/>
                <a:gd name="T40" fmla="*/ 54 w 186"/>
                <a:gd name="T41" fmla="*/ 160 h 186"/>
                <a:gd name="T42" fmla="*/ 70 w 186"/>
                <a:gd name="T43" fmla="*/ 125 h 186"/>
                <a:gd name="T44" fmla="*/ 80 w 186"/>
                <a:gd name="T45" fmla="*/ 160 h 186"/>
                <a:gd name="T46" fmla="*/ 81 w 186"/>
                <a:gd name="T47" fmla="*/ 169 h 186"/>
                <a:gd name="T48" fmla="*/ 58 w 186"/>
                <a:gd name="T49" fmla="*/ 177 h 186"/>
                <a:gd name="T50" fmla="*/ 81 w 186"/>
                <a:gd name="T51" fmla="*/ 169 h 186"/>
                <a:gd name="T52" fmla="*/ 76 w 186"/>
                <a:gd name="T53" fmla="*/ 118 h 186"/>
                <a:gd name="T54" fmla="*/ 135 w 186"/>
                <a:gd name="T55" fmla="*/ 25 h 186"/>
                <a:gd name="T56" fmla="*/ 152 w 186"/>
                <a:gd name="T57" fmla="*/ 148 h 186"/>
                <a:gd name="T58" fmla="*/ 143 w 186"/>
                <a:gd name="T59" fmla="*/ 148 h 186"/>
                <a:gd name="T60" fmla="*/ 148 w 186"/>
                <a:gd name="T61" fmla="*/ 9 h 186"/>
                <a:gd name="T62" fmla="*/ 152 w 186"/>
                <a:gd name="T63" fmla="*/ 148 h 186"/>
                <a:gd name="T64" fmla="*/ 160 w 186"/>
                <a:gd name="T65" fmla="*/ 63 h 186"/>
                <a:gd name="T66" fmla="*/ 160 w 186"/>
                <a:gd name="T67"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tx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îṣļîḑé-Freeform: Shape 18"/>
            <p:cNvSpPr/>
            <p:nvPr/>
          </p:nvSpPr>
          <p:spPr bwMode="auto">
            <a:xfrm>
              <a:off x="10070670" y="2873200"/>
              <a:ext cx="422458" cy="465117"/>
            </a:xfrm>
            <a:custGeom>
              <a:avLst/>
              <a:gdLst>
                <a:gd name="T0" fmla="*/ 46 w 169"/>
                <a:gd name="T1" fmla="*/ 76 h 186"/>
                <a:gd name="T2" fmla="*/ 50 w 169"/>
                <a:gd name="T3" fmla="*/ 72 h 186"/>
                <a:gd name="T4" fmla="*/ 50 w 169"/>
                <a:gd name="T5" fmla="*/ 55 h 186"/>
                <a:gd name="T6" fmla="*/ 46 w 169"/>
                <a:gd name="T7" fmla="*/ 51 h 186"/>
                <a:gd name="T8" fmla="*/ 42 w 169"/>
                <a:gd name="T9" fmla="*/ 55 h 186"/>
                <a:gd name="T10" fmla="*/ 42 w 169"/>
                <a:gd name="T11" fmla="*/ 72 h 186"/>
                <a:gd name="T12" fmla="*/ 46 w 169"/>
                <a:gd name="T13" fmla="*/ 76 h 186"/>
                <a:gd name="T14" fmla="*/ 122 w 169"/>
                <a:gd name="T15" fmla="*/ 76 h 186"/>
                <a:gd name="T16" fmla="*/ 126 w 169"/>
                <a:gd name="T17" fmla="*/ 72 h 186"/>
                <a:gd name="T18" fmla="*/ 126 w 169"/>
                <a:gd name="T19" fmla="*/ 55 h 186"/>
                <a:gd name="T20" fmla="*/ 122 w 169"/>
                <a:gd name="T21" fmla="*/ 51 h 186"/>
                <a:gd name="T22" fmla="*/ 118 w 169"/>
                <a:gd name="T23" fmla="*/ 55 h 186"/>
                <a:gd name="T24" fmla="*/ 118 w 169"/>
                <a:gd name="T25" fmla="*/ 72 h 186"/>
                <a:gd name="T26" fmla="*/ 122 w 169"/>
                <a:gd name="T27" fmla="*/ 76 h 186"/>
                <a:gd name="T28" fmla="*/ 160 w 169"/>
                <a:gd name="T29" fmla="*/ 26 h 186"/>
                <a:gd name="T30" fmla="*/ 98 w 169"/>
                <a:gd name="T31" fmla="*/ 26 h 186"/>
                <a:gd name="T32" fmla="*/ 111 w 169"/>
                <a:gd name="T33" fmla="*/ 6 h 186"/>
                <a:gd name="T34" fmla="*/ 105 w 169"/>
                <a:gd name="T35" fmla="*/ 0 h 186"/>
                <a:gd name="T36" fmla="*/ 88 w 169"/>
                <a:gd name="T37" fmla="*/ 26 h 186"/>
                <a:gd name="T38" fmla="*/ 8 w 169"/>
                <a:gd name="T39" fmla="*/ 26 h 186"/>
                <a:gd name="T40" fmla="*/ 0 w 169"/>
                <a:gd name="T41" fmla="*/ 34 h 186"/>
                <a:gd name="T42" fmla="*/ 0 w 169"/>
                <a:gd name="T43" fmla="*/ 152 h 186"/>
                <a:gd name="T44" fmla="*/ 8 w 169"/>
                <a:gd name="T45" fmla="*/ 161 h 186"/>
                <a:gd name="T46" fmla="*/ 95 w 169"/>
                <a:gd name="T47" fmla="*/ 161 h 186"/>
                <a:gd name="T48" fmla="*/ 105 w 169"/>
                <a:gd name="T49" fmla="*/ 186 h 186"/>
                <a:gd name="T50" fmla="*/ 112 w 169"/>
                <a:gd name="T51" fmla="*/ 182 h 186"/>
                <a:gd name="T52" fmla="*/ 104 w 169"/>
                <a:gd name="T53" fmla="*/ 161 h 186"/>
                <a:gd name="T54" fmla="*/ 160 w 169"/>
                <a:gd name="T55" fmla="*/ 161 h 186"/>
                <a:gd name="T56" fmla="*/ 169 w 169"/>
                <a:gd name="T57" fmla="*/ 152 h 186"/>
                <a:gd name="T58" fmla="*/ 169 w 169"/>
                <a:gd name="T59" fmla="*/ 34 h 186"/>
                <a:gd name="T60" fmla="*/ 160 w 169"/>
                <a:gd name="T61" fmla="*/ 26 h 186"/>
                <a:gd name="T62" fmla="*/ 84 w 169"/>
                <a:gd name="T63" fmla="*/ 135 h 186"/>
                <a:gd name="T64" fmla="*/ 92 w 169"/>
                <a:gd name="T65" fmla="*/ 135 h 186"/>
                <a:gd name="T66" fmla="*/ 93 w 169"/>
                <a:gd name="T67" fmla="*/ 152 h 186"/>
                <a:gd name="T68" fmla="*/ 8 w 169"/>
                <a:gd name="T69" fmla="*/ 152 h 186"/>
                <a:gd name="T70" fmla="*/ 8 w 169"/>
                <a:gd name="T71" fmla="*/ 34 h 186"/>
                <a:gd name="T72" fmla="*/ 83 w 169"/>
                <a:gd name="T73" fmla="*/ 34 h 186"/>
                <a:gd name="T74" fmla="*/ 64 w 169"/>
                <a:gd name="T75" fmla="*/ 101 h 186"/>
                <a:gd name="T76" fmla="*/ 63 w 169"/>
                <a:gd name="T77" fmla="*/ 106 h 186"/>
                <a:gd name="T78" fmla="*/ 94 w 169"/>
                <a:gd name="T79" fmla="*/ 106 h 186"/>
                <a:gd name="T80" fmla="*/ 92 w 169"/>
                <a:gd name="T81" fmla="*/ 127 h 186"/>
                <a:gd name="T82" fmla="*/ 84 w 169"/>
                <a:gd name="T83" fmla="*/ 127 h 186"/>
                <a:gd name="T84" fmla="*/ 27 w 169"/>
                <a:gd name="T85" fmla="*/ 115 h 186"/>
                <a:gd name="T86" fmla="*/ 23 w 169"/>
                <a:gd name="T87" fmla="*/ 122 h 186"/>
                <a:gd name="T88" fmla="*/ 84 w 169"/>
                <a:gd name="T89" fmla="*/ 135 h 186"/>
                <a:gd name="T90" fmla="*/ 160 w 169"/>
                <a:gd name="T91" fmla="*/ 152 h 186"/>
                <a:gd name="T92" fmla="*/ 102 w 169"/>
                <a:gd name="T93" fmla="*/ 152 h 186"/>
                <a:gd name="T94" fmla="*/ 100 w 169"/>
                <a:gd name="T95" fmla="*/ 134 h 186"/>
                <a:gd name="T96" fmla="*/ 145 w 169"/>
                <a:gd name="T97" fmla="*/ 122 h 186"/>
                <a:gd name="T98" fmla="*/ 141 w 169"/>
                <a:gd name="T99" fmla="*/ 115 h 186"/>
                <a:gd name="T100" fmla="*/ 100 w 169"/>
                <a:gd name="T101" fmla="*/ 126 h 186"/>
                <a:gd name="T102" fmla="*/ 103 w 169"/>
                <a:gd name="T103" fmla="*/ 103 h 186"/>
                <a:gd name="T104" fmla="*/ 104 w 169"/>
                <a:gd name="T105" fmla="*/ 98 h 186"/>
                <a:gd name="T106" fmla="*/ 73 w 169"/>
                <a:gd name="T107" fmla="*/ 98 h 186"/>
                <a:gd name="T108" fmla="*/ 93 w 169"/>
                <a:gd name="T109" fmla="*/ 34 h 186"/>
                <a:gd name="T110" fmla="*/ 160 w 169"/>
                <a:gd name="T111" fmla="*/ 34 h 186"/>
                <a:gd name="T112" fmla="*/ 160 w 169"/>
                <a:gd name="T113"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86">
                  <a:moveTo>
                    <a:pt x="46" y="76"/>
                  </a:moveTo>
                  <a:cubicBezTo>
                    <a:pt x="49" y="76"/>
                    <a:pt x="50" y="75"/>
                    <a:pt x="50" y="72"/>
                  </a:cubicBezTo>
                  <a:cubicBezTo>
                    <a:pt x="50" y="55"/>
                    <a:pt x="50" y="55"/>
                    <a:pt x="50" y="55"/>
                  </a:cubicBezTo>
                  <a:cubicBezTo>
                    <a:pt x="50" y="53"/>
                    <a:pt x="49" y="51"/>
                    <a:pt x="46" y="51"/>
                  </a:cubicBezTo>
                  <a:cubicBezTo>
                    <a:pt x="44" y="51"/>
                    <a:pt x="42" y="53"/>
                    <a:pt x="42" y="55"/>
                  </a:cubicBezTo>
                  <a:cubicBezTo>
                    <a:pt x="42" y="72"/>
                    <a:pt x="42" y="72"/>
                    <a:pt x="42" y="72"/>
                  </a:cubicBezTo>
                  <a:cubicBezTo>
                    <a:pt x="42" y="75"/>
                    <a:pt x="44" y="76"/>
                    <a:pt x="46" y="76"/>
                  </a:cubicBezTo>
                  <a:close/>
                  <a:moveTo>
                    <a:pt x="122" y="76"/>
                  </a:moveTo>
                  <a:cubicBezTo>
                    <a:pt x="125" y="76"/>
                    <a:pt x="126" y="75"/>
                    <a:pt x="126" y="72"/>
                  </a:cubicBezTo>
                  <a:cubicBezTo>
                    <a:pt x="126" y="55"/>
                    <a:pt x="126" y="55"/>
                    <a:pt x="126" y="55"/>
                  </a:cubicBezTo>
                  <a:cubicBezTo>
                    <a:pt x="126" y="53"/>
                    <a:pt x="125" y="51"/>
                    <a:pt x="122" y="51"/>
                  </a:cubicBezTo>
                  <a:cubicBezTo>
                    <a:pt x="120" y="51"/>
                    <a:pt x="118" y="53"/>
                    <a:pt x="118" y="55"/>
                  </a:cubicBezTo>
                  <a:cubicBezTo>
                    <a:pt x="118" y="72"/>
                    <a:pt x="118" y="72"/>
                    <a:pt x="118" y="72"/>
                  </a:cubicBezTo>
                  <a:cubicBezTo>
                    <a:pt x="118" y="75"/>
                    <a:pt x="120" y="76"/>
                    <a:pt x="122" y="76"/>
                  </a:cubicBezTo>
                  <a:close/>
                  <a:moveTo>
                    <a:pt x="160" y="26"/>
                  </a:moveTo>
                  <a:cubicBezTo>
                    <a:pt x="98" y="26"/>
                    <a:pt x="98" y="26"/>
                    <a:pt x="98" y="26"/>
                  </a:cubicBezTo>
                  <a:cubicBezTo>
                    <a:pt x="105" y="13"/>
                    <a:pt x="111" y="6"/>
                    <a:pt x="111" y="6"/>
                  </a:cubicBezTo>
                  <a:cubicBezTo>
                    <a:pt x="105" y="0"/>
                    <a:pt x="105" y="0"/>
                    <a:pt x="105" y="0"/>
                  </a:cubicBezTo>
                  <a:cubicBezTo>
                    <a:pt x="104" y="1"/>
                    <a:pt x="96" y="10"/>
                    <a:pt x="88" y="26"/>
                  </a:cubicBezTo>
                  <a:cubicBezTo>
                    <a:pt x="8" y="26"/>
                    <a:pt x="8" y="26"/>
                    <a:pt x="8" y="26"/>
                  </a:cubicBezTo>
                  <a:cubicBezTo>
                    <a:pt x="4" y="26"/>
                    <a:pt x="0" y="30"/>
                    <a:pt x="0" y="34"/>
                  </a:cubicBezTo>
                  <a:cubicBezTo>
                    <a:pt x="0" y="152"/>
                    <a:pt x="0" y="152"/>
                    <a:pt x="0" y="152"/>
                  </a:cubicBezTo>
                  <a:cubicBezTo>
                    <a:pt x="0" y="157"/>
                    <a:pt x="4" y="161"/>
                    <a:pt x="8" y="161"/>
                  </a:cubicBezTo>
                  <a:cubicBezTo>
                    <a:pt x="95" y="161"/>
                    <a:pt x="95" y="161"/>
                    <a:pt x="95" y="161"/>
                  </a:cubicBezTo>
                  <a:cubicBezTo>
                    <a:pt x="97" y="169"/>
                    <a:pt x="100" y="178"/>
                    <a:pt x="105" y="186"/>
                  </a:cubicBezTo>
                  <a:cubicBezTo>
                    <a:pt x="112" y="182"/>
                    <a:pt x="112" y="182"/>
                    <a:pt x="112" y="182"/>
                  </a:cubicBezTo>
                  <a:cubicBezTo>
                    <a:pt x="108" y="175"/>
                    <a:pt x="105" y="168"/>
                    <a:pt x="104" y="161"/>
                  </a:cubicBezTo>
                  <a:cubicBezTo>
                    <a:pt x="160" y="161"/>
                    <a:pt x="160" y="161"/>
                    <a:pt x="160" y="161"/>
                  </a:cubicBezTo>
                  <a:cubicBezTo>
                    <a:pt x="165" y="161"/>
                    <a:pt x="169" y="157"/>
                    <a:pt x="169" y="152"/>
                  </a:cubicBezTo>
                  <a:cubicBezTo>
                    <a:pt x="169" y="34"/>
                    <a:pt x="169" y="34"/>
                    <a:pt x="169" y="34"/>
                  </a:cubicBezTo>
                  <a:cubicBezTo>
                    <a:pt x="169" y="30"/>
                    <a:pt x="165" y="26"/>
                    <a:pt x="160" y="26"/>
                  </a:cubicBezTo>
                  <a:close/>
                  <a:moveTo>
                    <a:pt x="84" y="135"/>
                  </a:moveTo>
                  <a:cubicBezTo>
                    <a:pt x="87" y="135"/>
                    <a:pt x="89" y="135"/>
                    <a:pt x="92" y="135"/>
                  </a:cubicBezTo>
                  <a:cubicBezTo>
                    <a:pt x="92" y="141"/>
                    <a:pt x="92" y="146"/>
                    <a:pt x="93" y="152"/>
                  </a:cubicBezTo>
                  <a:cubicBezTo>
                    <a:pt x="8" y="152"/>
                    <a:pt x="8" y="152"/>
                    <a:pt x="8" y="152"/>
                  </a:cubicBezTo>
                  <a:cubicBezTo>
                    <a:pt x="8" y="34"/>
                    <a:pt x="8" y="34"/>
                    <a:pt x="8" y="34"/>
                  </a:cubicBezTo>
                  <a:cubicBezTo>
                    <a:pt x="83" y="34"/>
                    <a:pt x="83" y="34"/>
                    <a:pt x="83" y="34"/>
                  </a:cubicBezTo>
                  <a:cubicBezTo>
                    <a:pt x="75" y="51"/>
                    <a:pt x="66" y="74"/>
                    <a:pt x="64" y="101"/>
                  </a:cubicBezTo>
                  <a:cubicBezTo>
                    <a:pt x="63" y="106"/>
                    <a:pt x="63" y="106"/>
                    <a:pt x="63" y="106"/>
                  </a:cubicBezTo>
                  <a:cubicBezTo>
                    <a:pt x="94" y="106"/>
                    <a:pt x="94" y="106"/>
                    <a:pt x="94" y="106"/>
                  </a:cubicBezTo>
                  <a:cubicBezTo>
                    <a:pt x="93" y="111"/>
                    <a:pt x="92" y="118"/>
                    <a:pt x="92" y="127"/>
                  </a:cubicBezTo>
                  <a:cubicBezTo>
                    <a:pt x="89" y="127"/>
                    <a:pt x="87" y="127"/>
                    <a:pt x="84" y="127"/>
                  </a:cubicBezTo>
                  <a:cubicBezTo>
                    <a:pt x="52" y="127"/>
                    <a:pt x="27" y="115"/>
                    <a:pt x="27" y="115"/>
                  </a:cubicBezTo>
                  <a:cubicBezTo>
                    <a:pt x="23" y="122"/>
                    <a:pt x="23" y="122"/>
                    <a:pt x="23" y="122"/>
                  </a:cubicBezTo>
                  <a:cubicBezTo>
                    <a:pt x="24" y="123"/>
                    <a:pt x="50" y="135"/>
                    <a:pt x="84" y="135"/>
                  </a:cubicBezTo>
                  <a:close/>
                  <a:moveTo>
                    <a:pt x="160" y="152"/>
                  </a:moveTo>
                  <a:cubicBezTo>
                    <a:pt x="102" y="152"/>
                    <a:pt x="102" y="152"/>
                    <a:pt x="102" y="152"/>
                  </a:cubicBezTo>
                  <a:cubicBezTo>
                    <a:pt x="101" y="146"/>
                    <a:pt x="100" y="140"/>
                    <a:pt x="100" y="134"/>
                  </a:cubicBezTo>
                  <a:cubicBezTo>
                    <a:pt x="126" y="131"/>
                    <a:pt x="144" y="123"/>
                    <a:pt x="145" y="122"/>
                  </a:cubicBezTo>
                  <a:cubicBezTo>
                    <a:pt x="141" y="115"/>
                    <a:pt x="141" y="115"/>
                    <a:pt x="141" y="115"/>
                  </a:cubicBezTo>
                  <a:cubicBezTo>
                    <a:pt x="141" y="115"/>
                    <a:pt x="124" y="123"/>
                    <a:pt x="100" y="126"/>
                  </a:cubicBezTo>
                  <a:cubicBezTo>
                    <a:pt x="101" y="112"/>
                    <a:pt x="103" y="103"/>
                    <a:pt x="103" y="103"/>
                  </a:cubicBezTo>
                  <a:cubicBezTo>
                    <a:pt x="104" y="98"/>
                    <a:pt x="104" y="98"/>
                    <a:pt x="104" y="98"/>
                  </a:cubicBezTo>
                  <a:cubicBezTo>
                    <a:pt x="73" y="98"/>
                    <a:pt x="73" y="98"/>
                    <a:pt x="73" y="98"/>
                  </a:cubicBezTo>
                  <a:cubicBezTo>
                    <a:pt x="76" y="72"/>
                    <a:pt x="85" y="50"/>
                    <a:pt x="93" y="34"/>
                  </a:cubicBezTo>
                  <a:cubicBezTo>
                    <a:pt x="160" y="34"/>
                    <a:pt x="160" y="34"/>
                    <a:pt x="160" y="34"/>
                  </a:cubicBezTo>
                  <a:lnTo>
                    <a:pt x="160" y="152"/>
                  </a:lnTo>
                  <a:close/>
                </a:path>
              </a:pathLst>
            </a:custGeom>
            <a:solidFill>
              <a:schemeClr val="tx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20" name="Group 33"/>
            <p:cNvGrpSpPr/>
            <p:nvPr/>
          </p:nvGrpSpPr>
          <p:grpSpPr>
            <a:xfrm>
              <a:off x="731404" y="4914032"/>
              <a:ext cx="2103935" cy="1474973"/>
              <a:chOff x="719138" y="4914032"/>
              <a:chExt cx="2103935" cy="1474973"/>
            </a:xfrm>
          </p:grpSpPr>
          <p:sp>
            <p:nvSpPr>
              <p:cNvPr id="30" name="îṣļîḑé-TextBox 34"/>
              <p:cNvSpPr txBox="1"/>
              <p:nvPr/>
            </p:nvSpPr>
            <p:spPr>
              <a:xfrm>
                <a:off x="749351" y="4914032"/>
                <a:ext cx="2073722" cy="326740"/>
              </a:xfrm>
              <a:prstGeom prst="rect">
                <a:avLst/>
              </a:prstGeom>
              <a:noFill/>
            </p:spPr>
            <p:txBody>
              <a:bodyPr wrap="none" lIns="0" tIns="0" rIns="0" bIns="0">
                <a:noAutofit/>
              </a:bodyPr>
              <a:lstStyle/>
              <a:p>
                <a:pPr algn="ctr"/>
                <a:r>
                  <a:rPr lang="zh-CN" altLang="en-US" sz="2000" b="1">
                    <a:solidFill>
                      <a:schemeClr val="accent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br>
                  <a:rPr lang="zh-CN" altLang="en-US" sz="2000" b="1">
                    <a:solidFill>
                      <a:schemeClr val="accent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br>
                <a:endParaRPr lang="zh-CN" altLang="en-US" sz="2000" b="1">
                  <a:solidFill>
                    <a:schemeClr val="accent1">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îṣļîḑé-Rectangle 35"/>
              <p:cNvSpPr/>
              <p:nvPr/>
            </p:nvSpPr>
            <p:spPr>
              <a:xfrm>
                <a:off x="719138" y="5445223"/>
                <a:ext cx="2103935" cy="943782"/>
              </a:xfrm>
              <a:prstGeom prst="rect">
                <a:avLst/>
              </a:prstGeom>
            </p:spPr>
            <p:txBody>
              <a:bodyPr wrap="square" lIns="0" tIns="0" rIns="0" bIns="0" anchor="t" anchorCtr="1">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21" name="Group 36"/>
            <p:cNvGrpSpPr/>
            <p:nvPr/>
          </p:nvGrpSpPr>
          <p:grpSpPr>
            <a:xfrm>
              <a:off x="3618491" y="4914032"/>
              <a:ext cx="2103935" cy="1474973"/>
              <a:chOff x="719138" y="4914032"/>
              <a:chExt cx="2103935" cy="1474973"/>
            </a:xfrm>
          </p:grpSpPr>
          <p:sp>
            <p:nvSpPr>
              <p:cNvPr id="28" name="îṣļîḑé-TextBox 37"/>
              <p:cNvSpPr txBox="1"/>
              <p:nvPr/>
            </p:nvSpPr>
            <p:spPr>
              <a:xfrm>
                <a:off x="749351" y="4914032"/>
                <a:ext cx="2073722" cy="326740"/>
              </a:xfrm>
              <a:prstGeom prst="rect">
                <a:avLst/>
              </a:prstGeom>
              <a:noFill/>
            </p:spPr>
            <p:txBody>
              <a:bodyPr wrap="none" lIns="0" tIns="0" rIns="0" bIns="0">
                <a:noAutofit/>
              </a:bodyPr>
              <a:lstStyle/>
              <a:p>
                <a:pPr algn="ctr"/>
                <a:r>
                  <a:rPr lang="zh-CN" altLang="en-US" sz="2000" b="1">
                    <a:solidFill>
                      <a:schemeClr val="accent2">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br>
                  <a:rPr lang="zh-CN" altLang="en-US" sz="2000" b="1">
                    <a:solidFill>
                      <a:schemeClr val="accent2">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br>
                <a:endParaRPr lang="zh-CN" altLang="en-US" sz="2000" b="1">
                  <a:solidFill>
                    <a:schemeClr val="accent2">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îṣļîḑé-Rectangle 38"/>
              <p:cNvSpPr/>
              <p:nvPr/>
            </p:nvSpPr>
            <p:spPr>
              <a:xfrm>
                <a:off x="719138" y="5445223"/>
                <a:ext cx="2103935" cy="943782"/>
              </a:xfrm>
              <a:prstGeom prst="rect">
                <a:avLst/>
              </a:prstGeom>
            </p:spPr>
            <p:txBody>
              <a:bodyPr wrap="square" lIns="0" tIns="0" rIns="0" bIns="0" anchor="t" anchorCtr="1">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22" name="Group 48"/>
            <p:cNvGrpSpPr/>
            <p:nvPr/>
          </p:nvGrpSpPr>
          <p:grpSpPr>
            <a:xfrm>
              <a:off x="6505578" y="4914032"/>
              <a:ext cx="2103935" cy="1474973"/>
              <a:chOff x="719138" y="4914032"/>
              <a:chExt cx="2103935" cy="1474973"/>
            </a:xfrm>
          </p:grpSpPr>
          <p:sp>
            <p:nvSpPr>
              <p:cNvPr id="26" name="îṣļîḑé-TextBox 49"/>
              <p:cNvSpPr txBox="1"/>
              <p:nvPr/>
            </p:nvSpPr>
            <p:spPr>
              <a:xfrm>
                <a:off x="749351" y="4914032"/>
                <a:ext cx="2073722" cy="326740"/>
              </a:xfrm>
              <a:prstGeom prst="rect">
                <a:avLst/>
              </a:prstGeom>
              <a:noFill/>
            </p:spPr>
            <p:txBody>
              <a:bodyPr wrap="none" lIns="0" tIns="0" rIns="0" bIns="0">
                <a:noAutofit/>
              </a:bodyPr>
              <a:lstStyle/>
              <a:p>
                <a:pPr algn="ctr"/>
                <a:r>
                  <a:rPr lang="zh-CN" altLang="en-US" sz="2000" b="1">
                    <a:solidFill>
                      <a:schemeClr val="accent3">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br>
                  <a:rPr lang="zh-CN" altLang="en-US" sz="2000" b="1">
                    <a:solidFill>
                      <a:schemeClr val="accent3">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br>
                <a:endParaRPr lang="zh-CN" altLang="en-US" sz="2000" b="1">
                  <a:solidFill>
                    <a:schemeClr val="accent3">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7" name="îṣļîḑé-Rectangle 50"/>
              <p:cNvSpPr/>
              <p:nvPr/>
            </p:nvSpPr>
            <p:spPr>
              <a:xfrm>
                <a:off x="719138" y="5445223"/>
                <a:ext cx="2103935" cy="943782"/>
              </a:xfrm>
              <a:prstGeom prst="rect">
                <a:avLst/>
              </a:prstGeom>
            </p:spPr>
            <p:txBody>
              <a:bodyPr wrap="square" lIns="0" tIns="0" rIns="0" bIns="0" anchor="t" anchorCtr="1">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nvGrpSpPr>
            <p:cNvPr id="23" name="Group 51"/>
            <p:cNvGrpSpPr/>
            <p:nvPr/>
          </p:nvGrpSpPr>
          <p:grpSpPr>
            <a:xfrm>
              <a:off x="9392665" y="4914032"/>
              <a:ext cx="2103935" cy="1474973"/>
              <a:chOff x="719138" y="4914032"/>
              <a:chExt cx="2103935" cy="1474973"/>
            </a:xfrm>
          </p:grpSpPr>
          <p:sp>
            <p:nvSpPr>
              <p:cNvPr id="24" name="îṣļîḑé-TextBox 52"/>
              <p:cNvSpPr txBox="1"/>
              <p:nvPr/>
            </p:nvSpPr>
            <p:spPr>
              <a:xfrm>
                <a:off x="749351" y="4914032"/>
                <a:ext cx="2073722" cy="326740"/>
              </a:xfrm>
              <a:prstGeom prst="rect">
                <a:avLst/>
              </a:prstGeom>
              <a:noFill/>
            </p:spPr>
            <p:txBody>
              <a:bodyPr wrap="none" lIns="0" tIns="0" rIns="0" bIns="0">
                <a:noAutofit/>
              </a:bodyPr>
              <a:lstStyle/>
              <a:p>
                <a:pPr algn="ctr"/>
                <a:r>
                  <a:rPr lang="zh-CN" altLang="en-US" sz="2000" b="1">
                    <a:solidFill>
                      <a:schemeClr val="accent4">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br>
                  <a:rPr lang="zh-CN" altLang="en-US" sz="2000" b="1">
                    <a:solidFill>
                      <a:schemeClr val="accent4">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br>
                <a:endParaRPr lang="zh-CN" altLang="en-US" sz="2000" b="1">
                  <a:solidFill>
                    <a:schemeClr val="accent4">
                      <a:lumMod val="100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îṣļîḑé-Rectangle 53"/>
              <p:cNvSpPr/>
              <p:nvPr/>
            </p:nvSpPr>
            <p:spPr>
              <a:xfrm>
                <a:off x="719138" y="5445223"/>
                <a:ext cx="2103935" cy="943782"/>
              </a:xfrm>
              <a:prstGeom prst="rect">
                <a:avLst/>
              </a:prstGeom>
            </p:spPr>
            <p:txBody>
              <a:bodyPr wrap="square" lIns="0" tIns="0" rIns="0" bIns="0" anchor="t" anchorCtr="1">
                <a:noAutofit/>
              </a:bodyPr>
              <a:lstStyle/>
              <a:p>
                <a:pPr algn="ctr">
                  <a:lnSpc>
                    <a:spcPct val="12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p:nvPr>
            <p:custDataLst>
              <p:tags r:id="rId2"/>
            </p:custDataLst>
          </p:nvPr>
        </p:nvSpPr>
        <p:spPr>
          <a:xfrm>
            <a:off x="450435" y="269092"/>
            <a:ext cx="453805" cy="54763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lumMod val="40000"/>
              <a:lumOff val="60000"/>
            </a:schemeClr>
          </a:solidFill>
          <a:ln w="12700" cap="flat" cmpd="sng" algn="ctr">
            <a:noFill/>
            <a:prstDash val="solid"/>
            <a:miter lim="800000"/>
          </a:ln>
          <a:effectLst/>
        </p:spPr>
        <p:txBody>
          <a:bodyPr bIns="108000" anchor="ctr"/>
          <a:lstStyle/>
          <a:p>
            <a:pPr algn="ctr">
              <a:defRPr/>
            </a:pPr>
            <a:endParaRPr lang="zh-CN" altLang="en-US" sz="3200" b="1" kern="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文本框 2"/>
          <p:cNvSpPr txBox="1"/>
          <p:nvPr/>
        </p:nvSpPr>
        <p:spPr>
          <a:xfrm>
            <a:off x="1209040" y="269092"/>
            <a:ext cx="300736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p>
        </p:txBody>
      </p:sp>
      <p:grpSp>
        <p:nvGrpSpPr>
          <p:cNvPr id="4" name="组合 3"/>
          <p:cNvGrpSpPr/>
          <p:nvPr/>
        </p:nvGrpSpPr>
        <p:grpSpPr>
          <a:xfrm>
            <a:off x="649431" y="1828801"/>
            <a:ext cx="10913457" cy="4286998"/>
            <a:chOff x="2369345" y="2414588"/>
            <a:chExt cx="7525941" cy="2956322"/>
          </a:xfrm>
        </p:grpSpPr>
        <p:sp>
          <p:nvSpPr>
            <p:cNvPr id="5" name="MH_Other_1"/>
            <p:cNvSpPr/>
            <p:nvPr>
              <p:custDataLst>
                <p:tags r:id="rId3"/>
              </p:custDataLst>
            </p:nvPr>
          </p:nvSpPr>
          <p:spPr>
            <a:xfrm>
              <a:off x="3827861" y="2527698"/>
              <a:ext cx="4212431" cy="339328"/>
            </a:xfrm>
            <a:prstGeom prst="rect">
              <a:avLst/>
            </a:prstGeom>
            <a:solidFill>
              <a:srgbClr val="000000">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6" name="MH_Other_2"/>
            <p:cNvSpPr/>
            <p:nvPr>
              <p:custDataLst>
                <p:tags r:id="rId4"/>
              </p:custDataLst>
            </p:nvPr>
          </p:nvSpPr>
          <p:spPr>
            <a:xfrm>
              <a:off x="3827861" y="3336132"/>
              <a:ext cx="4212431" cy="339329"/>
            </a:xfrm>
            <a:prstGeom prst="rect">
              <a:avLst/>
            </a:prstGeom>
            <a:solidFill>
              <a:srgbClr val="000000">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MH_Other_3"/>
            <p:cNvSpPr/>
            <p:nvPr>
              <p:custDataLst>
                <p:tags r:id="rId5"/>
              </p:custDataLst>
            </p:nvPr>
          </p:nvSpPr>
          <p:spPr>
            <a:xfrm>
              <a:off x="3827861" y="4145756"/>
              <a:ext cx="4212431" cy="338138"/>
            </a:xfrm>
            <a:prstGeom prst="rect">
              <a:avLst/>
            </a:prstGeom>
            <a:solidFill>
              <a:srgbClr val="000000">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MH_Other_4"/>
            <p:cNvSpPr/>
            <p:nvPr>
              <p:custDataLst>
                <p:tags r:id="rId6"/>
              </p:custDataLst>
            </p:nvPr>
          </p:nvSpPr>
          <p:spPr>
            <a:xfrm>
              <a:off x="3827861" y="4954191"/>
              <a:ext cx="4212431" cy="339328"/>
            </a:xfrm>
            <a:prstGeom prst="rect">
              <a:avLst/>
            </a:prstGeom>
            <a:solidFill>
              <a:srgbClr val="000000">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MH_Other_5"/>
            <p:cNvSpPr/>
            <p:nvPr>
              <p:custDataLst>
                <p:tags r:id="rId7"/>
              </p:custDataLst>
            </p:nvPr>
          </p:nvSpPr>
          <p:spPr bwMode="auto">
            <a:xfrm rot="16200000">
              <a:off x="8029575" y="5026819"/>
              <a:ext cx="521494" cy="166688"/>
            </a:xfrm>
            <a:custGeom>
              <a:avLst/>
              <a:gdLst>
                <a:gd name="T0" fmla="*/ 281 w 281"/>
                <a:gd name="T1" fmla="*/ 0 h 90"/>
                <a:gd name="T2" fmla="*/ 139 w 281"/>
                <a:gd name="T3" fmla="*/ 90 h 90"/>
                <a:gd name="T4" fmla="*/ 0 w 281"/>
                <a:gd name="T5" fmla="*/ 3 h 90"/>
                <a:gd name="T6" fmla="*/ 0 w 281"/>
                <a:gd name="T7" fmla="*/ 0 h 90"/>
                <a:gd name="T8" fmla="*/ 281 w 281"/>
                <a:gd name="T9" fmla="*/ 0 h 90"/>
                <a:gd name="T10" fmla="*/ 281 w 281"/>
                <a:gd name="T11" fmla="*/ 0 h 90"/>
              </a:gdLst>
              <a:ahLst/>
              <a:cxnLst>
                <a:cxn ang="0">
                  <a:pos x="T0" y="T1"/>
                </a:cxn>
                <a:cxn ang="0">
                  <a:pos x="T2" y="T3"/>
                </a:cxn>
                <a:cxn ang="0">
                  <a:pos x="T4" y="T5"/>
                </a:cxn>
                <a:cxn ang="0">
                  <a:pos x="T6" y="T7"/>
                </a:cxn>
                <a:cxn ang="0">
                  <a:pos x="T8" y="T9"/>
                </a:cxn>
                <a:cxn ang="0">
                  <a:pos x="T10" y="T11"/>
                </a:cxn>
              </a:cxnLst>
              <a:rect l="0" t="0" r="r" b="b"/>
              <a:pathLst>
                <a:path w="281" h="90">
                  <a:moveTo>
                    <a:pt x="281" y="0"/>
                  </a:moveTo>
                  <a:lnTo>
                    <a:pt x="139" y="90"/>
                  </a:lnTo>
                  <a:lnTo>
                    <a:pt x="0" y="3"/>
                  </a:lnTo>
                  <a:lnTo>
                    <a:pt x="0" y="0"/>
                  </a:lnTo>
                  <a:lnTo>
                    <a:pt x="281" y="0"/>
                  </a:lnTo>
                  <a:lnTo>
                    <a:pt x="281" y="0"/>
                  </a:lnTo>
                  <a:close/>
                </a:path>
              </a:pathLst>
            </a:custGeom>
            <a:solidFill>
              <a:schemeClr val="accent4"/>
            </a:solidFill>
            <a:ln>
              <a:noFill/>
            </a:ln>
          </p:spPr>
          <p:txBody>
            <a:bodyPr/>
            <a:lstStyle/>
            <a:p>
              <a:pPr defTabSz="514350">
                <a:defRPr/>
              </a:pPr>
              <a:endParaRPr lang="zh-CN" altLang="en-US" sz="1200" kern="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Other_6"/>
            <p:cNvSpPr/>
            <p:nvPr>
              <p:custDataLst>
                <p:tags r:id="rId8"/>
              </p:custDataLst>
            </p:nvPr>
          </p:nvSpPr>
          <p:spPr bwMode="auto">
            <a:xfrm rot="16200000">
              <a:off x="8029575" y="4214813"/>
              <a:ext cx="521494" cy="166688"/>
            </a:xfrm>
            <a:custGeom>
              <a:avLst/>
              <a:gdLst>
                <a:gd name="T0" fmla="*/ 281 w 281"/>
                <a:gd name="T1" fmla="*/ 0 h 90"/>
                <a:gd name="T2" fmla="*/ 139 w 281"/>
                <a:gd name="T3" fmla="*/ 90 h 90"/>
                <a:gd name="T4" fmla="*/ 0 w 281"/>
                <a:gd name="T5" fmla="*/ 3 h 90"/>
                <a:gd name="T6" fmla="*/ 0 w 281"/>
                <a:gd name="T7" fmla="*/ 0 h 90"/>
                <a:gd name="T8" fmla="*/ 281 w 281"/>
                <a:gd name="T9" fmla="*/ 0 h 90"/>
                <a:gd name="T10" fmla="*/ 281 w 281"/>
                <a:gd name="T11" fmla="*/ 0 h 90"/>
              </a:gdLst>
              <a:ahLst/>
              <a:cxnLst>
                <a:cxn ang="0">
                  <a:pos x="T0" y="T1"/>
                </a:cxn>
                <a:cxn ang="0">
                  <a:pos x="T2" y="T3"/>
                </a:cxn>
                <a:cxn ang="0">
                  <a:pos x="T4" y="T5"/>
                </a:cxn>
                <a:cxn ang="0">
                  <a:pos x="T6" y="T7"/>
                </a:cxn>
                <a:cxn ang="0">
                  <a:pos x="T8" y="T9"/>
                </a:cxn>
                <a:cxn ang="0">
                  <a:pos x="T10" y="T11"/>
                </a:cxn>
              </a:cxnLst>
              <a:rect l="0" t="0" r="r" b="b"/>
              <a:pathLst>
                <a:path w="281" h="90">
                  <a:moveTo>
                    <a:pt x="281" y="0"/>
                  </a:moveTo>
                  <a:lnTo>
                    <a:pt x="139" y="90"/>
                  </a:lnTo>
                  <a:lnTo>
                    <a:pt x="0" y="3"/>
                  </a:lnTo>
                  <a:lnTo>
                    <a:pt x="0" y="0"/>
                  </a:lnTo>
                  <a:lnTo>
                    <a:pt x="281" y="0"/>
                  </a:lnTo>
                  <a:lnTo>
                    <a:pt x="281" y="0"/>
                  </a:lnTo>
                  <a:close/>
                </a:path>
              </a:pathLst>
            </a:custGeom>
            <a:solidFill>
              <a:schemeClr val="accent3"/>
            </a:solidFill>
            <a:ln>
              <a:noFill/>
            </a:ln>
          </p:spPr>
          <p:txBody>
            <a:bodyPr/>
            <a:lstStyle/>
            <a:p>
              <a:pPr defTabSz="514350">
                <a:defRPr/>
              </a:pPr>
              <a:endParaRPr lang="zh-CN" altLang="en-US" sz="1200" kern="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MH_Other_7"/>
            <p:cNvSpPr/>
            <p:nvPr>
              <p:custDataLst>
                <p:tags r:id="rId9"/>
              </p:custDataLst>
            </p:nvPr>
          </p:nvSpPr>
          <p:spPr bwMode="auto">
            <a:xfrm rot="16200000">
              <a:off x="8029575" y="3403997"/>
              <a:ext cx="521494" cy="166688"/>
            </a:xfrm>
            <a:custGeom>
              <a:avLst/>
              <a:gdLst>
                <a:gd name="T0" fmla="*/ 281 w 281"/>
                <a:gd name="T1" fmla="*/ 0 h 90"/>
                <a:gd name="T2" fmla="*/ 139 w 281"/>
                <a:gd name="T3" fmla="*/ 90 h 90"/>
                <a:gd name="T4" fmla="*/ 0 w 281"/>
                <a:gd name="T5" fmla="*/ 3 h 90"/>
                <a:gd name="T6" fmla="*/ 0 w 281"/>
                <a:gd name="T7" fmla="*/ 0 h 90"/>
                <a:gd name="T8" fmla="*/ 281 w 281"/>
                <a:gd name="T9" fmla="*/ 0 h 90"/>
                <a:gd name="T10" fmla="*/ 281 w 281"/>
                <a:gd name="T11" fmla="*/ 0 h 90"/>
              </a:gdLst>
              <a:ahLst/>
              <a:cxnLst>
                <a:cxn ang="0">
                  <a:pos x="T0" y="T1"/>
                </a:cxn>
                <a:cxn ang="0">
                  <a:pos x="T2" y="T3"/>
                </a:cxn>
                <a:cxn ang="0">
                  <a:pos x="T4" y="T5"/>
                </a:cxn>
                <a:cxn ang="0">
                  <a:pos x="T6" y="T7"/>
                </a:cxn>
                <a:cxn ang="0">
                  <a:pos x="T8" y="T9"/>
                </a:cxn>
                <a:cxn ang="0">
                  <a:pos x="T10" y="T11"/>
                </a:cxn>
              </a:cxnLst>
              <a:rect l="0" t="0" r="r" b="b"/>
              <a:pathLst>
                <a:path w="281" h="90">
                  <a:moveTo>
                    <a:pt x="281" y="0"/>
                  </a:moveTo>
                  <a:lnTo>
                    <a:pt x="139" y="90"/>
                  </a:lnTo>
                  <a:lnTo>
                    <a:pt x="0" y="3"/>
                  </a:lnTo>
                  <a:lnTo>
                    <a:pt x="0" y="0"/>
                  </a:lnTo>
                  <a:lnTo>
                    <a:pt x="281" y="0"/>
                  </a:lnTo>
                  <a:lnTo>
                    <a:pt x="281" y="0"/>
                  </a:lnTo>
                  <a:close/>
                </a:path>
              </a:pathLst>
            </a:custGeom>
            <a:solidFill>
              <a:schemeClr val="accent2"/>
            </a:solidFill>
            <a:ln>
              <a:noFill/>
            </a:ln>
          </p:spPr>
          <p:txBody>
            <a:bodyPr/>
            <a:lstStyle/>
            <a:p>
              <a:pPr defTabSz="514350">
                <a:defRPr/>
              </a:pPr>
              <a:endParaRPr lang="zh-CN" altLang="en-US" sz="1200" kern="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MH_Other_8"/>
            <p:cNvSpPr/>
            <p:nvPr>
              <p:custDataLst>
                <p:tags r:id="rId10"/>
              </p:custDataLst>
            </p:nvPr>
          </p:nvSpPr>
          <p:spPr bwMode="auto">
            <a:xfrm rot="16200000">
              <a:off x="8029575" y="2591991"/>
              <a:ext cx="521494" cy="166688"/>
            </a:xfrm>
            <a:custGeom>
              <a:avLst/>
              <a:gdLst>
                <a:gd name="T0" fmla="*/ 281 w 281"/>
                <a:gd name="T1" fmla="*/ 0 h 90"/>
                <a:gd name="T2" fmla="*/ 139 w 281"/>
                <a:gd name="T3" fmla="*/ 90 h 90"/>
                <a:gd name="T4" fmla="*/ 0 w 281"/>
                <a:gd name="T5" fmla="*/ 3 h 90"/>
                <a:gd name="T6" fmla="*/ 0 w 281"/>
                <a:gd name="T7" fmla="*/ 0 h 90"/>
                <a:gd name="T8" fmla="*/ 281 w 281"/>
                <a:gd name="T9" fmla="*/ 0 h 90"/>
                <a:gd name="T10" fmla="*/ 281 w 281"/>
                <a:gd name="T11" fmla="*/ 0 h 90"/>
              </a:gdLst>
              <a:ahLst/>
              <a:cxnLst>
                <a:cxn ang="0">
                  <a:pos x="T0" y="T1"/>
                </a:cxn>
                <a:cxn ang="0">
                  <a:pos x="T2" y="T3"/>
                </a:cxn>
                <a:cxn ang="0">
                  <a:pos x="T4" y="T5"/>
                </a:cxn>
                <a:cxn ang="0">
                  <a:pos x="T6" y="T7"/>
                </a:cxn>
                <a:cxn ang="0">
                  <a:pos x="T8" y="T9"/>
                </a:cxn>
                <a:cxn ang="0">
                  <a:pos x="T10" y="T11"/>
                </a:cxn>
              </a:cxnLst>
              <a:rect l="0" t="0" r="r" b="b"/>
              <a:pathLst>
                <a:path w="281" h="90">
                  <a:moveTo>
                    <a:pt x="281" y="0"/>
                  </a:moveTo>
                  <a:lnTo>
                    <a:pt x="139" y="90"/>
                  </a:lnTo>
                  <a:lnTo>
                    <a:pt x="0" y="3"/>
                  </a:lnTo>
                  <a:lnTo>
                    <a:pt x="0" y="0"/>
                  </a:lnTo>
                  <a:lnTo>
                    <a:pt x="281" y="0"/>
                  </a:lnTo>
                  <a:lnTo>
                    <a:pt x="281" y="0"/>
                  </a:lnTo>
                  <a:close/>
                </a:path>
              </a:pathLst>
            </a:custGeom>
            <a:solidFill>
              <a:schemeClr val="accent1"/>
            </a:solidFill>
            <a:ln>
              <a:noFill/>
            </a:ln>
          </p:spPr>
          <p:txBody>
            <a:bodyPr/>
            <a:lstStyle/>
            <a:p>
              <a:pPr defTabSz="514350">
                <a:defRPr/>
              </a:pPr>
              <a:endParaRPr lang="zh-CN" altLang="en-US" sz="1200" kern="0">
                <a:solidFill>
                  <a:prstClr val="black"/>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MH_SubTitle_1"/>
            <p:cNvSpPr txBox="1"/>
            <p:nvPr>
              <p:custDataLst>
                <p:tags r:id="rId11"/>
              </p:custDataLst>
            </p:nvPr>
          </p:nvSpPr>
          <p:spPr bwMode="auto">
            <a:xfrm>
              <a:off x="2369345" y="2527698"/>
              <a:ext cx="1343025"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r" defTabSz="514350">
                <a:defRPr/>
              </a:pPr>
              <a:r>
                <a:rPr lang="zh-CN" altLang="en-US" sz="20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p>
          </p:txBody>
        </p:sp>
        <p:sp>
          <p:nvSpPr>
            <p:cNvPr id="14" name="MH_SubTitle_2"/>
            <p:cNvSpPr txBox="1"/>
            <p:nvPr>
              <p:custDataLst>
                <p:tags r:id="rId12"/>
              </p:custDataLst>
            </p:nvPr>
          </p:nvSpPr>
          <p:spPr bwMode="auto">
            <a:xfrm>
              <a:off x="2382442" y="3324226"/>
              <a:ext cx="1343025" cy="339329"/>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r" defTabSz="514350">
                <a:defRPr/>
              </a:pPr>
              <a:r>
                <a:rPr lang="zh-CN" altLang="en-US" sz="20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p>
          </p:txBody>
        </p:sp>
        <p:sp>
          <p:nvSpPr>
            <p:cNvPr id="15" name="MH_SubTitle_3"/>
            <p:cNvSpPr txBox="1"/>
            <p:nvPr>
              <p:custDataLst>
                <p:tags r:id="rId13"/>
              </p:custDataLst>
            </p:nvPr>
          </p:nvSpPr>
          <p:spPr bwMode="auto">
            <a:xfrm>
              <a:off x="2369345" y="4142185"/>
              <a:ext cx="1343025"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r" defTabSz="514350">
                <a:defRPr/>
              </a:pPr>
              <a:r>
                <a:rPr lang="zh-CN" altLang="en-US" sz="20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p>
          </p:txBody>
        </p:sp>
        <p:sp>
          <p:nvSpPr>
            <p:cNvPr id="16" name="MH_SubTitle_4"/>
            <p:cNvSpPr txBox="1"/>
            <p:nvPr>
              <p:custDataLst>
                <p:tags r:id="rId14"/>
              </p:custDataLst>
            </p:nvPr>
          </p:nvSpPr>
          <p:spPr bwMode="auto">
            <a:xfrm>
              <a:off x="2369345" y="4957763"/>
              <a:ext cx="1343025" cy="339329"/>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lgn="r" defTabSz="514350">
                <a:defRPr/>
              </a:pPr>
              <a:r>
                <a:rPr lang="zh-CN" altLang="en-US" sz="20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a:t>
              </a:r>
            </a:p>
          </p:txBody>
        </p:sp>
        <p:sp>
          <p:nvSpPr>
            <p:cNvPr id="17" name="MH_Other_9"/>
            <p:cNvSpPr/>
            <p:nvPr>
              <p:custDataLst>
                <p:tags r:id="rId15"/>
              </p:custDataLst>
            </p:nvPr>
          </p:nvSpPr>
          <p:spPr>
            <a:xfrm>
              <a:off x="5772151" y="2527698"/>
              <a:ext cx="2268141" cy="33932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8" name="MH_Other_10"/>
            <p:cNvSpPr/>
            <p:nvPr>
              <p:custDataLst>
                <p:tags r:id="rId16"/>
              </p:custDataLst>
            </p:nvPr>
          </p:nvSpPr>
          <p:spPr>
            <a:xfrm>
              <a:off x="4799411" y="3336132"/>
              <a:ext cx="3240881" cy="33932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MH_Other_11"/>
            <p:cNvSpPr/>
            <p:nvPr>
              <p:custDataLst>
                <p:tags r:id="rId17"/>
              </p:custDataLst>
            </p:nvPr>
          </p:nvSpPr>
          <p:spPr>
            <a:xfrm>
              <a:off x="6096001" y="4145756"/>
              <a:ext cx="1944291" cy="33813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MH_Other_12"/>
            <p:cNvSpPr/>
            <p:nvPr>
              <p:custDataLst>
                <p:tags r:id="rId18"/>
              </p:custDataLst>
            </p:nvPr>
          </p:nvSpPr>
          <p:spPr>
            <a:xfrm>
              <a:off x="4205287" y="4954191"/>
              <a:ext cx="3835004" cy="33932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MH_Text_1"/>
            <p:cNvSpPr txBox="1"/>
            <p:nvPr>
              <p:custDataLst>
                <p:tags r:id="rId19"/>
              </p:custDataLst>
            </p:nvPr>
          </p:nvSpPr>
          <p:spPr bwMode="auto">
            <a:xfrm>
              <a:off x="8540354" y="2527698"/>
              <a:ext cx="1341834"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defTabSz="514350">
                <a:defRPr/>
              </a:pPr>
              <a:r>
                <a:rPr lang="en-US" altLang="zh-CN" sz="14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54%</a:t>
              </a:r>
              <a:endParaRPr lang="zh-CN" altLang="en-US" sz="14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MH_Text_2"/>
            <p:cNvSpPr txBox="1"/>
            <p:nvPr>
              <p:custDataLst>
                <p:tags r:id="rId20"/>
              </p:custDataLst>
            </p:nvPr>
          </p:nvSpPr>
          <p:spPr bwMode="auto">
            <a:xfrm>
              <a:off x="8553451" y="3324226"/>
              <a:ext cx="1341835" cy="339329"/>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l" defTabSz="514350">
                <a:defRPr/>
              </a:pPr>
              <a:r>
                <a:rPr lang="en-US" altLang="zh-CN" sz="14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76%</a:t>
              </a:r>
              <a:endParaRPr lang="zh-CN" altLang="en-US" sz="14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MH_Text_3"/>
            <p:cNvSpPr txBox="1"/>
            <p:nvPr>
              <p:custDataLst>
                <p:tags r:id="rId21"/>
              </p:custDataLst>
            </p:nvPr>
          </p:nvSpPr>
          <p:spPr bwMode="auto">
            <a:xfrm>
              <a:off x="8540354" y="4142185"/>
              <a:ext cx="1341834"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defTabSz="514350">
                <a:defRPr/>
              </a:pPr>
              <a:r>
                <a:rPr lang="en-US" altLang="zh-CN" sz="14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46%</a:t>
              </a:r>
              <a:endParaRPr lang="zh-CN" altLang="en-US" sz="14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MH_Text_4"/>
            <p:cNvSpPr txBox="1"/>
            <p:nvPr>
              <p:custDataLst>
                <p:tags r:id="rId22"/>
              </p:custDataLst>
            </p:nvPr>
          </p:nvSpPr>
          <p:spPr bwMode="auto">
            <a:xfrm>
              <a:off x="8540354" y="4957763"/>
              <a:ext cx="1341834" cy="339329"/>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lgn="l" defTabSz="514350">
                <a:defRPr/>
              </a:pPr>
              <a:r>
                <a:rPr lang="en-US" altLang="zh-CN" sz="140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91%</a:t>
              </a:r>
              <a:endParaRPr lang="zh-CN" altLang="en-US" sz="14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6"/>
</p:tagLst>
</file>

<file path=ppt/tags/tag10.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12.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ENTRY"/>
  <p:tag name="ID" val="547148"/>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15.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ENTRY"/>
  <p:tag name="ID" val="547148"/>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18.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ENTRY"/>
  <p:tag name="ID" val="547148"/>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20.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21.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22.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23.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TITLE"/>
  <p:tag name="ID" val="547148"/>
</p:tagLst>
</file>

<file path=ppt/tags/tag24.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25.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NUMBER"/>
</p:tagLst>
</file>

<file path=ppt/tags/tag26.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27.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3.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32.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33.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TITLE"/>
  <p:tag name="ID" val="547148"/>
</p:tagLst>
</file>

<file path=ppt/tags/tag34.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35.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NUMBER"/>
</p:tagLst>
</file>

<file path=ppt/tags/tag36.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37.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38.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40.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3"/>
</p:tagLst>
</file>

<file path=ppt/tags/tag41.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5"/>
</p:tagLst>
</file>

<file path=ppt/tags/tag43.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6"/>
</p:tagLst>
</file>

<file path=ppt/tags/tag44.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7"/>
</p:tagLst>
</file>

<file path=ppt/tags/tag45.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8"/>
</p:tagLst>
</file>

<file path=ppt/tags/tag46.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Sub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SubTitle"/>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SubTitle"/>
  <p:tag name="MH_ORDER" val="3"/>
</p:tagLst>
</file>

<file path=ppt/tags/tag49.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50.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9"/>
</p:tagLst>
</file>

<file path=ppt/tags/tag51.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10"/>
</p:tagLst>
</file>

<file path=ppt/tags/tag52.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11"/>
</p:tagLst>
</file>

<file path=ppt/tags/tag53.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12"/>
</p:tagLst>
</file>

<file path=ppt/tags/tag54.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Text"/>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Text"/>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Text"/>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Text"/>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59.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6.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ENTRY"/>
  <p:tag name="ID" val="547148"/>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61.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TITLE"/>
  <p:tag name="ID" val="547148"/>
</p:tagLst>
</file>

<file path=ppt/tags/tag62.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63.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NUMBER"/>
</p:tagLst>
</file>

<file path=ppt/tags/tag64.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65.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66.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2"/>
</p:tagLst>
</file>

<file path=ppt/tags/tag68.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3"/>
</p:tagLst>
</file>

<file path=ppt/tags/tag69.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5"/>
</p:tagLst>
</file>

<file path=ppt/tags/tag71.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6"/>
</p:tagLst>
</file>

<file path=ppt/tags/tag72.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7"/>
</p:tagLst>
</file>

<file path=ppt/tags/tag73.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8"/>
</p:tagLst>
</file>

<file path=ppt/tags/tag74.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9"/>
</p:tagLst>
</file>

<file path=ppt/tags/tag75.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10"/>
</p:tagLst>
</file>

<file path=ppt/tags/tag76.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11"/>
</p:tagLst>
</file>

<file path=ppt/tags/tag77.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78.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79.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8.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80.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TITLE"/>
  <p:tag name="ID" val="547148"/>
</p:tagLst>
</file>

<file path=ppt/tags/tag81.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82.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NUMBER"/>
</p:tagLst>
</file>

<file path=ppt/tags/tag83.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84.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85.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86.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87.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88.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TITLE"/>
  <p:tag name="ID" val="547148"/>
</p:tagLst>
</file>

<file path=ppt/tags/tag89.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9.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ENTRY"/>
  <p:tag name="ID" val="547148"/>
  <p:tag name="MH_ORDER" val="2"/>
</p:tagLst>
</file>

<file path=ppt/tags/tag90.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NUMBER"/>
</p:tagLst>
</file>

<file path=ppt/tags/tag91.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92.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93.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ags/tag94.xml><?xml version="1.0" encoding="utf-8"?>
<p:tagLst xmlns:a="http://schemas.openxmlformats.org/drawingml/2006/main" xmlns:r="http://schemas.openxmlformats.org/officeDocument/2006/relationships" xmlns:p="http://schemas.openxmlformats.org/presentationml/2006/main">
  <p:tag name="MH" val="20170802144541"/>
  <p:tag name="MH_LIBRARY" val="CONTENTS"/>
  <p:tag name="MH_TYPE" val="NUMBER"/>
  <p:tag name="ID" val="547132"/>
  <p:tag name="MH_ORDER" val="NUMBER"/>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3.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24.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2980B9"/>
    </a:lt2>
    <a:accent1>
      <a:srgbClr val="4B5050"/>
    </a:accent1>
    <a:accent2>
      <a:srgbClr val="DC696E"/>
    </a:accent2>
    <a:accent3>
      <a:srgbClr val="4B5050"/>
    </a:accent3>
    <a:accent4>
      <a:srgbClr val="91969B"/>
    </a:accent4>
    <a:accent5>
      <a:srgbClr val="4B5050"/>
    </a:accent5>
    <a:accent6>
      <a:srgbClr val="91969B"/>
    </a:accent6>
    <a:hlink>
      <a:srgbClr val="4B505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1179</Words>
  <Application>Microsoft Office PowerPoint</Application>
  <PresentationFormat>宽屏</PresentationFormat>
  <Paragraphs>248</Paragraphs>
  <Slides>24</Slides>
  <Notes>24</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等线</vt:lpstr>
      <vt:lpstr>等线 Light</vt:lpstr>
      <vt:lpstr>微软雅黑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subject>tukuppt</dc:subject>
  <dc:creator>www.tukuppt.com</dc:creator>
  <cp:lastModifiedBy>天 下</cp:lastModifiedBy>
  <cp:revision>3</cp:revision>
  <dcterms:created xsi:type="dcterms:W3CDTF">2020-12-19T08:38:55Z</dcterms:created>
  <dcterms:modified xsi:type="dcterms:W3CDTF">2021-01-05T16:22:52Z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