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841" r:id="rId2"/>
    <p:sldId id="837" r:id="rId3"/>
    <p:sldId id="761" r:id="rId4"/>
    <p:sldId id="574" r:id="rId5"/>
    <p:sldId id="744" r:id="rId6"/>
    <p:sldId id="757" r:id="rId7"/>
    <p:sldId id="756" r:id="rId8"/>
    <p:sldId id="765" r:id="rId9"/>
    <p:sldId id="764" r:id="rId10"/>
    <p:sldId id="768" r:id="rId11"/>
    <p:sldId id="770" r:id="rId12"/>
    <p:sldId id="783" r:id="rId13"/>
    <p:sldId id="833" r:id="rId14"/>
    <p:sldId id="779" r:id="rId15"/>
    <p:sldId id="838" r:id="rId16"/>
    <p:sldId id="784" r:id="rId17"/>
    <p:sldId id="804" r:id="rId18"/>
    <p:sldId id="805" r:id="rId19"/>
    <p:sldId id="782" r:id="rId20"/>
    <p:sldId id="803" r:id="rId21"/>
    <p:sldId id="785" r:id="rId22"/>
    <p:sldId id="786" r:id="rId23"/>
    <p:sldId id="834" r:id="rId24"/>
    <p:sldId id="835" r:id="rId25"/>
    <p:sldId id="811" r:id="rId26"/>
    <p:sldId id="839" r:id="rId27"/>
    <p:sldId id="802" r:id="rId28"/>
    <p:sldId id="821" r:id="rId29"/>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0033"/>
    <a:srgbClr val="E6E6E6"/>
    <a:srgbClr val="F1F3F2"/>
    <a:srgbClr val="B2B2B2"/>
    <a:srgbClr val="ACC34B"/>
    <a:srgbClr val="FFFFFF"/>
    <a:srgbClr val="D9D9D9"/>
    <a:srgbClr val="025DAE"/>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1462" autoAdjust="0"/>
  </p:normalViewPr>
  <p:slideViewPr>
    <p:cSldViewPr>
      <p:cViewPr>
        <p:scale>
          <a:sx n="100" d="100"/>
          <a:sy n="100" d="100"/>
        </p:scale>
        <p:origin x="-828" y="-90"/>
      </p:cViewPr>
      <p:guideLst>
        <p:guide orient="horz" pos="1620"/>
        <p:guide pos="2880"/>
      </p:guideLst>
    </p:cSldViewPr>
  </p:slid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a:t>
            </a:fld>
            <a:endParaRPr lang="zh-CN" altLang="en-US"/>
          </a:p>
        </p:txBody>
      </p:sp>
    </p:spTree>
    <p:extLst>
      <p:ext uri="{BB962C8B-B14F-4D97-AF65-F5344CB8AC3E}">
        <p14:creationId xmlns:p14="http://schemas.microsoft.com/office/powerpoint/2010/main" val="199096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44937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4819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80745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00940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72880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15</a:t>
            </a:fld>
            <a:endParaRPr lang="zh-CN" altLang="en-US"/>
          </a:p>
        </p:txBody>
      </p:sp>
    </p:spTree>
    <p:extLst>
      <p:ext uri="{BB962C8B-B14F-4D97-AF65-F5344CB8AC3E}">
        <p14:creationId xmlns:p14="http://schemas.microsoft.com/office/powerpoint/2010/main" val="89284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9117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114413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376076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46305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02858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4720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0400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342310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532734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417563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129617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26</a:t>
            </a:fld>
            <a:endParaRPr lang="zh-CN" altLang="en-US"/>
          </a:p>
        </p:txBody>
      </p:sp>
    </p:spTree>
    <p:extLst>
      <p:ext uri="{BB962C8B-B14F-4D97-AF65-F5344CB8AC3E}">
        <p14:creationId xmlns:p14="http://schemas.microsoft.com/office/powerpoint/2010/main" val="409070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46206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9560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2858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317651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5</a:t>
            </a:fld>
            <a:endParaRPr lang="zh-CN" altLang="en-US"/>
          </a:p>
        </p:txBody>
      </p:sp>
    </p:spTree>
    <p:extLst>
      <p:ext uri="{BB962C8B-B14F-4D97-AF65-F5344CB8AC3E}">
        <p14:creationId xmlns:p14="http://schemas.microsoft.com/office/powerpoint/2010/main" val="21397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63908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68398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87488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22050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69170"/>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7523629"/>
      </p:ext>
    </p:extLst>
  </p:cSld>
  <p:clrMapOvr>
    <a:masterClrMapping/>
  </p:clrMapOvr>
  <p:transition spd="slow" advClick="0"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088271094"/>
      </p:ext>
    </p:extLst>
  </p:cSld>
  <p:clrMapOvr>
    <a:masterClrMapping/>
  </p:clrMapOvr>
  <p:transition spd="slow" advClick="0"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1902"/>
            <a:ext cx="432841" cy="432841"/>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586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88866631"/>
      </p:ext>
    </p:extLst>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1E9E4D-0BE1-4AAA-A57B-DA425863F4A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118751522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51291855"/>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16379201"/>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229560"/>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17836571"/>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24026523"/>
      </p:ext>
    </p:extLst>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49632982"/>
      </p:ext>
    </p:extLst>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596600671"/>
      </p:ext>
    </p:extLst>
  </p:cSld>
  <p:clrMapOvr>
    <a:masterClrMapping/>
  </p:clrMapOvr>
  <p:transition spd="slow" advClick="0"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44CCEC7-3A54-47D1-BB25-17A0FDA637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80307596"/>
      </p:ext>
    </p:extLst>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4CCEC7-3A54-47D1-BB25-17A0FDA63797}"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256583" y="3729788"/>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58033" y="1269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16986" y="4440947"/>
            <a:ext cx="301060" cy="301060"/>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555140" y="809202"/>
            <a:ext cx="623903" cy="623903"/>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098095" y="4423601"/>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73523" y="3230102"/>
            <a:ext cx="287919" cy="287919"/>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3777723" y="80920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24239" y="386671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600309" y="4149156"/>
            <a:ext cx="452191" cy="452191"/>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295249" y="1851531"/>
            <a:ext cx="6810579" cy="125879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0" y="1373339"/>
              <a:ext cx="376460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479789" y="4314421"/>
            <a:ext cx="379661" cy="37966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479789" y="3699099"/>
            <a:ext cx="301060" cy="301060"/>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470196" y="249672"/>
            <a:ext cx="219777" cy="219777"/>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786091" y="833234"/>
            <a:ext cx="287919" cy="287919"/>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2170889" y="5745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503923" y="1269680"/>
            <a:ext cx="727904" cy="727904"/>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610178" y="367912"/>
            <a:ext cx="287919" cy="287919"/>
            <a:chOff x="304800" y="673100"/>
            <a:chExt cx="4000500" cy="4000500"/>
          </a:xfrm>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464438" y="25717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226479" y="2006540"/>
            <a:ext cx="5827236" cy="769441"/>
          </a:xfrm>
          <a:prstGeom prst="rect">
            <a:avLst/>
          </a:prstGeom>
          <a:noFill/>
        </p:spPr>
        <p:txBody>
          <a:bodyPr wrap="none" rtlCol="0">
            <a:spAutoFit/>
          </a:bodyPr>
          <a:lstStyle/>
          <a:p>
            <a:r>
              <a:rPr lang="zh-CN" altLang="en-US" sz="4400" b="1" dirty="0">
                <a:latin typeface="微软雅黑" pitchFamily="34" charset="-122"/>
                <a:ea typeface="微软雅黑" pitchFamily="34" charset="-122"/>
              </a:rPr>
              <a:t>时尚求职竞聘个人简历</a:t>
            </a:r>
          </a:p>
        </p:txBody>
      </p:sp>
      <p:sp>
        <p:nvSpPr>
          <p:cNvPr id="57" name="TextBox 56"/>
          <p:cNvSpPr txBox="1"/>
          <p:nvPr/>
        </p:nvSpPr>
        <p:spPr>
          <a:xfrm>
            <a:off x="3246496" y="2681263"/>
            <a:ext cx="301236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成功源于自信      自信源于能力</a:t>
            </a:r>
          </a:p>
        </p:txBody>
      </p:sp>
      <p:sp>
        <p:nvSpPr>
          <p:cNvPr id="59" name="TextBox 5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pic>
        <p:nvPicPr>
          <p:cNvPr id="10" name="背景音乐 - 轻快钢琴曲.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772989"/>
            <a:ext cx="609600" cy="609600"/>
          </a:xfrm>
          <a:prstGeom prst="rect">
            <a:avLst/>
          </a:prstGeom>
        </p:spPr>
      </p:pic>
      <p:grpSp>
        <p:nvGrpSpPr>
          <p:cNvPr id="30" name="组合 29"/>
          <p:cNvGrpSpPr/>
          <p:nvPr/>
        </p:nvGrpSpPr>
        <p:grpSpPr>
          <a:xfrm>
            <a:off x="1171319" y="1544457"/>
            <a:ext cx="1870428" cy="1870428"/>
            <a:chOff x="1171319" y="1544457"/>
            <a:chExt cx="1870428" cy="1870428"/>
          </a:xfrm>
        </p:grpSpPr>
        <p:grpSp>
          <p:nvGrpSpPr>
            <p:cNvPr id="4" name="组合 3"/>
            <p:cNvGrpSpPr/>
            <p:nvPr/>
          </p:nvGrpSpPr>
          <p:grpSpPr>
            <a:xfrm>
              <a:off x="1171319" y="1544457"/>
              <a:ext cx="1870428" cy="187042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85000"/>
                    </a:schemeClr>
                  </a:gs>
                  <a:gs pos="100000">
                    <a:schemeClr val="bg1">
                      <a:lumMod val="6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1458033" y="1916127"/>
              <a:ext cx="1566206" cy="1107996"/>
            </a:xfrm>
            <a:prstGeom prst="rect">
              <a:avLst/>
            </a:prstGeom>
            <a:noFill/>
          </p:spPr>
          <p:txBody>
            <a:bodyPr wrap="square" rtlCol="0">
              <a:spAutoFit/>
            </a:bodyPr>
            <a:lstStyle/>
            <a:p>
              <a:r>
                <a:rPr lang="en-US" altLang="zh-CN" sz="6600" b="1" dirty="0"/>
                <a:t>ME</a:t>
              </a:r>
              <a:endParaRPr lang="zh-CN" altLang="en-US" sz="6600" b="1" dirty="0"/>
            </a:p>
          </p:txBody>
        </p:sp>
      </p:grpSp>
    </p:spTree>
    <p:extLst>
      <p:ext uri="{BB962C8B-B14F-4D97-AF65-F5344CB8AC3E}">
        <p14:creationId xmlns:p14="http://schemas.microsoft.com/office/powerpoint/2010/main" val="306900948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1" presetClass="entr" presetSubtype="0" fill="hold" grpId="0" nodeType="afterEffect">
                                  <p:stCondLst>
                                    <p:cond delay="200"/>
                                  </p:stCondLst>
                                  <p:childTnLst>
                                    <p:set>
                                      <p:cBhvr>
                                        <p:cTn id="15" dur="1" fill="hold">
                                          <p:stCondLst>
                                            <p:cond delay="0"/>
                                          </p:stCondLst>
                                        </p:cTn>
                                        <p:tgtEl>
                                          <p:spTgt spid="11"/>
                                        </p:tgtEl>
                                        <p:attrNameLst>
                                          <p:attrName>style.visibility</p:attrName>
                                        </p:attrNameLst>
                                      </p:cBhvr>
                                      <p:to>
                                        <p:strVal val="visible"/>
                                      </p:to>
                                    </p:set>
                                  </p:childTnLst>
                                </p:cTn>
                              </p:par>
                              <p:par>
                                <p:cTn id="16" presetID="53" presetClass="entr" presetSubtype="16" fill="hold" grpId="1" nodeType="withEffect">
                                  <p:stCondLst>
                                    <p:cond delay="2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64" presetClass="path" presetSubtype="0" fill="hold" grpId="2" nodeType="withEffect">
                                  <p:stCondLst>
                                    <p:cond delay="200"/>
                                  </p:stCondLst>
                                  <p:childTnLst>
                                    <p:animMotion origin="layout" path="M 8.33333E-7 -7.40741E-7 L 0.05121 -0.31451 " pathEditMode="relative" rAng="0" ptsTypes="AA">
                                      <p:cBhvr>
                                        <p:cTn id="22" dur="500" spd="-100000" fill="hold"/>
                                        <p:tgtEl>
                                          <p:spTgt spid="11"/>
                                        </p:tgtEl>
                                        <p:attrNameLst>
                                          <p:attrName>ppt_x</p:attrName>
                                          <p:attrName>ppt_y</p:attrName>
                                        </p:attrNameLst>
                                      </p:cBhvr>
                                      <p:rCtr x="2552" y="-15741"/>
                                    </p:animMotion>
                                  </p:childTnLst>
                                </p:cTn>
                              </p:par>
                              <p:par>
                                <p:cTn id="23" presetID="1" presetClass="entr" presetSubtype="0" fill="hold" nodeType="withEffect">
                                  <p:stCondLst>
                                    <p:cond delay="600"/>
                                  </p:stCondLst>
                                  <p:childTnLst>
                                    <p:set>
                                      <p:cBhvr>
                                        <p:cTn id="24" dur="1" fill="hold">
                                          <p:stCondLst>
                                            <p:cond delay="0"/>
                                          </p:stCondLst>
                                        </p:cTn>
                                        <p:tgtEl>
                                          <p:spTgt spid="13"/>
                                        </p:tgtEl>
                                        <p:attrNameLst>
                                          <p:attrName>style.visibility</p:attrName>
                                        </p:attrNameLst>
                                      </p:cBhvr>
                                      <p:to>
                                        <p:strVal val="visible"/>
                                      </p:to>
                                    </p:set>
                                  </p:childTnLst>
                                </p:cTn>
                              </p:par>
                              <p:par>
                                <p:cTn id="25" presetID="53" presetClass="entr" presetSubtype="16" fill="hold" nodeType="withEffect">
                                  <p:stCondLst>
                                    <p:cond delay="6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64" presetClass="path" presetSubtype="0" fill="hold" nodeType="withEffect">
                                  <p:stCondLst>
                                    <p:cond delay="600"/>
                                  </p:stCondLst>
                                  <p:childTnLst>
                                    <p:animMotion origin="layout" path="M 8.33333E-7 -2.59259E-6 L -0.13889 -0.41882 " pathEditMode="relative" rAng="0" ptsTypes="AA">
                                      <p:cBhvr>
                                        <p:cTn id="31" dur="500" spd="-100000" fill="hold"/>
                                        <p:tgtEl>
                                          <p:spTgt spid="13"/>
                                        </p:tgtEl>
                                        <p:attrNameLst>
                                          <p:attrName>ppt_x</p:attrName>
                                          <p:attrName>ppt_y</p:attrName>
                                        </p:attrNameLst>
                                      </p:cBhvr>
                                      <p:rCtr x="-6944" y="-20957"/>
                                    </p:animMotion>
                                  </p:childTnLst>
                                </p:cTn>
                              </p:par>
                              <p:par>
                                <p:cTn id="32" presetID="1" presetClass="entr" presetSubtype="0" fill="hold" nodeType="withEffect">
                                  <p:stCondLst>
                                    <p:cond delay="200"/>
                                  </p:stCondLst>
                                  <p:childTnLst>
                                    <p:set>
                                      <p:cBhvr>
                                        <p:cTn id="33" dur="1" fill="hold">
                                          <p:stCondLst>
                                            <p:cond delay="0"/>
                                          </p:stCondLst>
                                        </p:cTn>
                                        <p:tgtEl>
                                          <p:spTgt spid="19"/>
                                        </p:tgtEl>
                                        <p:attrNameLst>
                                          <p:attrName>style.visibility</p:attrName>
                                        </p:attrNameLst>
                                      </p:cBhvr>
                                      <p:to>
                                        <p:strVal val="visible"/>
                                      </p:to>
                                    </p:set>
                                  </p:childTnLst>
                                </p:cTn>
                              </p:par>
                              <p:par>
                                <p:cTn id="34" presetID="53" presetClass="entr" presetSubtype="16"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64" presetClass="path" presetSubtype="0" fill="hold" nodeType="withEffect">
                                  <p:stCondLst>
                                    <p:cond delay="200"/>
                                  </p:stCondLst>
                                  <p:childTnLst>
                                    <p:animMotion origin="layout" path="M -3.05556E-6 -1.48148E-6 L -0.0125 -0.41667 " pathEditMode="relative" rAng="0" ptsTypes="AA">
                                      <p:cBhvr>
                                        <p:cTn id="40" dur="500" spd="-100000" fill="hold"/>
                                        <p:tgtEl>
                                          <p:spTgt spid="19"/>
                                        </p:tgtEl>
                                        <p:attrNameLst>
                                          <p:attrName>ppt_x</p:attrName>
                                          <p:attrName>ppt_y</p:attrName>
                                        </p:attrNameLst>
                                      </p:cBhvr>
                                      <p:rCtr x="-625" y="-20833"/>
                                    </p:animMotion>
                                  </p:childTnLst>
                                </p:cTn>
                              </p:par>
                              <p:par>
                                <p:cTn id="41" presetID="1" presetClass="entr" presetSubtype="0" fill="hold" grpId="0" nodeType="withEffect">
                                  <p:stCondLst>
                                    <p:cond delay="600"/>
                                  </p:stCondLst>
                                  <p:childTnLst>
                                    <p:set>
                                      <p:cBhvr>
                                        <p:cTn id="42" dur="1" fill="hold">
                                          <p:stCondLst>
                                            <p:cond delay="0"/>
                                          </p:stCondLst>
                                        </p:cTn>
                                        <p:tgtEl>
                                          <p:spTgt spid="26"/>
                                        </p:tgtEl>
                                        <p:attrNameLst>
                                          <p:attrName>style.visibility</p:attrName>
                                        </p:attrNameLst>
                                      </p:cBhvr>
                                      <p:to>
                                        <p:strVal val="visible"/>
                                      </p:to>
                                    </p:set>
                                  </p:childTnLst>
                                </p:cTn>
                              </p:par>
                              <p:par>
                                <p:cTn id="43" presetID="53" presetClass="entr" presetSubtype="16" fill="hold" grpId="1" nodeType="withEffect">
                                  <p:stCondLst>
                                    <p:cond delay="6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64" presetClass="path" presetSubtype="0" fill="hold" grpId="2" nodeType="withEffect">
                                  <p:stCondLst>
                                    <p:cond delay="600"/>
                                  </p:stCondLst>
                                  <p:childTnLst>
                                    <p:animMotion origin="layout" path="M -4.44444E-6 -3.45679E-6 L -0.10381 -0.2787 " pathEditMode="relative" rAng="0" ptsTypes="AA">
                                      <p:cBhvr>
                                        <p:cTn id="49" dur="500" spd="-100000" fill="hold"/>
                                        <p:tgtEl>
                                          <p:spTgt spid="26"/>
                                        </p:tgtEl>
                                        <p:attrNameLst>
                                          <p:attrName>ppt_x</p:attrName>
                                          <p:attrName>ppt_y</p:attrName>
                                        </p:attrNameLst>
                                      </p:cBhvr>
                                      <p:rCtr x="-5191" y="-13951"/>
                                    </p:animMotion>
                                  </p:childTnLst>
                                </p:cTn>
                              </p:par>
                              <p:par>
                                <p:cTn id="50" presetID="1" presetClass="entr" presetSubtype="0" fill="hold" nodeType="withEffect">
                                  <p:stCondLst>
                                    <p:cond delay="400"/>
                                  </p:stCondLst>
                                  <p:childTnLst>
                                    <p:set>
                                      <p:cBhvr>
                                        <p:cTn id="51" dur="1" fill="hold">
                                          <p:stCondLst>
                                            <p:cond delay="0"/>
                                          </p:stCondLst>
                                        </p:cTn>
                                        <p:tgtEl>
                                          <p:spTgt spid="27"/>
                                        </p:tgtEl>
                                        <p:attrNameLst>
                                          <p:attrName>style.visibility</p:attrName>
                                        </p:attrNameLst>
                                      </p:cBhvr>
                                      <p:to>
                                        <p:strVal val="visible"/>
                                      </p:to>
                                    </p:set>
                                  </p:childTnLst>
                                </p:cTn>
                              </p:par>
                              <p:par>
                                <p:cTn id="52" presetID="53" presetClass="entr" presetSubtype="16"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64" presetClass="path" presetSubtype="0" fill="hold" nodeType="withEffect">
                                  <p:stCondLst>
                                    <p:cond delay="400"/>
                                  </p:stCondLst>
                                  <p:childTnLst>
                                    <p:animMotion origin="layout" path="M -2.77778E-6 2.71605E-6 L -0.18993 -0.35895 " pathEditMode="relative" rAng="0" ptsTypes="AA">
                                      <p:cBhvr>
                                        <p:cTn id="58" dur="500" spd="-100000" fill="hold"/>
                                        <p:tgtEl>
                                          <p:spTgt spid="27"/>
                                        </p:tgtEl>
                                        <p:attrNameLst>
                                          <p:attrName>ppt_x</p:attrName>
                                          <p:attrName>ppt_y</p:attrName>
                                        </p:attrNameLst>
                                      </p:cBhvr>
                                      <p:rCtr x="-9497" y="-17963"/>
                                    </p:animMotion>
                                  </p:childTnLst>
                                </p:cTn>
                              </p:par>
                              <p:par>
                                <p:cTn id="59" presetID="1" presetClass="entr" presetSubtype="0" fill="hold" grpId="0" nodeType="withEffect">
                                  <p:stCondLst>
                                    <p:cond delay="200"/>
                                  </p:stCondLst>
                                  <p:childTnLst>
                                    <p:set>
                                      <p:cBhvr>
                                        <p:cTn id="60" dur="1" fill="hold">
                                          <p:stCondLst>
                                            <p:cond delay="0"/>
                                          </p:stCondLst>
                                        </p:cTn>
                                        <p:tgtEl>
                                          <p:spTgt spid="38"/>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par>
                                <p:cTn id="66" presetID="64" presetClass="path" presetSubtype="0" fill="hold" grpId="2" nodeType="withEffect">
                                  <p:stCondLst>
                                    <p:cond delay="200"/>
                                  </p:stCondLst>
                                  <p:childTnLst>
                                    <p:animMotion origin="layout" path="M -2.77778E-7 2.71605E-6 L 0.1526 -0.4034 " pathEditMode="relative" rAng="0" ptsTypes="AA">
                                      <p:cBhvr>
                                        <p:cTn id="67" dur="500" spd="-100000" fill="hold"/>
                                        <p:tgtEl>
                                          <p:spTgt spid="38"/>
                                        </p:tgtEl>
                                        <p:attrNameLst>
                                          <p:attrName>ppt_x</p:attrName>
                                          <p:attrName>ppt_y</p:attrName>
                                        </p:attrNameLst>
                                      </p:cBhvr>
                                      <p:rCtr x="7622" y="-20185"/>
                                    </p:animMotion>
                                  </p:childTnLst>
                                </p:cTn>
                              </p:par>
                              <p:par>
                                <p:cTn id="68" presetID="1"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par>
                                <p:cTn id="70" presetID="53" presetClass="entr" presetSubtype="16"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64" presetClass="path" presetSubtype="0" fill="hold" nodeType="withEffect">
                                  <p:stCondLst>
                                    <p:cond delay="0"/>
                                  </p:stCondLst>
                                  <p:childTnLst>
                                    <p:animMotion origin="layout" path="M -3.61111E-6 3.20988E-6 L -0.05121 -0.27871 " pathEditMode="relative" rAng="0" ptsTypes="AA">
                                      <p:cBhvr>
                                        <p:cTn id="76" dur="500" spd="-100000" fill="hold"/>
                                        <p:tgtEl>
                                          <p:spTgt spid="39"/>
                                        </p:tgtEl>
                                        <p:attrNameLst>
                                          <p:attrName>ppt_x</p:attrName>
                                          <p:attrName>ppt_y</p:attrName>
                                        </p:attrNameLst>
                                      </p:cBhvr>
                                      <p:rCtr x="-2569" y="-13951"/>
                                    </p:animMotion>
                                  </p:childTnLst>
                                </p:cTn>
                              </p:par>
                              <p:par>
                                <p:cTn id="77" presetID="1" presetClass="entr" presetSubtype="0" fill="hold" nodeType="withEffect">
                                  <p:stCondLst>
                                    <p:cond delay="400"/>
                                  </p:stCondLst>
                                  <p:childTnLst>
                                    <p:set>
                                      <p:cBhvr>
                                        <p:cTn id="78" dur="1" fill="hold">
                                          <p:stCondLst>
                                            <p:cond delay="0"/>
                                          </p:stCondLst>
                                        </p:cTn>
                                        <p:tgtEl>
                                          <p:spTgt spid="22"/>
                                        </p:tgtEl>
                                        <p:attrNameLst>
                                          <p:attrName>style.visibility</p:attrName>
                                        </p:attrNameLst>
                                      </p:cBhvr>
                                      <p:to>
                                        <p:strVal val="visible"/>
                                      </p:to>
                                    </p:set>
                                  </p:childTnLst>
                                </p:cTn>
                              </p:par>
                              <p:par>
                                <p:cTn id="79" presetID="53" presetClass="entr" presetSubtype="16" fill="hold" nodeType="withEffect">
                                  <p:stCondLst>
                                    <p:cond delay="40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64" presetClass="path" presetSubtype="0" fill="hold" nodeType="withEffect">
                                  <p:stCondLst>
                                    <p:cond delay="400"/>
                                  </p:stCondLst>
                                  <p:childTnLst>
                                    <p:animMotion origin="layout" path="M 2.77778E-6 -4.19753E-6 L 0.13021 -0.19259 " pathEditMode="relative" rAng="0" ptsTypes="AA">
                                      <p:cBhvr>
                                        <p:cTn id="85" dur="500" spd="-100000" fill="hold"/>
                                        <p:tgtEl>
                                          <p:spTgt spid="22"/>
                                        </p:tgtEl>
                                        <p:attrNameLst>
                                          <p:attrName>ppt_x</p:attrName>
                                          <p:attrName>ppt_y</p:attrName>
                                        </p:attrNameLst>
                                      </p:cBhvr>
                                      <p:rCtr x="6510" y="-9630"/>
                                    </p:animMotion>
                                  </p:childTnLst>
                                </p:cTn>
                              </p:par>
                              <p:par>
                                <p:cTn id="86" presetID="1" presetClass="entr" presetSubtype="0" fill="hold" grpId="0" nodeType="withEffect">
                                  <p:stCondLst>
                                    <p:cond delay="200"/>
                                  </p:stCondLst>
                                  <p:childTnLst>
                                    <p:set>
                                      <p:cBhvr>
                                        <p:cTn id="87" dur="1" fill="hold">
                                          <p:stCondLst>
                                            <p:cond delay="0"/>
                                          </p:stCondLst>
                                        </p:cTn>
                                        <p:tgtEl>
                                          <p:spTgt spid="55"/>
                                        </p:tgtEl>
                                        <p:attrNameLst>
                                          <p:attrName>style.visibility</p:attrName>
                                        </p:attrNameLst>
                                      </p:cBhvr>
                                      <p:to>
                                        <p:strVal val="visible"/>
                                      </p:to>
                                    </p:set>
                                  </p:childTnLst>
                                </p:cTn>
                              </p:par>
                              <p:par>
                                <p:cTn id="88" presetID="53" presetClass="entr" presetSubtype="16" fill="hold" grpId="1" nodeType="withEffect">
                                  <p:stCondLst>
                                    <p:cond delay="20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par>
                                <p:cTn id="93" presetID="1" presetClass="entr" presetSubtype="0" fill="hold" nodeType="withEffect">
                                  <p:stCondLst>
                                    <p:cond delay="200"/>
                                  </p:stCondLst>
                                  <p:childTnLst>
                                    <p:set>
                                      <p:cBhvr>
                                        <p:cTn id="94" dur="1" fill="hold">
                                          <p:stCondLst>
                                            <p:cond delay="0"/>
                                          </p:stCondLst>
                                        </p:cTn>
                                        <p:tgtEl>
                                          <p:spTgt spid="49"/>
                                        </p:tgtEl>
                                        <p:attrNameLst>
                                          <p:attrName>style.visibility</p:attrName>
                                        </p:attrNameLst>
                                      </p:cBhvr>
                                      <p:to>
                                        <p:strVal val="visible"/>
                                      </p:to>
                                    </p:set>
                                  </p:childTnLst>
                                </p:cTn>
                              </p:par>
                              <p:par>
                                <p:cTn id="95" presetID="53" presetClass="entr" presetSubtype="16" fill="hold" nodeType="withEffect">
                                  <p:stCondLst>
                                    <p:cond delay="20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par>
                                <p:cTn id="100" presetID="42" presetClass="path" presetSubtype="0" fill="hold" nodeType="withEffect">
                                  <p:stCondLst>
                                    <p:cond delay="200"/>
                                  </p:stCondLst>
                                  <p:childTnLst>
                                    <p:animMotion origin="layout" path="M -1.66667E-6 -2.59259E-6 L 0.14375 0.17222 " pathEditMode="relative" rAng="0" ptsTypes="AA">
                                      <p:cBhvr>
                                        <p:cTn id="101" dur="500" spd="-100000" fill="hold"/>
                                        <p:tgtEl>
                                          <p:spTgt spid="49"/>
                                        </p:tgtEl>
                                        <p:attrNameLst>
                                          <p:attrName>ppt_x</p:attrName>
                                          <p:attrName>ppt_y</p:attrName>
                                        </p:attrNameLst>
                                      </p:cBhvr>
                                      <p:rCtr x="7187" y="8611"/>
                                    </p:animMotion>
                                  </p:childTnLst>
                                </p:cTn>
                              </p:par>
                              <p:par>
                                <p:cTn id="102" presetID="1" presetClass="entr" presetSubtype="0" fill="hold" nodeType="withEffect">
                                  <p:stCondLst>
                                    <p:cond delay="600"/>
                                  </p:stCondLst>
                                  <p:childTnLst>
                                    <p:set>
                                      <p:cBhvr>
                                        <p:cTn id="103" dur="1" fill="hold">
                                          <p:stCondLst>
                                            <p:cond delay="0"/>
                                          </p:stCondLst>
                                        </p:cTn>
                                        <p:tgtEl>
                                          <p:spTgt spid="45"/>
                                        </p:tgtEl>
                                        <p:attrNameLst>
                                          <p:attrName>style.visibility</p:attrName>
                                        </p:attrNameLst>
                                      </p:cBhvr>
                                      <p:to>
                                        <p:strVal val="visible"/>
                                      </p:to>
                                    </p:set>
                                  </p:childTnLst>
                                </p:cTn>
                              </p:par>
                              <p:par>
                                <p:cTn id="104" presetID="53" presetClass="entr" presetSubtype="16"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par>
                                <p:cTn id="109" presetID="42" presetClass="path" presetSubtype="0" fill="hold" nodeType="withEffect">
                                  <p:stCondLst>
                                    <p:cond delay="600"/>
                                  </p:stCondLst>
                                  <p:childTnLst>
                                    <p:animMotion origin="layout" path="M 3.88889E-6 -4.81481E-6 L 0.13507 0.28334 " pathEditMode="relative" rAng="0" ptsTypes="AA">
                                      <p:cBhvr>
                                        <p:cTn id="110" dur="500" spd="-100000" fill="hold"/>
                                        <p:tgtEl>
                                          <p:spTgt spid="45"/>
                                        </p:tgtEl>
                                        <p:attrNameLst>
                                          <p:attrName>ppt_x</p:attrName>
                                          <p:attrName>ppt_y</p:attrName>
                                        </p:attrNameLst>
                                      </p:cBhvr>
                                      <p:rCtr x="6753" y="14167"/>
                                    </p:animMotion>
                                  </p:childTnLst>
                                </p:cTn>
                              </p:par>
                              <p:par>
                                <p:cTn id="111" presetID="1" presetClass="entr" presetSubtype="0" fill="hold" grpId="0" nodeType="withEffect">
                                  <p:stCondLst>
                                    <p:cond delay="400"/>
                                  </p:stCondLst>
                                  <p:childTnLst>
                                    <p:set>
                                      <p:cBhvr>
                                        <p:cTn id="112" dur="1" fill="hold">
                                          <p:stCondLst>
                                            <p:cond delay="0"/>
                                          </p:stCondLst>
                                        </p:cTn>
                                        <p:tgtEl>
                                          <p:spTgt spid="12"/>
                                        </p:tgtEl>
                                        <p:attrNameLst>
                                          <p:attrName>style.visibility</p:attrName>
                                        </p:attrNameLst>
                                      </p:cBhvr>
                                      <p:to>
                                        <p:strVal val="visible"/>
                                      </p:to>
                                    </p:set>
                                  </p:childTnLst>
                                </p:cTn>
                              </p:par>
                              <p:par>
                                <p:cTn id="113" presetID="53" presetClass="entr" presetSubtype="16" fill="hold" grpId="1" nodeType="withEffect">
                                  <p:stCondLst>
                                    <p:cond delay="40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par>
                                <p:cTn id="118" presetID="42" presetClass="path" presetSubtype="0" fill="hold" grpId="2" nodeType="withEffect">
                                  <p:stCondLst>
                                    <p:cond delay="400"/>
                                  </p:stCondLst>
                                  <p:childTnLst>
                                    <p:animMotion origin="layout" path="M 8.33333E-7 3.20988E-6 L 0.0625 0.20555 " pathEditMode="relative" rAng="0" ptsTypes="AA">
                                      <p:cBhvr>
                                        <p:cTn id="119" dur="500" spd="-100000" fill="hold"/>
                                        <p:tgtEl>
                                          <p:spTgt spid="12"/>
                                        </p:tgtEl>
                                        <p:attrNameLst>
                                          <p:attrName>ppt_x</p:attrName>
                                          <p:attrName>ppt_y</p:attrName>
                                        </p:attrNameLst>
                                      </p:cBhvr>
                                      <p:rCtr x="3125" y="10278"/>
                                    </p:animMotion>
                                  </p:childTnLst>
                                </p:cTn>
                              </p:par>
                              <p:par>
                                <p:cTn id="120" presetID="1" presetClass="entr" presetSubtype="0" fill="hold" grpId="0" nodeType="withEffect">
                                  <p:stCondLst>
                                    <p:cond delay="200"/>
                                  </p:stCondLst>
                                  <p:childTnLst>
                                    <p:set>
                                      <p:cBhvr>
                                        <p:cTn id="121" dur="1" fill="hold">
                                          <p:stCondLst>
                                            <p:cond delay="0"/>
                                          </p:stCondLst>
                                        </p:cTn>
                                        <p:tgtEl>
                                          <p:spTgt spid="48"/>
                                        </p:tgtEl>
                                        <p:attrNameLst>
                                          <p:attrName>style.visibility</p:attrName>
                                        </p:attrNameLst>
                                      </p:cBhvr>
                                      <p:to>
                                        <p:strVal val="visible"/>
                                      </p:to>
                                    </p:set>
                                  </p:childTnLst>
                                </p:cTn>
                              </p:par>
                              <p:par>
                                <p:cTn id="122" presetID="53" presetClass="entr" presetSubtype="16" fill="hold" grpId="1" nodeType="withEffect">
                                  <p:stCondLst>
                                    <p:cond delay="200"/>
                                  </p:stCondLst>
                                  <p:childTnLst>
                                    <p:set>
                                      <p:cBhvr>
                                        <p:cTn id="123" dur="1" fill="hold">
                                          <p:stCondLst>
                                            <p:cond delay="0"/>
                                          </p:stCondLst>
                                        </p:cTn>
                                        <p:tgtEl>
                                          <p:spTgt spid="48"/>
                                        </p:tgtEl>
                                        <p:attrNameLst>
                                          <p:attrName>style.visibility</p:attrName>
                                        </p:attrNameLst>
                                      </p:cBhvr>
                                      <p:to>
                                        <p:strVal val="visible"/>
                                      </p:to>
                                    </p:set>
                                    <p:anim calcmode="lin" valueType="num">
                                      <p:cBhvr>
                                        <p:cTn id="124" dur="500" fill="hold"/>
                                        <p:tgtEl>
                                          <p:spTgt spid="48"/>
                                        </p:tgtEl>
                                        <p:attrNameLst>
                                          <p:attrName>ppt_w</p:attrName>
                                        </p:attrNameLst>
                                      </p:cBhvr>
                                      <p:tavLst>
                                        <p:tav tm="0">
                                          <p:val>
                                            <p:fltVal val="0"/>
                                          </p:val>
                                        </p:tav>
                                        <p:tav tm="100000">
                                          <p:val>
                                            <p:strVal val="#ppt_w"/>
                                          </p:val>
                                        </p:tav>
                                      </p:tavLst>
                                    </p:anim>
                                    <p:anim calcmode="lin" valueType="num">
                                      <p:cBhvr>
                                        <p:cTn id="125" dur="500" fill="hold"/>
                                        <p:tgtEl>
                                          <p:spTgt spid="48"/>
                                        </p:tgtEl>
                                        <p:attrNameLst>
                                          <p:attrName>ppt_h</p:attrName>
                                        </p:attrNameLst>
                                      </p:cBhvr>
                                      <p:tavLst>
                                        <p:tav tm="0">
                                          <p:val>
                                            <p:fltVal val="0"/>
                                          </p:val>
                                        </p:tav>
                                        <p:tav tm="100000">
                                          <p:val>
                                            <p:strVal val="#ppt_h"/>
                                          </p:val>
                                        </p:tav>
                                      </p:tavLst>
                                    </p:anim>
                                    <p:animEffect transition="in" filter="fade">
                                      <p:cBhvr>
                                        <p:cTn id="126" dur="500"/>
                                        <p:tgtEl>
                                          <p:spTgt spid="48"/>
                                        </p:tgtEl>
                                      </p:cBhvr>
                                    </p:animEffect>
                                  </p:childTnLst>
                                </p:cTn>
                              </p:par>
                              <p:par>
                                <p:cTn id="127" presetID="42" presetClass="path" presetSubtype="0" fill="hold" grpId="2" nodeType="withEffect">
                                  <p:stCondLst>
                                    <p:cond delay="200"/>
                                  </p:stCondLst>
                                  <p:childTnLst>
                                    <p:animMotion origin="layout" path="M -1.66667E-6 0 L -0.01371 0.35 " pathEditMode="relative" rAng="0" ptsTypes="AA">
                                      <p:cBhvr>
                                        <p:cTn id="128" dur="500" spd="-100000" fill="hold"/>
                                        <p:tgtEl>
                                          <p:spTgt spid="48"/>
                                        </p:tgtEl>
                                        <p:attrNameLst>
                                          <p:attrName>ppt_x</p:attrName>
                                          <p:attrName>ppt_y</p:attrName>
                                        </p:attrNameLst>
                                      </p:cBhvr>
                                      <p:rCtr x="-694" y="17500"/>
                                    </p:animMotion>
                                  </p:childTnLst>
                                </p:cTn>
                              </p:par>
                              <p:par>
                                <p:cTn id="129" presetID="35" presetClass="path" presetSubtype="0" fill="hold" grpId="2" nodeType="withEffect">
                                  <p:stCondLst>
                                    <p:cond delay="200"/>
                                  </p:stCondLst>
                                  <p:childTnLst>
                                    <p:animMotion origin="layout" path="M -3.33333E-6 -1.60494E-6 L 0.16875 -0.04074 " pathEditMode="relative" rAng="0" ptsTypes="AA">
                                      <p:cBhvr>
                                        <p:cTn id="130" dur="500" spd="-100000" fill="hold"/>
                                        <p:tgtEl>
                                          <p:spTgt spid="55"/>
                                        </p:tgtEl>
                                        <p:attrNameLst>
                                          <p:attrName>ppt_x</p:attrName>
                                          <p:attrName>ppt_y</p:attrName>
                                        </p:attrNameLst>
                                      </p:cBhvr>
                                      <p:rCtr x="8438" y="-2037"/>
                                    </p:animMotion>
                                  </p:childTnLst>
                                </p:cTn>
                              </p:par>
                              <p:par>
                                <p:cTn id="131" presetID="1" presetClass="entr" presetSubtype="0" fill="hold" nodeType="withEffect">
                                  <p:stCondLst>
                                    <p:cond delay="600"/>
                                  </p:stCondLst>
                                  <p:childTnLst>
                                    <p:set>
                                      <p:cBhvr>
                                        <p:cTn id="132" dur="1" fill="hold">
                                          <p:stCondLst>
                                            <p:cond delay="0"/>
                                          </p:stCondLst>
                                        </p:cTn>
                                        <p:tgtEl>
                                          <p:spTgt spid="42"/>
                                        </p:tgtEl>
                                        <p:attrNameLst>
                                          <p:attrName>style.visibility</p:attrName>
                                        </p:attrNameLst>
                                      </p:cBhvr>
                                      <p:to>
                                        <p:strVal val="visible"/>
                                      </p:to>
                                    </p:set>
                                  </p:childTnLst>
                                </p:cTn>
                              </p:par>
                              <p:par>
                                <p:cTn id="133" presetID="53" presetClass="entr" presetSubtype="16" fill="hold" nodeType="withEffect">
                                  <p:stCondLst>
                                    <p:cond delay="60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500" fill="hold"/>
                                        <p:tgtEl>
                                          <p:spTgt spid="42"/>
                                        </p:tgtEl>
                                        <p:attrNameLst>
                                          <p:attrName>ppt_w</p:attrName>
                                        </p:attrNameLst>
                                      </p:cBhvr>
                                      <p:tavLst>
                                        <p:tav tm="0">
                                          <p:val>
                                            <p:fltVal val="0"/>
                                          </p:val>
                                        </p:tav>
                                        <p:tav tm="100000">
                                          <p:val>
                                            <p:strVal val="#ppt_w"/>
                                          </p:val>
                                        </p:tav>
                                      </p:tavLst>
                                    </p:anim>
                                    <p:anim calcmode="lin" valueType="num">
                                      <p:cBhvr>
                                        <p:cTn id="136" dur="500" fill="hold"/>
                                        <p:tgtEl>
                                          <p:spTgt spid="42"/>
                                        </p:tgtEl>
                                        <p:attrNameLst>
                                          <p:attrName>ppt_h</p:attrName>
                                        </p:attrNameLst>
                                      </p:cBhvr>
                                      <p:tavLst>
                                        <p:tav tm="0">
                                          <p:val>
                                            <p:fltVal val="0"/>
                                          </p:val>
                                        </p:tav>
                                        <p:tav tm="100000">
                                          <p:val>
                                            <p:strVal val="#ppt_h"/>
                                          </p:val>
                                        </p:tav>
                                      </p:tavLst>
                                    </p:anim>
                                    <p:animEffect transition="in" filter="fade">
                                      <p:cBhvr>
                                        <p:cTn id="137" dur="500"/>
                                        <p:tgtEl>
                                          <p:spTgt spid="42"/>
                                        </p:tgtEl>
                                      </p:cBhvr>
                                    </p:animEffect>
                                  </p:childTnLst>
                                </p:cTn>
                              </p:par>
                              <p:par>
                                <p:cTn id="138" presetID="42" presetClass="path" presetSubtype="0" fill="hold" nodeType="withEffect">
                                  <p:stCondLst>
                                    <p:cond delay="600"/>
                                  </p:stCondLst>
                                  <p:childTnLst>
                                    <p:animMotion origin="layout" path="M 1.94444E-6 -3.08642E-6 L -0.04757 0.3855 " pathEditMode="relative" rAng="0" ptsTypes="AA">
                                      <p:cBhvr>
                                        <p:cTn id="139" dur="500" spd="-100000" fill="hold"/>
                                        <p:tgtEl>
                                          <p:spTgt spid="42"/>
                                        </p:tgtEl>
                                        <p:attrNameLst>
                                          <p:attrName>ppt_x</p:attrName>
                                          <p:attrName>ppt_y</p:attrName>
                                        </p:attrNameLst>
                                      </p:cBhvr>
                                      <p:rCtr x="-2378" y="19259"/>
                                    </p:animMotion>
                                  </p:childTnLst>
                                </p:cTn>
                              </p:par>
                              <p:par>
                                <p:cTn id="140" presetID="1" presetClass="entr" presetSubtype="0" fill="hold" nodeType="withEffect">
                                  <p:stCondLst>
                                    <p:cond delay="0"/>
                                  </p:stCondLst>
                                  <p:childTnLst>
                                    <p:set>
                                      <p:cBhvr>
                                        <p:cTn id="141" dur="1" fill="hold">
                                          <p:stCondLst>
                                            <p:cond delay="0"/>
                                          </p:stCondLst>
                                        </p:cTn>
                                        <p:tgtEl>
                                          <p:spTgt spid="16"/>
                                        </p:tgtEl>
                                        <p:attrNameLst>
                                          <p:attrName>style.visibility</p:attrName>
                                        </p:attrNameLst>
                                      </p:cBhvr>
                                      <p:to>
                                        <p:strVal val="visible"/>
                                      </p:to>
                                    </p:set>
                                  </p:childTnLst>
                                </p:cTn>
                              </p:par>
                              <p:par>
                                <p:cTn id="142" presetID="42" presetClass="path" presetSubtype="0" fill="hold" nodeType="withEffect">
                                  <p:stCondLst>
                                    <p:cond delay="0"/>
                                  </p:stCondLst>
                                  <p:childTnLst>
                                    <p:animMotion origin="layout" path="M -1.66667E-6 -1.23457E-6 L -0.0875 0.25895 " pathEditMode="relative" rAng="0" ptsTypes="AA">
                                      <p:cBhvr>
                                        <p:cTn id="143" dur="500" spd="-100000" fill="hold"/>
                                        <p:tgtEl>
                                          <p:spTgt spid="16"/>
                                        </p:tgtEl>
                                        <p:attrNameLst>
                                          <p:attrName>ppt_x</p:attrName>
                                          <p:attrName>ppt_y</p:attrName>
                                        </p:attrNameLst>
                                      </p:cBhvr>
                                      <p:rCtr x="-4375" y="12932"/>
                                    </p:animMotion>
                                  </p:childTnLst>
                                </p:cTn>
                              </p:par>
                              <p:par>
                                <p:cTn id="144" presetID="53" presetClass="entr" presetSubtype="16" fill="hold" nodeType="withEffect">
                                  <p:stCondLst>
                                    <p:cond delay="0"/>
                                  </p:stCondLst>
                                  <p:childTnLst>
                                    <p:set>
                                      <p:cBhvr>
                                        <p:cTn id="145" dur="1" fill="hold">
                                          <p:stCondLst>
                                            <p:cond delay="0"/>
                                          </p:stCondLst>
                                        </p:cTn>
                                        <p:tgtEl>
                                          <p:spTgt spid="16"/>
                                        </p:tgtEl>
                                        <p:attrNameLst>
                                          <p:attrName>style.visibility</p:attrName>
                                        </p:attrNameLst>
                                      </p:cBhvr>
                                      <p:to>
                                        <p:strVal val="visible"/>
                                      </p:to>
                                    </p:set>
                                    <p:anim calcmode="lin" valueType="num">
                                      <p:cBhvr>
                                        <p:cTn id="146" dur="500" fill="hold"/>
                                        <p:tgtEl>
                                          <p:spTgt spid="16"/>
                                        </p:tgtEl>
                                        <p:attrNameLst>
                                          <p:attrName>ppt_w</p:attrName>
                                        </p:attrNameLst>
                                      </p:cBhvr>
                                      <p:tavLst>
                                        <p:tav tm="0">
                                          <p:val>
                                            <p:fltVal val="0"/>
                                          </p:val>
                                        </p:tav>
                                        <p:tav tm="100000">
                                          <p:val>
                                            <p:strVal val="#ppt_w"/>
                                          </p:val>
                                        </p:tav>
                                      </p:tavLst>
                                    </p:anim>
                                    <p:anim calcmode="lin" valueType="num">
                                      <p:cBhvr>
                                        <p:cTn id="147" dur="500" fill="hold"/>
                                        <p:tgtEl>
                                          <p:spTgt spid="16"/>
                                        </p:tgtEl>
                                        <p:attrNameLst>
                                          <p:attrName>ppt_h</p:attrName>
                                        </p:attrNameLst>
                                      </p:cBhvr>
                                      <p:tavLst>
                                        <p:tav tm="0">
                                          <p:val>
                                            <p:fltVal val="0"/>
                                          </p:val>
                                        </p:tav>
                                        <p:tav tm="100000">
                                          <p:val>
                                            <p:strVal val="#ppt_h"/>
                                          </p:val>
                                        </p:tav>
                                      </p:tavLst>
                                    </p:anim>
                                    <p:animEffect transition="in" filter="fade">
                                      <p:cBhvr>
                                        <p:cTn id="148" dur="500"/>
                                        <p:tgtEl>
                                          <p:spTgt spid="16"/>
                                        </p:tgtEl>
                                      </p:cBhvr>
                                    </p:animEffect>
                                  </p:childTnLst>
                                </p:cTn>
                              </p:par>
                              <p:par>
                                <p:cTn id="149" presetID="1" presetClass="entr" presetSubtype="0" fill="hold" nodeType="withEffect">
                                  <p:stCondLst>
                                    <p:cond delay="400"/>
                                  </p:stCondLst>
                                  <p:childTnLst>
                                    <p:set>
                                      <p:cBhvr>
                                        <p:cTn id="150" dur="1" fill="hold">
                                          <p:stCondLst>
                                            <p:cond delay="0"/>
                                          </p:stCondLst>
                                        </p:cTn>
                                        <p:tgtEl>
                                          <p:spTgt spid="52"/>
                                        </p:tgtEl>
                                        <p:attrNameLst>
                                          <p:attrName>style.visibility</p:attrName>
                                        </p:attrNameLst>
                                      </p:cBhvr>
                                      <p:to>
                                        <p:strVal val="visible"/>
                                      </p:to>
                                    </p:set>
                                  </p:childTnLst>
                                </p:cTn>
                              </p:par>
                              <p:par>
                                <p:cTn id="151" presetID="53" presetClass="entr" presetSubtype="16" fill="hold" nodeType="withEffect">
                                  <p:stCondLst>
                                    <p:cond delay="400"/>
                                  </p:stCondLst>
                                  <p:childTnLst>
                                    <p:set>
                                      <p:cBhvr>
                                        <p:cTn id="152" dur="1" fill="hold">
                                          <p:stCondLst>
                                            <p:cond delay="0"/>
                                          </p:stCondLst>
                                        </p:cTn>
                                        <p:tgtEl>
                                          <p:spTgt spid="52"/>
                                        </p:tgtEl>
                                        <p:attrNameLst>
                                          <p:attrName>style.visibility</p:attrName>
                                        </p:attrNameLst>
                                      </p:cBhvr>
                                      <p:to>
                                        <p:strVal val="visible"/>
                                      </p:to>
                                    </p:set>
                                    <p:anim calcmode="lin" valueType="num">
                                      <p:cBhvr>
                                        <p:cTn id="153" dur="500" fill="hold"/>
                                        <p:tgtEl>
                                          <p:spTgt spid="52"/>
                                        </p:tgtEl>
                                        <p:attrNameLst>
                                          <p:attrName>ppt_w</p:attrName>
                                        </p:attrNameLst>
                                      </p:cBhvr>
                                      <p:tavLst>
                                        <p:tav tm="0">
                                          <p:val>
                                            <p:fltVal val="0"/>
                                          </p:val>
                                        </p:tav>
                                        <p:tav tm="100000">
                                          <p:val>
                                            <p:strVal val="#ppt_w"/>
                                          </p:val>
                                        </p:tav>
                                      </p:tavLst>
                                    </p:anim>
                                    <p:anim calcmode="lin" valueType="num">
                                      <p:cBhvr>
                                        <p:cTn id="154" dur="500" fill="hold"/>
                                        <p:tgtEl>
                                          <p:spTgt spid="52"/>
                                        </p:tgtEl>
                                        <p:attrNameLst>
                                          <p:attrName>ppt_h</p:attrName>
                                        </p:attrNameLst>
                                      </p:cBhvr>
                                      <p:tavLst>
                                        <p:tav tm="0">
                                          <p:val>
                                            <p:fltVal val="0"/>
                                          </p:val>
                                        </p:tav>
                                        <p:tav tm="100000">
                                          <p:val>
                                            <p:strVal val="#ppt_h"/>
                                          </p:val>
                                        </p:tav>
                                      </p:tavLst>
                                    </p:anim>
                                    <p:animEffect transition="in" filter="fade">
                                      <p:cBhvr>
                                        <p:cTn id="155" dur="500"/>
                                        <p:tgtEl>
                                          <p:spTgt spid="52"/>
                                        </p:tgtEl>
                                      </p:cBhvr>
                                    </p:animEffect>
                                  </p:childTnLst>
                                </p:cTn>
                              </p:par>
                              <p:par>
                                <p:cTn id="156" presetID="42" presetClass="path" presetSubtype="0" fill="hold" nodeType="withEffect">
                                  <p:stCondLst>
                                    <p:cond delay="400"/>
                                  </p:stCondLst>
                                  <p:childTnLst>
                                    <p:animMotion origin="layout" path="M 3.33333E-6 -2.71605E-6 L -0.18368 0.37439 " pathEditMode="relative" rAng="0" ptsTypes="AA">
                                      <p:cBhvr>
                                        <p:cTn id="157" dur="500" spd="-100000" fill="hold"/>
                                        <p:tgtEl>
                                          <p:spTgt spid="52"/>
                                        </p:tgtEl>
                                        <p:attrNameLst>
                                          <p:attrName>ppt_x</p:attrName>
                                          <p:attrName>ppt_y</p:attrName>
                                        </p:attrNameLst>
                                      </p:cBhvr>
                                      <p:rCtr x="-9184" y="18704"/>
                                    </p:animMotion>
                                  </p:childTnLst>
                                </p:cTn>
                              </p:par>
                              <p:par>
                                <p:cTn id="158" presetID="1" presetClass="entr" presetSubtype="0" fill="hold" grpId="0" nodeType="withEffect">
                                  <p:stCondLst>
                                    <p:cond delay="600"/>
                                  </p:stCondLst>
                                  <p:childTnLst>
                                    <p:set>
                                      <p:cBhvr>
                                        <p:cTn id="159" dur="1" fill="hold">
                                          <p:stCondLst>
                                            <p:cond delay="0"/>
                                          </p:stCondLst>
                                        </p:cTn>
                                        <p:tgtEl>
                                          <p:spTgt spid="25"/>
                                        </p:tgtEl>
                                        <p:attrNameLst>
                                          <p:attrName>style.visibility</p:attrName>
                                        </p:attrNameLst>
                                      </p:cBhvr>
                                      <p:to>
                                        <p:strVal val="visible"/>
                                      </p:to>
                                    </p:set>
                                  </p:childTnLst>
                                </p:cTn>
                              </p:par>
                              <p:par>
                                <p:cTn id="160" presetID="53" presetClass="entr" presetSubtype="16" fill="hold" grpId="1" nodeType="withEffect">
                                  <p:stCondLst>
                                    <p:cond delay="600"/>
                                  </p:stCondLst>
                                  <p:childTnLst>
                                    <p:set>
                                      <p:cBhvr>
                                        <p:cTn id="161" dur="1" fill="hold">
                                          <p:stCondLst>
                                            <p:cond delay="0"/>
                                          </p:stCondLst>
                                        </p:cTn>
                                        <p:tgtEl>
                                          <p:spTgt spid="25"/>
                                        </p:tgtEl>
                                        <p:attrNameLst>
                                          <p:attrName>style.visibility</p:attrName>
                                        </p:attrNameLst>
                                      </p:cBhvr>
                                      <p:to>
                                        <p:strVal val="visible"/>
                                      </p:to>
                                    </p:set>
                                    <p:anim calcmode="lin" valueType="num">
                                      <p:cBhvr>
                                        <p:cTn id="162" dur="500" fill="hold"/>
                                        <p:tgtEl>
                                          <p:spTgt spid="25"/>
                                        </p:tgtEl>
                                        <p:attrNameLst>
                                          <p:attrName>ppt_w</p:attrName>
                                        </p:attrNameLst>
                                      </p:cBhvr>
                                      <p:tavLst>
                                        <p:tav tm="0">
                                          <p:val>
                                            <p:fltVal val="0"/>
                                          </p:val>
                                        </p:tav>
                                        <p:tav tm="100000">
                                          <p:val>
                                            <p:strVal val="#ppt_w"/>
                                          </p:val>
                                        </p:tav>
                                      </p:tavLst>
                                    </p:anim>
                                    <p:anim calcmode="lin" valueType="num">
                                      <p:cBhvr>
                                        <p:cTn id="163" dur="500" fill="hold"/>
                                        <p:tgtEl>
                                          <p:spTgt spid="25"/>
                                        </p:tgtEl>
                                        <p:attrNameLst>
                                          <p:attrName>ppt_h</p:attrName>
                                        </p:attrNameLst>
                                      </p:cBhvr>
                                      <p:tavLst>
                                        <p:tav tm="0">
                                          <p:val>
                                            <p:fltVal val="0"/>
                                          </p:val>
                                        </p:tav>
                                        <p:tav tm="100000">
                                          <p:val>
                                            <p:strVal val="#ppt_h"/>
                                          </p:val>
                                        </p:tav>
                                      </p:tavLst>
                                    </p:anim>
                                    <p:animEffect transition="in" filter="fade">
                                      <p:cBhvr>
                                        <p:cTn id="164" dur="500"/>
                                        <p:tgtEl>
                                          <p:spTgt spid="25"/>
                                        </p:tgtEl>
                                      </p:cBhvr>
                                    </p:animEffect>
                                  </p:childTnLst>
                                </p:cTn>
                              </p:par>
                              <p:par>
                                <p:cTn id="165" presetID="42" presetClass="path" presetSubtype="0" fill="hold" grpId="2" nodeType="withEffect">
                                  <p:stCondLst>
                                    <p:cond delay="600"/>
                                  </p:stCondLst>
                                  <p:childTnLst>
                                    <p:animMotion origin="layout" path="M 5E-6 -6.17284E-7 L -0.19879 0.28333 " pathEditMode="relative" rAng="0" ptsTypes="AA">
                                      <p:cBhvr>
                                        <p:cTn id="166" dur="500" spd="-100000" fill="hold"/>
                                        <p:tgtEl>
                                          <p:spTgt spid="25"/>
                                        </p:tgtEl>
                                        <p:attrNameLst>
                                          <p:attrName>ppt_x</p:attrName>
                                          <p:attrName>ppt_y</p:attrName>
                                        </p:attrNameLst>
                                      </p:cBhvr>
                                      <p:rCtr x="-9948" y="14167"/>
                                    </p:animMotion>
                                  </p:childTnLst>
                                </p:cTn>
                              </p:par>
                            </p:childTnLst>
                          </p:cTn>
                        </p:par>
                        <p:par>
                          <p:cTn id="167" fill="hold">
                            <p:stCondLst>
                              <p:cond delay="1600"/>
                            </p:stCondLst>
                            <p:childTnLst>
                              <p:par>
                                <p:cTn id="168" presetID="22" presetClass="entr" presetSubtype="8" fill="hold" nodeType="after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wipe(left)">
                                      <p:cBhvr>
                                        <p:cTn id="170" dur="500"/>
                                        <p:tgtEl>
                                          <p:spTgt spid="34"/>
                                        </p:tgtEl>
                                      </p:cBhvr>
                                    </p:animEffect>
                                  </p:childTnLst>
                                </p:cTn>
                              </p:par>
                            </p:childTnLst>
                          </p:cTn>
                        </p:par>
                        <p:par>
                          <p:cTn id="171" fill="hold">
                            <p:stCondLst>
                              <p:cond delay="2100"/>
                            </p:stCondLst>
                            <p:childTnLst>
                              <p:par>
                                <p:cTn id="172" presetID="50" presetClass="entr" presetSubtype="0" decel="100000" fill="hold" grpId="0" nodeType="afterEffect">
                                  <p:stCondLst>
                                    <p:cond delay="0"/>
                                  </p:stCondLst>
                                  <p:childTnLst>
                                    <p:set>
                                      <p:cBhvr>
                                        <p:cTn id="173" dur="1" fill="hold">
                                          <p:stCondLst>
                                            <p:cond delay="0"/>
                                          </p:stCondLst>
                                        </p:cTn>
                                        <p:tgtEl>
                                          <p:spTgt spid="56"/>
                                        </p:tgtEl>
                                        <p:attrNameLst>
                                          <p:attrName>style.visibility</p:attrName>
                                        </p:attrNameLst>
                                      </p:cBhvr>
                                      <p:to>
                                        <p:strVal val="visible"/>
                                      </p:to>
                                    </p:set>
                                    <p:anim calcmode="lin" valueType="num">
                                      <p:cBhvr>
                                        <p:cTn id="174" dur="1000" fill="hold"/>
                                        <p:tgtEl>
                                          <p:spTgt spid="56"/>
                                        </p:tgtEl>
                                        <p:attrNameLst>
                                          <p:attrName>ppt_w</p:attrName>
                                        </p:attrNameLst>
                                      </p:cBhvr>
                                      <p:tavLst>
                                        <p:tav tm="0">
                                          <p:val>
                                            <p:strVal val="#ppt_w+.3"/>
                                          </p:val>
                                        </p:tav>
                                        <p:tav tm="100000">
                                          <p:val>
                                            <p:strVal val="#ppt_w"/>
                                          </p:val>
                                        </p:tav>
                                      </p:tavLst>
                                    </p:anim>
                                    <p:anim calcmode="lin" valueType="num">
                                      <p:cBhvr>
                                        <p:cTn id="175" dur="1000" fill="hold"/>
                                        <p:tgtEl>
                                          <p:spTgt spid="56"/>
                                        </p:tgtEl>
                                        <p:attrNameLst>
                                          <p:attrName>ppt_h</p:attrName>
                                        </p:attrNameLst>
                                      </p:cBhvr>
                                      <p:tavLst>
                                        <p:tav tm="0">
                                          <p:val>
                                            <p:strVal val="#ppt_h"/>
                                          </p:val>
                                        </p:tav>
                                        <p:tav tm="100000">
                                          <p:val>
                                            <p:strVal val="#ppt_h"/>
                                          </p:val>
                                        </p:tav>
                                      </p:tavLst>
                                    </p:anim>
                                    <p:animEffect transition="in" filter="fade">
                                      <p:cBhvr>
                                        <p:cTn id="176" dur="1000"/>
                                        <p:tgtEl>
                                          <p:spTgt spid="56"/>
                                        </p:tgtEl>
                                      </p:cBhvr>
                                    </p:animEffect>
                                  </p:childTnLst>
                                </p:cTn>
                              </p:par>
                            </p:childTnLst>
                          </p:cTn>
                        </p:par>
                        <p:par>
                          <p:cTn id="177" fill="hold">
                            <p:stCondLst>
                              <p:cond delay="3100"/>
                            </p:stCondLst>
                            <p:childTnLst>
                              <p:par>
                                <p:cTn id="178" presetID="41" presetClass="entr" presetSubtype="0" fill="hold" grpId="0" nodeType="afterEffect">
                                  <p:stCondLst>
                                    <p:cond delay="0"/>
                                  </p:stCondLst>
                                  <p:iterate type="lt">
                                    <p:tmPct val="10000"/>
                                  </p:iterate>
                                  <p:childTnLst>
                                    <p:set>
                                      <p:cBhvr>
                                        <p:cTn id="179" dur="1" fill="hold">
                                          <p:stCondLst>
                                            <p:cond delay="0"/>
                                          </p:stCondLst>
                                        </p:cTn>
                                        <p:tgtEl>
                                          <p:spTgt spid="57"/>
                                        </p:tgtEl>
                                        <p:attrNameLst>
                                          <p:attrName>style.visibility</p:attrName>
                                        </p:attrNameLst>
                                      </p:cBhvr>
                                      <p:to>
                                        <p:strVal val="visible"/>
                                      </p:to>
                                    </p:set>
                                    <p:anim calcmode="lin" valueType="num">
                                      <p:cBhvr>
                                        <p:cTn id="18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57"/>
                                        </p:tgtEl>
                                        <p:attrNameLst>
                                          <p:attrName>ppt_y</p:attrName>
                                        </p:attrNameLst>
                                      </p:cBhvr>
                                      <p:tavLst>
                                        <p:tav tm="0">
                                          <p:val>
                                            <p:strVal val="#ppt_y"/>
                                          </p:val>
                                        </p:tav>
                                        <p:tav tm="100000">
                                          <p:val>
                                            <p:strVal val="#ppt_y"/>
                                          </p:val>
                                        </p:tav>
                                      </p:tavLst>
                                    </p:anim>
                                    <p:anim calcmode="lin" valueType="num">
                                      <p:cBhvr>
                                        <p:cTn id="18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57"/>
                                        </p:tgtEl>
                                      </p:cBhvr>
                                    </p:animEffect>
                                  </p:childTnLst>
                                </p:cTn>
                              </p:par>
                            </p:childTnLst>
                          </p:cTn>
                        </p:par>
                        <p:par>
                          <p:cTn id="185" fill="hold">
                            <p:stCondLst>
                              <p:cond delay="4150"/>
                            </p:stCondLst>
                            <p:childTnLst>
                              <p:par>
                                <p:cTn id="186" presetID="10" presetClass="entr" presetSubtype="0" fill="hold" grpId="0" nodeType="after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9" showWhenStopped="0">
                <p:cTn id="189" repeatCount="indefinite" fill="remove" display="0">
                  <p:stCondLst>
                    <p:cond delay="indefinite"/>
                  </p:stCondLst>
                  <p:endCondLst>
                    <p:cond evt="onStopAudio" delay="0">
                      <p:tgtEl>
                        <p:sldTgt/>
                      </p:tgtEl>
                    </p:cond>
                  </p:endCondLst>
                </p:cTn>
                <p:tgtEl>
                  <p:spTgt spid="10"/>
                </p:tgtEl>
              </p:cMediaNode>
            </p:audio>
          </p:childTnLst>
        </p:cTn>
      </p:par>
    </p:tnLst>
    <p:bldLst>
      <p:bldP spid="11" grpId="0" animBg="1"/>
      <p:bldP spid="11" grpId="1" animBg="1"/>
      <p:bldP spid="11" grpId="2" animBg="1"/>
      <p:bldP spid="12" grpId="0" animBg="1"/>
      <p:bldP spid="12" grpId="1" animBg="1"/>
      <p:bldP spid="12" grpId="2" animBg="1"/>
      <p:bldP spid="25" grpId="0" animBg="1"/>
      <p:bldP spid="25" grpId="1" animBg="1"/>
      <p:bldP spid="25" grpId="2" animBg="1"/>
      <p:bldP spid="26" grpId="0" animBg="1"/>
      <p:bldP spid="26" grpId="1" animBg="1"/>
      <p:bldP spid="26" grpId="2" animBg="1"/>
      <p:bldP spid="38" grpId="0" animBg="1"/>
      <p:bldP spid="38" grpId="1" animBg="1"/>
      <p:bldP spid="38" grpId="2" animBg="1"/>
      <p:bldP spid="48" grpId="0" animBg="1"/>
      <p:bldP spid="48" grpId="1" animBg="1"/>
      <p:bldP spid="48" grpId="2" animBg="1"/>
      <p:bldP spid="55" grpId="0" animBg="1"/>
      <p:bldP spid="55" grpId="1" animBg="1"/>
      <p:bldP spid="55" grpId="2" animBg="1"/>
      <p:bldP spid="56" grpId="0"/>
      <p:bldP spid="57"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23"/>
          <p:cNvCxnSpPr>
            <a:cxnSpLocks noChangeShapeType="1"/>
            <a:stCxn id="42" idx="5"/>
            <a:endCxn id="9" idx="1"/>
          </p:cNvCxnSpPr>
          <p:nvPr/>
        </p:nvCxnSpPr>
        <p:spPr bwMode="auto">
          <a:xfrm>
            <a:off x="1307307" y="2587819"/>
            <a:ext cx="298847" cy="213122"/>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grpSp>
        <p:nvGrpSpPr>
          <p:cNvPr id="3" name="组合 2"/>
          <p:cNvGrpSpPr/>
          <p:nvPr/>
        </p:nvGrpSpPr>
        <p:grpSpPr>
          <a:xfrm>
            <a:off x="1466850" y="2661639"/>
            <a:ext cx="952500" cy="953690"/>
            <a:chOff x="1466850" y="2849167"/>
            <a:chExt cx="952500" cy="953690"/>
          </a:xfrm>
        </p:grpSpPr>
        <p:sp>
          <p:nvSpPr>
            <p:cNvPr id="9" name="椭圆 6"/>
            <p:cNvSpPr>
              <a:spLocks noChangeArrowheads="1"/>
            </p:cNvSpPr>
            <p:nvPr/>
          </p:nvSpPr>
          <p:spPr bwMode="auto">
            <a:xfrm>
              <a:off x="1466850" y="2849167"/>
              <a:ext cx="952500" cy="95369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 name="文本框 10"/>
            <p:cNvSpPr>
              <a:spLocks noChangeArrowheads="1"/>
            </p:cNvSpPr>
            <p:nvPr/>
          </p:nvSpPr>
          <p:spPr bwMode="auto">
            <a:xfrm>
              <a:off x="1635712" y="3063756"/>
              <a:ext cx="704040" cy="300082"/>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dirty="0">
                  <a:solidFill>
                    <a:schemeClr val="accent1"/>
                  </a:solidFill>
                  <a:latin typeface="微软雅黑" panose="020B0503020204020204" pitchFamily="34" charset="-122"/>
                  <a:ea typeface="微软雅黑" panose="020B0503020204020204" pitchFamily="34" charset="-122"/>
                </a:rPr>
                <a:t>勇于创新</a:t>
              </a:r>
            </a:p>
          </p:txBody>
        </p:sp>
      </p:grpSp>
      <p:cxnSp>
        <p:nvCxnSpPr>
          <p:cNvPr id="30" name="直接连接符 13"/>
          <p:cNvCxnSpPr>
            <a:cxnSpLocks noChangeShapeType="1"/>
            <a:stCxn id="9" idx="7"/>
          </p:cNvCxnSpPr>
          <p:nvPr/>
        </p:nvCxnSpPr>
        <p:spPr bwMode="auto">
          <a:xfrm flipV="1">
            <a:off x="2280047" y="2508047"/>
            <a:ext cx="360759" cy="292894"/>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sp>
        <p:nvSpPr>
          <p:cNvPr id="31" name="直接连接符 17"/>
          <p:cNvSpPr>
            <a:spLocks noChangeShapeType="1"/>
          </p:cNvSpPr>
          <p:nvPr/>
        </p:nvSpPr>
        <p:spPr bwMode="auto">
          <a:xfrm>
            <a:off x="3669506" y="2342550"/>
            <a:ext cx="681038" cy="490538"/>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32" name="直接连接符 20"/>
          <p:cNvCxnSpPr>
            <a:cxnSpLocks noChangeShapeType="1"/>
          </p:cNvCxnSpPr>
          <p:nvPr/>
        </p:nvCxnSpPr>
        <p:spPr bwMode="auto">
          <a:xfrm flipV="1">
            <a:off x="5176837" y="2285401"/>
            <a:ext cx="623888" cy="548878"/>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4" name="直接连接符 43"/>
          <p:cNvCxnSpPr>
            <a:cxnSpLocks noChangeShapeType="1"/>
            <a:stCxn id="43" idx="7"/>
            <a:endCxn id="19" idx="3"/>
          </p:cNvCxnSpPr>
          <p:nvPr/>
        </p:nvCxnSpPr>
        <p:spPr bwMode="auto">
          <a:xfrm flipV="1">
            <a:off x="3936913" y="3660623"/>
            <a:ext cx="413580" cy="420605"/>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cxnSp>
        <p:nvCxnSpPr>
          <p:cNvPr id="35" name="直接连接符 72"/>
          <p:cNvCxnSpPr>
            <a:cxnSpLocks noChangeShapeType="1"/>
            <a:endCxn id="44" idx="1"/>
          </p:cNvCxnSpPr>
          <p:nvPr/>
        </p:nvCxnSpPr>
        <p:spPr bwMode="auto">
          <a:xfrm>
            <a:off x="7265194" y="1679372"/>
            <a:ext cx="454853" cy="31793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cxnSp>
      <p:sp>
        <p:nvSpPr>
          <p:cNvPr id="36" name="矩形 76"/>
          <p:cNvSpPr>
            <a:spLocks noChangeArrowheads="1"/>
          </p:cNvSpPr>
          <p:nvPr/>
        </p:nvSpPr>
        <p:spPr bwMode="auto">
          <a:xfrm>
            <a:off x="1221582" y="3623663"/>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7" name="矩形 80"/>
          <p:cNvSpPr>
            <a:spLocks noChangeArrowheads="1"/>
          </p:cNvSpPr>
          <p:nvPr/>
        </p:nvSpPr>
        <p:spPr bwMode="auto">
          <a:xfrm>
            <a:off x="2407444" y="2725932"/>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8" name="矩形 81"/>
          <p:cNvSpPr>
            <a:spLocks noChangeArrowheads="1"/>
          </p:cNvSpPr>
          <p:nvPr/>
        </p:nvSpPr>
        <p:spPr bwMode="auto">
          <a:xfrm>
            <a:off x="4099322" y="3867741"/>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矩形 82"/>
          <p:cNvSpPr>
            <a:spLocks noChangeArrowheads="1"/>
          </p:cNvSpPr>
          <p:nvPr/>
        </p:nvSpPr>
        <p:spPr bwMode="auto">
          <a:xfrm>
            <a:off x="5744766" y="2559244"/>
            <a:ext cx="1366838"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0" name="矩形 85"/>
          <p:cNvSpPr>
            <a:spLocks noChangeArrowheads="1"/>
          </p:cNvSpPr>
          <p:nvPr/>
        </p:nvSpPr>
        <p:spPr bwMode="auto">
          <a:xfrm>
            <a:off x="6676677" y="3651870"/>
            <a:ext cx="2324100" cy="3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6406" tIns="43202" rIns="86406" bIns="43202">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zh-CN" altLang="en-US" sz="165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文本框 13"/>
          <p:cNvSpPr>
            <a:spLocks noChangeArrowheads="1"/>
          </p:cNvSpPr>
          <p:nvPr/>
        </p:nvSpPr>
        <p:spPr bwMode="auto">
          <a:xfrm>
            <a:off x="6295677" y="4007867"/>
            <a:ext cx="2740819"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2" name="椭圆 56"/>
          <p:cNvSpPr>
            <a:spLocks noChangeArrowheads="1"/>
          </p:cNvSpPr>
          <p:nvPr/>
        </p:nvSpPr>
        <p:spPr bwMode="auto">
          <a:xfrm rot="-580840">
            <a:off x="958453" y="2285401"/>
            <a:ext cx="384572" cy="38338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3" name="椭圆 58"/>
          <p:cNvSpPr>
            <a:spLocks noChangeArrowheads="1"/>
          </p:cNvSpPr>
          <p:nvPr/>
        </p:nvSpPr>
        <p:spPr bwMode="auto">
          <a:xfrm rot="900000">
            <a:off x="3282827" y="3905739"/>
            <a:ext cx="700882" cy="70257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4" name="椭圆 70"/>
          <p:cNvSpPr>
            <a:spLocks noChangeArrowheads="1"/>
          </p:cNvSpPr>
          <p:nvPr/>
        </p:nvSpPr>
        <p:spPr bwMode="auto">
          <a:xfrm>
            <a:off x="7599760" y="1877015"/>
            <a:ext cx="821370" cy="82137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4" name="组合 3"/>
          <p:cNvGrpSpPr/>
          <p:nvPr/>
        </p:nvGrpSpPr>
        <p:grpSpPr>
          <a:xfrm>
            <a:off x="2450306" y="1393622"/>
            <a:ext cx="1306116" cy="1306116"/>
            <a:chOff x="2450306" y="1581150"/>
            <a:chExt cx="1306116" cy="1306116"/>
          </a:xfrm>
        </p:grpSpPr>
        <p:sp>
          <p:nvSpPr>
            <p:cNvPr id="14" name="椭圆 27"/>
            <p:cNvSpPr>
              <a:spLocks noChangeArrowheads="1"/>
            </p:cNvSpPr>
            <p:nvPr/>
          </p:nvSpPr>
          <p:spPr bwMode="auto">
            <a:xfrm>
              <a:off x="2450306" y="1581150"/>
              <a:ext cx="1306116" cy="130611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文本框 26"/>
            <p:cNvSpPr>
              <a:spLocks noChangeArrowheads="1"/>
            </p:cNvSpPr>
            <p:nvPr/>
          </p:nvSpPr>
          <p:spPr bwMode="auto">
            <a:xfrm>
              <a:off x="2793795" y="1923678"/>
              <a:ext cx="790601" cy="334707"/>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dirty="0">
                  <a:solidFill>
                    <a:schemeClr val="accent1"/>
                  </a:solidFill>
                  <a:latin typeface="微软雅黑" panose="020B0503020204020204" pitchFamily="34" charset="-122"/>
                  <a:ea typeface="微软雅黑" panose="020B0503020204020204" pitchFamily="34" charset="-122"/>
                </a:rPr>
                <a:t>细心谨慎</a:t>
              </a:r>
            </a:p>
          </p:txBody>
        </p:sp>
      </p:grpSp>
      <p:grpSp>
        <p:nvGrpSpPr>
          <p:cNvPr id="7" name="组合 6"/>
          <p:cNvGrpSpPr/>
          <p:nvPr/>
        </p:nvGrpSpPr>
        <p:grpSpPr>
          <a:xfrm>
            <a:off x="5549504" y="822122"/>
            <a:ext cx="1715690" cy="1714500"/>
            <a:chOff x="5549504" y="1009650"/>
            <a:chExt cx="1715690" cy="1714500"/>
          </a:xfrm>
        </p:grpSpPr>
        <p:sp>
          <p:nvSpPr>
            <p:cNvPr id="28" name="椭圆 38"/>
            <p:cNvSpPr>
              <a:spLocks noChangeArrowheads="1"/>
            </p:cNvSpPr>
            <p:nvPr/>
          </p:nvSpPr>
          <p:spPr bwMode="auto">
            <a:xfrm>
              <a:off x="5549504" y="1009650"/>
              <a:ext cx="1715690" cy="17145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文本框 37"/>
            <p:cNvSpPr>
              <a:spLocks noChangeArrowheads="1"/>
            </p:cNvSpPr>
            <p:nvPr/>
          </p:nvSpPr>
          <p:spPr bwMode="auto">
            <a:xfrm>
              <a:off x="6045512" y="1484010"/>
              <a:ext cx="934873" cy="392415"/>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sz="2400" dirty="0">
                  <a:solidFill>
                    <a:schemeClr val="accent1"/>
                  </a:solidFill>
                  <a:latin typeface="微软雅黑" panose="020B0503020204020204" pitchFamily="34" charset="-122"/>
                  <a:ea typeface="微软雅黑" panose="020B0503020204020204" pitchFamily="34" charset="-122"/>
                </a:rPr>
                <a:t>团队</a:t>
              </a:r>
              <a:endParaRPr lang="en-US" altLang="zh-CN" sz="2400" dirty="0">
                <a:solidFill>
                  <a:schemeClr val="accent1"/>
                </a:solidFill>
                <a:latin typeface="微软雅黑" panose="020B0503020204020204" pitchFamily="34" charset="-122"/>
                <a:ea typeface="微软雅黑" panose="020B0503020204020204" pitchFamily="34" charset="-122"/>
              </a:endParaRPr>
            </a:p>
            <a:p>
              <a:r>
                <a:rPr lang="zh-CN" altLang="en-US" sz="2400" dirty="0">
                  <a:solidFill>
                    <a:schemeClr val="accent1"/>
                  </a:solidFill>
                  <a:latin typeface="微软雅黑" panose="020B0503020204020204" pitchFamily="34" charset="-122"/>
                  <a:ea typeface="微软雅黑" panose="020B0503020204020204" pitchFamily="34" charset="-122"/>
                </a:rPr>
                <a:t>精神</a:t>
              </a:r>
            </a:p>
          </p:txBody>
        </p:sp>
      </p:grpSp>
      <p:grpSp>
        <p:nvGrpSpPr>
          <p:cNvPr id="5" name="组合 4"/>
          <p:cNvGrpSpPr/>
          <p:nvPr/>
        </p:nvGrpSpPr>
        <p:grpSpPr>
          <a:xfrm>
            <a:off x="4179094" y="2661638"/>
            <a:ext cx="1170385" cy="1170384"/>
            <a:chOff x="4179094" y="2849166"/>
            <a:chExt cx="1170385" cy="1170384"/>
          </a:xfrm>
        </p:grpSpPr>
        <p:sp>
          <p:nvSpPr>
            <p:cNvPr id="19" name="椭圆 32"/>
            <p:cNvSpPr>
              <a:spLocks noChangeArrowheads="1"/>
            </p:cNvSpPr>
            <p:nvPr/>
          </p:nvSpPr>
          <p:spPr bwMode="auto">
            <a:xfrm>
              <a:off x="4179094" y="2849166"/>
              <a:ext cx="1170385" cy="11703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8" name="文本框 31"/>
            <p:cNvSpPr>
              <a:spLocks noChangeArrowheads="1"/>
            </p:cNvSpPr>
            <p:nvPr/>
          </p:nvSpPr>
          <p:spPr bwMode="auto">
            <a:xfrm>
              <a:off x="4499991" y="3196484"/>
              <a:ext cx="790602" cy="334707"/>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dirty="0">
                  <a:solidFill>
                    <a:schemeClr val="accent1"/>
                  </a:solidFill>
                  <a:latin typeface="微软雅黑" panose="020B0503020204020204" pitchFamily="34" charset="-122"/>
                  <a:ea typeface="微软雅黑" panose="020B0503020204020204" pitchFamily="34" charset="-122"/>
                </a:rPr>
                <a:t>乐观向上</a:t>
              </a:r>
            </a:p>
          </p:txBody>
        </p:sp>
      </p:grpSp>
      <p:sp>
        <p:nvSpPr>
          <p:cNvPr id="46"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自我评价</a:t>
            </a:r>
          </a:p>
        </p:txBody>
      </p:sp>
      <p:cxnSp>
        <p:nvCxnSpPr>
          <p:cNvPr id="47"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5" name="文本框 31"/>
          <p:cNvSpPr>
            <a:spLocks noChangeArrowheads="1"/>
          </p:cNvSpPr>
          <p:nvPr/>
        </p:nvSpPr>
        <p:spPr bwMode="auto">
          <a:xfrm>
            <a:off x="3403260" y="3993731"/>
            <a:ext cx="664684" cy="334707"/>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sz="1600" dirty="0">
                <a:solidFill>
                  <a:schemeClr val="accent1"/>
                </a:solidFill>
                <a:latin typeface="微软雅黑" panose="020B0503020204020204" pitchFamily="34" charset="-122"/>
                <a:ea typeface="微软雅黑" panose="020B0503020204020204" pitchFamily="34" charset="-122"/>
              </a:rPr>
              <a:t>承担责任</a:t>
            </a:r>
          </a:p>
        </p:txBody>
      </p:sp>
      <p:sp>
        <p:nvSpPr>
          <p:cNvPr id="49" name="文本框 31"/>
          <p:cNvSpPr>
            <a:spLocks noChangeArrowheads="1"/>
          </p:cNvSpPr>
          <p:nvPr/>
        </p:nvSpPr>
        <p:spPr bwMode="auto">
          <a:xfrm>
            <a:off x="7729572" y="2042066"/>
            <a:ext cx="664684" cy="334707"/>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zh-CN" altLang="en-US" sz="1600" dirty="0">
                <a:solidFill>
                  <a:schemeClr val="accent1"/>
                </a:solidFill>
                <a:latin typeface="微软雅黑" panose="020B0503020204020204" pitchFamily="34" charset="-122"/>
                <a:ea typeface="微软雅黑" panose="020B0503020204020204" pitchFamily="34" charset="-122"/>
              </a:rPr>
              <a:t>乐于奉献</a:t>
            </a:r>
          </a:p>
        </p:txBody>
      </p:sp>
      <p:sp>
        <p:nvSpPr>
          <p:cNvPr id="50" name="矩形 81"/>
          <p:cNvSpPr>
            <a:spLocks noChangeArrowheads="1"/>
          </p:cNvSpPr>
          <p:nvPr/>
        </p:nvSpPr>
        <p:spPr bwMode="auto">
          <a:xfrm>
            <a:off x="3025080" y="4687044"/>
            <a:ext cx="1365647"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1" name="矩形 82"/>
          <p:cNvSpPr>
            <a:spLocks noChangeArrowheads="1"/>
          </p:cNvSpPr>
          <p:nvPr/>
        </p:nvSpPr>
        <p:spPr bwMode="auto">
          <a:xfrm>
            <a:off x="7378495" y="2758156"/>
            <a:ext cx="1366838" cy="2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28424834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p:cBhvr>
                                        <p:cTn id="13" dur="350"/>
                                        <p:tgtEl>
                                          <p:spTgt spid="33"/>
                                        </p:tgtEl>
                                      </p:cBhvr>
                                    </p:animEffect>
                                  </p:childTnLst>
                                </p:cTn>
                              </p:par>
                            </p:childTnLst>
                          </p:cTn>
                        </p:par>
                        <p:par>
                          <p:cTn id="14" fill="hold">
                            <p:stCondLst>
                              <p:cond delay="85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6"/>
                                        </p:tgtEl>
                                        <p:attrNameLst>
                                          <p:attrName>style.visibility</p:attrName>
                                        </p:attrNameLst>
                                      </p:cBhvr>
                                      <p:to>
                                        <p:strVal val="visible"/>
                                      </p:to>
                                    </p:set>
                                    <p:animEffect>
                                      <p:cBhvr>
                                        <p:cTn id="22" dur="400"/>
                                        <p:tgtEl>
                                          <p:spTgt spid="3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p:cBhvr>
                                        <p:cTn id="26" dur="350"/>
                                        <p:tgtEl>
                                          <p:spTgt spid="30"/>
                                        </p:tgtEl>
                                      </p:cBhvr>
                                    </p:animEffect>
                                  </p:childTnLst>
                                </p:cTn>
                              </p:par>
                            </p:childTnLst>
                          </p:cTn>
                        </p:par>
                        <p:par>
                          <p:cTn id="27" fill="hold">
                            <p:stCondLst>
                              <p:cond delay="185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37"/>
                                        </p:tgtEl>
                                        <p:attrNameLst>
                                          <p:attrName>style.visibility</p:attrName>
                                        </p:attrNameLst>
                                      </p:cBhvr>
                                      <p:to>
                                        <p:strVal val="visible"/>
                                      </p:to>
                                    </p:set>
                                    <p:animEffect>
                                      <p:cBhvr>
                                        <p:cTn id="35" dur="500"/>
                                        <p:tgtEl>
                                          <p:spTgt spid="37"/>
                                        </p:tgtEl>
                                      </p:cBhvr>
                                    </p:animEffect>
                                  </p:childTnLst>
                                </p:cTn>
                              </p:par>
                            </p:childTnLst>
                          </p:cTn>
                        </p:par>
                        <p:par>
                          <p:cTn id="36" fill="hold">
                            <p:stCondLst>
                              <p:cond delay="26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p:cBhvr>
                                        <p:cTn id="39" dur="450"/>
                                        <p:tgtEl>
                                          <p:spTgt spid="31"/>
                                        </p:tgtEl>
                                      </p:cBhvr>
                                    </p:animEffect>
                                  </p:childTnLst>
                                </p:cTn>
                              </p:par>
                            </p:childTnLst>
                          </p:cTn>
                        </p:par>
                        <p:par>
                          <p:cTn id="40" fill="hold">
                            <p:stCondLst>
                              <p:cond delay="305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p:cBhvr>
                                        <p:cTn id="48" dur="400"/>
                                        <p:tgtEl>
                                          <p:spTgt spid="38"/>
                                        </p:tgtEl>
                                      </p:cBhvr>
                                    </p:animEffect>
                                  </p:childTnLst>
                                </p:cTn>
                              </p:par>
                            </p:childTnLst>
                          </p:cTn>
                        </p:par>
                        <p:par>
                          <p:cTn id="49" fill="hold">
                            <p:stCondLst>
                              <p:cond delay="37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p:cBhvr>
                                        <p:cTn id="52" dur="450"/>
                                        <p:tgtEl>
                                          <p:spTgt spid="32"/>
                                        </p:tgtEl>
                                      </p:cBhvr>
                                    </p:animEffect>
                                  </p:childTnLst>
                                </p:cTn>
                              </p:par>
                            </p:childTnLst>
                          </p:cTn>
                        </p:par>
                        <p:par>
                          <p:cTn id="53" fill="hold">
                            <p:stCondLst>
                              <p:cond delay="4150"/>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22" presetClass="entr" presetSubtype="2"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p:cBhvr>
                                        <p:cTn id="61" dur="400"/>
                                        <p:tgtEl>
                                          <p:spTgt spid="34"/>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39"/>
                                        </p:tgtEl>
                                        <p:attrNameLst>
                                          <p:attrName>style.visibility</p:attrName>
                                        </p:attrNameLst>
                                      </p:cBhvr>
                                      <p:to>
                                        <p:strVal val="visible"/>
                                      </p:to>
                                    </p:set>
                                    <p:animEffect>
                                      <p:cBhvr>
                                        <p:cTn id="64" dur="500"/>
                                        <p:tgtEl>
                                          <p:spTgt spid="3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p:cBhvr>
                                        <p:cTn id="67" dur="400"/>
                                        <p:tgtEl>
                                          <p:spTgt spid="43"/>
                                        </p:tgtEl>
                                      </p:cBhvr>
                                    </p:animEffect>
                                  </p:childTnLst>
                                </p:cTn>
                              </p:par>
                            </p:childTnLst>
                          </p:cTn>
                        </p:par>
                        <p:par>
                          <p:cTn id="68" fill="hold">
                            <p:stCondLst>
                              <p:cond delay="490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childTnLst>
                          </p:cTn>
                        </p:par>
                        <p:par>
                          <p:cTn id="74" fill="hold">
                            <p:stCondLst>
                              <p:cond delay="5400"/>
                            </p:stCondLst>
                            <p:childTnLst>
                              <p:par>
                                <p:cTn id="75" presetID="22" presetClass="entr" presetSubtype="8"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p:cBhvr>
                                        <p:cTn id="77" dur="350"/>
                                        <p:tgtEl>
                                          <p:spTgt spid="35"/>
                                        </p:tgtEl>
                                      </p:cBhvr>
                                    </p:animEffect>
                                  </p:childTnLst>
                                </p:cTn>
                              </p:par>
                            </p:childTnLst>
                          </p:cTn>
                        </p:par>
                        <p:par>
                          <p:cTn id="78" fill="hold">
                            <p:stCondLst>
                              <p:cond delay="5750"/>
                            </p:stCondLst>
                            <p:childTnLst>
                              <p:par>
                                <p:cTn id="79" presetID="22" presetClass="entr" presetSubtype="8"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p:cBhvr>
                                        <p:cTn id="81" dur="400"/>
                                        <p:tgtEl>
                                          <p:spTgt spid="44"/>
                                        </p:tgtEl>
                                      </p:cBhvr>
                                    </p:animEffect>
                                  </p:childTnLst>
                                </p:cTn>
                              </p:par>
                            </p:childTnLst>
                          </p:cTn>
                        </p:par>
                        <p:par>
                          <p:cTn id="82" fill="hold">
                            <p:stCondLst>
                              <p:cond delay="6150"/>
                            </p:stCondLst>
                            <p:childTnLst>
                              <p:par>
                                <p:cTn id="83" presetID="53" presetClass="entr" presetSubtype="16"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p:cTn id="85" dur="500" fill="hold"/>
                                        <p:tgtEl>
                                          <p:spTgt spid="49"/>
                                        </p:tgtEl>
                                        <p:attrNameLst>
                                          <p:attrName>ppt_w</p:attrName>
                                        </p:attrNameLst>
                                      </p:cBhvr>
                                      <p:tavLst>
                                        <p:tav tm="0">
                                          <p:val>
                                            <p:fltVal val="0"/>
                                          </p:val>
                                        </p:tav>
                                        <p:tav tm="100000">
                                          <p:val>
                                            <p:strVal val="#ppt_w"/>
                                          </p:val>
                                        </p:tav>
                                      </p:tavLst>
                                    </p:anim>
                                    <p:anim calcmode="lin" valueType="num">
                                      <p:cBhvr>
                                        <p:cTn id="86" dur="500" fill="hold"/>
                                        <p:tgtEl>
                                          <p:spTgt spid="49"/>
                                        </p:tgtEl>
                                        <p:attrNameLst>
                                          <p:attrName>ppt_h</p:attrName>
                                        </p:attrNameLst>
                                      </p:cBhvr>
                                      <p:tavLst>
                                        <p:tav tm="0">
                                          <p:val>
                                            <p:fltVal val="0"/>
                                          </p:val>
                                        </p:tav>
                                        <p:tav tm="100000">
                                          <p:val>
                                            <p:strVal val="#ppt_h"/>
                                          </p:val>
                                        </p:tav>
                                      </p:tavLst>
                                    </p:anim>
                                    <p:animEffect transition="in" filter="fade">
                                      <p:cBhvr>
                                        <p:cTn id="87" dur="500"/>
                                        <p:tgtEl>
                                          <p:spTgt spid="49"/>
                                        </p:tgtEl>
                                      </p:cBhvr>
                                    </p:animEffect>
                                  </p:childTnLst>
                                </p:cTn>
                              </p:par>
                            </p:childTnLst>
                          </p:cTn>
                        </p:par>
                        <p:par>
                          <p:cTn id="88" fill="hold">
                            <p:stCondLst>
                              <p:cond delay="6650"/>
                            </p:stCondLst>
                            <p:childTnLst>
                              <p:par>
                                <p:cTn id="89" presetID="22" presetClass="entr" presetSubtype="2"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p:cBhvr>
                                        <p:cTn id="91" dur="500"/>
                                        <p:tgtEl>
                                          <p:spTgt spid="4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p:cBhvr>
                                        <p:cTn id="94" dur="750"/>
                                        <p:tgtEl>
                                          <p:spTgt spid="41"/>
                                        </p:tgtEl>
                                      </p:cBhvr>
                                    </p:animEffect>
                                  </p:childTnLst>
                                </p:cTn>
                              </p:par>
                              <p:par>
                                <p:cTn id="95" presetID="10" presetClass="entr" presetSubtype="0" fill="hold" grpId="0" nodeType="withEffect">
                                  <p:stCondLst>
                                    <p:cond delay="250"/>
                                  </p:stCondLst>
                                  <p:childTnLst>
                                    <p:set>
                                      <p:cBhvr>
                                        <p:cTn id="96" dur="1" fill="hold">
                                          <p:stCondLst>
                                            <p:cond delay="0"/>
                                          </p:stCondLst>
                                        </p:cTn>
                                        <p:tgtEl>
                                          <p:spTgt spid="50"/>
                                        </p:tgtEl>
                                        <p:attrNameLst>
                                          <p:attrName>style.visibility</p:attrName>
                                        </p:attrNameLst>
                                      </p:cBhvr>
                                      <p:to>
                                        <p:strVal val="visible"/>
                                      </p:to>
                                    </p:set>
                                    <p:animEffect>
                                      <p:cBhvr>
                                        <p:cTn id="97" dur="400"/>
                                        <p:tgtEl>
                                          <p:spTgt spid="50"/>
                                        </p:tgtEl>
                                      </p:cBhvr>
                                    </p:animEffect>
                                  </p:childTnLst>
                                </p:cTn>
                              </p:par>
                              <p:par>
                                <p:cTn id="98" presetID="10" presetClass="entr" presetSubtype="0" fill="hold" grpId="0" nodeType="withEffect">
                                  <p:stCondLst>
                                    <p:cond delay="250"/>
                                  </p:stCondLst>
                                  <p:childTnLst>
                                    <p:set>
                                      <p:cBhvr>
                                        <p:cTn id="99" dur="1" fill="hold">
                                          <p:stCondLst>
                                            <p:cond delay="0"/>
                                          </p:stCondLst>
                                        </p:cTn>
                                        <p:tgtEl>
                                          <p:spTgt spid="51"/>
                                        </p:tgtEl>
                                        <p:attrNameLst>
                                          <p:attrName>style.visibility</p:attrName>
                                        </p:attrNameLst>
                                      </p:cBhvr>
                                      <p:to>
                                        <p:strVal val="visible"/>
                                      </p:to>
                                    </p:set>
                                    <p:animEffect>
                                      <p:cBhvr>
                                        <p:cTn id="100" dur="500"/>
                                        <p:tgtEl>
                                          <p:spTgt spid="51"/>
                                        </p:tgtEl>
                                      </p:cBhvr>
                                    </p:animEffect>
                                  </p:childTnLst>
                                </p:cTn>
                              </p:par>
                            </p:childTnLst>
                          </p:cTn>
                        </p:par>
                        <p:par>
                          <p:cTn id="101" fill="hold">
                            <p:stCondLst>
                              <p:cond delay="740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2000"/>
                                        <p:tgtEl>
                                          <p:spTgt spid="52"/>
                                        </p:tgtEl>
                                      </p:cBhvr>
                                    </p:animEffect>
                                    <p:anim calcmode="lin" valueType="num">
                                      <p:cBhvr>
                                        <p:cTn id="105" dur="2000" fill="hold"/>
                                        <p:tgtEl>
                                          <p:spTgt spid="52"/>
                                        </p:tgtEl>
                                        <p:attrNameLst>
                                          <p:attrName>ppt_x</p:attrName>
                                        </p:attrNameLst>
                                      </p:cBhvr>
                                      <p:tavLst>
                                        <p:tav tm="0">
                                          <p:val>
                                            <p:strVal val="#ppt_x"/>
                                          </p:val>
                                        </p:tav>
                                        <p:tav tm="100000">
                                          <p:val>
                                            <p:strVal val="#ppt_x"/>
                                          </p:val>
                                        </p:tav>
                                      </p:tavLst>
                                    </p:anim>
                                    <p:anim calcmode="lin" valueType="num">
                                      <p:cBhvr>
                                        <p:cTn id="106" dur="2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animBg="1"/>
      <p:bldP spid="43" grpId="0" bldLvl="0" animBg="1" autoUpdateAnimBg="0"/>
      <p:bldP spid="44" grpId="0" bldLvl="0" animBg="1" autoUpdateAnimBg="0"/>
      <p:bldP spid="45" grpId="0"/>
      <p:bldP spid="49" grpId="0"/>
      <p:bldP spid="50" grpId="0" bldLvl="0" autoUpdateAnimBg="0"/>
      <p:bldP spid="51" grpId="0" bldLvl="0" autoUpdateAnimBg="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75671" y="1320403"/>
            <a:ext cx="2908697" cy="1025986"/>
            <a:chOff x="4975671" y="1320403"/>
            <a:chExt cx="2908697" cy="1025986"/>
          </a:xfrm>
        </p:grpSpPr>
        <p:sp>
          <p:nvSpPr>
            <p:cNvPr id="83" name="矩形 14"/>
            <p:cNvSpPr>
              <a:spLocks noChangeArrowheads="1"/>
            </p:cNvSpPr>
            <p:nvPr/>
          </p:nvSpPr>
          <p:spPr bwMode="auto">
            <a:xfrm>
              <a:off x="5009008" y="1322302"/>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4" name="文本框 11"/>
            <p:cNvSpPr>
              <a:spLocks noChangeArrowheads="1"/>
            </p:cNvSpPr>
            <p:nvPr/>
          </p:nvSpPr>
          <p:spPr bwMode="auto">
            <a:xfrm>
              <a:off x="5070312" y="1320403"/>
              <a:ext cx="2237992" cy="346249"/>
            </a:xfrm>
            <a:prstGeom prst="rect">
              <a:avLst/>
            </a:prstGeom>
            <a:noFill/>
            <a:ln>
              <a:noFill/>
            </a:ln>
            <a:effectLst/>
          </p:spPr>
          <p:txBody>
            <a:bodyPr vert="horz" wrap="square" lIns="68580" tIns="34290" rIns="68580" bIns="34290" numCol="1" anchor="t" anchorCtr="0" compatLnSpc="1">
              <a:prstTxWarp prst="textNoShape">
                <a:avLst/>
              </a:prstTxWarp>
            </a:bodyPr>
            <a:lstStyle/>
            <a:p>
              <a:r>
                <a:rPr lang="en-US" altLang="zh-CN"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诺贝尔科学奖</a:t>
              </a:r>
            </a:p>
          </p:txBody>
        </p:sp>
        <p:sp>
          <p:nvSpPr>
            <p:cNvPr id="85" name="矩形 17"/>
            <p:cNvSpPr>
              <a:spLocks noChangeArrowheads="1"/>
            </p:cNvSpPr>
            <p:nvPr/>
          </p:nvSpPr>
          <p:spPr bwMode="auto">
            <a:xfrm>
              <a:off x="4975671" y="1701404"/>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 name="组合 2"/>
          <p:cNvGrpSpPr/>
          <p:nvPr/>
        </p:nvGrpSpPr>
        <p:grpSpPr>
          <a:xfrm>
            <a:off x="4975671" y="2568178"/>
            <a:ext cx="2908697" cy="841768"/>
            <a:chOff x="4975671" y="2568178"/>
            <a:chExt cx="2908697" cy="841768"/>
          </a:xfrm>
        </p:grpSpPr>
        <p:sp>
          <p:nvSpPr>
            <p:cNvPr id="87" name="矩形 19"/>
            <p:cNvSpPr>
              <a:spLocks noChangeArrowheads="1"/>
            </p:cNvSpPr>
            <p:nvPr/>
          </p:nvSpPr>
          <p:spPr bwMode="auto">
            <a:xfrm>
              <a:off x="5009008" y="2570077"/>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8" name="文本框 11"/>
            <p:cNvSpPr>
              <a:spLocks noChangeArrowheads="1"/>
            </p:cNvSpPr>
            <p:nvPr/>
          </p:nvSpPr>
          <p:spPr bwMode="auto">
            <a:xfrm>
              <a:off x="5070312" y="2568178"/>
              <a:ext cx="225093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金马奖最佳男陪角</a:t>
              </a:r>
            </a:p>
          </p:txBody>
        </p:sp>
        <p:sp>
          <p:nvSpPr>
            <p:cNvPr id="89" name="矩形 21"/>
            <p:cNvSpPr>
              <a:spLocks noChangeArrowheads="1"/>
            </p:cNvSpPr>
            <p:nvPr/>
          </p:nvSpPr>
          <p:spPr bwMode="auto">
            <a:xfrm>
              <a:off x="4975671" y="2949179"/>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 name="组合 3"/>
          <p:cNvGrpSpPr/>
          <p:nvPr/>
        </p:nvGrpSpPr>
        <p:grpSpPr>
          <a:xfrm>
            <a:off x="4975671" y="3619500"/>
            <a:ext cx="2908697" cy="1025986"/>
            <a:chOff x="4975671" y="3619500"/>
            <a:chExt cx="2908697" cy="1025986"/>
          </a:xfrm>
        </p:grpSpPr>
        <p:sp>
          <p:nvSpPr>
            <p:cNvPr id="91" name="矩形 23"/>
            <p:cNvSpPr>
              <a:spLocks noChangeArrowheads="1"/>
            </p:cNvSpPr>
            <p:nvPr/>
          </p:nvSpPr>
          <p:spPr bwMode="auto">
            <a:xfrm>
              <a:off x="5009008" y="3621399"/>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2" name="文本框 11"/>
            <p:cNvSpPr>
              <a:spLocks noChangeArrowheads="1"/>
            </p:cNvSpPr>
            <p:nvPr/>
          </p:nvSpPr>
          <p:spPr bwMode="auto">
            <a:xfrm>
              <a:off x="5070312" y="3619500"/>
              <a:ext cx="139493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93" name="矩形 25"/>
            <p:cNvSpPr>
              <a:spLocks noChangeArrowheads="1"/>
            </p:cNvSpPr>
            <p:nvPr/>
          </p:nvSpPr>
          <p:spPr bwMode="auto">
            <a:xfrm>
              <a:off x="4975671" y="4000501"/>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0"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个人荣誉</a:t>
            </a:r>
          </a:p>
        </p:txBody>
      </p:sp>
      <p:cxnSp>
        <p:nvCxnSpPr>
          <p:cNvPr id="31"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b="8016"/>
          <a:stretch/>
        </p:blipFill>
        <p:spPr>
          <a:xfrm>
            <a:off x="0" y="763522"/>
            <a:ext cx="4870969" cy="4266538"/>
          </a:xfrm>
          <a:prstGeom prst="rect">
            <a:avLst/>
          </a:prstGeom>
          <a:effectLst>
            <a:reflection blurRad="6350" stA="50000" endA="300" endPos="38500" dist="50800" dir="5400000" sy="-100000" algn="bl" rotWithShape="0"/>
          </a:effectLst>
        </p:spPr>
      </p:pic>
      <p:sp>
        <p:nvSpPr>
          <p:cNvPr id="26" name="TextBox 25"/>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90515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par>
                                <p:cTn id="9" presetID="19" presetClass="entr" presetSubtype="10" fill="hold" nodeType="withEffect">
                                  <p:stCondLst>
                                    <p:cond delay="8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750" fill="hold"/>
                                        <p:tgtEl>
                                          <p:spTgt spid="25"/>
                                        </p:tgtEl>
                                        <p:attrNameLst>
                                          <p:attrName>ppt_w</p:attrName>
                                        </p:attrNameLst>
                                      </p:cBhvr>
                                      <p:tavLst>
                                        <p:tav tm="0" fmla="#ppt_w*sin(2.5*pi*$)">
                                          <p:val>
                                            <p:fltVal val="0"/>
                                          </p:val>
                                        </p:tav>
                                        <p:tav tm="100000">
                                          <p:val>
                                            <p:fltVal val="1"/>
                                          </p:val>
                                        </p:tav>
                                      </p:tavLst>
                                    </p:anim>
                                    <p:anim calcmode="lin" valueType="num">
                                      <p:cBhvr>
                                        <p:cTn id="12" dur="2750" fill="hold"/>
                                        <p:tgtEl>
                                          <p:spTgt spid="25"/>
                                        </p:tgtEl>
                                        <p:attrNameLst>
                                          <p:attrName>ppt_h</p:attrName>
                                        </p:attrNameLst>
                                      </p:cBhvr>
                                      <p:tavLst>
                                        <p:tav tm="0">
                                          <p:val>
                                            <p:strVal val="#ppt_h"/>
                                          </p:val>
                                        </p:tav>
                                        <p:tav tm="100000">
                                          <p:val>
                                            <p:strVal val="#ppt_h"/>
                                          </p:val>
                                        </p:tav>
                                      </p:tavLst>
                                    </p:anim>
                                  </p:childTnLst>
                                </p:cTn>
                              </p:par>
                            </p:childTnLst>
                          </p:cTn>
                        </p:par>
                        <p:par>
                          <p:cTn id="13" fill="hold">
                            <p:stCondLst>
                              <p:cond delay="3550"/>
                            </p:stCondLst>
                            <p:childTnLst>
                              <p:par>
                                <p:cTn id="14" presetID="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4050"/>
                            </p:stCondLst>
                            <p:childTnLst>
                              <p:par>
                                <p:cTn id="19" presetID="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455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505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anim calcmode="lin" valueType="num">
                                      <p:cBhvr>
                                        <p:cTn id="32" dur="2000" fill="hold"/>
                                        <p:tgtEl>
                                          <p:spTgt spid="26"/>
                                        </p:tgtEl>
                                        <p:attrNameLst>
                                          <p:attrName>ppt_x</p:attrName>
                                        </p:attrNameLst>
                                      </p:cBhvr>
                                      <p:tavLst>
                                        <p:tav tm="0">
                                          <p:val>
                                            <p:strVal val="#ppt_x"/>
                                          </p:val>
                                        </p:tav>
                                        <p:tav tm="100000">
                                          <p:val>
                                            <p:strVal val="#ppt_x"/>
                                          </p:val>
                                        </p:tav>
                                      </p:tavLst>
                                    </p:anim>
                                    <p:anim calcmode="lin" valueType="num">
                                      <p:cBhvr>
                                        <p:cTn id="33"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兴趣爱好</a:t>
            </a:r>
          </a:p>
        </p:txBody>
      </p:sp>
      <p:cxnSp>
        <p:nvCxnSpPr>
          <p:cNvPr id="26"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0" name="矩形 42"/>
          <p:cNvSpPr>
            <a:spLocks noChangeArrowheads="1"/>
          </p:cNvSpPr>
          <p:nvPr/>
        </p:nvSpPr>
        <p:spPr bwMode="auto">
          <a:xfrm>
            <a:off x="7626756" y="2859782"/>
            <a:ext cx="761668" cy="1865737"/>
          </a:xfrm>
          <a:prstGeom prst="rect">
            <a:avLst/>
          </a:prstGeom>
          <a:gradFill>
            <a:gsLst>
              <a:gs pos="0">
                <a:schemeClr val="accent1">
                  <a:tint val="66000"/>
                  <a:satMod val="160000"/>
                  <a:lumMod val="73000"/>
                  <a:lumOff val="27000"/>
                </a:schemeClr>
              </a:gs>
              <a:gs pos="100000">
                <a:schemeClr val="accent1">
                  <a:tint val="23500"/>
                  <a:satMod val="160000"/>
                </a:schemeClr>
              </a:gs>
            </a:gsLst>
            <a:lin ang="16200000" scaled="1"/>
          </a:gradFill>
          <a:ln w="38100">
            <a:solidFill>
              <a:schemeClr val="bg1"/>
            </a:solidFill>
          </a:ln>
          <a:effectLst>
            <a:outerShdw blurRad="889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chemeClr val="bg1"/>
              </a:solidFill>
              <a:sym typeface="微软雅黑" pitchFamily="34" charset="-122"/>
            </a:endParaRPr>
          </a:p>
        </p:txBody>
      </p:sp>
      <p:sp>
        <p:nvSpPr>
          <p:cNvPr id="21" name="矩形 37"/>
          <p:cNvSpPr>
            <a:spLocks noChangeArrowheads="1"/>
          </p:cNvSpPr>
          <p:nvPr/>
        </p:nvSpPr>
        <p:spPr bwMode="auto">
          <a:xfrm>
            <a:off x="3470404" y="2859784"/>
            <a:ext cx="3852009" cy="1865735"/>
          </a:xfrm>
          <a:prstGeom prst="rect">
            <a:avLst/>
          </a:prstGeom>
          <a:gradFill>
            <a:gsLst>
              <a:gs pos="0">
                <a:schemeClr val="accent1">
                  <a:tint val="66000"/>
                  <a:satMod val="160000"/>
                  <a:lumMod val="73000"/>
                  <a:lumOff val="27000"/>
                </a:schemeClr>
              </a:gs>
              <a:gs pos="100000">
                <a:schemeClr val="accent1">
                  <a:tint val="23500"/>
                  <a:satMod val="160000"/>
                </a:schemeClr>
              </a:gs>
            </a:gsLst>
            <a:lin ang="16200000" scaled="1"/>
          </a:gradFill>
          <a:ln w="38100">
            <a:solidFill>
              <a:schemeClr val="bg1"/>
            </a:solidFill>
          </a:ln>
          <a:effectLst>
            <a:outerShdw blurRad="889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000">
              <a:solidFill>
                <a:schemeClr val="bg1"/>
              </a:solidFill>
              <a:sym typeface="微软雅黑" pitchFamily="34" charset="-122"/>
            </a:endParaRPr>
          </a:p>
        </p:txBody>
      </p:sp>
      <p:sp>
        <p:nvSpPr>
          <p:cNvPr id="22" name="矩形 46"/>
          <p:cNvSpPr>
            <a:spLocks noChangeAspect="1" noChangeArrowheads="1"/>
          </p:cNvSpPr>
          <p:nvPr/>
        </p:nvSpPr>
        <p:spPr bwMode="auto">
          <a:xfrm>
            <a:off x="571120" y="2859784"/>
            <a:ext cx="2796856" cy="186573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1016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000">
              <a:solidFill>
                <a:schemeClr val="bg1"/>
              </a:solidFill>
              <a:sym typeface="微软雅黑" pitchFamily="34" charset="-122"/>
            </a:endParaRPr>
          </a:p>
        </p:txBody>
      </p:sp>
      <p:sp>
        <p:nvSpPr>
          <p:cNvPr id="23" name="矩形 47"/>
          <p:cNvSpPr>
            <a:spLocks noChangeAspect="1" noChangeArrowheads="1"/>
          </p:cNvSpPr>
          <p:nvPr/>
        </p:nvSpPr>
        <p:spPr bwMode="auto">
          <a:xfrm>
            <a:off x="2771800" y="904554"/>
            <a:ext cx="2795110" cy="1863989"/>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1016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000">
              <a:solidFill>
                <a:schemeClr val="bg1"/>
              </a:solidFill>
              <a:sym typeface="微软雅黑" pitchFamily="34" charset="-122"/>
            </a:endParaRPr>
          </a:p>
        </p:txBody>
      </p:sp>
      <p:sp>
        <p:nvSpPr>
          <p:cNvPr id="24" name="矩形 1"/>
          <p:cNvSpPr>
            <a:spLocks noChangeArrowheads="1"/>
          </p:cNvSpPr>
          <p:nvPr/>
        </p:nvSpPr>
        <p:spPr bwMode="auto">
          <a:xfrm>
            <a:off x="571121" y="902805"/>
            <a:ext cx="1865735" cy="1865736"/>
          </a:xfrm>
          <a:prstGeom prst="rect">
            <a:avLst/>
          </a:prstGeom>
          <a:gradFill flip="none" rotWithShape="1">
            <a:gsLst>
              <a:gs pos="0">
                <a:schemeClr val="accent1">
                  <a:tint val="66000"/>
                  <a:satMod val="160000"/>
                  <a:lumMod val="73000"/>
                  <a:lumOff val="27000"/>
                </a:schemeClr>
              </a:gs>
              <a:gs pos="100000">
                <a:schemeClr val="accent1">
                  <a:tint val="23500"/>
                  <a:satMod val="160000"/>
                </a:schemeClr>
              </a:gs>
            </a:gsLst>
            <a:lin ang="16200000" scaled="1"/>
            <a:tileRect/>
          </a:gradFill>
          <a:ln w="38100">
            <a:solidFill>
              <a:schemeClr val="bg1"/>
            </a:solidFill>
          </a:ln>
          <a:effectLst>
            <a:outerShdw blurRad="889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000">
              <a:solidFill>
                <a:schemeClr val="bg1"/>
              </a:solidFill>
              <a:sym typeface="微软雅黑" pitchFamily="34" charset="-122"/>
            </a:endParaRPr>
          </a:p>
        </p:txBody>
      </p:sp>
      <p:sp>
        <p:nvSpPr>
          <p:cNvPr id="28" name="矩形 59"/>
          <p:cNvSpPr>
            <a:spLocks noChangeAspect="1" noChangeArrowheads="1"/>
          </p:cNvSpPr>
          <p:nvPr/>
        </p:nvSpPr>
        <p:spPr bwMode="auto">
          <a:xfrm>
            <a:off x="5576013" y="902805"/>
            <a:ext cx="2796856" cy="1865735"/>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101600" dist="38100" dir="5400000" sx="103000" sy="103000" algn="t" rotWithShape="0">
              <a:prstClr val="black">
                <a:alpha val="40000"/>
              </a:prstClr>
            </a:outerShdw>
          </a:effectLst>
        </p:spPr>
        <p:txBody>
          <a:bodyPr lIns="121912" tIns="60956" rIns="121912" bIns="6095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400">
              <a:solidFill>
                <a:schemeClr val="bg1"/>
              </a:solidFill>
              <a:sym typeface="微软雅黑" pitchFamily="34" charset="-122"/>
            </a:endParaRPr>
          </a:p>
        </p:txBody>
      </p:sp>
      <p:sp>
        <p:nvSpPr>
          <p:cNvPr id="29" name="矩形 56"/>
          <p:cNvSpPr>
            <a:spLocks noChangeArrowheads="1"/>
          </p:cNvSpPr>
          <p:nvPr/>
        </p:nvSpPr>
        <p:spPr bwMode="auto">
          <a:xfrm>
            <a:off x="571120" y="936032"/>
            <a:ext cx="1776205"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2000" b="1" dirty="0">
                <a:solidFill>
                  <a:schemeClr val="tx1">
                    <a:lumMod val="75000"/>
                    <a:lumOff val="25000"/>
                  </a:schemeClr>
                </a:solidFill>
                <a:sym typeface="微软雅黑" pitchFamily="34" charset="-122"/>
              </a:rPr>
              <a:t>添加主题</a:t>
            </a:r>
            <a:endParaRPr lang="zh-CN" altLang="en-US" sz="2000" dirty="0">
              <a:solidFill>
                <a:schemeClr val="tx1">
                  <a:lumMod val="75000"/>
                  <a:lumOff val="25000"/>
                </a:schemeClr>
              </a:solidFill>
              <a:latin typeface="Arial" charset="0"/>
              <a:ea typeface="宋体" pitchFamily="2" charset="-122"/>
            </a:endParaRPr>
          </a:p>
        </p:txBody>
      </p:sp>
      <p:sp>
        <p:nvSpPr>
          <p:cNvPr id="30" name="矩形 57"/>
          <p:cNvSpPr>
            <a:spLocks noChangeArrowheads="1"/>
          </p:cNvSpPr>
          <p:nvPr/>
        </p:nvSpPr>
        <p:spPr bwMode="auto">
          <a:xfrm>
            <a:off x="886863" y="1201727"/>
            <a:ext cx="1520099" cy="6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ts val="2133"/>
              </a:lnSpc>
              <a:spcBef>
                <a:spcPct val="0"/>
              </a:spcBef>
              <a:buNone/>
            </a:pPr>
            <a:r>
              <a:rPr lang="zh-CN" altLang="en-US" sz="1200" dirty="0">
                <a:solidFill>
                  <a:schemeClr val="tx1">
                    <a:lumMod val="75000"/>
                    <a:lumOff val="25000"/>
                  </a:schemeClr>
                </a:solidFill>
                <a:sym typeface="微软雅黑" pitchFamily="34" charset="-122"/>
              </a:rPr>
              <a:t>文字描述，总结概括，内容大纲。</a:t>
            </a:r>
            <a:r>
              <a:rPr lang="en-US" altLang="zh-CN" sz="1200" dirty="0">
                <a:solidFill>
                  <a:schemeClr val="tx1">
                    <a:lumMod val="75000"/>
                    <a:lumOff val="25000"/>
                  </a:schemeClr>
                </a:solidFill>
                <a:sym typeface="微软雅黑" pitchFamily="34" charset="-122"/>
              </a:rPr>
              <a:t> </a:t>
            </a:r>
            <a:endParaRPr lang="zh-CN" altLang="en-US" sz="1200" dirty="0">
              <a:solidFill>
                <a:schemeClr val="tx1">
                  <a:lumMod val="75000"/>
                  <a:lumOff val="25000"/>
                </a:schemeClr>
              </a:solidFill>
              <a:sym typeface="微软雅黑" pitchFamily="34" charset="-122"/>
            </a:endParaRPr>
          </a:p>
        </p:txBody>
      </p:sp>
      <p:sp>
        <p:nvSpPr>
          <p:cNvPr id="31" name="矩形 44"/>
          <p:cNvSpPr>
            <a:spLocks noChangeArrowheads="1"/>
          </p:cNvSpPr>
          <p:nvPr/>
        </p:nvSpPr>
        <p:spPr bwMode="auto">
          <a:xfrm>
            <a:off x="3658643" y="2896404"/>
            <a:ext cx="2557405"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000" b="1" dirty="0">
                <a:solidFill>
                  <a:schemeClr val="tx1">
                    <a:lumMod val="75000"/>
                    <a:lumOff val="25000"/>
                  </a:schemeClr>
                </a:solidFill>
                <a:sym typeface="微软雅黑" pitchFamily="34" charset="-122"/>
              </a:rPr>
              <a:t>添加主题</a:t>
            </a:r>
            <a:endParaRPr lang="zh-CN" altLang="en-US" sz="2000" dirty="0">
              <a:solidFill>
                <a:schemeClr val="tx1">
                  <a:lumMod val="75000"/>
                  <a:lumOff val="25000"/>
                </a:schemeClr>
              </a:solidFill>
              <a:latin typeface="Arial" charset="0"/>
              <a:ea typeface="宋体" pitchFamily="2" charset="-122"/>
            </a:endParaRPr>
          </a:p>
        </p:txBody>
      </p:sp>
      <p:sp>
        <p:nvSpPr>
          <p:cNvPr id="32" name="矩形 45"/>
          <p:cNvSpPr>
            <a:spLocks noChangeArrowheads="1"/>
          </p:cNvSpPr>
          <p:nvPr/>
        </p:nvSpPr>
        <p:spPr bwMode="auto">
          <a:xfrm>
            <a:off x="3630068" y="3228605"/>
            <a:ext cx="3532990" cy="86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sym typeface="微软雅黑" pitchFamily="34" charset="-122"/>
              </a:rPr>
              <a:t>右键点击图片选择设置图片格式可直接替换图片，在此录入上述图表的综合描述说明，</a:t>
            </a:r>
            <a:r>
              <a:rPr lang="zh-CN" altLang="en-US" sz="1200" dirty="0">
                <a:solidFill>
                  <a:schemeClr val="tx1">
                    <a:lumMod val="75000"/>
                    <a:lumOff val="25000"/>
                  </a:schemeClr>
                </a:solidFill>
              </a:rPr>
              <a:t>在此录入上述图表的综合分析说明，在此录入上述图表的综合分析说明，在此录入上述图表的综合分析说明。 </a:t>
            </a:r>
          </a:p>
        </p:txBody>
      </p:sp>
      <p:sp>
        <p:nvSpPr>
          <p:cNvPr id="33" name="燕尾形 32"/>
          <p:cNvSpPr/>
          <p:nvPr/>
        </p:nvSpPr>
        <p:spPr>
          <a:xfrm>
            <a:off x="8638611" y="2601535"/>
            <a:ext cx="423679" cy="423679"/>
          </a:xfrm>
          <a:prstGeom prst="chevron">
            <a:avLst/>
          </a:prstGeom>
          <a:gradFill>
            <a:gsLst>
              <a:gs pos="0">
                <a:schemeClr val="accent1">
                  <a:tint val="66000"/>
                  <a:satMod val="160000"/>
                  <a:lumMod val="73000"/>
                  <a:lumOff val="27000"/>
                </a:schemeClr>
              </a:gs>
              <a:gs pos="100000">
                <a:schemeClr val="accent1">
                  <a:tint val="23500"/>
                  <a:satMod val="160000"/>
                </a:schemeClr>
              </a:gs>
            </a:gsLst>
            <a:lin ang="16200000" scaled="1"/>
          </a:gradFill>
          <a:ln>
            <a:solidFill>
              <a:schemeClr val="bg1"/>
            </a:solidFill>
          </a:ln>
          <a:effectLst>
            <a:outerShdw blurRad="76200" dist="38100" dir="5400000" sx="103000" sy="10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燕尾形 33"/>
          <p:cNvSpPr/>
          <p:nvPr/>
        </p:nvSpPr>
        <p:spPr>
          <a:xfrm flipH="1">
            <a:off x="24830" y="2601535"/>
            <a:ext cx="423679" cy="423679"/>
          </a:xfrm>
          <a:prstGeom prst="chevron">
            <a:avLst/>
          </a:prstGeom>
          <a:gradFill>
            <a:gsLst>
              <a:gs pos="0">
                <a:schemeClr val="accent1">
                  <a:tint val="66000"/>
                  <a:satMod val="160000"/>
                  <a:lumMod val="73000"/>
                  <a:lumOff val="27000"/>
                </a:schemeClr>
              </a:gs>
              <a:gs pos="100000">
                <a:schemeClr val="accent1">
                  <a:tint val="23500"/>
                  <a:satMod val="160000"/>
                </a:schemeClr>
              </a:gs>
            </a:gsLst>
            <a:lin ang="16200000" scaled="1"/>
          </a:gradFill>
          <a:ln>
            <a:solidFill>
              <a:schemeClr val="bg1"/>
            </a:solidFill>
          </a:ln>
          <a:effectLst>
            <a:outerShdw blurRad="76200" dist="38100" dir="5400000" sx="103000" sy="10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5" name="TextBox 34"/>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121186350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6" presetClass="emph" presetSubtype="0" autoRev="1" fill="hold" grpId="1" nodeType="withEffect">
                                  <p:stCondLst>
                                    <p:cond delay="0"/>
                                  </p:stCondLst>
                                  <p:childTnLst>
                                    <p:animScale>
                                      <p:cBhvr>
                                        <p:cTn id="58" dur="750" fill="hold"/>
                                        <p:tgtEl>
                                          <p:spTgt spid="33"/>
                                        </p:tgtEl>
                                      </p:cBhvr>
                                      <p:by x="108000" y="108000"/>
                                    </p:animScale>
                                  </p:childTnLst>
                                </p:cTn>
                              </p:par>
                              <p:par>
                                <p:cTn id="59" presetID="6" presetClass="emph" presetSubtype="0" autoRev="1" fill="hold" grpId="1" nodeType="withEffect">
                                  <p:stCondLst>
                                    <p:cond delay="0"/>
                                  </p:stCondLst>
                                  <p:childTnLst>
                                    <p:animScale>
                                      <p:cBhvr>
                                        <p:cTn id="60" dur="750" fill="hold"/>
                                        <p:tgtEl>
                                          <p:spTgt spid="34"/>
                                        </p:tgtEl>
                                      </p:cBhvr>
                                      <p:by x="108000" y="108000"/>
                                    </p:animScale>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2000"/>
                                        <p:tgtEl>
                                          <p:spTgt spid="35"/>
                                        </p:tgtEl>
                                      </p:cBhvr>
                                    </p:animEffect>
                                    <p:anim calcmode="lin" valueType="num">
                                      <p:cBhvr>
                                        <p:cTn id="65" dur="2000" fill="hold"/>
                                        <p:tgtEl>
                                          <p:spTgt spid="35"/>
                                        </p:tgtEl>
                                        <p:attrNameLst>
                                          <p:attrName>ppt_x</p:attrName>
                                        </p:attrNameLst>
                                      </p:cBhvr>
                                      <p:tavLst>
                                        <p:tav tm="0">
                                          <p:val>
                                            <p:strVal val="#ppt_x"/>
                                          </p:val>
                                        </p:tav>
                                        <p:tav tm="100000">
                                          <p:val>
                                            <p:strVal val="#ppt_x"/>
                                          </p:val>
                                        </p:tav>
                                      </p:tavLst>
                                    </p:anim>
                                    <p:anim calcmode="lin" valueType="num">
                                      <p:cBhvr>
                                        <p:cTn id="66"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8" grpId="0" animBg="1"/>
      <p:bldP spid="29" grpId="0"/>
      <p:bldP spid="30" grpId="0"/>
      <p:bldP spid="31" grpId="0"/>
      <p:bldP spid="32" grpId="0"/>
      <p:bldP spid="33" grpId="0" animBg="1"/>
      <p:bldP spid="33" grpId="1" animBg="1"/>
      <p:bldP spid="34" grpId="0" animBg="1"/>
      <p:bldP spid="34" grpId="1"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
          <p:cNvSpPr txBox="1"/>
          <p:nvPr/>
        </p:nvSpPr>
        <p:spPr>
          <a:xfrm>
            <a:off x="4129185" y="2242405"/>
            <a:ext cx="1838965" cy="707886"/>
          </a:xfrm>
          <a:prstGeom prst="rect">
            <a:avLst/>
          </a:prstGeom>
          <a:noFill/>
        </p:spPr>
        <p:txBody>
          <a:bodyPr wrap="none" rtlCol="0">
            <a:spAutoFit/>
          </a:bodyPr>
          <a:lstStyle/>
          <a:p>
            <a:pPr marL="0" lvl="1"/>
            <a:r>
              <a:rPr lang="zh-CN" altLang="en-US" sz="4000" spc="300" dirty="0">
                <a:solidFill>
                  <a:schemeClr val="accent1"/>
                </a:solidFill>
                <a:latin typeface="微软雅黑" pitchFamily="34" charset="-122"/>
                <a:ea typeface="微软雅黑" pitchFamily="34" charset="-122"/>
              </a:rPr>
              <a:t>精进篇</a:t>
            </a:r>
          </a:p>
        </p:txBody>
      </p:sp>
      <p:cxnSp>
        <p:nvCxnSpPr>
          <p:cNvPr id="49" name="直接连接符 48"/>
          <p:cNvCxnSpPr/>
          <p:nvPr/>
        </p:nvCxnSpPr>
        <p:spPr>
          <a:xfrm flipV="1">
            <a:off x="3932211"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5" name="TextBox 2"/>
          <p:cNvSpPr txBox="1"/>
          <p:nvPr/>
        </p:nvSpPr>
        <p:spPr>
          <a:xfrm>
            <a:off x="2636067" y="3117617"/>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itchFamily="34" charset="-122"/>
                <a:ea typeface="微软雅黑" pitchFamily="34" charset="-122"/>
              </a:rPr>
              <a:t>PART 02</a:t>
            </a:r>
            <a:endParaRPr lang="zh-CN" altLang="en-US" sz="1600" dirty="0">
              <a:solidFill>
                <a:schemeClr val="accent1"/>
              </a:solidFill>
              <a:latin typeface="微软雅黑" pitchFamily="34" charset="-122"/>
              <a:ea typeface="微软雅黑" pitchFamily="34" charset="-122"/>
            </a:endParaRPr>
          </a:p>
        </p:txBody>
      </p:sp>
      <p:sp>
        <p:nvSpPr>
          <p:cNvPr id="56" name="椭圆 55"/>
          <p:cNvSpPr/>
          <p:nvPr/>
        </p:nvSpPr>
        <p:spPr>
          <a:xfrm>
            <a:off x="2415081" y="1667368"/>
            <a:ext cx="1301106" cy="130110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7" name="TextBox 67"/>
          <p:cNvSpPr txBox="1"/>
          <p:nvPr/>
        </p:nvSpPr>
        <p:spPr>
          <a:xfrm>
            <a:off x="2780083" y="1930944"/>
            <a:ext cx="504056" cy="861774"/>
          </a:xfrm>
          <a:prstGeom prst="rect">
            <a:avLst/>
          </a:prstGeom>
          <a:noFill/>
        </p:spPr>
        <p:txBody>
          <a:bodyPr wrap="square" rtlCol="0">
            <a:spAutoFit/>
          </a:bodyPr>
          <a:lstStyle/>
          <a:p>
            <a:pPr marL="0" lvl="1"/>
            <a:r>
              <a:rPr lang="en-US" altLang="zh-CN" sz="5000" spc="225" dirty="0">
                <a:solidFill>
                  <a:schemeClr val="accent1"/>
                </a:solidFill>
                <a:latin typeface="微软雅黑" pitchFamily="34" charset="-122"/>
                <a:ea typeface="微软雅黑" pitchFamily="34" charset="-122"/>
              </a:rPr>
              <a:t>2</a:t>
            </a:r>
            <a:endParaRPr lang="zh-CN" altLang="en-US" sz="5000" spc="225" dirty="0">
              <a:solidFill>
                <a:schemeClr val="accent1"/>
              </a:solidFill>
              <a:latin typeface="微软雅黑" pitchFamily="34" charset="-122"/>
              <a:ea typeface="微软雅黑" pitchFamily="34" charset="-122"/>
            </a:endParaRPr>
          </a:p>
        </p:txBody>
      </p:sp>
      <p:sp>
        <p:nvSpPr>
          <p:cNvPr id="13" name="TextBox 1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53576413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 calcmode="lin" valueType="num">
                                      <p:cBhvr>
                                        <p:cTn id="10" dur="500" fill="hold"/>
                                        <p:tgtEl>
                                          <p:spTgt spid="56"/>
                                        </p:tgtEl>
                                        <p:attrNameLst>
                                          <p:attrName>ppt_w</p:attrName>
                                        </p:attrNameLst>
                                      </p:cBhvr>
                                      <p:tavLst>
                                        <p:tav tm="0">
                                          <p:val>
                                            <p:fltVal val="0"/>
                                          </p:val>
                                        </p:tav>
                                        <p:tav tm="100000">
                                          <p:val>
                                            <p:strVal val="#ppt_w"/>
                                          </p:val>
                                        </p:tav>
                                      </p:tavLst>
                                    </p:anim>
                                    <p:anim calcmode="lin" valueType="num">
                                      <p:cBhvr>
                                        <p:cTn id="11" dur="500" fill="hold"/>
                                        <p:tgtEl>
                                          <p:spTgt spid="56"/>
                                        </p:tgtEl>
                                        <p:attrNameLst>
                                          <p:attrName>ppt_h</p:attrName>
                                        </p:attrNameLst>
                                      </p:cBhvr>
                                      <p:tavLst>
                                        <p:tav tm="0">
                                          <p:val>
                                            <p:fltVal val="0"/>
                                          </p:val>
                                        </p:tav>
                                        <p:tav tm="100000">
                                          <p:val>
                                            <p:strVal val="#ppt_h"/>
                                          </p:val>
                                        </p:tav>
                                      </p:tavLst>
                                    </p:anim>
                                    <p:animEffect transition="in" filter="fade">
                                      <p:cBhvr>
                                        <p:cTn id="12" dur="500"/>
                                        <p:tgtEl>
                                          <p:spTgt spid="5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p:tgtEl>
                                          <p:spTgt spid="45"/>
                                        </p:tgtEl>
                                        <p:attrNameLst>
                                          <p:attrName>ppt_x</p:attrName>
                                        </p:attrNameLst>
                                      </p:cBhvr>
                                      <p:tavLst>
                                        <p:tav tm="0">
                                          <p:val>
                                            <p:strVal val="#ppt_x-#ppt_w*1.125000"/>
                                          </p:val>
                                        </p:tav>
                                        <p:tav tm="100000">
                                          <p:val>
                                            <p:strVal val="#ppt_x"/>
                                          </p:val>
                                        </p:tav>
                                      </p:tavLst>
                                    </p:anim>
                                    <p:animEffect transition="in" filter="wipe(right)">
                                      <p:cBhvr>
                                        <p:cTn id="21" dur="500"/>
                                        <p:tgtEl>
                                          <p:spTgt spid="45"/>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ppt_x</p:attrName>
                                        </p:attrNameLst>
                                      </p:cBhvr>
                                      <p:tavLst>
                                        <p:tav tm="0">
                                          <p:val>
                                            <p:strVal val="#ppt_x"/>
                                          </p:val>
                                        </p:tav>
                                        <p:tav tm="100000">
                                          <p:val>
                                            <p:strVal val="#ppt_x"/>
                                          </p:val>
                                        </p:tav>
                                      </p:tavLst>
                                    </p:anim>
                                    <p:anim calcmode="lin" valueType="num">
                                      <p:cBhvr>
                                        <p:cTn id="3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5" grpId="0"/>
      <p:bldP spid="56" grpId="0" animBg="1"/>
      <p:bldP spid="5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47"/>
          <p:cNvSpPr>
            <a:spLocks noChangeArrowheads="1"/>
          </p:cNvSpPr>
          <p:nvPr/>
        </p:nvSpPr>
        <p:spPr bwMode="auto">
          <a:xfrm>
            <a:off x="1026319" y="4068366"/>
            <a:ext cx="7106841"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1" name="任意多边形 42"/>
          <p:cNvSpPr>
            <a:spLocks noChangeArrowheads="1"/>
          </p:cNvSpPr>
          <p:nvPr/>
        </p:nvSpPr>
        <p:spPr bwMode="auto">
          <a:xfrm>
            <a:off x="1513285" y="2651523"/>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endParaRPr>
          </a:p>
        </p:txBody>
      </p:sp>
      <p:sp>
        <p:nvSpPr>
          <p:cNvPr id="42" name="文本框 44"/>
          <p:cNvSpPr>
            <a:spLocks noChangeArrowheads="1"/>
          </p:cNvSpPr>
          <p:nvPr/>
        </p:nvSpPr>
        <p:spPr bwMode="auto">
          <a:xfrm>
            <a:off x="2245519" y="1362075"/>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43" name="文本框 45"/>
          <p:cNvSpPr>
            <a:spLocks noChangeArrowheads="1"/>
          </p:cNvSpPr>
          <p:nvPr/>
        </p:nvSpPr>
        <p:spPr bwMode="auto">
          <a:xfrm>
            <a:off x="6574631" y="1504950"/>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44" name="文本框 46"/>
          <p:cNvSpPr>
            <a:spLocks noChangeArrowheads="1"/>
          </p:cNvSpPr>
          <p:nvPr/>
        </p:nvSpPr>
        <p:spPr bwMode="auto">
          <a:xfrm>
            <a:off x="3860007" y="1157287"/>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p>
        </p:txBody>
      </p:sp>
      <p:sp>
        <p:nvSpPr>
          <p:cNvPr id="45" name="文本框 47"/>
          <p:cNvSpPr>
            <a:spLocks noChangeArrowheads="1"/>
          </p:cNvSpPr>
          <p:nvPr/>
        </p:nvSpPr>
        <p:spPr bwMode="auto">
          <a:xfrm>
            <a:off x="5181601" y="1675210"/>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6" name="文本框 48"/>
          <p:cNvSpPr>
            <a:spLocks noChangeArrowheads="1"/>
          </p:cNvSpPr>
          <p:nvPr/>
        </p:nvSpPr>
        <p:spPr bwMode="auto">
          <a:xfrm>
            <a:off x="4617244" y="2191941"/>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7" name="文本框 53"/>
          <p:cNvSpPr>
            <a:spLocks noChangeArrowheads="1"/>
          </p:cNvSpPr>
          <p:nvPr/>
        </p:nvSpPr>
        <p:spPr bwMode="auto">
          <a:xfrm>
            <a:off x="6654404" y="236815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78" name="文本框 54"/>
          <p:cNvSpPr>
            <a:spLocks noChangeArrowheads="1"/>
          </p:cNvSpPr>
          <p:nvPr/>
        </p:nvSpPr>
        <p:spPr bwMode="auto">
          <a:xfrm>
            <a:off x="1766888" y="2463403"/>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79" name="文本框 55"/>
          <p:cNvSpPr>
            <a:spLocks noChangeArrowheads="1"/>
          </p:cNvSpPr>
          <p:nvPr/>
        </p:nvSpPr>
        <p:spPr bwMode="auto">
          <a:xfrm>
            <a:off x="2871788" y="1776412"/>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b="1"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80" name="文本框 56"/>
          <p:cNvSpPr>
            <a:spLocks noChangeArrowheads="1"/>
          </p:cNvSpPr>
          <p:nvPr/>
        </p:nvSpPr>
        <p:spPr bwMode="auto">
          <a:xfrm>
            <a:off x="801291" y="1841897"/>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sp>
        <p:nvSpPr>
          <p:cNvPr id="1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专业技能</a:t>
            </a:r>
          </a:p>
        </p:txBody>
      </p:sp>
      <p:cxnSp>
        <p:nvCxnSpPr>
          <p:cNvPr id="1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6009802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p:cBhvr>
                                        <p:cTn id="7" dur="750"/>
                                        <p:tgtEl>
                                          <p:spTgt spid="41"/>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p:tgtEl>
                                          <p:spTgt spid="79"/>
                                        </p:tgtEl>
                                        <p:attrNameLst>
                                          <p:attrName>ppt_y</p:attrName>
                                        </p:attrNameLst>
                                      </p:cBhvr>
                                      <p:tavLst>
                                        <p:tav tm="0">
                                          <p:val>
                                            <p:strVal val="#ppt_y+#ppt_h*1.125000"/>
                                          </p:val>
                                        </p:tav>
                                        <p:tav tm="100000">
                                          <p:val>
                                            <p:strVal val="#ppt_y"/>
                                          </p:val>
                                        </p:tav>
                                      </p:tavLst>
                                    </p:anim>
                                    <p:animEffect>
                                      <p:cBhvr>
                                        <p:cTn id="12" dur="500"/>
                                        <p:tgtEl>
                                          <p:spTgt spid="79"/>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80"/>
                                        </p:tgtEl>
                                        <p:attrNameLst>
                                          <p:attrName>style.visibility</p:attrName>
                                        </p:attrNameLst>
                                      </p:cBhvr>
                                      <p:to>
                                        <p:strVal val="visible"/>
                                      </p:to>
                                    </p:set>
                                    <p:anim calcmode="lin" valueType="num">
                                      <p:cBhvr>
                                        <p:cTn id="15" dur="500"/>
                                        <p:tgtEl>
                                          <p:spTgt spid="80"/>
                                        </p:tgtEl>
                                        <p:attrNameLst>
                                          <p:attrName>ppt_y</p:attrName>
                                        </p:attrNameLst>
                                      </p:cBhvr>
                                      <p:tavLst>
                                        <p:tav tm="0">
                                          <p:val>
                                            <p:strVal val="#ppt_y+#ppt_h*1.125000"/>
                                          </p:val>
                                        </p:tav>
                                        <p:tav tm="100000">
                                          <p:val>
                                            <p:strVal val="#ppt_y"/>
                                          </p:val>
                                        </p:tav>
                                      </p:tavLst>
                                    </p:anim>
                                    <p:animEffect>
                                      <p:cBhvr>
                                        <p:cTn id="16" dur="500"/>
                                        <p:tgtEl>
                                          <p:spTgt spid="80"/>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p:tgtEl>
                                          <p:spTgt spid="78"/>
                                        </p:tgtEl>
                                        <p:attrNameLst>
                                          <p:attrName>ppt_y</p:attrName>
                                        </p:attrNameLst>
                                      </p:cBhvr>
                                      <p:tavLst>
                                        <p:tav tm="0">
                                          <p:val>
                                            <p:strVal val="#ppt_y+#ppt_h*1.125000"/>
                                          </p:val>
                                        </p:tav>
                                        <p:tav tm="100000">
                                          <p:val>
                                            <p:strVal val="#ppt_y"/>
                                          </p:val>
                                        </p:tav>
                                      </p:tavLst>
                                    </p:anim>
                                    <p:animEffect>
                                      <p:cBhvr>
                                        <p:cTn id="20" dur="500"/>
                                        <p:tgtEl>
                                          <p:spTgt spid="78"/>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p:tgtEl>
                                          <p:spTgt spid="42"/>
                                        </p:tgtEl>
                                        <p:attrNameLst>
                                          <p:attrName>ppt_y</p:attrName>
                                        </p:attrNameLst>
                                      </p:cBhvr>
                                      <p:tavLst>
                                        <p:tav tm="0">
                                          <p:val>
                                            <p:strVal val="#ppt_y+#ppt_h*1.125000"/>
                                          </p:val>
                                        </p:tav>
                                        <p:tav tm="100000">
                                          <p:val>
                                            <p:strVal val="#ppt_y"/>
                                          </p:val>
                                        </p:tav>
                                      </p:tavLst>
                                    </p:anim>
                                    <p:animEffect>
                                      <p:cBhvr>
                                        <p:cTn id="24" dur="500"/>
                                        <p:tgtEl>
                                          <p:spTgt spid="42"/>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p:tgtEl>
                                          <p:spTgt spid="44"/>
                                        </p:tgtEl>
                                        <p:attrNameLst>
                                          <p:attrName>ppt_y</p:attrName>
                                        </p:attrNameLst>
                                      </p:cBhvr>
                                      <p:tavLst>
                                        <p:tav tm="0">
                                          <p:val>
                                            <p:strVal val="#ppt_y+#ppt_h*1.125000"/>
                                          </p:val>
                                        </p:tav>
                                        <p:tav tm="100000">
                                          <p:val>
                                            <p:strVal val="#ppt_y"/>
                                          </p:val>
                                        </p:tav>
                                      </p:tavLst>
                                    </p:anim>
                                    <p:animEffect>
                                      <p:cBhvr>
                                        <p:cTn id="28" dur="500"/>
                                        <p:tgtEl>
                                          <p:spTgt spid="44"/>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p:tgtEl>
                                          <p:spTgt spid="45"/>
                                        </p:tgtEl>
                                        <p:attrNameLst>
                                          <p:attrName>ppt_y</p:attrName>
                                        </p:attrNameLst>
                                      </p:cBhvr>
                                      <p:tavLst>
                                        <p:tav tm="0">
                                          <p:val>
                                            <p:strVal val="#ppt_y+#ppt_h*1.125000"/>
                                          </p:val>
                                        </p:tav>
                                        <p:tav tm="100000">
                                          <p:val>
                                            <p:strVal val="#ppt_y"/>
                                          </p:val>
                                        </p:tav>
                                      </p:tavLst>
                                    </p:anim>
                                    <p:animEffect>
                                      <p:cBhvr>
                                        <p:cTn id="32" dur="500"/>
                                        <p:tgtEl>
                                          <p:spTgt spid="45"/>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p:tgtEl>
                                          <p:spTgt spid="43"/>
                                        </p:tgtEl>
                                        <p:attrNameLst>
                                          <p:attrName>ppt_y</p:attrName>
                                        </p:attrNameLst>
                                      </p:cBhvr>
                                      <p:tavLst>
                                        <p:tav tm="0">
                                          <p:val>
                                            <p:strVal val="#ppt_y+#ppt_h*1.125000"/>
                                          </p:val>
                                        </p:tav>
                                        <p:tav tm="100000">
                                          <p:val>
                                            <p:strVal val="#ppt_y"/>
                                          </p:val>
                                        </p:tav>
                                      </p:tavLst>
                                    </p:anim>
                                    <p:animEffect>
                                      <p:cBhvr>
                                        <p:cTn id="36" dur="500"/>
                                        <p:tgtEl>
                                          <p:spTgt spid="43"/>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p:tgtEl>
                                          <p:spTgt spid="46"/>
                                        </p:tgtEl>
                                        <p:attrNameLst>
                                          <p:attrName>ppt_y</p:attrName>
                                        </p:attrNameLst>
                                      </p:cBhvr>
                                      <p:tavLst>
                                        <p:tav tm="0">
                                          <p:val>
                                            <p:strVal val="#ppt_y+#ppt_h*1.125000"/>
                                          </p:val>
                                        </p:tav>
                                        <p:tav tm="100000">
                                          <p:val>
                                            <p:strVal val="#ppt_y"/>
                                          </p:val>
                                        </p:tav>
                                      </p:tavLst>
                                    </p:anim>
                                    <p:animEffect>
                                      <p:cBhvr>
                                        <p:cTn id="40" dur="500"/>
                                        <p:tgtEl>
                                          <p:spTgt spid="46"/>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p:tgtEl>
                                          <p:spTgt spid="47"/>
                                        </p:tgtEl>
                                        <p:attrNameLst>
                                          <p:attrName>ppt_y</p:attrName>
                                        </p:attrNameLst>
                                      </p:cBhvr>
                                      <p:tavLst>
                                        <p:tav tm="0">
                                          <p:val>
                                            <p:strVal val="#ppt_y+#ppt_h*1.125000"/>
                                          </p:val>
                                        </p:tav>
                                        <p:tav tm="100000">
                                          <p:val>
                                            <p:strVal val="#ppt_y"/>
                                          </p:val>
                                        </p:tav>
                                      </p:tavLst>
                                    </p:anim>
                                    <p:animEffect>
                                      <p:cBhvr>
                                        <p:cTn id="44" dur="500"/>
                                        <p:tgtEl>
                                          <p:spTgt spid="47"/>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p:cBhvr>
                                        <p:cTn id="48" dur="500"/>
                                        <p:tgtEl>
                                          <p:spTgt spid="40"/>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ppt_x</p:attrName>
                                        </p:attrNameLst>
                                      </p:cBhvr>
                                      <p:tavLst>
                                        <p:tav tm="0">
                                          <p:val>
                                            <p:strVal val="#ppt_x"/>
                                          </p:val>
                                        </p:tav>
                                        <p:tav tm="100000">
                                          <p:val>
                                            <p:strVal val="#ppt_x"/>
                                          </p:val>
                                        </p:tav>
                                      </p:tavLst>
                                    </p:anim>
                                    <p:anim calcmode="lin" valueType="num">
                                      <p:cBhvr>
                                        <p:cTn id="5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utoUpdateAnimBg="0"/>
      <p:bldP spid="41" grpId="0" animBg="1"/>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78" grpId="0" bldLvl="0" autoUpdateAnimBg="0"/>
      <p:bldP spid="79" grpId="0" bldLvl="0" autoUpdateAnimBg="0"/>
      <p:bldP spid="80" grpId="0" bldLvl="0" autoUpdateAnimBg="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a:off x="475396" y="3219822"/>
            <a:ext cx="81290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2" name="组合 1"/>
          <p:cNvGrpSpPr>
            <a:grpSpLocks/>
          </p:cNvGrpSpPr>
          <p:nvPr/>
        </p:nvGrpSpPr>
        <p:grpSpPr bwMode="auto">
          <a:xfrm>
            <a:off x="1143252" y="1100824"/>
            <a:ext cx="1582737" cy="1584325"/>
            <a:chOff x="613706" y="1257299"/>
            <a:chExt cx="1582738" cy="1584325"/>
          </a:xfrm>
        </p:grpSpPr>
        <p:sp>
          <p:nvSpPr>
            <p:cNvPr id="33" name="椭圆 9"/>
            <p:cNvSpPr>
              <a:spLocks noChangeArrowheads="1"/>
            </p:cNvSpPr>
            <p:nvPr/>
          </p:nvSpPr>
          <p:spPr bwMode="auto">
            <a:xfrm>
              <a:off x="613706" y="1257299"/>
              <a:ext cx="1582738" cy="1584325"/>
            </a:xfrm>
            <a:prstGeom prst="ellipse">
              <a:avLst/>
            </a:prstGeom>
            <a:solidFill>
              <a:srgbClr val="43CBB3"/>
            </a:solidFill>
            <a:ln w="57150">
              <a:solidFill>
                <a:schemeClr val="bg1"/>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chemeClr val="bg2">
                    <a:lumMod val="75000"/>
                    <a:lumOff val="25000"/>
                  </a:schemeClr>
                </a:solidFill>
                <a:sym typeface="微软雅黑" pitchFamily="34" charset="-122"/>
              </a:endParaRPr>
            </a:p>
          </p:txBody>
        </p:sp>
        <p:sp>
          <p:nvSpPr>
            <p:cNvPr id="34" name="椭圆 31"/>
            <p:cNvSpPr>
              <a:spLocks noChangeArrowheads="1"/>
            </p:cNvSpPr>
            <p:nvPr/>
          </p:nvSpPr>
          <p:spPr bwMode="auto">
            <a:xfrm flipH="1">
              <a:off x="721621" y="1365321"/>
              <a:ext cx="1366909" cy="1368281"/>
            </a:xfrm>
            <a:prstGeom prst="ellipse">
              <a:avLst/>
            </a:prstGeom>
            <a:blipFill dpi="0" rotWithShape="0">
              <a:blip r:embed="rId3" cstate="print"/>
              <a:srcRect/>
              <a:stretch>
                <a:fillRect l="-50823" t="-35176" r="-58071" b="-12780"/>
              </a:stretch>
            </a:blipFill>
            <a:ln w="9525">
              <a:noFill/>
              <a:round/>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chemeClr val="bg2">
                    <a:lumMod val="75000"/>
                    <a:lumOff val="25000"/>
                  </a:schemeClr>
                </a:solidFill>
                <a:sym typeface="微软雅黑" pitchFamily="34" charset="-122"/>
              </a:endParaRPr>
            </a:p>
          </p:txBody>
        </p:sp>
      </p:grpSp>
      <p:sp>
        <p:nvSpPr>
          <p:cNvPr id="45" name="Rectangle 60"/>
          <p:cNvSpPr/>
          <p:nvPr/>
        </p:nvSpPr>
        <p:spPr>
          <a:xfrm>
            <a:off x="3394737" y="1230219"/>
            <a:ext cx="1509712" cy="346249"/>
          </a:xfrm>
          <a:prstGeom prst="rect">
            <a:avLst/>
          </a:prstGeom>
        </p:spPr>
        <p:txBody>
          <a:bodyPr lIns="68580" tIns="34290" rIns="68580" bIns="34290">
            <a:spAutoFit/>
          </a:bodyPr>
          <a:lstStyle/>
          <a:p>
            <a:pPr>
              <a:defRPr/>
            </a:pPr>
            <a:r>
              <a:rPr lang="en-US" altLang="zh-CN" b="1" dirty="0">
                <a:solidFill>
                  <a:schemeClr val="bg2">
                    <a:lumMod val="75000"/>
                    <a:lumOff val="25000"/>
                  </a:schemeClr>
                </a:solidFill>
                <a:latin typeface="Calibri" pitchFamily="34" charset="0"/>
                <a:cs typeface="Calibri" pitchFamily="34" charset="0"/>
              </a:rPr>
              <a:t>Nickel Lee</a:t>
            </a:r>
          </a:p>
        </p:txBody>
      </p:sp>
      <p:sp>
        <p:nvSpPr>
          <p:cNvPr id="57" name="矩形 56"/>
          <p:cNvSpPr/>
          <p:nvPr/>
        </p:nvSpPr>
        <p:spPr>
          <a:xfrm>
            <a:off x="3394738" y="1580266"/>
            <a:ext cx="702756" cy="238527"/>
          </a:xfrm>
          <a:prstGeom prst="rect">
            <a:avLst/>
          </a:prstGeom>
        </p:spPr>
        <p:txBody>
          <a:bodyPr wrap="none" lIns="68580" tIns="34290" rIns="68580" bIns="34290">
            <a:spAutoFit/>
          </a:bodyPr>
          <a:lstStyle/>
          <a:p>
            <a:pPr>
              <a:defRPr/>
            </a:pPr>
            <a:r>
              <a:rPr lang="zh-CN" altLang="en-US" sz="1100" dirty="0">
                <a:solidFill>
                  <a:schemeClr val="bg2">
                    <a:lumMod val="75000"/>
                    <a:lumOff val="25000"/>
                  </a:schemeClr>
                </a:solidFill>
                <a:latin typeface="微软雅黑" panose="020B0503020204020204" pitchFamily="34" charset="-122"/>
                <a:ea typeface="微软雅黑" panose="020B0503020204020204" pitchFamily="34" charset="-122"/>
                <a:cs typeface="Calibri" pitchFamily="34" charset="0"/>
              </a:rPr>
              <a:t>公司职务</a:t>
            </a:r>
            <a:endParaRPr lang="en-US" altLang="zh-CN" sz="900" dirty="0">
              <a:solidFill>
                <a:schemeClr val="bg2">
                  <a:lumMod val="75000"/>
                  <a:lumOff val="25000"/>
                </a:schemeClr>
              </a:solidFill>
              <a:latin typeface="微软雅黑" panose="020B0503020204020204" pitchFamily="34" charset="-122"/>
              <a:ea typeface="微软雅黑" panose="020B0503020204020204" pitchFamily="34" charset="-122"/>
              <a:cs typeface="Calibri" pitchFamily="34" charset="0"/>
            </a:endParaRPr>
          </a:p>
        </p:txBody>
      </p:sp>
      <p:sp>
        <p:nvSpPr>
          <p:cNvPr id="58" name="矩形 47"/>
          <p:cNvSpPr>
            <a:spLocks noChangeArrowheads="1"/>
          </p:cNvSpPr>
          <p:nvPr/>
        </p:nvSpPr>
        <p:spPr bwMode="auto">
          <a:xfrm>
            <a:off x="3394737" y="1879252"/>
            <a:ext cx="4695653"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100" dirty="0">
                <a:solidFill>
                  <a:schemeClr val="bg2">
                    <a:lumMod val="75000"/>
                    <a:lumOff val="25000"/>
                  </a:schemeClr>
                </a:solidFill>
                <a:sym typeface="微软雅黑" pitchFamily="34" charset="-122"/>
              </a:rPr>
              <a:t>点击录入人物的综合描述介绍，点击录入人物的综合描述介绍，点击录入人物的综合描述介绍，点击录入人物的综合描述介绍，点击录入人物的综合描述介绍，点击录入人物的综合描述介绍。</a:t>
            </a:r>
          </a:p>
        </p:txBody>
      </p:sp>
      <p:sp>
        <p:nvSpPr>
          <p:cNvPr id="48" name="矩形 47"/>
          <p:cNvSpPr/>
          <p:nvPr/>
        </p:nvSpPr>
        <p:spPr>
          <a:xfrm>
            <a:off x="1030526" y="3789535"/>
            <a:ext cx="1779553" cy="330854"/>
          </a:xfrm>
          <a:prstGeom prst="rect">
            <a:avLst/>
          </a:prstGeom>
        </p:spPr>
        <p:txBody>
          <a:bodyPr wrap="square" lIns="68573" tIns="34287" rIns="68573" bIns="34287">
            <a:spAutoFit/>
          </a:bodyPr>
          <a:lstStyle/>
          <a:p>
            <a:r>
              <a:rPr lang="en-US" altLang="zh-CN" sz="1700" b="1" dirty="0">
                <a:solidFill>
                  <a:schemeClr val="bg2">
                    <a:lumMod val="75000"/>
                    <a:lumOff val="25000"/>
                  </a:schemeClr>
                </a:solidFill>
                <a:latin typeface="微软雅黑" pitchFamily="34" charset="-122"/>
                <a:ea typeface="微软雅黑" pitchFamily="34" charset="-122"/>
              </a:rPr>
              <a:t>1998.9</a:t>
            </a:r>
          </a:p>
        </p:txBody>
      </p:sp>
      <p:sp>
        <p:nvSpPr>
          <p:cNvPr id="49" name="矩形 47"/>
          <p:cNvSpPr>
            <a:spLocks noChangeArrowheads="1"/>
          </p:cNvSpPr>
          <p:nvPr/>
        </p:nvSpPr>
        <p:spPr bwMode="auto">
          <a:xfrm>
            <a:off x="1023550" y="4074574"/>
            <a:ext cx="231651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100" dirty="0">
                <a:solidFill>
                  <a:schemeClr val="bg2">
                    <a:lumMod val="75000"/>
                    <a:lumOff val="25000"/>
                  </a:schemeClr>
                </a:solidFill>
                <a:sym typeface="微软雅黑" pitchFamily="34" charset="-122"/>
              </a:rPr>
              <a:t>在此录入上述图表的描述说明，在此录入上述图表的描述说明，在此录入上述图表的综合描述说明。</a:t>
            </a:r>
          </a:p>
        </p:txBody>
      </p:sp>
      <p:sp>
        <p:nvSpPr>
          <p:cNvPr id="61" name="矩形 60"/>
          <p:cNvSpPr/>
          <p:nvPr/>
        </p:nvSpPr>
        <p:spPr>
          <a:xfrm>
            <a:off x="3461793" y="3789535"/>
            <a:ext cx="1779553" cy="330854"/>
          </a:xfrm>
          <a:prstGeom prst="rect">
            <a:avLst/>
          </a:prstGeom>
        </p:spPr>
        <p:txBody>
          <a:bodyPr wrap="square" lIns="68573" tIns="34287" rIns="68573" bIns="34287">
            <a:spAutoFit/>
          </a:bodyPr>
          <a:lstStyle/>
          <a:p>
            <a:r>
              <a:rPr lang="en-US" altLang="zh-CN" sz="1700" b="1" dirty="0">
                <a:solidFill>
                  <a:schemeClr val="bg2">
                    <a:lumMod val="75000"/>
                    <a:lumOff val="25000"/>
                  </a:schemeClr>
                </a:solidFill>
                <a:latin typeface="微软雅黑" pitchFamily="34" charset="-122"/>
                <a:ea typeface="微软雅黑" pitchFamily="34" charset="-122"/>
              </a:rPr>
              <a:t>2005-2010</a:t>
            </a:r>
          </a:p>
        </p:txBody>
      </p:sp>
      <p:sp>
        <p:nvSpPr>
          <p:cNvPr id="62" name="矩形 47"/>
          <p:cNvSpPr>
            <a:spLocks noChangeArrowheads="1"/>
          </p:cNvSpPr>
          <p:nvPr/>
        </p:nvSpPr>
        <p:spPr bwMode="auto">
          <a:xfrm>
            <a:off x="3454817" y="4074574"/>
            <a:ext cx="231651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100" dirty="0">
                <a:solidFill>
                  <a:schemeClr val="bg2">
                    <a:lumMod val="75000"/>
                    <a:lumOff val="25000"/>
                  </a:schemeClr>
                </a:solidFill>
                <a:sym typeface="微软雅黑" pitchFamily="34" charset="-122"/>
              </a:rPr>
              <a:t>在此录入上述图表的描述说明，在此录入上述图表的描述说明，在此录入上述图表的综合描述说明。</a:t>
            </a:r>
          </a:p>
        </p:txBody>
      </p:sp>
      <p:sp>
        <p:nvSpPr>
          <p:cNvPr id="77" name="矩形 76"/>
          <p:cNvSpPr/>
          <p:nvPr/>
        </p:nvSpPr>
        <p:spPr>
          <a:xfrm>
            <a:off x="6078890" y="3789535"/>
            <a:ext cx="1779553" cy="330854"/>
          </a:xfrm>
          <a:prstGeom prst="rect">
            <a:avLst/>
          </a:prstGeom>
        </p:spPr>
        <p:txBody>
          <a:bodyPr wrap="square" lIns="68573" tIns="34287" rIns="68573" bIns="34287">
            <a:spAutoFit/>
          </a:bodyPr>
          <a:lstStyle/>
          <a:p>
            <a:r>
              <a:rPr lang="en-US" altLang="zh-CN" sz="1700" b="1" dirty="0">
                <a:solidFill>
                  <a:schemeClr val="bg2">
                    <a:lumMod val="75000"/>
                    <a:lumOff val="25000"/>
                  </a:schemeClr>
                </a:solidFill>
                <a:latin typeface="微软雅黑" pitchFamily="34" charset="-122"/>
                <a:ea typeface="微软雅黑" pitchFamily="34" charset="-122"/>
              </a:rPr>
              <a:t>2012.9</a:t>
            </a:r>
          </a:p>
        </p:txBody>
      </p:sp>
      <p:sp>
        <p:nvSpPr>
          <p:cNvPr id="78" name="矩形 47"/>
          <p:cNvSpPr>
            <a:spLocks noChangeArrowheads="1"/>
          </p:cNvSpPr>
          <p:nvPr/>
        </p:nvSpPr>
        <p:spPr bwMode="auto">
          <a:xfrm>
            <a:off x="6071914" y="4074574"/>
            <a:ext cx="231651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100" dirty="0">
                <a:solidFill>
                  <a:schemeClr val="bg2">
                    <a:lumMod val="75000"/>
                    <a:lumOff val="25000"/>
                  </a:schemeClr>
                </a:solidFill>
                <a:sym typeface="微软雅黑" pitchFamily="34" charset="-122"/>
              </a:rPr>
              <a:t>在此录入上述图表的描述说明，在此录入上述图表的描述说明，在此录入上述图表的综合描述说明。</a:t>
            </a:r>
          </a:p>
        </p:txBody>
      </p:sp>
      <p:grpSp>
        <p:nvGrpSpPr>
          <p:cNvPr id="22" name="组合 21"/>
          <p:cNvGrpSpPr/>
          <p:nvPr/>
        </p:nvGrpSpPr>
        <p:grpSpPr>
          <a:xfrm rot="10800000">
            <a:off x="1183033" y="2792971"/>
            <a:ext cx="751588" cy="976488"/>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10800000">
            <a:off x="3705172" y="2792971"/>
            <a:ext cx="751588" cy="976488"/>
            <a:chOff x="4020870" y="2194485"/>
            <a:chExt cx="1102258" cy="1432090"/>
          </a:xfrm>
          <a:effectLst>
            <a:outerShdw blurRad="444500" dist="254000" dir="8100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10800000">
            <a:off x="6156176" y="2792971"/>
            <a:ext cx="751588" cy="976488"/>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321126" y="2931790"/>
            <a:ext cx="586578" cy="461665"/>
          </a:xfrm>
          <a:prstGeom prst="rect">
            <a:avLst/>
          </a:prstGeom>
          <a:noFill/>
        </p:spPr>
        <p:txBody>
          <a:bodyPr wrap="square" rtlCol="0">
            <a:spAutoFit/>
          </a:bodyPr>
          <a:lstStyle/>
          <a:p>
            <a:r>
              <a:rPr lang="en-US" altLang="zh-CN" sz="2400" dirty="0">
                <a:latin typeface="微软雅黑" pitchFamily="34" charset="-122"/>
                <a:ea typeface="微软雅黑" pitchFamily="34" charset="-122"/>
              </a:rPr>
              <a:t>01</a:t>
            </a:r>
            <a:endParaRPr lang="zh-CN" altLang="en-US" sz="2400" dirty="0">
              <a:latin typeface="微软雅黑" pitchFamily="34" charset="-122"/>
              <a:ea typeface="微软雅黑" pitchFamily="34" charset="-122"/>
            </a:endParaRPr>
          </a:p>
        </p:txBody>
      </p:sp>
      <p:sp>
        <p:nvSpPr>
          <p:cNvPr id="36" name="TextBox 35"/>
          <p:cNvSpPr txBox="1"/>
          <p:nvPr/>
        </p:nvSpPr>
        <p:spPr>
          <a:xfrm>
            <a:off x="3804205" y="2931790"/>
            <a:ext cx="586578" cy="461665"/>
          </a:xfrm>
          <a:prstGeom prst="rect">
            <a:avLst/>
          </a:prstGeom>
          <a:noFill/>
        </p:spPr>
        <p:txBody>
          <a:bodyPr wrap="square" rtlCol="0">
            <a:spAutoFit/>
          </a:bodyPr>
          <a:lstStyle/>
          <a:p>
            <a:r>
              <a:rPr lang="en-US" altLang="zh-CN" sz="2400" dirty="0">
                <a:latin typeface="微软雅黑" pitchFamily="34" charset="-122"/>
                <a:ea typeface="微软雅黑" pitchFamily="34" charset="-122"/>
              </a:rPr>
              <a:t>02</a:t>
            </a:r>
            <a:endParaRPr lang="zh-CN" altLang="en-US" sz="2400" dirty="0">
              <a:latin typeface="微软雅黑" pitchFamily="34" charset="-122"/>
              <a:ea typeface="微软雅黑" pitchFamily="34" charset="-122"/>
            </a:endParaRPr>
          </a:p>
        </p:txBody>
      </p:sp>
      <p:sp>
        <p:nvSpPr>
          <p:cNvPr id="37" name="TextBox 36"/>
          <p:cNvSpPr txBox="1"/>
          <p:nvPr/>
        </p:nvSpPr>
        <p:spPr>
          <a:xfrm>
            <a:off x="6238681" y="2931790"/>
            <a:ext cx="586578" cy="461665"/>
          </a:xfrm>
          <a:prstGeom prst="rect">
            <a:avLst/>
          </a:prstGeom>
          <a:noFill/>
        </p:spPr>
        <p:txBody>
          <a:bodyPr wrap="square" rtlCol="0">
            <a:spAutoFit/>
          </a:bodyPr>
          <a:lstStyle/>
          <a:p>
            <a:r>
              <a:rPr lang="en-US" altLang="zh-CN" sz="2400" dirty="0">
                <a:latin typeface="微软雅黑" pitchFamily="34" charset="-122"/>
                <a:ea typeface="微软雅黑" pitchFamily="34" charset="-122"/>
              </a:rPr>
              <a:t>03</a:t>
            </a:r>
            <a:endParaRPr lang="zh-CN" altLang="en-US" sz="2400" dirty="0">
              <a:latin typeface="微软雅黑" pitchFamily="34" charset="-122"/>
              <a:ea typeface="微软雅黑" pitchFamily="34" charset="-122"/>
            </a:endParaRPr>
          </a:p>
        </p:txBody>
      </p:sp>
      <p:sp>
        <p:nvSpPr>
          <p:cNvPr id="3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主要经历</a:t>
            </a:r>
          </a:p>
        </p:txBody>
      </p:sp>
      <p:cxnSp>
        <p:nvCxnSpPr>
          <p:cNvPr id="3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371055238"/>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anim calcmode="lin" valueType="num">
                                          <p:cBhvr>
                                            <p:cTn id="10" dur="500" fill="hold"/>
                                            <p:tgtEl>
                                              <p:spTgt spid="32"/>
                                            </p:tgtEl>
                                            <p:attrNameLst>
                                              <p:attrName>ppt_x</p:attrName>
                                            </p:attrNameLst>
                                          </p:cBhvr>
                                          <p:tavLst>
                                            <p:tav tm="0">
                                              <p:val>
                                                <p:fltVal val="0.5"/>
                                              </p:val>
                                            </p:tav>
                                            <p:tav tm="100000">
                                              <p:val>
                                                <p:strVal val="#ppt_x"/>
                                              </p:val>
                                            </p:tav>
                                          </p:tavLst>
                                        </p:anim>
                                        <p:anim calcmode="lin" valueType="num">
                                          <p:cBhvr>
                                            <p:cTn id="11" dur="500" fill="hold"/>
                                            <p:tgtEl>
                                              <p:spTgt spid="3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1+#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500"/>
                                </p:stCondLst>
                                <p:childTnLst>
                                  <p:par>
                                    <p:cTn id="30" presetID="2" presetClass="entr" presetSubtype="8" fill="hold" nodeType="afterEffect" p14:presetBounceEnd="44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44000">
                                          <p:cBhvr additive="base">
                                            <p:cTn id="32"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2500"/>
                                </p:stCondLst>
                                <p:childTnLst>
                                  <p:par>
                                    <p:cTn id="41" presetID="14" presetClass="entr" presetSubtype="10" fill="hold" grpId="0" nodeType="afterEffect">
                                      <p:stCondLst>
                                        <p:cond delay="250"/>
                                      </p:stCondLst>
                                      <p:childTnLst>
                                        <p:set>
                                          <p:cBhvr>
                                            <p:cTn id="42" dur="1" fill="hold">
                                              <p:stCondLst>
                                                <p:cond delay="0"/>
                                              </p:stCondLst>
                                            </p:cTn>
                                            <p:tgtEl>
                                              <p:spTgt spid="48"/>
                                            </p:tgtEl>
                                            <p:attrNameLst>
                                              <p:attrName>style.visibility</p:attrName>
                                            </p:attrNameLst>
                                          </p:cBhvr>
                                          <p:to>
                                            <p:strVal val="visible"/>
                                          </p:to>
                                        </p:set>
                                        <p:animEffect transition="in" filter="randombar(horizontal)">
                                          <p:cBhvr>
                                            <p:cTn id="43" dur="400"/>
                                            <p:tgtEl>
                                              <p:spTgt spid="48"/>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400"/>
                                            <p:tgtEl>
                                              <p:spTgt spid="49"/>
                                            </p:tgtEl>
                                          </p:cBhvr>
                                        </p:animEffect>
                                      </p:childTnLst>
                                    </p:cTn>
                                  </p:par>
                                </p:childTnLst>
                              </p:cTn>
                            </p:par>
                            <p:par>
                              <p:cTn id="47" fill="hold">
                                <p:stCondLst>
                                  <p:cond delay="3150"/>
                                </p:stCondLst>
                                <p:childTnLst>
                                  <p:par>
                                    <p:cTn id="48" presetID="2" presetClass="entr" presetSubtype="8" fill="hold" nodeType="afterEffect" p14:presetBounceEnd="44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44000">
                                          <p:cBhvr additive="base">
                                            <p:cTn id="50" dur="500" fill="hold"/>
                                            <p:tgtEl>
                                              <p:spTgt spid="26"/>
                                            </p:tgtEl>
                                            <p:attrNameLst>
                                              <p:attrName>ppt_x</p:attrName>
                                            </p:attrNameLst>
                                          </p:cBhvr>
                                          <p:tavLst>
                                            <p:tav tm="0">
                                              <p:val>
                                                <p:strVal val="0-#ppt_w/2"/>
                                              </p:val>
                                            </p:tav>
                                            <p:tav tm="100000">
                                              <p:val>
                                                <p:strVal val="#ppt_x"/>
                                              </p:val>
                                            </p:tav>
                                          </p:tavLst>
                                        </p:anim>
                                        <p:anim calcmode="lin" valueType="num" p14:bounceEnd="44000">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6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150"/>
                                </p:stCondLst>
                                <p:childTnLst>
                                  <p:par>
                                    <p:cTn id="59" presetID="14" presetClass="entr" presetSubtype="10" fill="hold" grpId="0" nodeType="afterEffect">
                                      <p:stCondLst>
                                        <p:cond delay="250"/>
                                      </p:stCondLst>
                                      <p:childTnLst>
                                        <p:set>
                                          <p:cBhvr>
                                            <p:cTn id="60" dur="1" fill="hold">
                                              <p:stCondLst>
                                                <p:cond delay="0"/>
                                              </p:stCondLst>
                                            </p:cTn>
                                            <p:tgtEl>
                                              <p:spTgt spid="61"/>
                                            </p:tgtEl>
                                            <p:attrNameLst>
                                              <p:attrName>style.visibility</p:attrName>
                                            </p:attrNameLst>
                                          </p:cBhvr>
                                          <p:to>
                                            <p:strVal val="visible"/>
                                          </p:to>
                                        </p:set>
                                        <p:animEffect transition="in" filter="randombar(horizontal)">
                                          <p:cBhvr>
                                            <p:cTn id="61" dur="400"/>
                                            <p:tgtEl>
                                              <p:spTgt spid="61"/>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62"/>
                                            </p:tgtEl>
                                            <p:attrNameLst>
                                              <p:attrName>style.visibility</p:attrName>
                                            </p:attrNameLst>
                                          </p:cBhvr>
                                          <p:to>
                                            <p:strVal val="visible"/>
                                          </p:to>
                                        </p:set>
                                        <p:animEffect transition="in" filter="randombar(horizontal)">
                                          <p:cBhvr>
                                            <p:cTn id="64" dur="400"/>
                                            <p:tgtEl>
                                              <p:spTgt spid="62"/>
                                            </p:tgtEl>
                                          </p:cBhvr>
                                        </p:animEffect>
                                      </p:childTnLst>
                                    </p:cTn>
                                  </p:par>
                                </p:childTnLst>
                              </p:cTn>
                            </p:par>
                            <p:par>
                              <p:cTn id="65" fill="hold">
                                <p:stCondLst>
                                  <p:cond delay="4800"/>
                                </p:stCondLst>
                                <p:childTnLst>
                                  <p:par>
                                    <p:cTn id="66" presetID="2" presetClass="entr" presetSubtype="8" fill="hold" nodeType="afterEffect" p14:presetBounceEnd="44000">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14:bounceEnd="44000">
                                          <p:cBhvr additive="base">
                                            <p:cTn id="68" dur="500" fill="hold"/>
                                            <p:tgtEl>
                                              <p:spTgt spid="30"/>
                                            </p:tgtEl>
                                            <p:attrNameLst>
                                              <p:attrName>ppt_x</p:attrName>
                                            </p:attrNameLst>
                                          </p:cBhvr>
                                          <p:tavLst>
                                            <p:tav tm="0">
                                              <p:val>
                                                <p:strVal val="0-#ppt_w/2"/>
                                              </p:val>
                                            </p:tav>
                                            <p:tav tm="100000">
                                              <p:val>
                                                <p:strVal val="#ppt_x"/>
                                              </p:val>
                                            </p:tav>
                                          </p:tavLst>
                                        </p:anim>
                                        <p:anim calcmode="lin" valueType="num" p14:bounceEnd="44000">
                                          <p:cBhvr additive="base">
                                            <p:cTn id="69" dur="500" fill="hold"/>
                                            <p:tgtEl>
                                              <p:spTgt spid="30"/>
                                            </p:tgtEl>
                                            <p:attrNameLst>
                                              <p:attrName>ppt_y</p:attrName>
                                            </p:attrNameLst>
                                          </p:cBhvr>
                                          <p:tavLst>
                                            <p:tav tm="0">
                                              <p:val>
                                                <p:strVal val="#ppt_y"/>
                                              </p:val>
                                            </p:tav>
                                            <p:tav tm="100000">
                                              <p:val>
                                                <p:strVal val="#ppt_y"/>
                                              </p:val>
                                            </p:tav>
                                          </p:tavLst>
                                        </p:anim>
                                      </p:childTnLst>
                                    </p:cTn>
                                  </p:par>
                                </p:childTnLst>
                              </p:cTn>
                            </p:par>
                            <p:par>
                              <p:cTn id="70" fill="hold">
                                <p:stCondLst>
                                  <p:cond delay="53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5800"/>
                                </p:stCondLst>
                                <p:childTnLst>
                                  <p:par>
                                    <p:cTn id="77" presetID="14" presetClass="entr" presetSubtype="10" fill="hold" grpId="0" nodeType="afterEffect">
                                      <p:stCondLst>
                                        <p:cond delay="250"/>
                                      </p:stCondLst>
                                      <p:childTnLst>
                                        <p:set>
                                          <p:cBhvr>
                                            <p:cTn id="78" dur="1" fill="hold">
                                              <p:stCondLst>
                                                <p:cond delay="0"/>
                                              </p:stCondLst>
                                            </p:cTn>
                                            <p:tgtEl>
                                              <p:spTgt spid="77"/>
                                            </p:tgtEl>
                                            <p:attrNameLst>
                                              <p:attrName>style.visibility</p:attrName>
                                            </p:attrNameLst>
                                          </p:cBhvr>
                                          <p:to>
                                            <p:strVal val="visible"/>
                                          </p:to>
                                        </p:set>
                                        <p:animEffect transition="in" filter="randombar(horizontal)">
                                          <p:cBhvr>
                                            <p:cTn id="79" dur="400"/>
                                            <p:tgtEl>
                                              <p:spTgt spid="77"/>
                                            </p:tgtEl>
                                          </p:cBhvr>
                                        </p:animEffect>
                                      </p:childTnLst>
                                    </p:cTn>
                                  </p:par>
                                  <p:par>
                                    <p:cTn id="80" presetID="14" presetClass="entr" presetSubtype="10" fill="hold" grpId="0" nodeType="withEffect">
                                      <p:stCondLst>
                                        <p:cond delay="250"/>
                                      </p:stCondLst>
                                      <p:childTnLst>
                                        <p:set>
                                          <p:cBhvr>
                                            <p:cTn id="81" dur="1" fill="hold">
                                              <p:stCondLst>
                                                <p:cond delay="0"/>
                                              </p:stCondLst>
                                            </p:cTn>
                                            <p:tgtEl>
                                              <p:spTgt spid="78"/>
                                            </p:tgtEl>
                                            <p:attrNameLst>
                                              <p:attrName>style.visibility</p:attrName>
                                            </p:attrNameLst>
                                          </p:cBhvr>
                                          <p:to>
                                            <p:strVal val="visible"/>
                                          </p:to>
                                        </p:set>
                                        <p:animEffect transition="in" filter="randombar(horizontal)">
                                          <p:cBhvr>
                                            <p:cTn id="82" dur="400"/>
                                            <p:tgtEl>
                                              <p:spTgt spid="78"/>
                                            </p:tgtEl>
                                          </p:cBhvr>
                                        </p:animEffect>
                                      </p:childTnLst>
                                    </p:cTn>
                                  </p:par>
                                </p:childTnLst>
                              </p:cTn>
                            </p:par>
                            <p:par>
                              <p:cTn id="83" fill="hold">
                                <p:stCondLst>
                                  <p:cond delay="6450"/>
                                </p:stCondLst>
                                <p:childTnLst>
                                  <p:par>
                                    <p:cTn id="84" presetID="42"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2000"/>
                                            <p:tgtEl>
                                              <p:spTgt spid="41"/>
                                            </p:tgtEl>
                                          </p:cBhvr>
                                        </p:animEffect>
                                        <p:anim calcmode="lin" valueType="num">
                                          <p:cBhvr>
                                            <p:cTn id="87" dur="2000" fill="hold"/>
                                            <p:tgtEl>
                                              <p:spTgt spid="41"/>
                                            </p:tgtEl>
                                            <p:attrNameLst>
                                              <p:attrName>ppt_x</p:attrName>
                                            </p:attrNameLst>
                                          </p:cBhvr>
                                          <p:tavLst>
                                            <p:tav tm="0">
                                              <p:val>
                                                <p:strVal val="#ppt_x"/>
                                              </p:val>
                                            </p:tav>
                                            <p:tav tm="100000">
                                              <p:val>
                                                <p:strVal val="#ppt_x"/>
                                              </p:val>
                                            </p:tav>
                                          </p:tavLst>
                                        </p:anim>
                                        <p:anim calcmode="lin" valueType="num">
                                          <p:cBhvr>
                                            <p:cTn id="88" dur="2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7" grpId="0"/>
          <p:bldP spid="58" grpId="0"/>
          <p:bldP spid="48" grpId="0"/>
          <p:bldP spid="49" grpId="0"/>
          <p:bldP spid="61" grpId="0"/>
          <p:bldP spid="62" grpId="0"/>
          <p:bldP spid="77" grpId="0"/>
          <p:bldP spid="78" grpId="0"/>
          <p:bldP spid="5" grpId="0"/>
          <p:bldP spid="36" grpId="0"/>
          <p:bldP spid="37"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anim calcmode="lin" valueType="num">
                                          <p:cBhvr>
                                            <p:cTn id="10" dur="500" fill="hold"/>
                                            <p:tgtEl>
                                              <p:spTgt spid="32"/>
                                            </p:tgtEl>
                                            <p:attrNameLst>
                                              <p:attrName>ppt_x</p:attrName>
                                            </p:attrNameLst>
                                          </p:cBhvr>
                                          <p:tavLst>
                                            <p:tav tm="0">
                                              <p:val>
                                                <p:fltVal val="0.5"/>
                                              </p:val>
                                            </p:tav>
                                            <p:tav tm="100000">
                                              <p:val>
                                                <p:strVal val="#ppt_x"/>
                                              </p:val>
                                            </p:tav>
                                          </p:tavLst>
                                        </p:anim>
                                        <p:anim calcmode="lin" valueType="num">
                                          <p:cBhvr>
                                            <p:cTn id="11" dur="500" fill="hold"/>
                                            <p:tgtEl>
                                              <p:spTgt spid="3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1+#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2500"/>
                                </p:stCondLst>
                                <p:childTnLst>
                                  <p:par>
                                    <p:cTn id="41" presetID="14" presetClass="entr" presetSubtype="10" fill="hold" grpId="0" nodeType="afterEffect">
                                      <p:stCondLst>
                                        <p:cond delay="250"/>
                                      </p:stCondLst>
                                      <p:childTnLst>
                                        <p:set>
                                          <p:cBhvr>
                                            <p:cTn id="42" dur="1" fill="hold">
                                              <p:stCondLst>
                                                <p:cond delay="0"/>
                                              </p:stCondLst>
                                            </p:cTn>
                                            <p:tgtEl>
                                              <p:spTgt spid="48"/>
                                            </p:tgtEl>
                                            <p:attrNameLst>
                                              <p:attrName>style.visibility</p:attrName>
                                            </p:attrNameLst>
                                          </p:cBhvr>
                                          <p:to>
                                            <p:strVal val="visible"/>
                                          </p:to>
                                        </p:set>
                                        <p:animEffect transition="in" filter="randombar(horizontal)">
                                          <p:cBhvr>
                                            <p:cTn id="43" dur="400"/>
                                            <p:tgtEl>
                                              <p:spTgt spid="48"/>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400"/>
                                            <p:tgtEl>
                                              <p:spTgt spid="49"/>
                                            </p:tgtEl>
                                          </p:cBhvr>
                                        </p:animEffect>
                                      </p:childTnLst>
                                    </p:cTn>
                                  </p:par>
                                </p:childTnLst>
                              </p:cTn>
                            </p:par>
                            <p:par>
                              <p:cTn id="47" fill="hold">
                                <p:stCondLst>
                                  <p:cond delay="3150"/>
                                </p:stCondLst>
                                <p:childTnLst>
                                  <p:par>
                                    <p:cTn id="48" presetID="2"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36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4150"/>
                                </p:stCondLst>
                                <p:childTnLst>
                                  <p:par>
                                    <p:cTn id="59" presetID="14" presetClass="entr" presetSubtype="10" fill="hold" grpId="0" nodeType="afterEffect">
                                      <p:stCondLst>
                                        <p:cond delay="250"/>
                                      </p:stCondLst>
                                      <p:childTnLst>
                                        <p:set>
                                          <p:cBhvr>
                                            <p:cTn id="60" dur="1" fill="hold">
                                              <p:stCondLst>
                                                <p:cond delay="0"/>
                                              </p:stCondLst>
                                            </p:cTn>
                                            <p:tgtEl>
                                              <p:spTgt spid="61"/>
                                            </p:tgtEl>
                                            <p:attrNameLst>
                                              <p:attrName>style.visibility</p:attrName>
                                            </p:attrNameLst>
                                          </p:cBhvr>
                                          <p:to>
                                            <p:strVal val="visible"/>
                                          </p:to>
                                        </p:set>
                                        <p:animEffect transition="in" filter="randombar(horizontal)">
                                          <p:cBhvr>
                                            <p:cTn id="61" dur="400"/>
                                            <p:tgtEl>
                                              <p:spTgt spid="61"/>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62"/>
                                            </p:tgtEl>
                                            <p:attrNameLst>
                                              <p:attrName>style.visibility</p:attrName>
                                            </p:attrNameLst>
                                          </p:cBhvr>
                                          <p:to>
                                            <p:strVal val="visible"/>
                                          </p:to>
                                        </p:set>
                                        <p:animEffect transition="in" filter="randombar(horizontal)">
                                          <p:cBhvr>
                                            <p:cTn id="64" dur="400"/>
                                            <p:tgtEl>
                                              <p:spTgt spid="62"/>
                                            </p:tgtEl>
                                          </p:cBhvr>
                                        </p:animEffect>
                                      </p:childTnLst>
                                    </p:cTn>
                                  </p:par>
                                </p:childTnLst>
                              </p:cTn>
                            </p:par>
                            <p:par>
                              <p:cTn id="65" fill="hold">
                                <p:stCondLst>
                                  <p:cond delay="4800"/>
                                </p:stCondLst>
                                <p:childTnLst>
                                  <p:par>
                                    <p:cTn id="66" presetID="2" presetClass="entr" presetSubtype="8"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0-#ppt_w/2"/>
                                              </p:val>
                                            </p:tav>
                                            <p:tav tm="100000">
                                              <p:val>
                                                <p:strVal val="#ppt_x"/>
                                              </p:val>
                                            </p:tav>
                                          </p:tavLst>
                                        </p:anim>
                                        <p:anim calcmode="lin" valueType="num">
                                          <p:cBhvr additive="base">
                                            <p:cTn id="69" dur="500" fill="hold"/>
                                            <p:tgtEl>
                                              <p:spTgt spid="30"/>
                                            </p:tgtEl>
                                            <p:attrNameLst>
                                              <p:attrName>ppt_y</p:attrName>
                                            </p:attrNameLst>
                                          </p:cBhvr>
                                          <p:tavLst>
                                            <p:tav tm="0">
                                              <p:val>
                                                <p:strVal val="#ppt_y"/>
                                              </p:val>
                                            </p:tav>
                                            <p:tav tm="100000">
                                              <p:val>
                                                <p:strVal val="#ppt_y"/>
                                              </p:val>
                                            </p:tav>
                                          </p:tavLst>
                                        </p:anim>
                                      </p:childTnLst>
                                    </p:cTn>
                                  </p:par>
                                </p:childTnLst>
                              </p:cTn>
                            </p:par>
                            <p:par>
                              <p:cTn id="70" fill="hold">
                                <p:stCondLst>
                                  <p:cond delay="53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5800"/>
                                </p:stCondLst>
                                <p:childTnLst>
                                  <p:par>
                                    <p:cTn id="77" presetID="14" presetClass="entr" presetSubtype="10" fill="hold" grpId="0" nodeType="afterEffect">
                                      <p:stCondLst>
                                        <p:cond delay="250"/>
                                      </p:stCondLst>
                                      <p:childTnLst>
                                        <p:set>
                                          <p:cBhvr>
                                            <p:cTn id="78" dur="1" fill="hold">
                                              <p:stCondLst>
                                                <p:cond delay="0"/>
                                              </p:stCondLst>
                                            </p:cTn>
                                            <p:tgtEl>
                                              <p:spTgt spid="77"/>
                                            </p:tgtEl>
                                            <p:attrNameLst>
                                              <p:attrName>style.visibility</p:attrName>
                                            </p:attrNameLst>
                                          </p:cBhvr>
                                          <p:to>
                                            <p:strVal val="visible"/>
                                          </p:to>
                                        </p:set>
                                        <p:animEffect transition="in" filter="randombar(horizontal)">
                                          <p:cBhvr>
                                            <p:cTn id="79" dur="400"/>
                                            <p:tgtEl>
                                              <p:spTgt spid="77"/>
                                            </p:tgtEl>
                                          </p:cBhvr>
                                        </p:animEffect>
                                      </p:childTnLst>
                                    </p:cTn>
                                  </p:par>
                                  <p:par>
                                    <p:cTn id="80" presetID="14" presetClass="entr" presetSubtype="10" fill="hold" grpId="0" nodeType="withEffect">
                                      <p:stCondLst>
                                        <p:cond delay="250"/>
                                      </p:stCondLst>
                                      <p:childTnLst>
                                        <p:set>
                                          <p:cBhvr>
                                            <p:cTn id="81" dur="1" fill="hold">
                                              <p:stCondLst>
                                                <p:cond delay="0"/>
                                              </p:stCondLst>
                                            </p:cTn>
                                            <p:tgtEl>
                                              <p:spTgt spid="78"/>
                                            </p:tgtEl>
                                            <p:attrNameLst>
                                              <p:attrName>style.visibility</p:attrName>
                                            </p:attrNameLst>
                                          </p:cBhvr>
                                          <p:to>
                                            <p:strVal val="visible"/>
                                          </p:to>
                                        </p:set>
                                        <p:animEffect transition="in" filter="randombar(horizontal)">
                                          <p:cBhvr>
                                            <p:cTn id="82" dur="400"/>
                                            <p:tgtEl>
                                              <p:spTgt spid="78"/>
                                            </p:tgtEl>
                                          </p:cBhvr>
                                        </p:animEffect>
                                      </p:childTnLst>
                                    </p:cTn>
                                  </p:par>
                                </p:childTnLst>
                              </p:cTn>
                            </p:par>
                            <p:par>
                              <p:cTn id="83" fill="hold">
                                <p:stCondLst>
                                  <p:cond delay="6450"/>
                                </p:stCondLst>
                                <p:childTnLst>
                                  <p:par>
                                    <p:cTn id="84" presetID="42"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2000"/>
                                            <p:tgtEl>
                                              <p:spTgt spid="41"/>
                                            </p:tgtEl>
                                          </p:cBhvr>
                                        </p:animEffect>
                                        <p:anim calcmode="lin" valueType="num">
                                          <p:cBhvr>
                                            <p:cTn id="87" dur="2000" fill="hold"/>
                                            <p:tgtEl>
                                              <p:spTgt spid="41"/>
                                            </p:tgtEl>
                                            <p:attrNameLst>
                                              <p:attrName>ppt_x</p:attrName>
                                            </p:attrNameLst>
                                          </p:cBhvr>
                                          <p:tavLst>
                                            <p:tav tm="0">
                                              <p:val>
                                                <p:strVal val="#ppt_x"/>
                                              </p:val>
                                            </p:tav>
                                            <p:tav tm="100000">
                                              <p:val>
                                                <p:strVal val="#ppt_x"/>
                                              </p:val>
                                            </p:tav>
                                          </p:tavLst>
                                        </p:anim>
                                        <p:anim calcmode="lin" valueType="num">
                                          <p:cBhvr>
                                            <p:cTn id="88" dur="2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7" grpId="0"/>
          <p:bldP spid="58" grpId="0"/>
          <p:bldP spid="48" grpId="0"/>
          <p:bldP spid="49" grpId="0"/>
          <p:bldP spid="61" grpId="0"/>
          <p:bldP spid="62" grpId="0"/>
          <p:bldP spid="77" grpId="0"/>
          <p:bldP spid="78" grpId="0"/>
          <p:bldP spid="5" grpId="0"/>
          <p:bldP spid="36" grpId="0"/>
          <p:bldP spid="37" grpId="0"/>
          <p:bldP spid="4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644" y="1529423"/>
            <a:ext cx="1918097" cy="681038"/>
            <a:chOff x="2864644" y="1529423"/>
            <a:chExt cx="1918097" cy="681038"/>
          </a:xfrm>
        </p:grpSpPr>
        <p:sp>
          <p:nvSpPr>
            <p:cNvPr id="26" name="任意多边形 5"/>
            <p:cNvSpPr>
              <a:spLocks noChangeArrowheads="1"/>
            </p:cNvSpPr>
            <p:nvPr/>
          </p:nvSpPr>
          <p:spPr bwMode="auto">
            <a:xfrm>
              <a:off x="2864644"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27" name="文本框 24"/>
            <p:cNvSpPr>
              <a:spLocks noChangeArrowheads="1"/>
            </p:cNvSpPr>
            <p:nvPr/>
          </p:nvSpPr>
          <p:spPr bwMode="auto">
            <a:xfrm>
              <a:off x="3086531" y="1680151"/>
              <a:ext cx="162261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精诚协助</a:t>
              </a:r>
            </a:p>
          </p:txBody>
        </p:sp>
      </p:grpSp>
      <p:grpSp>
        <p:nvGrpSpPr>
          <p:cNvPr id="2" name="组合 1"/>
          <p:cNvGrpSpPr/>
          <p:nvPr/>
        </p:nvGrpSpPr>
        <p:grpSpPr>
          <a:xfrm>
            <a:off x="1262063" y="1529423"/>
            <a:ext cx="1918097" cy="681038"/>
            <a:chOff x="1262063" y="1529423"/>
            <a:chExt cx="1918097" cy="681038"/>
          </a:xfrm>
        </p:grpSpPr>
        <p:sp>
          <p:nvSpPr>
            <p:cNvPr id="29" name="任意多边形 4"/>
            <p:cNvSpPr>
              <a:spLocks noChangeArrowheads="1"/>
            </p:cNvSpPr>
            <p:nvPr/>
          </p:nvSpPr>
          <p:spPr bwMode="auto">
            <a:xfrm>
              <a:off x="1262063"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30" name="文本框 25"/>
            <p:cNvSpPr>
              <a:spLocks noChangeArrowheads="1"/>
            </p:cNvSpPr>
            <p:nvPr/>
          </p:nvSpPr>
          <p:spPr bwMode="auto">
            <a:xfrm>
              <a:off x="1460556" y="1651423"/>
              <a:ext cx="166888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专注专业</a:t>
              </a:r>
            </a:p>
          </p:txBody>
        </p:sp>
      </p:grpSp>
      <p:grpSp>
        <p:nvGrpSpPr>
          <p:cNvPr id="5" name="组合 4"/>
          <p:cNvGrpSpPr/>
          <p:nvPr/>
        </p:nvGrpSpPr>
        <p:grpSpPr>
          <a:xfrm>
            <a:off x="6072188" y="1529423"/>
            <a:ext cx="1916906" cy="681038"/>
            <a:chOff x="6072188" y="1529423"/>
            <a:chExt cx="1916906" cy="681038"/>
          </a:xfrm>
        </p:grpSpPr>
        <p:sp>
          <p:nvSpPr>
            <p:cNvPr id="32" name="任意多边形 7"/>
            <p:cNvSpPr>
              <a:spLocks noChangeArrowheads="1"/>
            </p:cNvSpPr>
            <p:nvPr/>
          </p:nvSpPr>
          <p:spPr bwMode="auto">
            <a:xfrm>
              <a:off x="6072188" y="1529423"/>
              <a:ext cx="1916906"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33" name="文本框 26"/>
            <p:cNvSpPr>
              <a:spLocks noChangeArrowheads="1"/>
            </p:cNvSpPr>
            <p:nvPr/>
          </p:nvSpPr>
          <p:spPr bwMode="auto">
            <a:xfrm>
              <a:off x="6298713" y="1680151"/>
              <a:ext cx="1621603"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开放成长</a:t>
              </a:r>
            </a:p>
          </p:txBody>
        </p:sp>
      </p:grpSp>
      <p:grpSp>
        <p:nvGrpSpPr>
          <p:cNvPr id="4" name="组合 3"/>
          <p:cNvGrpSpPr/>
          <p:nvPr/>
        </p:nvGrpSpPr>
        <p:grpSpPr>
          <a:xfrm>
            <a:off x="4468416" y="1529423"/>
            <a:ext cx="1918097" cy="681038"/>
            <a:chOff x="4468416" y="1529423"/>
            <a:chExt cx="1918097" cy="681038"/>
          </a:xfrm>
        </p:grpSpPr>
        <p:sp>
          <p:nvSpPr>
            <p:cNvPr id="35" name="任意多边形 6"/>
            <p:cNvSpPr>
              <a:spLocks noChangeArrowheads="1"/>
            </p:cNvSpPr>
            <p:nvPr/>
          </p:nvSpPr>
          <p:spPr bwMode="auto">
            <a:xfrm>
              <a:off x="4468416"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3600">
                <a:solidFill>
                  <a:schemeClr val="accent1"/>
                </a:solidFill>
                <a:latin typeface="微软雅黑" panose="020B0503020204020204" pitchFamily="34" charset="-122"/>
                <a:ea typeface="微软雅黑" panose="020B0503020204020204" pitchFamily="34" charset="-122"/>
              </a:endParaRPr>
            </a:p>
          </p:txBody>
        </p:sp>
        <p:sp>
          <p:nvSpPr>
            <p:cNvPr id="36" name="文本框 27"/>
            <p:cNvSpPr>
              <a:spLocks noChangeArrowheads="1"/>
            </p:cNvSpPr>
            <p:nvPr/>
          </p:nvSpPr>
          <p:spPr bwMode="auto">
            <a:xfrm>
              <a:off x="4708945" y="1651425"/>
              <a:ext cx="1604638"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用于开拓</a:t>
              </a:r>
            </a:p>
          </p:txBody>
        </p:sp>
      </p:grpSp>
      <p:sp>
        <p:nvSpPr>
          <p:cNvPr id="37" name="矩形 47"/>
          <p:cNvSpPr>
            <a:spLocks noChangeArrowheads="1"/>
          </p:cNvSpPr>
          <p:nvPr/>
        </p:nvSpPr>
        <p:spPr bwMode="auto">
          <a:xfrm>
            <a:off x="950119" y="3684777"/>
            <a:ext cx="7219950"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8" name="矩形 32"/>
          <p:cNvSpPr>
            <a:spLocks noChangeArrowheads="1"/>
          </p:cNvSpPr>
          <p:nvPr/>
        </p:nvSpPr>
        <p:spPr bwMode="auto">
          <a:xfrm>
            <a:off x="1516745" y="2418820"/>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矩形 47"/>
          <p:cNvSpPr>
            <a:spLocks noChangeArrowheads="1"/>
          </p:cNvSpPr>
          <p:nvPr/>
        </p:nvSpPr>
        <p:spPr bwMode="auto">
          <a:xfrm>
            <a:off x="1296592" y="2778389"/>
            <a:ext cx="1431131"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0" name="矩形 34"/>
          <p:cNvSpPr>
            <a:spLocks noChangeArrowheads="1"/>
          </p:cNvSpPr>
          <p:nvPr/>
        </p:nvSpPr>
        <p:spPr bwMode="auto">
          <a:xfrm>
            <a:off x="3196716" y="2418820"/>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1" name="矩形 47"/>
          <p:cNvSpPr>
            <a:spLocks noChangeArrowheads="1"/>
          </p:cNvSpPr>
          <p:nvPr/>
        </p:nvSpPr>
        <p:spPr bwMode="auto">
          <a:xfrm>
            <a:off x="3007519" y="2778389"/>
            <a:ext cx="140612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2" name="矩形 36"/>
          <p:cNvSpPr>
            <a:spLocks noChangeArrowheads="1"/>
          </p:cNvSpPr>
          <p:nvPr/>
        </p:nvSpPr>
        <p:spPr bwMode="auto">
          <a:xfrm>
            <a:off x="4874307" y="2418820"/>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3" name="矩形 47"/>
          <p:cNvSpPr>
            <a:spLocks noChangeArrowheads="1"/>
          </p:cNvSpPr>
          <p:nvPr/>
        </p:nvSpPr>
        <p:spPr bwMode="auto">
          <a:xfrm>
            <a:off x="4693444" y="2778389"/>
            <a:ext cx="1419225"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4" name="矩形 38"/>
          <p:cNvSpPr>
            <a:spLocks noChangeArrowheads="1"/>
          </p:cNvSpPr>
          <p:nvPr/>
        </p:nvSpPr>
        <p:spPr bwMode="auto">
          <a:xfrm>
            <a:off x="6553683" y="2418820"/>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5" name="矩形 47"/>
          <p:cNvSpPr>
            <a:spLocks noChangeArrowheads="1"/>
          </p:cNvSpPr>
          <p:nvPr/>
        </p:nvSpPr>
        <p:spPr bwMode="auto">
          <a:xfrm>
            <a:off x="6392466" y="2778389"/>
            <a:ext cx="1406128"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46" name="直接连接符 8"/>
          <p:cNvSpPr>
            <a:spLocks noChangeShapeType="1"/>
          </p:cNvSpPr>
          <p:nvPr/>
        </p:nvSpPr>
        <p:spPr bwMode="auto">
          <a:xfrm>
            <a:off x="1062038" y="3582383"/>
            <a:ext cx="7019925" cy="1191"/>
          </a:xfrm>
          <a:prstGeom prst="line">
            <a:avLst/>
          </a:prstGeom>
          <a:noFill/>
          <a:ln w="635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核心竞争力</a:t>
            </a:r>
          </a:p>
        </p:txBody>
      </p:sp>
      <p:cxnSp>
        <p:nvCxnSpPr>
          <p:cNvPr id="4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24735232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400"/>
                                        <p:tgtEl>
                                          <p:spTgt spid="38"/>
                                        </p:tgtEl>
                                        <p:attrNameLst>
                                          <p:attrName>ppt_y</p:attrName>
                                        </p:attrNameLst>
                                      </p:cBhvr>
                                      <p:tavLst>
                                        <p:tav tm="0">
                                          <p:val>
                                            <p:strVal val="#ppt_y-#ppt_h*1.125000"/>
                                          </p:val>
                                        </p:tav>
                                        <p:tav tm="100000">
                                          <p:val>
                                            <p:strVal val="#ppt_y"/>
                                          </p:val>
                                        </p:tav>
                                      </p:tavLst>
                                    </p:anim>
                                    <p:animEffect>
                                      <p:cBhvr>
                                        <p:cTn id="28" dur="400"/>
                                        <p:tgtEl>
                                          <p:spTgt spid="3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400"/>
                                        <p:tgtEl>
                                          <p:spTgt spid="39"/>
                                        </p:tgtEl>
                                        <p:attrNameLst>
                                          <p:attrName>ppt_y</p:attrName>
                                        </p:attrNameLst>
                                      </p:cBhvr>
                                      <p:tavLst>
                                        <p:tav tm="0">
                                          <p:val>
                                            <p:strVal val="#ppt_y-#ppt_h*1.125000"/>
                                          </p:val>
                                        </p:tav>
                                        <p:tav tm="100000">
                                          <p:val>
                                            <p:strVal val="#ppt_y"/>
                                          </p:val>
                                        </p:tav>
                                      </p:tavLst>
                                    </p:anim>
                                    <p:animEffect>
                                      <p:cBhvr>
                                        <p:cTn id="32" dur="400"/>
                                        <p:tgtEl>
                                          <p:spTgt spid="39"/>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400"/>
                                        <p:tgtEl>
                                          <p:spTgt spid="40"/>
                                        </p:tgtEl>
                                        <p:attrNameLst>
                                          <p:attrName>ppt_y</p:attrName>
                                        </p:attrNameLst>
                                      </p:cBhvr>
                                      <p:tavLst>
                                        <p:tav tm="0">
                                          <p:val>
                                            <p:strVal val="#ppt_y-#ppt_h*1.125000"/>
                                          </p:val>
                                        </p:tav>
                                        <p:tav tm="100000">
                                          <p:val>
                                            <p:strVal val="#ppt_y"/>
                                          </p:val>
                                        </p:tav>
                                      </p:tavLst>
                                    </p:anim>
                                    <p:animEffect>
                                      <p:cBhvr>
                                        <p:cTn id="36" dur="4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400"/>
                                        <p:tgtEl>
                                          <p:spTgt spid="41"/>
                                        </p:tgtEl>
                                        <p:attrNameLst>
                                          <p:attrName>ppt_y</p:attrName>
                                        </p:attrNameLst>
                                      </p:cBhvr>
                                      <p:tavLst>
                                        <p:tav tm="0">
                                          <p:val>
                                            <p:strVal val="#ppt_y-#ppt_h*1.125000"/>
                                          </p:val>
                                        </p:tav>
                                        <p:tav tm="100000">
                                          <p:val>
                                            <p:strVal val="#ppt_y"/>
                                          </p:val>
                                        </p:tav>
                                      </p:tavLst>
                                    </p:anim>
                                    <p:animEffect>
                                      <p:cBhvr>
                                        <p:cTn id="40" dur="400"/>
                                        <p:tgtEl>
                                          <p:spTgt spid="41"/>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400"/>
                                        <p:tgtEl>
                                          <p:spTgt spid="42"/>
                                        </p:tgtEl>
                                        <p:attrNameLst>
                                          <p:attrName>ppt_y</p:attrName>
                                        </p:attrNameLst>
                                      </p:cBhvr>
                                      <p:tavLst>
                                        <p:tav tm="0">
                                          <p:val>
                                            <p:strVal val="#ppt_y-#ppt_h*1.125000"/>
                                          </p:val>
                                        </p:tav>
                                        <p:tav tm="100000">
                                          <p:val>
                                            <p:strVal val="#ppt_y"/>
                                          </p:val>
                                        </p:tav>
                                      </p:tavLst>
                                    </p:anim>
                                    <p:animEffect>
                                      <p:cBhvr>
                                        <p:cTn id="44" dur="400"/>
                                        <p:tgtEl>
                                          <p:spTgt spid="4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400"/>
                                        <p:tgtEl>
                                          <p:spTgt spid="43"/>
                                        </p:tgtEl>
                                        <p:attrNameLst>
                                          <p:attrName>ppt_y</p:attrName>
                                        </p:attrNameLst>
                                      </p:cBhvr>
                                      <p:tavLst>
                                        <p:tav tm="0">
                                          <p:val>
                                            <p:strVal val="#ppt_y-#ppt_h*1.125000"/>
                                          </p:val>
                                        </p:tav>
                                        <p:tav tm="100000">
                                          <p:val>
                                            <p:strVal val="#ppt_y"/>
                                          </p:val>
                                        </p:tav>
                                      </p:tavLst>
                                    </p:anim>
                                    <p:animEffect>
                                      <p:cBhvr>
                                        <p:cTn id="48" dur="400"/>
                                        <p:tgtEl>
                                          <p:spTgt spid="43"/>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400"/>
                                        <p:tgtEl>
                                          <p:spTgt spid="44"/>
                                        </p:tgtEl>
                                        <p:attrNameLst>
                                          <p:attrName>ppt_y</p:attrName>
                                        </p:attrNameLst>
                                      </p:cBhvr>
                                      <p:tavLst>
                                        <p:tav tm="0">
                                          <p:val>
                                            <p:strVal val="#ppt_y-#ppt_h*1.125000"/>
                                          </p:val>
                                        </p:tav>
                                        <p:tav tm="100000">
                                          <p:val>
                                            <p:strVal val="#ppt_y"/>
                                          </p:val>
                                        </p:tav>
                                      </p:tavLst>
                                    </p:anim>
                                    <p:animEffect>
                                      <p:cBhvr>
                                        <p:cTn id="52" dur="400"/>
                                        <p:tgtEl>
                                          <p:spTgt spid="4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400"/>
                                        <p:tgtEl>
                                          <p:spTgt spid="45"/>
                                        </p:tgtEl>
                                        <p:attrNameLst>
                                          <p:attrName>ppt_y</p:attrName>
                                        </p:attrNameLst>
                                      </p:cBhvr>
                                      <p:tavLst>
                                        <p:tav tm="0">
                                          <p:val>
                                            <p:strVal val="#ppt_y-#ppt_h*1.125000"/>
                                          </p:val>
                                        </p:tav>
                                        <p:tav tm="100000">
                                          <p:val>
                                            <p:strVal val="#ppt_y"/>
                                          </p:val>
                                        </p:tav>
                                      </p:tavLst>
                                    </p:anim>
                                    <p:animEffect>
                                      <p:cBhvr>
                                        <p:cTn id="56" dur="400"/>
                                        <p:tgtEl>
                                          <p:spTgt spid="45"/>
                                        </p:tgtEl>
                                      </p:cBhvr>
                                    </p:animEffect>
                                  </p:childTnLst>
                                </p:cTn>
                              </p:par>
                            </p:childTnLst>
                          </p:cTn>
                        </p:par>
                        <p:par>
                          <p:cTn id="57" fill="hold">
                            <p:stCondLst>
                              <p:cond delay="2400"/>
                            </p:stCondLst>
                            <p:childTnLst>
                              <p:par>
                                <p:cTn id="58" presetID="16" presetClass="entr" presetSubtype="37"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p:cBhvr>
                                        <p:cTn id="60" dur="75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p:cBhvr>
                                        <p:cTn id="65" dur="500"/>
                                        <p:tgtEl>
                                          <p:spTgt spid="37"/>
                                        </p:tgtEl>
                                      </p:cBhvr>
                                    </p:animEffect>
                                  </p:childTnLst>
                                </p:cTn>
                              </p:par>
                            </p:childTnLst>
                          </p:cTn>
                        </p:par>
                        <p:par>
                          <p:cTn id="66" fill="hold">
                            <p:stCondLst>
                              <p:cond delay="31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2000"/>
                                        <p:tgtEl>
                                          <p:spTgt spid="28"/>
                                        </p:tgtEl>
                                      </p:cBhvr>
                                    </p:animEffect>
                                    <p:anim calcmode="lin" valueType="num">
                                      <p:cBhvr>
                                        <p:cTn id="70" dur="2000" fill="hold"/>
                                        <p:tgtEl>
                                          <p:spTgt spid="28"/>
                                        </p:tgtEl>
                                        <p:attrNameLst>
                                          <p:attrName>ppt_x</p:attrName>
                                        </p:attrNameLst>
                                      </p:cBhvr>
                                      <p:tavLst>
                                        <p:tav tm="0">
                                          <p:val>
                                            <p:strVal val="#ppt_x"/>
                                          </p:val>
                                        </p:tav>
                                        <p:tav tm="100000">
                                          <p:val>
                                            <p:strVal val="#ppt_x"/>
                                          </p:val>
                                        </p:tav>
                                      </p:tavLst>
                                    </p:anim>
                                    <p:anim calcmode="lin" valueType="num">
                                      <p:cBhvr>
                                        <p:cTn id="71"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6747" y="1190848"/>
            <a:ext cx="6696075" cy="654050"/>
            <a:chOff x="1006747" y="1190848"/>
            <a:chExt cx="6696075" cy="654050"/>
          </a:xfrm>
        </p:grpSpPr>
        <p:sp>
          <p:nvSpPr>
            <p:cNvPr id="63" name="矩形 1"/>
            <p:cNvSpPr>
              <a:spLocks noChangeArrowheads="1"/>
            </p:cNvSpPr>
            <p:nvPr/>
          </p:nvSpPr>
          <p:spPr bwMode="auto">
            <a:xfrm>
              <a:off x="1006747" y="1190848"/>
              <a:ext cx="4132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69" name="任意多边形 577"/>
            <p:cNvSpPr>
              <a:spLocks noChangeArrowheads="1"/>
            </p:cNvSpPr>
            <p:nvPr/>
          </p:nvSpPr>
          <p:spPr bwMode="auto">
            <a:xfrm>
              <a:off x="1024210" y="1798861"/>
              <a:ext cx="6678612" cy="46037"/>
            </a:xfrm>
            <a:custGeom>
              <a:avLst/>
              <a:gdLst>
                <a:gd name="T0" fmla="*/ 6678612 w 4397828"/>
                <a:gd name="T1" fmla="*/ 0 h 46990"/>
                <a:gd name="T2" fmla="*/ 6678612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chemeClr val="tx2"/>
            </a:solidFill>
            <a:ln w="12700" cap="flat" cmpd="sng">
              <a:solidFill>
                <a:schemeClr val="tx2"/>
              </a:solidFill>
              <a:prstDash val="solid"/>
              <a:bevel/>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006747" y="2060798"/>
            <a:ext cx="6630988" cy="773113"/>
            <a:chOff x="1006747" y="2060798"/>
            <a:chExt cx="6630988" cy="773113"/>
          </a:xfrm>
        </p:grpSpPr>
        <p:sp>
          <p:nvSpPr>
            <p:cNvPr id="70" name="矩形 1"/>
            <p:cNvSpPr>
              <a:spLocks noChangeArrowheads="1"/>
            </p:cNvSpPr>
            <p:nvPr/>
          </p:nvSpPr>
          <p:spPr bwMode="auto">
            <a:xfrm>
              <a:off x="1006747" y="2060798"/>
              <a:ext cx="387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71" name="任意多边形 631"/>
            <p:cNvSpPr>
              <a:spLocks noChangeArrowheads="1"/>
            </p:cNvSpPr>
            <p:nvPr/>
          </p:nvSpPr>
          <p:spPr bwMode="auto">
            <a:xfrm>
              <a:off x="1024210" y="2786286"/>
              <a:ext cx="6613525" cy="47625"/>
            </a:xfrm>
            <a:custGeom>
              <a:avLst/>
              <a:gdLst>
                <a:gd name="T0" fmla="*/ 6613525 w 4397828"/>
                <a:gd name="T1" fmla="*/ 0 h 46990"/>
                <a:gd name="T2" fmla="*/ 6613525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solidFill>
              <a:schemeClr val="accent3"/>
            </a:solidFill>
            <a:ln w="12700" cap="flat" cmpd="sng">
              <a:solidFill>
                <a:schemeClr val="bg2"/>
              </a:solidFill>
              <a:prstDash val="solid"/>
              <a:bevel/>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06747" y="3122836"/>
            <a:ext cx="6319838" cy="693737"/>
            <a:chOff x="1006747" y="3122836"/>
            <a:chExt cx="6319838" cy="693737"/>
          </a:xfrm>
        </p:grpSpPr>
        <p:sp>
          <p:nvSpPr>
            <p:cNvPr id="72" name="矩形 1"/>
            <p:cNvSpPr>
              <a:spLocks noChangeArrowheads="1"/>
            </p:cNvSpPr>
            <p:nvPr/>
          </p:nvSpPr>
          <p:spPr bwMode="auto">
            <a:xfrm>
              <a:off x="1006747" y="3122836"/>
              <a:ext cx="4075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73" name="任意多边形 634"/>
            <p:cNvSpPr>
              <a:spLocks noChangeArrowheads="1"/>
            </p:cNvSpPr>
            <p:nvPr/>
          </p:nvSpPr>
          <p:spPr bwMode="auto">
            <a:xfrm>
              <a:off x="1024210" y="3773711"/>
              <a:ext cx="6302375" cy="42862"/>
            </a:xfrm>
            <a:custGeom>
              <a:avLst/>
              <a:gdLst>
                <a:gd name="T0" fmla="*/ 6302375 w 4397828"/>
                <a:gd name="T1" fmla="*/ 0 h 43180"/>
                <a:gd name="T2" fmla="*/ 630237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solidFill>
              <a:schemeClr val="accent3"/>
            </a:solidFill>
            <a:ln w="12700" cap="flat" cmpd="sng">
              <a:solidFill>
                <a:schemeClr val="tx1"/>
              </a:solidFill>
              <a:prstDash val="solid"/>
              <a:bevel/>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006747" y="3961036"/>
            <a:ext cx="6724650" cy="842962"/>
            <a:chOff x="1006747" y="3961036"/>
            <a:chExt cx="6724650" cy="842962"/>
          </a:xfrm>
        </p:grpSpPr>
        <p:sp>
          <p:nvSpPr>
            <p:cNvPr id="74" name="矩形 1"/>
            <p:cNvSpPr>
              <a:spLocks noChangeArrowheads="1"/>
            </p:cNvSpPr>
            <p:nvPr/>
          </p:nvSpPr>
          <p:spPr bwMode="auto">
            <a:xfrm>
              <a:off x="1006747" y="3961036"/>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75" name="任意多边形 636"/>
            <p:cNvSpPr>
              <a:spLocks noChangeArrowheads="1"/>
            </p:cNvSpPr>
            <p:nvPr/>
          </p:nvSpPr>
          <p:spPr bwMode="auto">
            <a:xfrm>
              <a:off x="1024210" y="4759548"/>
              <a:ext cx="6707187" cy="44450"/>
            </a:xfrm>
            <a:custGeom>
              <a:avLst/>
              <a:gdLst>
                <a:gd name="T0" fmla="*/ 6707187 w 4397828"/>
                <a:gd name="T1" fmla="*/ 0 h 45720"/>
                <a:gd name="T2" fmla="*/ 6707187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solidFill>
              <a:schemeClr val="accent3"/>
            </a:solidFill>
            <a:ln w="12700" cap="flat" cmpd="sng">
              <a:solidFill>
                <a:schemeClr val="accent1"/>
              </a:solidFill>
              <a:prstDash val="solid"/>
              <a:bevel/>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grpSp>
      <p:sp>
        <p:nvSpPr>
          <p:cNvPr id="32" name="Freeform 5"/>
          <p:cNvSpPr>
            <a:spLocks noChangeArrowheads="1"/>
          </p:cNvSpPr>
          <p:nvPr/>
        </p:nvSpPr>
        <p:spPr bwMode="auto">
          <a:xfrm>
            <a:off x="4969594" y="612998"/>
            <a:ext cx="2589212" cy="1192213"/>
          </a:xfrm>
          <a:custGeom>
            <a:avLst/>
            <a:gdLst>
              <a:gd name="T0" fmla="*/ 2463608 w 1175"/>
              <a:gd name="T1" fmla="*/ 857247 h 541"/>
              <a:gd name="T2" fmla="*/ 1004835 w 1175"/>
              <a:gd name="T3" fmla="*/ 229187 h 541"/>
              <a:gd name="T4" fmla="*/ 0 w 1175"/>
              <a:gd name="T5" fmla="*/ 1192213 h 541"/>
              <a:gd name="T6" fmla="*/ 2589212 w 1175"/>
              <a:gd name="T7" fmla="*/ 1192213 h 541"/>
              <a:gd name="T8" fmla="*/ 2463608 w 1175"/>
              <a:gd name="T9" fmla="*/ 857247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Freeform 6"/>
          <p:cNvSpPr>
            <a:spLocks noChangeArrowheads="1"/>
          </p:cNvSpPr>
          <p:nvPr/>
        </p:nvSpPr>
        <p:spPr bwMode="auto">
          <a:xfrm>
            <a:off x="4883422" y="1805211"/>
            <a:ext cx="2928938" cy="984250"/>
          </a:xfrm>
          <a:custGeom>
            <a:avLst/>
            <a:gdLst>
              <a:gd name="T0" fmla="*/ 259861 w 1330"/>
              <a:gd name="T1" fmla="*/ 495428 h 447"/>
              <a:gd name="T2" fmla="*/ 224625 w 1330"/>
              <a:gd name="T3" fmla="*/ 618734 h 447"/>
              <a:gd name="T4" fmla="*/ 17618 w 1330"/>
              <a:gd name="T5" fmla="*/ 955625 h 447"/>
              <a:gd name="T6" fmla="*/ 0 w 1330"/>
              <a:gd name="T7" fmla="*/ 984250 h 447"/>
              <a:gd name="T8" fmla="*/ 2752761 w 1330"/>
              <a:gd name="T9" fmla="*/ 984250 h 447"/>
              <a:gd name="T10" fmla="*/ 2818828 w 1330"/>
              <a:gd name="T11" fmla="*/ 0 h 447"/>
              <a:gd name="T12" fmla="*/ 231232 w 1330"/>
              <a:gd name="T13" fmla="*/ 0 h 447"/>
              <a:gd name="T14" fmla="*/ 259861 w 1330"/>
              <a:gd name="T15" fmla="*/ 495428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Freeform 7"/>
          <p:cNvSpPr>
            <a:spLocks noChangeArrowheads="1"/>
          </p:cNvSpPr>
          <p:nvPr/>
        </p:nvSpPr>
        <p:spPr bwMode="auto">
          <a:xfrm>
            <a:off x="4864372" y="2789461"/>
            <a:ext cx="2773363" cy="985837"/>
          </a:xfrm>
          <a:custGeom>
            <a:avLst/>
            <a:gdLst>
              <a:gd name="T0" fmla="*/ 2205 w 1258"/>
              <a:gd name="T1" fmla="*/ 55136 h 447"/>
              <a:gd name="T2" fmla="*/ 44092 w 1258"/>
              <a:gd name="T3" fmla="*/ 143354 h 447"/>
              <a:gd name="T4" fmla="*/ 257936 w 1258"/>
              <a:gd name="T5" fmla="*/ 176436 h 447"/>
              <a:gd name="T6" fmla="*/ 288800 w 1258"/>
              <a:gd name="T7" fmla="*/ 240394 h 447"/>
              <a:gd name="T8" fmla="*/ 242504 w 1258"/>
              <a:gd name="T9" fmla="*/ 286709 h 447"/>
              <a:gd name="T10" fmla="*/ 220458 w 1258"/>
              <a:gd name="T11" fmla="*/ 333023 h 447"/>
              <a:gd name="T12" fmla="*/ 242504 w 1258"/>
              <a:gd name="T13" fmla="*/ 385954 h 447"/>
              <a:gd name="T14" fmla="*/ 304232 w 1258"/>
              <a:gd name="T15" fmla="*/ 476378 h 447"/>
              <a:gd name="T16" fmla="*/ 286596 w 1258"/>
              <a:gd name="T17" fmla="*/ 502843 h 447"/>
              <a:gd name="T18" fmla="*/ 268959 w 1258"/>
              <a:gd name="T19" fmla="*/ 542541 h 447"/>
              <a:gd name="T20" fmla="*/ 273368 w 1258"/>
              <a:gd name="T21" fmla="*/ 602088 h 447"/>
              <a:gd name="T22" fmla="*/ 374779 w 1258"/>
              <a:gd name="T23" fmla="*/ 694717 h 447"/>
              <a:gd name="T24" fmla="*/ 376983 w 1258"/>
              <a:gd name="T25" fmla="*/ 725594 h 447"/>
              <a:gd name="T26" fmla="*/ 394620 w 1258"/>
              <a:gd name="T27" fmla="*/ 985837 h 447"/>
              <a:gd name="T28" fmla="*/ 2460312 w 1258"/>
              <a:gd name="T29" fmla="*/ 985837 h 447"/>
              <a:gd name="T30" fmla="*/ 2387561 w 1258"/>
              <a:gd name="T31" fmla="*/ 730005 h 447"/>
              <a:gd name="T32" fmla="*/ 2623451 w 1258"/>
              <a:gd name="T33" fmla="*/ 222751 h 447"/>
              <a:gd name="T34" fmla="*/ 2773363 w 1258"/>
              <a:gd name="T35" fmla="*/ 0 h 447"/>
              <a:gd name="T36" fmla="*/ 17637 w 1258"/>
              <a:gd name="T37" fmla="*/ 0 h 447"/>
              <a:gd name="T38" fmla="*/ 2205 w 1258"/>
              <a:gd name="T39" fmla="*/ 55136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Freeform 8"/>
          <p:cNvSpPr>
            <a:spLocks noChangeArrowheads="1"/>
          </p:cNvSpPr>
          <p:nvPr/>
        </p:nvSpPr>
        <p:spPr bwMode="auto">
          <a:xfrm>
            <a:off x="5259660" y="3773711"/>
            <a:ext cx="2471737" cy="985837"/>
          </a:xfrm>
          <a:custGeom>
            <a:avLst/>
            <a:gdLst>
              <a:gd name="T0" fmla="*/ 48465 w 1122"/>
              <a:gd name="T1" fmla="*/ 63958 h 447"/>
              <a:gd name="T2" fmla="*/ 641065 w 1122"/>
              <a:gd name="T3" fmla="*/ 28671 h 447"/>
              <a:gd name="T4" fmla="*/ 786462 w 1122"/>
              <a:gd name="T5" fmla="*/ 500638 h 447"/>
              <a:gd name="T6" fmla="*/ 777650 w 1122"/>
              <a:gd name="T7" fmla="*/ 500638 h 447"/>
              <a:gd name="T8" fmla="*/ 308416 w 1122"/>
              <a:gd name="T9" fmla="*/ 985837 h 447"/>
              <a:gd name="T10" fmla="*/ 2324138 w 1122"/>
              <a:gd name="T11" fmla="*/ 985837 h 447"/>
              <a:gd name="T12" fmla="*/ 2471737 w 1122"/>
              <a:gd name="T13" fmla="*/ 985837 h 447"/>
              <a:gd name="T14" fmla="*/ 2286687 w 1122"/>
              <a:gd name="T15" fmla="*/ 494021 h 447"/>
              <a:gd name="T16" fmla="*/ 2064187 w 1122"/>
              <a:gd name="T17" fmla="*/ 0 h 447"/>
              <a:gd name="T18" fmla="*/ 0 w 1122"/>
              <a:gd name="T19" fmla="*/ 0 h 447"/>
              <a:gd name="T20" fmla="*/ 48465 w 1122"/>
              <a:gd name="T21" fmla="*/ 63958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8" name="TextBox 614"/>
          <p:cNvSpPr>
            <a:spLocks noChangeArrowheads="1"/>
          </p:cNvSpPr>
          <p:nvPr/>
        </p:nvSpPr>
        <p:spPr bwMode="auto">
          <a:xfrm>
            <a:off x="5396223" y="122259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团队管理</a:t>
            </a:r>
          </a:p>
        </p:txBody>
      </p:sp>
      <p:sp>
        <p:nvSpPr>
          <p:cNvPr id="64" name="TextBox 626"/>
          <p:cNvSpPr>
            <a:spLocks noChangeArrowheads="1"/>
          </p:cNvSpPr>
          <p:nvPr/>
        </p:nvSpPr>
        <p:spPr bwMode="auto">
          <a:xfrm>
            <a:off x="6242361" y="2130648"/>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管理项目</a:t>
            </a:r>
          </a:p>
        </p:txBody>
      </p:sp>
      <p:sp>
        <p:nvSpPr>
          <p:cNvPr id="66" name="TextBox 627"/>
          <p:cNvSpPr>
            <a:spLocks noChangeArrowheads="1"/>
          </p:cNvSpPr>
          <p:nvPr/>
        </p:nvSpPr>
        <p:spPr bwMode="auto">
          <a:xfrm>
            <a:off x="5530367" y="312283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时间管理</a:t>
            </a:r>
          </a:p>
        </p:txBody>
      </p:sp>
      <p:sp>
        <p:nvSpPr>
          <p:cNvPr id="68" name="TextBox 628"/>
          <p:cNvSpPr>
            <a:spLocks noChangeArrowheads="1"/>
          </p:cNvSpPr>
          <p:nvPr/>
        </p:nvSpPr>
        <p:spPr bwMode="auto">
          <a:xfrm>
            <a:off x="6372200" y="413407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得失管理</a:t>
            </a:r>
          </a:p>
        </p:txBody>
      </p:sp>
      <p:sp>
        <p:nvSpPr>
          <p:cNvPr id="27"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管理理念</a:t>
            </a:r>
          </a:p>
        </p:txBody>
      </p:sp>
      <p:cxnSp>
        <p:nvCxnSpPr>
          <p:cNvPr id="2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80967083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1+#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1+#ppt_w/2"/>
                                          </p:val>
                                        </p:tav>
                                        <p:tav tm="100000">
                                          <p:val>
                                            <p:strVal val="#ppt_x"/>
                                          </p:val>
                                        </p:tav>
                                      </p:tavLst>
                                    </p:anim>
                                    <p:anim calcmode="lin" valueType="num">
                                      <p:cBhvr additive="base">
                                        <p:cTn id="28" dur="500" fill="hold"/>
                                        <p:tgtEl>
                                          <p:spTgt spid="6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1+#ppt_w/2"/>
                                          </p:val>
                                        </p:tav>
                                        <p:tav tm="100000">
                                          <p:val>
                                            <p:strVal val="#ppt_x"/>
                                          </p:val>
                                        </p:tav>
                                      </p:tavLst>
                                    </p:anim>
                                    <p:anim calcmode="lin" valueType="num">
                                      <p:cBhvr additive="base">
                                        <p:cTn id="32" dur="500" fill="hold"/>
                                        <p:tgtEl>
                                          <p:spTgt spid="6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1+#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1+#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anim calcmode="lin" valueType="num">
                                      <p:cBhvr>
                                        <p:cTn id="65" dur="2000" fill="hold"/>
                                        <p:tgtEl>
                                          <p:spTgt spid="25"/>
                                        </p:tgtEl>
                                        <p:attrNameLst>
                                          <p:attrName>ppt_x</p:attrName>
                                        </p:attrNameLst>
                                      </p:cBhvr>
                                      <p:tavLst>
                                        <p:tav tm="0">
                                          <p:val>
                                            <p:strVal val="#ppt_x"/>
                                          </p:val>
                                        </p:tav>
                                        <p:tav tm="100000">
                                          <p:val>
                                            <p:strVal val="#ppt_x"/>
                                          </p:val>
                                        </p:tav>
                                      </p:tavLst>
                                    </p:anim>
                                    <p:anim calcmode="lin" valueType="num">
                                      <p:cBhvr>
                                        <p:cTn id="66"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8" grpId="0"/>
      <p:bldP spid="64" grpId="0"/>
      <p:bldP spid="66" grpId="0"/>
      <p:bldP spid="68"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61157" y="1425377"/>
            <a:ext cx="1704975" cy="1722437"/>
            <a:chOff x="1561157" y="1425377"/>
            <a:chExt cx="1704975" cy="1722437"/>
          </a:xfrm>
        </p:grpSpPr>
        <p:sp>
          <p:nvSpPr>
            <p:cNvPr id="26" name="Freeform 5"/>
            <p:cNvSpPr>
              <a:spLocks noChangeArrowheads="1"/>
            </p:cNvSpPr>
            <p:nvPr/>
          </p:nvSpPr>
          <p:spPr bwMode="auto">
            <a:xfrm>
              <a:off x="1561157" y="1425377"/>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TextBox 692"/>
            <p:cNvSpPr>
              <a:spLocks noChangeArrowheads="1"/>
            </p:cNvSpPr>
            <p:nvPr/>
          </p:nvSpPr>
          <p:spPr bwMode="auto">
            <a:xfrm>
              <a:off x="2010421" y="1603276"/>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
            <p:cNvSpPr>
              <a:spLocks noChangeArrowheads="1"/>
            </p:cNvSpPr>
            <p:nvPr/>
          </p:nvSpPr>
          <p:spPr bwMode="auto">
            <a:xfrm>
              <a:off x="1624657" y="2331626"/>
              <a:ext cx="1568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团队责任心</a:t>
              </a:r>
            </a:p>
          </p:txBody>
        </p:sp>
        <p:sp>
          <p:nvSpPr>
            <p:cNvPr id="39" name="直接连接符 4"/>
            <p:cNvSpPr>
              <a:spLocks noChangeShapeType="1"/>
            </p:cNvSpPr>
            <p:nvPr/>
          </p:nvSpPr>
          <p:spPr bwMode="auto">
            <a:xfrm>
              <a:off x="1710382" y="2283718"/>
              <a:ext cx="1387475"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42" name="TextBox 60"/>
          <p:cNvSpPr>
            <a:spLocks noChangeArrowheads="1"/>
          </p:cNvSpPr>
          <p:nvPr/>
        </p:nvSpPr>
        <p:spPr bwMode="auto">
          <a:xfrm>
            <a:off x="1830084" y="329065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43" name="直接连接符 65"/>
          <p:cNvSpPr>
            <a:spLocks noChangeShapeType="1"/>
          </p:cNvSpPr>
          <p:nvPr/>
        </p:nvSpPr>
        <p:spPr bwMode="auto">
          <a:xfrm>
            <a:off x="1526688" y="3652609"/>
            <a:ext cx="1666418" cy="0"/>
          </a:xfrm>
          <a:prstGeom prst="line">
            <a:avLst/>
          </a:prstGeom>
          <a:noFill/>
          <a:ln w="5080">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1515575" y="3657371"/>
            <a:ext cx="17505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在此录入上述图表的综合描述说明，在此录入在此录入上述图表的综合描述</a:t>
            </a:r>
            <a:endParaRPr lang="zh-CN" altLang="en-US" sz="1000" dirty="0">
              <a:solidFill>
                <a:schemeClr val="accent1"/>
              </a:solidFill>
              <a:latin typeface="微软雅黑" panose="020B0503020204020204" pitchFamily="34" charset="-122"/>
              <a:ea typeface="微软雅黑" panose="020B0503020204020204" pitchFamily="34" charset="-122"/>
            </a:endParaRPr>
          </a:p>
          <a:p>
            <a:pPr>
              <a:spcBef>
                <a:spcPct val="0"/>
              </a:spcBef>
            </a:pPr>
            <a:endParaRPr lang="en-US" altLang="zh-CN"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5" name="直接连接符 62"/>
          <p:cNvSpPr>
            <a:spLocks noChangeShapeType="1"/>
          </p:cNvSpPr>
          <p:nvPr/>
        </p:nvSpPr>
        <p:spPr bwMode="auto">
          <a:xfrm>
            <a:off x="1526687" y="4262209"/>
            <a:ext cx="1666419" cy="0"/>
          </a:xfrm>
          <a:prstGeom prst="line">
            <a:avLst/>
          </a:prstGeom>
          <a:noFill/>
          <a:ln w="5080">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850073" y="1425377"/>
            <a:ext cx="1704975" cy="1722437"/>
            <a:chOff x="3850073" y="1425377"/>
            <a:chExt cx="1704975" cy="1722437"/>
          </a:xfrm>
        </p:grpSpPr>
        <p:sp>
          <p:nvSpPr>
            <p:cNvPr id="47" name="Freeform 5"/>
            <p:cNvSpPr>
              <a:spLocks noChangeArrowheads="1"/>
            </p:cNvSpPr>
            <p:nvPr/>
          </p:nvSpPr>
          <p:spPr bwMode="auto">
            <a:xfrm>
              <a:off x="3850073" y="1425377"/>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9" name="TextBox 692"/>
            <p:cNvSpPr>
              <a:spLocks noChangeArrowheads="1"/>
            </p:cNvSpPr>
            <p:nvPr/>
          </p:nvSpPr>
          <p:spPr bwMode="auto">
            <a:xfrm>
              <a:off x="4299337" y="1603276"/>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矩形 1"/>
            <p:cNvSpPr>
              <a:spLocks noChangeArrowheads="1"/>
            </p:cNvSpPr>
            <p:nvPr/>
          </p:nvSpPr>
          <p:spPr bwMode="auto">
            <a:xfrm>
              <a:off x="3913573" y="2331626"/>
              <a:ext cx="1568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关注团队成长</a:t>
              </a:r>
            </a:p>
          </p:txBody>
        </p:sp>
        <p:sp>
          <p:nvSpPr>
            <p:cNvPr id="51" name="直接连接符 4"/>
            <p:cNvSpPr>
              <a:spLocks noChangeShapeType="1"/>
            </p:cNvSpPr>
            <p:nvPr/>
          </p:nvSpPr>
          <p:spPr bwMode="auto">
            <a:xfrm>
              <a:off x="3999298" y="2283718"/>
              <a:ext cx="1387475"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52" name="TextBox 60"/>
          <p:cNvSpPr>
            <a:spLocks noChangeArrowheads="1"/>
          </p:cNvSpPr>
          <p:nvPr/>
        </p:nvSpPr>
        <p:spPr bwMode="auto">
          <a:xfrm>
            <a:off x="4119000" y="329065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53" name="直接连接符 65"/>
          <p:cNvSpPr>
            <a:spLocks noChangeShapeType="1"/>
          </p:cNvSpPr>
          <p:nvPr/>
        </p:nvSpPr>
        <p:spPr bwMode="auto">
          <a:xfrm>
            <a:off x="3815604" y="3652609"/>
            <a:ext cx="1666418" cy="0"/>
          </a:xfrm>
          <a:prstGeom prst="line">
            <a:avLst/>
          </a:prstGeom>
          <a:noFill/>
          <a:ln w="508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4" name="矩形 1"/>
          <p:cNvSpPr>
            <a:spLocks noChangeArrowheads="1"/>
          </p:cNvSpPr>
          <p:nvPr/>
        </p:nvSpPr>
        <p:spPr bwMode="auto">
          <a:xfrm>
            <a:off x="3804491" y="3657371"/>
            <a:ext cx="17505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在此录入上述图表的综合描述说明，在此录入在此录入上述图表的综合描述</a:t>
            </a:r>
            <a:endParaRPr lang="zh-CN" altLang="en-US" sz="1000" dirty="0">
              <a:solidFill>
                <a:schemeClr val="accent1"/>
              </a:solidFill>
              <a:latin typeface="微软雅黑" panose="020B0503020204020204" pitchFamily="34" charset="-122"/>
              <a:ea typeface="微软雅黑" panose="020B0503020204020204" pitchFamily="34" charset="-122"/>
            </a:endParaRPr>
          </a:p>
          <a:p>
            <a:pPr>
              <a:spcBef>
                <a:spcPct val="0"/>
              </a:spcBef>
            </a:pPr>
            <a:endParaRPr lang="en-US" altLang="zh-CN"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5" name="直接连接符 62"/>
          <p:cNvSpPr>
            <a:spLocks noChangeShapeType="1"/>
          </p:cNvSpPr>
          <p:nvPr/>
        </p:nvSpPr>
        <p:spPr bwMode="auto">
          <a:xfrm>
            <a:off x="3815603" y="4262209"/>
            <a:ext cx="1666419" cy="0"/>
          </a:xfrm>
          <a:prstGeom prst="line">
            <a:avLst/>
          </a:prstGeom>
          <a:noFill/>
          <a:ln w="508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179393" y="1425377"/>
            <a:ext cx="1704975" cy="1722437"/>
            <a:chOff x="6179393" y="1425377"/>
            <a:chExt cx="1704975" cy="1722437"/>
          </a:xfrm>
        </p:grpSpPr>
        <p:sp>
          <p:nvSpPr>
            <p:cNvPr id="57" name="Freeform 5"/>
            <p:cNvSpPr>
              <a:spLocks noChangeArrowheads="1"/>
            </p:cNvSpPr>
            <p:nvPr/>
          </p:nvSpPr>
          <p:spPr bwMode="auto">
            <a:xfrm>
              <a:off x="6179393" y="1425377"/>
              <a:ext cx="1704975" cy="1722437"/>
            </a:xfrm>
            <a:custGeom>
              <a:avLst/>
              <a:gdLst>
                <a:gd name="T0" fmla="*/ 843120 w 455"/>
                <a:gd name="T1" fmla="*/ 1722437 h 459"/>
                <a:gd name="T2" fmla="*/ 1704975 w 455"/>
                <a:gd name="T3" fmla="*/ 863095 h 459"/>
                <a:gd name="T4" fmla="*/ 843120 w 455"/>
                <a:gd name="T5" fmla="*/ 0 h 459"/>
                <a:gd name="T6" fmla="*/ 0 w 455"/>
                <a:gd name="T7" fmla="*/ 694228 h 459"/>
                <a:gd name="T8" fmla="*/ 18736 w 455"/>
                <a:gd name="T9" fmla="*/ 1722437 h 459"/>
                <a:gd name="T10" fmla="*/ 843120 w 455"/>
                <a:gd name="T11" fmla="*/ 172243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8" name="TextBox 692"/>
            <p:cNvSpPr>
              <a:spLocks noChangeArrowheads="1"/>
            </p:cNvSpPr>
            <p:nvPr/>
          </p:nvSpPr>
          <p:spPr bwMode="auto">
            <a:xfrm>
              <a:off x="6628657" y="1603276"/>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4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1"/>
            <p:cNvSpPr>
              <a:spLocks noChangeArrowheads="1"/>
            </p:cNvSpPr>
            <p:nvPr/>
          </p:nvSpPr>
          <p:spPr bwMode="auto">
            <a:xfrm>
              <a:off x="6242893" y="2331626"/>
              <a:ext cx="1568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团队心理建设</a:t>
              </a:r>
            </a:p>
          </p:txBody>
        </p:sp>
        <p:sp>
          <p:nvSpPr>
            <p:cNvPr id="60" name="直接连接符 4"/>
            <p:cNvSpPr>
              <a:spLocks noChangeShapeType="1"/>
            </p:cNvSpPr>
            <p:nvPr/>
          </p:nvSpPr>
          <p:spPr bwMode="auto">
            <a:xfrm>
              <a:off x="6328618" y="2283718"/>
              <a:ext cx="1387475"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61" name="TextBox 60"/>
          <p:cNvSpPr>
            <a:spLocks noChangeArrowheads="1"/>
          </p:cNvSpPr>
          <p:nvPr/>
        </p:nvSpPr>
        <p:spPr bwMode="auto">
          <a:xfrm>
            <a:off x="6448320" y="329065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2" name="直接连接符 65"/>
          <p:cNvSpPr>
            <a:spLocks noChangeShapeType="1"/>
          </p:cNvSpPr>
          <p:nvPr/>
        </p:nvSpPr>
        <p:spPr bwMode="auto">
          <a:xfrm>
            <a:off x="6144924" y="3652609"/>
            <a:ext cx="1666418" cy="0"/>
          </a:xfrm>
          <a:prstGeom prst="line">
            <a:avLst/>
          </a:prstGeom>
          <a:noFill/>
          <a:ln w="5080">
            <a:solidFill>
              <a:schemeClr val="bg2"/>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5" name="矩形 1"/>
          <p:cNvSpPr>
            <a:spLocks noChangeArrowheads="1"/>
          </p:cNvSpPr>
          <p:nvPr/>
        </p:nvSpPr>
        <p:spPr bwMode="auto">
          <a:xfrm>
            <a:off x="6133811" y="3657371"/>
            <a:ext cx="17505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在此录入上述图表的综合描述说明，在此录入在此录入上述图表的综合描述</a:t>
            </a:r>
            <a:endParaRPr lang="zh-CN" altLang="en-US" sz="1000" dirty="0">
              <a:solidFill>
                <a:schemeClr val="accent1"/>
              </a:solidFill>
              <a:latin typeface="微软雅黑" panose="020B0503020204020204" pitchFamily="34" charset="-122"/>
              <a:ea typeface="微软雅黑" panose="020B0503020204020204" pitchFamily="34" charset="-122"/>
            </a:endParaRPr>
          </a:p>
          <a:p>
            <a:pPr>
              <a:spcBef>
                <a:spcPct val="0"/>
              </a:spcBef>
            </a:pPr>
            <a:endParaRPr lang="en-US" altLang="zh-CN"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7" name="直接连接符 62"/>
          <p:cNvSpPr>
            <a:spLocks noChangeShapeType="1"/>
          </p:cNvSpPr>
          <p:nvPr/>
        </p:nvSpPr>
        <p:spPr bwMode="auto">
          <a:xfrm>
            <a:off x="6144923" y="4262209"/>
            <a:ext cx="1666419" cy="0"/>
          </a:xfrm>
          <a:prstGeom prst="line">
            <a:avLst/>
          </a:prstGeom>
          <a:noFill/>
          <a:ln w="5080">
            <a:solidFill>
              <a:schemeClr val="bg2"/>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领导能力</a:t>
            </a:r>
          </a:p>
        </p:txBody>
      </p:sp>
      <p:cxnSp>
        <p:nvCxnSpPr>
          <p:cNvPr id="3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33875014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ppt_x"/>
                                          </p:val>
                                        </p:tav>
                                        <p:tav tm="100000">
                                          <p:val>
                                            <p:strVal val="#ppt_x"/>
                                          </p:val>
                                        </p:tav>
                                      </p:tavLst>
                                    </p:anim>
                                    <p:anim calcmode="lin" valueType="num">
                                      <p:cBhvr additive="base">
                                        <p:cTn id="45" dur="500" fill="hold"/>
                                        <p:tgtEl>
                                          <p:spTgt spid="5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ppt_x"/>
                                          </p:val>
                                        </p:tav>
                                        <p:tav tm="100000">
                                          <p:val>
                                            <p:strVal val="#ppt_x"/>
                                          </p:val>
                                        </p:tav>
                                      </p:tavLst>
                                    </p:anim>
                                    <p:anim calcmode="lin" valueType="num">
                                      <p:cBhvr additive="base">
                                        <p:cTn id="5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ppt_x"/>
                                          </p:val>
                                        </p:tav>
                                        <p:tav tm="100000">
                                          <p:val>
                                            <p:strVal val="#ppt_x"/>
                                          </p:val>
                                        </p:tav>
                                      </p:tavLst>
                                    </p:anim>
                                    <p:anim calcmode="lin" valueType="num">
                                      <p:cBhvr additive="base">
                                        <p:cTn id="63" dur="500" fill="hold"/>
                                        <p:tgtEl>
                                          <p:spTgt spid="6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fill="hold"/>
                                        <p:tgtEl>
                                          <p:spTgt spid="62"/>
                                        </p:tgtEl>
                                        <p:attrNameLst>
                                          <p:attrName>ppt_x</p:attrName>
                                        </p:attrNameLst>
                                      </p:cBhvr>
                                      <p:tavLst>
                                        <p:tav tm="0">
                                          <p:val>
                                            <p:strVal val="#ppt_x"/>
                                          </p:val>
                                        </p:tav>
                                        <p:tav tm="100000">
                                          <p:val>
                                            <p:strVal val="#ppt_x"/>
                                          </p:val>
                                        </p:tav>
                                      </p:tavLst>
                                    </p:anim>
                                    <p:anim calcmode="lin" valueType="num">
                                      <p:cBhvr additive="base">
                                        <p:cTn id="67" dur="500" fill="hold"/>
                                        <p:tgtEl>
                                          <p:spTgt spid="6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additive="base">
                                        <p:cTn id="70" dur="500" fill="hold"/>
                                        <p:tgtEl>
                                          <p:spTgt spid="65"/>
                                        </p:tgtEl>
                                        <p:attrNameLst>
                                          <p:attrName>ppt_x</p:attrName>
                                        </p:attrNameLst>
                                      </p:cBhvr>
                                      <p:tavLst>
                                        <p:tav tm="0">
                                          <p:val>
                                            <p:strVal val="#ppt_x"/>
                                          </p:val>
                                        </p:tav>
                                        <p:tav tm="100000">
                                          <p:val>
                                            <p:strVal val="#ppt_x"/>
                                          </p:val>
                                        </p:tav>
                                      </p:tavLst>
                                    </p:anim>
                                    <p:anim calcmode="lin" valueType="num">
                                      <p:cBhvr additive="base">
                                        <p:cTn id="71" dur="500" fill="hold"/>
                                        <p:tgtEl>
                                          <p:spTgt spid="6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000"/>
                                        <p:tgtEl>
                                          <p:spTgt spid="32"/>
                                        </p:tgtEl>
                                      </p:cBhvr>
                                    </p:animEffect>
                                    <p:anim calcmode="lin" valueType="num">
                                      <p:cBhvr>
                                        <p:cTn id="80" dur="2000" fill="hold"/>
                                        <p:tgtEl>
                                          <p:spTgt spid="32"/>
                                        </p:tgtEl>
                                        <p:attrNameLst>
                                          <p:attrName>ppt_x</p:attrName>
                                        </p:attrNameLst>
                                      </p:cBhvr>
                                      <p:tavLst>
                                        <p:tav tm="0">
                                          <p:val>
                                            <p:strVal val="#ppt_x"/>
                                          </p:val>
                                        </p:tav>
                                        <p:tav tm="100000">
                                          <p:val>
                                            <p:strVal val="#ppt_x"/>
                                          </p:val>
                                        </p:tav>
                                      </p:tavLst>
                                    </p:anim>
                                    <p:anim calcmode="lin" valueType="num">
                                      <p:cBhvr>
                                        <p:cTn id="81"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45" grpId="0" animBg="1"/>
      <p:bldP spid="52" grpId="0"/>
      <p:bldP spid="53" grpId="0" animBg="1"/>
      <p:bldP spid="54" grpId="0"/>
      <p:bldP spid="55" grpId="0" animBg="1"/>
      <p:bldP spid="61" grpId="0"/>
      <p:bldP spid="62" grpId="0" animBg="1"/>
      <p:bldP spid="65" grpId="0"/>
      <p:bldP spid="67"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边形 3"/>
          <p:cNvSpPr>
            <a:spLocks noChangeArrowheads="1"/>
          </p:cNvSpPr>
          <p:nvPr/>
        </p:nvSpPr>
        <p:spPr bwMode="auto">
          <a:xfrm>
            <a:off x="-47625" y="2452688"/>
            <a:ext cx="5326856" cy="875110"/>
          </a:xfrm>
          <a:prstGeom prst="homePlate">
            <a:avLst>
              <a:gd name="adj" fmla="val 47936"/>
            </a:avLst>
          </a:prstGeom>
          <a:noFill/>
          <a:ln w="12700">
            <a:solidFill>
              <a:schemeClr val="accent3"/>
            </a:solidFill>
            <a:bevel/>
            <a:headEnd/>
            <a:tailEnd/>
          </a:ln>
          <a:extLst>
            <a:ext uri="{909E8E84-426E-40DD-AFC4-6F175D3DCCD1}">
              <a14:hiddenFill xmlns:a14="http://schemas.microsoft.com/office/drawing/2010/main">
                <a:solidFill>
                  <a:srgbClr val="FFFFFF"/>
                </a:solidFill>
              </a14:hiddenFill>
            </a:ext>
          </a:extLst>
        </p:spPr>
        <p:txBody>
          <a:bodyPr lIns="68573" tIns="34287" rIns="68573" bIns="34287"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燕尾形 2"/>
          <p:cNvSpPr>
            <a:spLocks noChangeArrowheads="1"/>
          </p:cNvSpPr>
          <p:nvPr/>
        </p:nvSpPr>
        <p:spPr bwMode="auto">
          <a:xfrm>
            <a:off x="717947" y="2459831"/>
            <a:ext cx="798909" cy="867966"/>
          </a:xfrm>
          <a:prstGeom prst="chevron">
            <a:avLst>
              <a:gd name="adj" fmla="val 54426"/>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燕尾形 4"/>
          <p:cNvSpPr>
            <a:spLocks noChangeArrowheads="1"/>
          </p:cNvSpPr>
          <p:nvPr/>
        </p:nvSpPr>
        <p:spPr bwMode="auto">
          <a:xfrm>
            <a:off x="1275160" y="2459831"/>
            <a:ext cx="798909" cy="867966"/>
          </a:xfrm>
          <a:prstGeom prst="chevron">
            <a:avLst>
              <a:gd name="adj" fmla="val 54426"/>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燕尾形 5"/>
          <p:cNvSpPr>
            <a:spLocks noChangeArrowheads="1"/>
          </p:cNvSpPr>
          <p:nvPr/>
        </p:nvSpPr>
        <p:spPr bwMode="auto">
          <a:xfrm>
            <a:off x="1832372" y="2459831"/>
            <a:ext cx="798909" cy="867966"/>
          </a:xfrm>
          <a:prstGeom prst="chevron">
            <a:avLst>
              <a:gd name="adj" fmla="val 54426"/>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燕尾形 6"/>
          <p:cNvSpPr>
            <a:spLocks noChangeArrowheads="1"/>
          </p:cNvSpPr>
          <p:nvPr/>
        </p:nvSpPr>
        <p:spPr bwMode="auto">
          <a:xfrm>
            <a:off x="2389585" y="2459831"/>
            <a:ext cx="798909" cy="867966"/>
          </a:xfrm>
          <a:prstGeom prst="chevron">
            <a:avLst>
              <a:gd name="adj" fmla="val 54426"/>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 name="组合 30"/>
          <p:cNvGrpSpPr>
            <a:grpSpLocks/>
          </p:cNvGrpSpPr>
          <p:nvPr/>
        </p:nvGrpSpPr>
        <p:grpSpPr bwMode="auto">
          <a:xfrm>
            <a:off x="3157537" y="2170510"/>
            <a:ext cx="1777604" cy="1695450"/>
            <a:chOff x="0" y="0"/>
            <a:chExt cx="533400" cy="487363"/>
          </a:xfrm>
        </p:grpSpPr>
        <p:sp>
          <p:nvSpPr>
            <p:cNvPr id="31" name="Oval 312"/>
            <p:cNvSpPr>
              <a:spLocks noChangeArrowheads="1"/>
            </p:cNvSpPr>
            <p:nvPr/>
          </p:nvSpPr>
          <p:spPr bwMode="auto">
            <a:xfrm>
              <a:off x="371475" y="0"/>
              <a:ext cx="93663" cy="889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313"/>
            <p:cNvSpPr>
              <a:spLocks noChangeArrowheads="1"/>
            </p:cNvSpPr>
            <p:nvPr/>
          </p:nvSpPr>
          <p:spPr bwMode="auto">
            <a:xfrm>
              <a:off x="0" y="55563"/>
              <a:ext cx="533400" cy="431800"/>
            </a:xfrm>
            <a:custGeom>
              <a:avLst/>
              <a:gdLst>
                <a:gd name="T0" fmla="*/ 98769152 w 142"/>
                <a:gd name="T1" fmla="*/ 845903710 h 115"/>
                <a:gd name="T2" fmla="*/ 126990520 w 142"/>
                <a:gd name="T3" fmla="*/ 845903710 h 115"/>
                <a:gd name="T4" fmla="*/ 507962079 w 142"/>
                <a:gd name="T5" fmla="*/ 845903710 h 115"/>
                <a:gd name="T6" fmla="*/ 1086475699 w 142"/>
                <a:gd name="T7" fmla="*/ 169179240 h 115"/>
                <a:gd name="T8" fmla="*/ 945376373 w 142"/>
                <a:gd name="T9" fmla="*/ 169179240 h 115"/>
                <a:gd name="T10" fmla="*/ 677282772 w 142"/>
                <a:gd name="T11" fmla="*/ 479346812 h 115"/>
                <a:gd name="T12" fmla="*/ 606734987 w 142"/>
                <a:gd name="T13" fmla="*/ 507541475 h 115"/>
                <a:gd name="T14" fmla="*/ 522074641 w 142"/>
                <a:gd name="T15" fmla="*/ 422949977 h 115"/>
                <a:gd name="T16" fmla="*/ 550292252 w 142"/>
                <a:gd name="T17" fmla="*/ 352461443 h 115"/>
                <a:gd name="T18" fmla="*/ 832494659 w 142"/>
                <a:gd name="T19" fmla="*/ 28198417 h 115"/>
                <a:gd name="T20" fmla="*/ 903046200 w 142"/>
                <a:gd name="T21" fmla="*/ 0 h 115"/>
                <a:gd name="T22" fmla="*/ 1312235370 w 142"/>
                <a:gd name="T23" fmla="*/ 0 h 115"/>
                <a:gd name="T24" fmla="*/ 1608550339 w 142"/>
                <a:gd name="T25" fmla="*/ 211476866 h 115"/>
                <a:gd name="T26" fmla="*/ 1608550339 w 142"/>
                <a:gd name="T27" fmla="*/ 451148395 h 115"/>
                <a:gd name="T28" fmla="*/ 1904861552 w 142"/>
                <a:gd name="T29" fmla="*/ 451148395 h 115"/>
                <a:gd name="T30" fmla="*/ 1961300531 w 142"/>
                <a:gd name="T31" fmla="*/ 479346812 h 115"/>
                <a:gd name="T32" fmla="*/ 1961300531 w 142"/>
                <a:gd name="T33" fmla="*/ 606232181 h 115"/>
                <a:gd name="T34" fmla="*/ 1904861552 w 142"/>
                <a:gd name="T35" fmla="*/ 634426843 h 115"/>
                <a:gd name="T36" fmla="*/ 1537998799 w 142"/>
                <a:gd name="T37" fmla="*/ 634426843 h 115"/>
                <a:gd name="T38" fmla="*/ 1425117085 w 142"/>
                <a:gd name="T39" fmla="*/ 535739892 h 115"/>
                <a:gd name="T40" fmla="*/ 1425117085 w 142"/>
                <a:gd name="T41" fmla="*/ 380656106 h 115"/>
                <a:gd name="T42" fmla="*/ 1213466218 w 142"/>
                <a:gd name="T43" fmla="*/ 634426843 h 115"/>
                <a:gd name="T44" fmla="*/ 1411008279 w 142"/>
                <a:gd name="T45" fmla="*/ 831804501 h 115"/>
                <a:gd name="T46" fmla="*/ 1425117085 w 142"/>
                <a:gd name="T47" fmla="*/ 972789078 h 115"/>
                <a:gd name="T48" fmla="*/ 1298126565 w 142"/>
                <a:gd name="T49" fmla="*/ 1536723633 h 115"/>
                <a:gd name="T50" fmla="*/ 1199357413 w 142"/>
                <a:gd name="T51" fmla="*/ 1621315130 h 115"/>
                <a:gd name="T52" fmla="*/ 1086475699 w 142"/>
                <a:gd name="T53" fmla="*/ 1522628179 h 115"/>
                <a:gd name="T54" fmla="*/ 1086475699 w 142"/>
                <a:gd name="T55" fmla="*/ 1494429762 h 115"/>
                <a:gd name="T56" fmla="*/ 1199357413 w 142"/>
                <a:gd name="T57" fmla="*/ 1015082950 h 115"/>
                <a:gd name="T58" fmla="*/ 931263811 w 142"/>
                <a:gd name="T59" fmla="*/ 761312212 h 115"/>
                <a:gd name="T60" fmla="*/ 705504139 w 142"/>
                <a:gd name="T61" fmla="*/ 1015082950 h 115"/>
                <a:gd name="T62" fmla="*/ 578513620 w 142"/>
                <a:gd name="T63" fmla="*/ 1057380576 h 115"/>
                <a:gd name="T64" fmla="*/ 112881714 w 142"/>
                <a:gd name="T65" fmla="*/ 1057380576 h 115"/>
                <a:gd name="T66" fmla="*/ 14108806 w 142"/>
                <a:gd name="T67" fmla="*/ 972789078 h 115"/>
                <a:gd name="T68" fmla="*/ 98769152 w 142"/>
                <a:gd name="T69" fmla="*/ 84590371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33" name="直接连接符 31"/>
          <p:cNvSpPr>
            <a:spLocks noChangeShapeType="1"/>
          </p:cNvSpPr>
          <p:nvPr/>
        </p:nvSpPr>
        <p:spPr bwMode="auto">
          <a:xfrm rot="5400000">
            <a:off x="4033243" y="2872384"/>
            <a:ext cx="3186113" cy="119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直接连接符 24"/>
          <p:cNvSpPr>
            <a:spLocks noChangeShapeType="1"/>
          </p:cNvSpPr>
          <p:nvPr/>
        </p:nvSpPr>
        <p:spPr bwMode="auto">
          <a:xfrm rot="5400000">
            <a:off x="1675110" y="2025851"/>
            <a:ext cx="856058" cy="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直接连接符 32"/>
          <p:cNvSpPr>
            <a:spLocks noChangeShapeType="1"/>
          </p:cNvSpPr>
          <p:nvPr/>
        </p:nvSpPr>
        <p:spPr bwMode="auto">
          <a:xfrm rot="5400000">
            <a:off x="438745" y="2171105"/>
            <a:ext cx="566738" cy="1191"/>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直接连接符 34"/>
          <p:cNvSpPr>
            <a:spLocks noChangeShapeType="1"/>
          </p:cNvSpPr>
          <p:nvPr/>
        </p:nvSpPr>
        <p:spPr bwMode="auto">
          <a:xfrm rot="16200000" flipV="1">
            <a:off x="2053008" y="3905846"/>
            <a:ext cx="1120380" cy="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直接连接符 33"/>
          <p:cNvSpPr>
            <a:spLocks noChangeShapeType="1"/>
          </p:cNvSpPr>
          <p:nvPr/>
        </p:nvSpPr>
        <p:spPr bwMode="auto">
          <a:xfrm rot="16200000" flipV="1">
            <a:off x="992386" y="3628430"/>
            <a:ext cx="566738" cy="1190"/>
          </a:xfrm>
          <a:prstGeom prst="line">
            <a:avLst/>
          </a:prstGeom>
          <a:noFill/>
          <a:ln w="12700">
            <a:solidFill>
              <a:schemeClr val="accent3"/>
            </a:solidFill>
            <a:bevel/>
            <a:headEnd type="stealth" w="med" len="me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8" name="直接连接符 9"/>
          <p:cNvSpPr>
            <a:spLocks noChangeShapeType="1"/>
          </p:cNvSpPr>
          <p:nvPr/>
        </p:nvSpPr>
        <p:spPr bwMode="auto">
          <a:xfrm>
            <a:off x="5881688" y="1976438"/>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直接连接符 20"/>
          <p:cNvSpPr>
            <a:spLocks noChangeShapeType="1"/>
          </p:cNvSpPr>
          <p:nvPr/>
        </p:nvSpPr>
        <p:spPr bwMode="auto">
          <a:xfrm>
            <a:off x="5881688" y="2964656"/>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直接连接符 42"/>
          <p:cNvSpPr>
            <a:spLocks noChangeShapeType="1"/>
          </p:cNvSpPr>
          <p:nvPr/>
        </p:nvSpPr>
        <p:spPr bwMode="auto">
          <a:xfrm>
            <a:off x="5881688" y="3774281"/>
            <a:ext cx="1918097"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矩形 43"/>
          <p:cNvSpPr>
            <a:spLocks noChangeArrowheads="1"/>
          </p:cNvSpPr>
          <p:nvPr/>
        </p:nvSpPr>
        <p:spPr bwMode="auto">
          <a:xfrm>
            <a:off x="5841206" y="1254919"/>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添加标题一</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2" name="矩形 47"/>
          <p:cNvSpPr>
            <a:spLocks noChangeArrowheads="1"/>
          </p:cNvSpPr>
          <p:nvPr/>
        </p:nvSpPr>
        <p:spPr bwMode="auto">
          <a:xfrm>
            <a:off x="5841207" y="1498998"/>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3" name="矩形 45"/>
          <p:cNvSpPr>
            <a:spLocks noChangeArrowheads="1"/>
          </p:cNvSpPr>
          <p:nvPr/>
        </p:nvSpPr>
        <p:spPr bwMode="auto">
          <a:xfrm>
            <a:off x="5841206" y="3862388"/>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添加标题四</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4" name="矩形 47"/>
          <p:cNvSpPr>
            <a:spLocks noChangeArrowheads="1"/>
          </p:cNvSpPr>
          <p:nvPr/>
        </p:nvSpPr>
        <p:spPr bwMode="auto">
          <a:xfrm>
            <a:off x="5841207" y="4107657"/>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841206" y="2064544"/>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添加标题二</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6" name="矩形 47"/>
          <p:cNvSpPr>
            <a:spLocks noChangeArrowheads="1"/>
          </p:cNvSpPr>
          <p:nvPr/>
        </p:nvSpPr>
        <p:spPr bwMode="auto">
          <a:xfrm>
            <a:off x="5841207" y="2309813"/>
            <a:ext cx="2364581" cy="6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7" name="矩形 51"/>
          <p:cNvSpPr>
            <a:spLocks noChangeArrowheads="1"/>
          </p:cNvSpPr>
          <p:nvPr/>
        </p:nvSpPr>
        <p:spPr bwMode="auto">
          <a:xfrm>
            <a:off x="5841206" y="3052763"/>
            <a:ext cx="110028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添加标题三</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矩形 47"/>
          <p:cNvSpPr>
            <a:spLocks noChangeArrowheads="1"/>
          </p:cNvSpPr>
          <p:nvPr/>
        </p:nvSpPr>
        <p:spPr bwMode="auto">
          <a:xfrm>
            <a:off x="5841207" y="3296842"/>
            <a:ext cx="2364581" cy="4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9" name="矩形 53"/>
          <p:cNvSpPr>
            <a:spLocks noChangeArrowheads="1"/>
          </p:cNvSpPr>
          <p:nvPr/>
        </p:nvSpPr>
        <p:spPr bwMode="auto">
          <a:xfrm>
            <a:off x="638175" y="1597819"/>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目标明确一</a:t>
            </a:r>
            <a:endParaRPr 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54"/>
          <p:cNvSpPr>
            <a:spLocks noChangeArrowheads="1"/>
          </p:cNvSpPr>
          <p:nvPr/>
        </p:nvSpPr>
        <p:spPr bwMode="auto">
          <a:xfrm>
            <a:off x="2007889" y="1261757"/>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克服困难三</a:t>
            </a:r>
            <a:endParaRPr 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1" name="矩形 55"/>
          <p:cNvSpPr>
            <a:spLocks noChangeArrowheads="1"/>
          </p:cNvSpPr>
          <p:nvPr/>
        </p:nvSpPr>
        <p:spPr bwMode="auto">
          <a:xfrm>
            <a:off x="1176338" y="3952876"/>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坚持方向二</a:t>
            </a:r>
            <a:endParaRPr 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56"/>
          <p:cNvSpPr>
            <a:spLocks noChangeArrowheads="1"/>
          </p:cNvSpPr>
          <p:nvPr/>
        </p:nvSpPr>
        <p:spPr bwMode="auto">
          <a:xfrm>
            <a:off x="2367929" y="4495801"/>
            <a:ext cx="907927"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吸取经验四</a:t>
            </a:r>
            <a:endParaRPr lang="en-US" sz="12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执行力</a:t>
            </a:r>
          </a:p>
        </p:txBody>
      </p:sp>
      <p:cxnSp>
        <p:nvCxnSpPr>
          <p:cNvPr id="55"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6"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94359203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400" fill="hold"/>
                                        <p:tgtEl>
                                          <p:spTgt spid="25"/>
                                        </p:tgtEl>
                                        <p:attrNameLst>
                                          <p:attrName>ppt_x</p:attrName>
                                        </p:attrNameLst>
                                      </p:cBhvr>
                                      <p:tavLst>
                                        <p:tav tm="0">
                                          <p:val>
                                            <p:strVal val="0-#ppt_w/2"/>
                                          </p:val>
                                        </p:tav>
                                        <p:tav tm="100000">
                                          <p:val>
                                            <p:strVal val="#ppt_x"/>
                                          </p:val>
                                        </p:tav>
                                      </p:tavLst>
                                    </p:anim>
                                    <p:anim calcmode="lin" valueType="num">
                                      <p:cBhvr>
                                        <p:cTn id="8" dur="4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400" fill="hold"/>
                                        <p:tgtEl>
                                          <p:spTgt spid="30"/>
                                        </p:tgtEl>
                                        <p:attrNameLst>
                                          <p:attrName>ppt_x</p:attrName>
                                        </p:attrNameLst>
                                      </p:cBhvr>
                                      <p:tavLst>
                                        <p:tav tm="0">
                                          <p:val>
                                            <p:strVal val="0-#ppt_w/2"/>
                                          </p:val>
                                        </p:tav>
                                        <p:tav tm="100000">
                                          <p:val>
                                            <p:strVal val="#ppt_x"/>
                                          </p:val>
                                        </p:tav>
                                      </p:tavLst>
                                    </p:anim>
                                    <p:anim calcmode="lin" valueType="num">
                                      <p:cBhvr>
                                        <p:cTn id="12" dur="400" fill="hold"/>
                                        <p:tgtEl>
                                          <p:spTgt spid="30"/>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400"/>
                                        <p:tgtEl>
                                          <p:spTgt spid="26"/>
                                        </p:tgtEl>
                                        <p:attrNameLst>
                                          <p:attrName>ppt_x</p:attrName>
                                        </p:attrNameLst>
                                      </p:cBhvr>
                                      <p:tavLst>
                                        <p:tav tm="0">
                                          <p:val>
                                            <p:strVal val="#ppt_x-#ppt_w*1.125000"/>
                                          </p:val>
                                        </p:tav>
                                        <p:tav tm="100000">
                                          <p:val>
                                            <p:strVal val="#ppt_x"/>
                                          </p:val>
                                        </p:tav>
                                      </p:tavLst>
                                    </p:anim>
                                    <p:animEffect>
                                      <p:cBhvr>
                                        <p:cTn id="16" dur="400"/>
                                        <p:tgtEl>
                                          <p:spTgt spid="26"/>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35"/>
                                        </p:tgtEl>
                                        <p:attrNameLst>
                                          <p:attrName>style.visibility</p:attrName>
                                        </p:attrNameLst>
                                      </p:cBhvr>
                                      <p:to>
                                        <p:strVal val="visible"/>
                                      </p:to>
                                    </p:set>
                                    <p:anim calcmode="lin" valueType="num">
                                      <p:cBhvr>
                                        <p:cTn id="19" dur="400"/>
                                        <p:tgtEl>
                                          <p:spTgt spid="35"/>
                                        </p:tgtEl>
                                        <p:attrNameLst>
                                          <p:attrName>ppt_y</p:attrName>
                                        </p:attrNameLst>
                                      </p:cBhvr>
                                      <p:tavLst>
                                        <p:tav tm="0">
                                          <p:val>
                                            <p:strVal val="#ppt_y+#ppt_h*1.125000"/>
                                          </p:val>
                                        </p:tav>
                                        <p:tav tm="100000">
                                          <p:val>
                                            <p:strVal val="#ppt_y"/>
                                          </p:val>
                                        </p:tav>
                                      </p:tavLst>
                                    </p:anim>
                                    <p:animEffect>
                                      <p:cBhvr>
                                        <p:cTn id="20" dur="400"/>
                                        <p:tgtEl>
                                          <p:spTgt spid="35"/>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400"/>
                                        <p:tgtEl>
                                          <p:spTgt spid="49"/>
                                        </p:tgtEl>
                                        <p:attrNameLst>
                                          <p:attrName>ppt_y</p:attrName>
                                        </p:attrNameLst>
                                      </p:cBhvr>
                                      <p:tavLst>
                                        <p:tav tm="0">
                                          <p:val>
                                            <p:strVal val="#ppt_y+#ppt_h*1.125000"/>
                                          </p:val>
                                        </p:tav>
                                        <p:tav tm="100000">
                                          <p:val>
                                            <p:strVal val="#ppt_y"/>
                                          </p:val>
                                        </p:tav>
                                      </p:tavLst>
                                    </p:anim>
                                    <p:animEffect>
                                      <p:cBhvr>
                                        <p:cTn id="24" dur="400"/>
                                        <p:tgtEl>
                                          <p:spTgt spid="49"/>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27"/>
                                        </p:tgtEl>
                                        <p:attrNameLst>
                                          <p:attrName>style.visibility</p:attrName>
                                        </p:attrNameLst>
                                      </p:cBhvr>
                                      <p:to>
                                        <p:strVal val="visible"/>
                                      </p:to>
                                    </p:set>
                                    <p:anim calcmode="lin" valueType="num">
                                      <p:cBhvr>
                                        <p:cTn id="27" dur="400"/>
                                        <p:tgtEl>
                                          <p:spTgt spid="27"/>
                                        </p:tgtEl>
                                        <p:attrNameLst>
                                          <p:attrName>ppt_x</p:attrName>
                                        </p:attrNameLst>
                                      </p:cBhvr>
                                      <p:tavLst>
                                        <p:tav tm="0">
                                          <p:val>
                                            <p:strVal val="#ppt_x-#ppt_w*1.125000"/>
                                          </p:val>
                                        </p:tav>
                                        <p:tav tm="100000">
                                          <p:val>
                                            <p:strVal val="#ppt_x"/>
                                          </p:val>
                                        </p:tav>
                                      </p:tavLst>
                                    </p:anim>
                                    <p:animEffect>
                                      <p:cBhvr>
                                        <p:cTn id="28" dur="400"/>
                                        <p:tgtEl>
                                          <p:spTgt spid="27"/>
                                        </p:tgtEl>
                                      </p:cBhvr>
                                    </p:animEffect>
                                  </p:childTnLst>
                                </p:cTn>
                              </p:par>
                              <p:par>
                                <p:cTn id="29" presetID="12" presetClass="entr" presetSubtype="1" fill="hold" grpId="0" nodeType="withEffect">
                                  <p:stCondLst>
                                    <p:cond delay="30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400"/>
                                        <p:tgtEl>
                                          <p:spTgt spid="37"/>
                                        </p:tgtEl>
                                        <p:attrNameLst>
                                          <p:attrName>ppt_y</p:attrName>
                                        </p:attrNameLst>
                                      </p:cBhvr>
                                      <p:tavLst>
                                        <p:tav tm="0">
                                          <p:val>
                                            <p:strVal val="#ppt_y-#ppt_h*1.125000"/>
                                          </p:val>
                                        </p:tav>
                                        <p:tav tm="100000">
                                          <p:val>
                                            <p:strVal val="#ppt_y"/>
                                          </p:val>
                                        </p:tav>
                                      </p:tavLst>
                                    </p:anim>
                                    <p:animEffect>
                                      <p:cBhvr>
                                        <p:cTn id="32" dur="400"/>
                                        <p:tgtEl>
                                          <p:spTgt spid="37"/>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400"/>
                                        <p:tgtEl>
                                          <p:spTgt spid="51"/>
                                        </p:tgtEl>
                                        <p:attrNameLst>
                                          <p:attrName>ppt_y</p:attrName>
                                        </p:attrNameLst>
                                      </p:cBhvr>
                                      <p:tavLst>
                                        <p:tav tm="0">
                                          <p:val>
                                            <p:strVal val="#ppt_y-#ppt_h*1.125000"/>
                                          </p:val>
                                        </p:tav>
                                        <p:tav tm="100000">
                                          <p:val>
                                            <p:strVal val="#ppt_y"/>
                                          </p:val>
                                        </p:tav>
                                      </p:tavLst>
                                    </p:anim>
                                    <p:animEffect>
                                      <p:cBhvr>
                                        <p:cTn id="36" dur="400"/>
                                        <p:tgtEl>
                                          <p:spTgt spid="51"/>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28"/>
                                        </p:tgtEl>
                                        <p:attrNameLst>
                                          <p:attrName>style.visibility</p:attrName>
                                        </p:attrNameLst>
                                      </p:cBhvr>
                                      <p:to>
                                        <p:strVal val="visible"/>
                                      </p:to>
                                    </p:set>
                                    <p:anim calcmode="lin" valueType="num">
                                      <p:cBhvr>
                                        <p:cTn id="39" dur="400"/>
                                        <p:tgtEl>
                                          <p:spTgt spid="28"/>
                                        </p:tgtEl>
                                        <p:attrNameLst>
                                          <p:attrName>ppt_x</p:attrName>
                                        </p:attrNameLst>
                                      </p:cBhvr>
                                      <p:tavLst>
                                        <p:tav tm="0">
                                          <p:val>
                                            <p:strVal val="#ppt_x-#ppt_w*1.125000"/>
                                          </p:val>
                                        </p:tav>
                                        <p:tav tm="100000">
                                          <p:val>
                                            <p:strVal val="#ppt_x"/>
                                          </p:val>
                                        </p:tav>
                                      </p:tavLst>
                                    </p:anim>
                                    <p:animEffect>
                                      <p:cBhvr>
                                        <p:cTn id="40" dur="400"/>
                                        <p:tgtEl>
                                          <p:spTgt spid="28"/>
                                        </p:tgtEl>
                                      </p:cBhvr>
                                    </p:animEffect>
                                  </p:childTnLst>
                                </p:cTn>
                              </p:par>
                              <p:par>
                                <p:cTn id="41" presetID="12" presetClass="entr" presetSubtype="4" fill="hold" grpId="0" nodeType="withEffect">
                                  <p:stCondLst>
                                    <p:cond delay="45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400"/>
                                        <p:tgtEl>
                                          <p:spTgt spid="34"/>
                                        </p:tgtEl>
                                        <p:attrNameLst>
                                          <p:attrName>ppt_y</p:attrName>
                                        </p:attrNameLst>
                                      </p:cBhvr>
                                      <p:tavLst>
                                        <p:tav tm="0">
                                          <p:val>
                                            <p:strVal val="#ppt_y+#ppt_h*1.125000"/>
                                          </p:val>
                                        </p:tav>
                                        <p:tav tm="100000">
                                          <p:val>
                                            <p:strVal val="#ppt_y"/>
                                          </p:val>
                                        </p:tav>
                                      </p:tavLst>
                                    </p:anim>
                                    <p:animEffect>
                                      <p:cBhvr>
                                        <p:cTn id="44" dur="400"/>
                                        <p:tgtEl>
                                          <p:spTgt spid="34"/>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400"/>
                                        <p:tgtEl>
                                          <p:spTgt spid="50"/>
                                        </p:tgtEl>
                                        <p:attrNameLst>
                                          <p:attrName>ppt_y</p:attrName>
                                        </p:attrNameLst>
                                      </p:cBhvr>
                                      <p:tavLst>
                                        <p:tav tm="0">
                                          <p:val>
                                            <p:strVal val="#ppt_y+#ppt_h*1.125000"/>
                                          </p:val>
                                        </p:tav>
                                        <p:tav tm="100000">
                                          <p:val>
                                            <p:strVal val="#ppt_y"/>
                                          </p:val>
                                        </p:tav>
                                      </p:tavLst>
                                    </p:anim>
                                    <p:animEffect>
                                      <p:cBhvr>
                                        <p:cTn id="48" dur="400"/>
                                        <p:tgtEl>
                                          <p:spTgt spid="50"/>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29"/>
                                        </p:tgtEl>
                                        <p:attrNameLst>
                                          <p:attrName>style.visibility</p:attrName>
                                        </p:attrNameLst>
                                      </p:cBhvr>
                                      <p:to>
                                        <p:strVal val="visible"/>
                                      </p:to>
                                    </p:set>
                                    <p:anim calcmode="lin" valueType="num">
                                      <p:cBhvr>
                                        <p:cTn id="51" dur="400"/>
                                        <p:tgtEl>
                                          <p:spTgt spid="29"/>
                                        </p:tgtEl>
                                        <p:attrNameLst>
                                          <p:attrName>ppt_x</p:attrName>
                                        </p:attrNameLst>
                                      </p:cBhvr>
                                      <p:tavLst>
                                        <p:tav tm="0">
                                          <p:val>
                                            <p:strVal val="#ppt_x-#ppt_w*1.125000"/>
                                          </p:val>
                                        </p:tav>
                                        <p:tav tm="100000">
                                          <p:val>
                                            <p:strVal val="#ppt_x"/>
                                          </p:val>
                                        </p:tav>
                                      </p:tavLst>
                                    </p:anim>
                                    <p:animEffect>
                                      <p:cBhvr>
                                        <p:cTn id="52" dur="400"/>
                                        <p:tgtEl>
                                          <p:spTgt spid="29"/>
                                        </p:tgtEl>
                                      </p:cBhvr>
                                    </p:animEffect>
                                  </p:childTnLst>
                                </p:cTn>
                              </p:par>
                              <p:par>
                                <p:cTn id="53" presetID="12" presetClass="entr" presetSubtype="1" fill="hold" grpId="0" nodeType="withEffect">
                                  <p:stCondLst>
                                    <p:cond delay="60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400"/>
                                        <p:tgtEl>
                                          <p:spTgt spid="36"/>
                                        </p:tgtEl>
                                        <p:attrNameLst>
                                          <p:attrName>ppt_y</p:attrName>
                                        </p:attrNameLst>
                                      </p:cBhvr>
                                      <p:tavLst>
                                        <p:tav tm="0">
                                          <p:val>
                                            <p:strVal val="#ppt_y-#ppt_h*1.125000"/>
                                          </p:val>
                                        </p:tav>
                                        <p:tav tm="100000">
                                          <p:val>
                                            <p:strVal val="#ppt_y"/>
                                          </p:val>
                                        </p:tav>
                                      </p:tavLst>
                                    </p:anim>
                                    <p:animEffect>
                                      <p:cBhvr>
                                        <p:cTn id="56" dur="400"/>
                                        <p:tgtEl>
                                          <p:spTgt spid="36"/>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52"/>
                                        </p:tgtEl>
                                        <p:attrNameLst>
                                          <p:attrName>style.visibility</p:attrName>
                                        </p:attrNameLst>
                                      </p:cBhvr>
                                      <p:to>
                                        <p:strVal val="visible"/>
                                      </p:to>
                                    </p:set>
                                    <p:anim calcmode="lin" valueType="num">
                                      <p:cBhvr>
                                        <p:cTn id="59" dur="400"/>
                                        <p:tgtEl>
                                          <p:spTgt spid="52"/>
                                        </p:tgtEl>
                                        <p:attrNameLst>
                                          <p:attrName>ppt_y</p:attrName>
                                        </p:attrNameLst>
                                      </p:cBhvr>
                                      <p:tavLst>
                                        <p:tav tm="0">
                                          <p:val>
                                            <p:strVal val="#ppt_y-#ppt_h*1.125000"/>
                                          </p:val>
                                        </p:tav>
                                        <p:tav tm="100000">
                                          <p:val>
                                            <p:strVal val="#ppt_y"/>
                                          </p:val>
                                        </p:tav>
                                      </p:tavLst>
                                    </p:anim>
                                    <p:animEffect>
                                      <p:cBhvr>
                                        <p:cTn id="60" dur="400"/>
                                        <p:tgtEl>
                                          <p:spTgt spid="52"/>
                                        </p:tgtEl>
                                      </p:cBhvr>
                                    </p:animEffect>
                                  </p:childTnLst>
                                </p:cTn>
                              </p:par>
                              <p:par>
                                <p:cTn id="61" presetID="16" presetClass="entr" presetSubtype="42" fill="hold" grpId="0" nodeType="withEffect">
                                  <p:stCondLst>
                                    <p:cond delay="6750"/>
                                  </p:stCondLst>
                                  <p:childTnLst>
                                    <p:set>
                                      <p:cBhvr>
                                        <p:cTn id="62" dur="1" fill="hold">
                                          <p:stCondLst>
                                            <p:cond delay="0"/>
                                          </p:stCondLst>
                                        </p:cTn>
                                        <p:tgtEl>
                                          <p:spTgt spid="33"/>
                                        </p:tgtEl>
                                        <p:attrNameLst>
                                          <p:attrName>style.visibility</p:attrName>
                                        </p:attrNameLst>
                                      </p:cBhvr>
                                      <p:to>
                                        <p:strVal val="visible"/>
                                      </p:to>
                                    </p:set>
                                    <p:animEffect>
                                      <p:cBhvr>
                                        <p:cTn id="63" dur="400"/>
                                        <p:tgtEl>
                                          <p:spTgt spid="33"/>
                                        </p:tgtEl>
                                      </p:cBhvr>
                                    </p:animEffect>
                                  </p:childTnLst>
                                </p:cTn>
                              </p:par>
                            </p:childTnLst>
                          </p:cTn>
                        </p:par>
                        <p:par>
                          <p:cTn id="64" fill="hold">
                            <p:stCondLst>
                              <p:cond delay="715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p:cBhvr>
                                        <p:cTn id="67" dur="400"/>
                                        <p:tgtEl>
                                          <p:spTgt spid="4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p:cBhvr>
                                        <p:cTn id="70" dur="400"/>
                                        <p:tgtEl>
                                          <p:spTgt spid="4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p:cBhvr>
                                        <p:cTn id="73" dur="400"/>
                                        <p:tgtEl>
                                          <p:spTgt spid="4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p:cBhvr>
                                        <p:cTn id="76" dur="400"/>
                                        <p:tgtEl>
                                          <p:spTgt spid="4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p:cBhvr>
                                        <p:cTn id="79" dur="400"/>
                                        <p:tgtEl>
                                          <p:spTgt spid="4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p:cBhvr>
                                        <p:cTn id="82" dur="400"/>
                                        <p:tgtEl>
                                          <p:spTgt spid="4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p:cBhvr>
                                        <p:cTn id="85" dur="400"/>
                                        <p:tgtEl>
                                          <p:spTgt spid="4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p:cBhvr>
                                        <p:cTn id="88" dur="400"/>
                                        <p:tgtEl>
                                          <p:spTgt spid="48"/>
                                        </p:tgtEl>
                                      </p:cBhvr>
                                    </p:animEffect>
                                  </p:childTnLst>
                                </p:cTn>
                              </p:par>
                            </p:childTnLst>
                          </p:cTn>
                        </p:par>
                        <p:par>
                          <p:cTn id="89" fill="hold">
                            <p:stCondLst>
                              <p:cond delay="7550"/>
                            </p:stCondLst>
                            <p:childTnLst>
                              <p:par>
                                <p:cTn id="90" presetID="16" presetClass="entr" presetSubtype="37"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p:cBhvr>
                                        <p:cTn id="92" dur="500"/>
                                        <p:tgtEl>
                                          <p:spTgt spid="38"/>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p:cBhvr>
                                        <p:cTn id="95" dur="500"/>
                                        <p:tgtEl>
                                          <p:spTgt spid="39"/>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p:cBhvr>
                                        <p:cTn id="98" dur="500"/>
                                        <p:tgtEl>
                                          <p:spTgt spid="40"/>
                                        </p:tgtEl>
                                      </p:cBhvr>
                                    </p:animEffect>
                                  </p:childTnLst>
                                </p:cTn>
                              </p:par>
                            </p:childTnLst>
                          </p:cTn>
                        </p:par>
                        <p:par>
                          <p:cTn id="99" fill="hold">
                            <p:stCondLst>
                              <p:cond delay="8050"/>
                            </p:stCondLst>
                            <p:childTnLst>
                              <p:par>
                                <p:cTn id="100" presetID="42" presetClass="entr" presetSubtype="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2000"/>
                                        <p:tgtEl>
                                          <p:spTgt spid="53"/>
                                        </p:tgtEl>
                                      </p:cBhvr>
                                    </p:animEffect>
                                    <p:anim calcmode="lin" valueType="num">
                                      <p:cBhvr>
                                        <p:cTn id="103" dur="2000" fill="hold"/>
                                        <p:tgtEl>
                                          <p:spTgt spid="53"/>
                                        </p:tgtEl>
                                        <p:attrNameLst>
                                          <p:attrName>ppt_x</p:attrName>
                                        </p:attrNameLst>
                                      </p:cBhvr>
                                      <p:tavLst>
                                        <p:tav tm="0">
                                          <p:val>
                                            <p:strVal val="#ppt_x"/>
                                          </p:val>
                                        </p:tav>
                                        <p:tav tm="100000">
                                          <p:val>
                                            <p:strVal val="#ppt_x"/>
                                          </p:val>
                                        </p:tav>
                                      </p:tavLst>
                                    </p:anim>
                                    <p:anim calcmode="lin" valueType="num">
                                      <p:cBhvr>
                                        <p:cTn id="104" dur="2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3" grpId="0" animBg="1"/>
      <p:bldP spid="34" grpId="0" animBg="1"/>
      <p:bldP spid="35" grpId="0" animBg="1"/>
      <p:bldP spid="36" grpId="0" animBg="1"/>
      <p:bldP spid="37" grpId="0" animBg="1"/>
      <p:bldP spid="38" grpId="0" animBg="1"/>
      <p:bldP spid="39" grpId="0" animBg="1"/>
      <p:bldP spid="40" grpId="0" animBg="1"/>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43608" y="1563638"/>
            <a:ext cx="7128792" cy="2664296"/>
          </a:xfrm>
          <a:prstGeom prst="roundRect">
            <a:avLst/>
          </a:prstGeom>
          <a:gradFill flip="none" rotWithShape="1">
            <a:gsLst>
              <a:gs pos="0">
                <a:schemeClr val="accent1">
                  <a:tint val="66000"/>
                  <a:satMod val="160000"/>
                  <a:lumMod val="86000"/>
                  <a:lumOff val="14000"/>
                </a:schemeClr>
              </a:gs>
              <a:gs pos="100000">
                <a:schemeClr val="accent1">
                  <a:tint val="23500"/>
                  <a:satMod val="160000"/>
                </a:schemeClr>
              </a:gs>
            </a:gsLst>
            <a:lin ang="16200000" scaled="1"/>
            <a:tileRect/>
          </a:gradFill>
          <a:ln>
            <a:solidFill>
              <a:schemeClr val="bg1"/>
            </a:solidFill>
          </a:ln>
          <a:effectLst>
            <a:outerShdw blurRad="152400" dist="38100" dir="5400000" sx="103000" sy="10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8"/>
          <p:cNvSpPr>
            <a:spLocks noChangeArrowheads="1"/>
          </p:cNvSpPr>
          <p:nvPr/>
        </p:nvSpPr>
        <p:spPr bwMode="auto">
          <a:xfrm>
            <a:off x="1331640" y="843558"/>
            <a:ext cx="1785088"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p>
            <a:r>
              <a:rPr lang="zh-CN" altLang="en-US" sz="4000" b="1" dirty="0">
                <a:solidFill>
                  <a:schemeClr val="tx2">
                    <a:lumMod val="90000"/>
                    <a:lumOff val="10000"/>
                  </a:schemeClr>
                </a:solidFill>
                <a:latin typeface="微软雅黑" panose="020B0503020204020204" pitchFamily="34" charset="-122"/>
                <a:ea typeface="微软雅黑" panose="020B0503020204020204" pitchFamily="34" charset="-122"/>
                <a:sym typeface="方正大黑简体" pitchFamily="65" charset="-122"/>
              </a:rPr>
              <a:t>自荐信</a:t>
            </a:r>
          </a:p>
        </p:txBody>
      </p:sp>
      <p:sp>
        <p:nvSpPr>
          <p:cNvPr id="15" name="前言"/>
          <p:cNvSpPr>
            <a:spLocks noChangeArrowheads="1"/>
          </p:cNvSpPr>
          <p:nvPr/>
        </p:nvSpPr>
        <p:spPr bwMode="auto">
          <a:xfrm>
            <a:off x="3049956" y="1071355"/>
            <a:ext cx="1565476"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en-US" altLang="zh-CN" sz="2000" dirty="0">
                <a:solidFill>
                  <a:schemeClr val="tx2">
                    <a:lumMod val="75000"/>
                    <a:lumOff val="25000"/>
                  </a:schemeClr>
                </a:solidFill>
                <a:latin typeface="Impact" pitchFamily="34" charset="0"/>
                <a:sym typeface="Impact" pitchFamily="34" charset="0"/>
              </a:rPr>
              <a:t>Introduction</a:t>
            </a:r>
            <a:endParaRPr lang="zh-CN" altLang="en-US" sz="2000" dirty="0">
              <a:solidFill>
                <a:schemeClr val="tx2">
                  <a:lumMod val="75000"/>
                  <a:lumOff val="25000"/>
                </a:schemeClr>
              </a:solidFill>
              <a:latin typeface="Impact" pitchFamily="34" charset="0"/>
              <a:sym typeface="Impact" pitchFamily="34" charset="0"/>
            </a:endParaRPr>
          </a:p>
        </p:txBody>
      </p:sp>
      <p:sp>
        <p:nvSpPr>
          <p:cNvPr id="16" name="TextBox 9"/>
          <p:cNvSpPr>
            <a:spLocks noChangeArrowheads="1"/>
          </p:cNvSpPr>
          <p:nvPr/>
        </p:nvSpPr>
        <p:spPr bwMode="auto">
          <a:xfrm>
            <a:off x="1115565" y="1693915"/>
            <a:ext cx="6912769" cy="253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eaLnBrk="1" hangingPunct="1">
              <a:lnSpc>
                <a:spcPts val="2200"/>
              </a:lnSpc>
              <a:spcAft>
                <a:spcPts val="1200"/>
              </a:spcAft>
            </a:pPr>
            <a:r>
              <a:rPr lang="zh-CN" altLang="en-US" sz="1600" b="1" dirty="0">
                <a:solidFill>
                  <a:schemeClr val="tx2">
                    <a:lumMod val="90000"/>
                    <a:lumOff val="10000"/>
                  </a:schemeClr>
                </a:solidFill>
                <a:latin typeface="微软雅黑" pitchFamily="34" charset="-122"/>
                <a:ea typeface="微软雅黑" pitchFamily="34" charset="-122"/>
                <a:sym typeface="微软雅黑" pitchFamily="34" charset="-122"/>
              </a:rPr>
              <a:t>首先</a:t>
            </a:r>
            <a:r>
              <a:rPr lang="zh-CN" altLang="en-US" sz="1000" dirty="0">
                <a:solidFill>
                  <a:schemeClr val="tx2">
                    <a:lumMod val="90000"/>
                    <a:lumOff val="10000"/>
                  </a:schemeClr>
                </a:solidFill>
                <a:latin typeface="微软雅黑" pitchFamily="34" charset="-122"/>
                <a:ea typeface="微软雅黑" pitchFamily="34" charset="-122"/>
                <a:sym typeface="微软雅黑" pitchFamily="34" charset="-122"/>
              </a:rPr>
              <a:t>感谢您在百忙之中审阅我的简历，当您打开这个文件时，您将开始对我的能力进行评估，对我的经历进行阅读；希望当您关闭这个胶片时，我能够契合您的要求，加入一个新的家庭，共同奋斗！</a:t>
            </a: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2">
                    <a:lumMod val="90000"/>
                    <a:lumOff val="1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000" dirty="0">
              <a:solidFill>
                <a:schemeClr val="tx2">
                  <a:lumMod val="90000"/>
                  <a:lumOff val="10000"/>
                </a:schemeClr>
              </a:solidFill>
              <a:latin typeface="微软雅黑" pitchFamily="34" charset="-122"/>
              <a:ea typeface="微软雅黑" pitchFamily="34" charset="-122"/>
              <a:sym typeface="微软雅黑" pitchFamily="34" charset="-122"/>
            </a:endParaRPr>
          </a:p>
          <a:p>
            <a:pPr algn="just" eaLnBrk="1" hangingPunct="1">
              <a:lnSpc>
                <a:spcPts val="2200"/>
              </a:lnSpc>
              <a:spcAft>
                <a:spcPts val="1200"/>
              </a:spcAft>
            </a:pPr>
            <a:r>
              <a:rPr lang="zh-CN" altLang="en-US" sz="1000" dirty="0">
                <a:solidFill>
                  <a:schemeClr val="tx2">
                    <a:lumMod val="90000"/>
                    <a:lumOff val="10000"/>
                  </a:schemeClr>
                </a:solidFill>
                <a:latin typeface="微软雅黑" pitchFamily="34" charset="-122"/>
                <a:ea typeface="微软雅黑" pitchFamily="34" charset="-122"/>
                <a:sym typeface="微软雅黑" pitchFamily="34" charset="-122"/>
              </a:rPr>
              <a:t>右键点击图片选择设置图片格式可直接替换图片。</a:t>
            </a: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2">
                    <a:lumMod val="90000"/>
                    <a:lumOff val="10000"/>
                  </a:schemeClr>
                </a:solidFill>
                <a:latin typeface="微软雅黑" pitchFamily="34" charset="-122"/>
                <a:ea typeface="微软雅黑" pitchFamily="34" charset="-122"/>
                <a:sym typeface="微软雅黑" pitchFamily="34" charset="-122"/>
              </a:rPr>
              <a:t>在此录入上述图表的描述说明，在此录入上述图表的综合描述说明，在此录入上述图表的综合描述说明，在此录入上述图表的综合描述说明。</a:t>
            </a:r>
            <a:endParaRPr lang="en-US" altLang="zh-CN" sz="1000" dirty="0">
              <a:solidFill>
                <a:schemeClr val="tx2">
                  <a:lumMod val="90000"/>
                  <a:lumOff val="10000"/>
                </a:schemeClr>
              </a:solidFill>
              <a:latin typeface="微软雅黑" pitchFamily="34" charset="-122"/>
              <a:ea typeface="微软雅黑" pitchFamily="34" charset="-122"/>
              <a:sym typeface="微软雅黑" pitchFamily="34" charset="-122"/>
            </a:endParaRPr>
          </a:p>
        </p:txBody>
      </p:sp>
      <p:sp>
        <p:nvSpPr>
          <p:cNvPr id="3" name="TextBox 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83242323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75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25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1000"/>
                                        <p:tgtEl>
                                          <p:spTgt spid="16"/>
                                        </p:tgtEl>
                                      </p:cBhvr>
                                    </p:animEffect>
                                  </p:childTnLst>
                                </p:cTn>
                              </p:par>
                            </p:childTnLst>
                          </p:cTn>
                        </p:par>
                        <p:par>
                          <p:cTn id="21" fill="hold">
                            <p:stCondLst>
                              <p:cond delay="225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ppt_x</p:attrName>
                                        </p:attrNameLst>
                                      </p:cBhvr>
                                      <p:tavLst>
                                        <p:tav tm="0">
                                          <p:val>
                                            <p:strVal val="#ppt_x"/>
                                          </p:val>
                                        </p:tav>
                                        <p:tav tm="100000">
                                          <p:val>
                                            <p:strVal val="#ppt_x"/>
                                          </p:val>
                                        </p:tav>
                                      </p:tavLst>
                                    </p:anim>
                                    <p:anim calcmode="lin" valueType="num">
                                      <p:cBhvr>
                                        <p:cTn id="2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p:cNvSpPr>
            <a:spLocks noChangeArrowheads="1"/>
          </p:cNvSpPr>
          <p:nvPr/>
        </p:nvSpPr>
        <p:spPr bwMode="auto">
          <a:xfrm>
            <a:off x="3171863" y="1585045"/>
            <a:ext cx="2986087" cy="3656013"/>
          </a:xfrm>
          <a:custGeom>
            <a:avLst/>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1" name="Freeform 6"/>
          <p:cNvSpPr>
            <a:spLocks noChangeArrowheads="1"/>
          </p:cNvSpPr>
          <p:nvPr/>
        </p:nvSpPr>
        <p:spPr bwMode="auto">
          <a:xfrm>
            <a:off x="3011526" y="1667595"/>
            <a:ext cx="407987" cy="474663"/>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2" name="Freeform 7"/>
          <p:cNvSpPr>
            <a:spLocks noChangeArrowheads="1"/>
          </p:cNvSpPr>
          <p:nvPr/>
        </p:nvSpPr>
        <p:spPr bwMode="auto">
          <a:xfrm>
            <a:off x="4506951" y="1059582"/>
            <a:ext cx="411162" cy="47466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7" name="Freeform 8"/>
          <p:cNvSpPr>
            <a:spLocks noChangeArrowheads="1"/>
          </p:cNvSpPr>
          <p:nvPr/>
        </p:nvSpPr>
        <p:spPr bwMode="auto">
          <a:xfrm>
            <a:off x="5967451" y="1967632"/>
            <a:ext cx="407987" cy="471488"/>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0" name="Freeform 9"/>
          <p:cNvSpPr>
            <a:spLocks noChangeArrowheads="1"/>
          </p:cNvSpPr>
          <p:nvPr/>
        </p:nvSpPr>
        <p:spPr bwMode="auto">
          <a:xfrm>
            <a:off x="5711863" y="3588470"/>
            <a:ext cx="412750" cy="474663"/>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1" name="Freeform 10"/>
          <p:cNvSpPr>
            <a:spLocks noChangeArrowheads="1"/>
          </p:cNvSpPr>
          <p:nvPr/>
        </p:nvSpPr>
        <p:spPr bwMode="auto">
          <a:xfrm>
            <a:off x="3851313" y="1799357"/>
            <a:ext cx="409575" cy="474663"/>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2" name="Freeform 11"/>
          <p:cNvSpPr>
            <a:spLocks noChangeArrowheads="1"/>
          </p:cNvSpPr>
          <p:nvPr/>
        </p:nvSpPr>
        <p:spPr bwMode="auto">
          <a:xfrm>
            <a:off x="2944851" y="3463057"/>
            <a:ext cx="409575" cy="471488"/>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5257838" y="2151782"/>
            <a:ext cx="409575" cy="471488"/>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5172113" y="4220295"/>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3629063" y="2624857"/>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4397413" y="2224807"/>
            <a:ext cx="225425" cy="26035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4851438" y="3580532"/>
            <a:ext cx="227012" cy="26035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chemeClr val="bg1"/>
          </a:solidFill>
          <a:ln>
            <a:noFill/>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8" name="Freeform 17"/>
          <p:cNvSpPr>
            <a:spLocks noChangeArrowheads="1"/>
          </p:cNvSpPr>
          <p:nvPr/>
        </p:nvSpPr>
        <p:spPr bwMode="auto">
          <a:xfrm>
            <a:off x="3505238" y="3334470"/>
            <a:ext cx="225425" cy="26352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9" name="Freeform 18"/>
          <p:cNvSpPr>
            <a:spLocks noChangeArrowheads="1"/>
          </p:cNvSpPr>
          <p:nvPr/>
        </p:nvSpPr>
        <p:spPr bwMode="auto">
          <a:xfrm>
            <a:off x="5653126" y="2728045"/>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5" name="Freeform 19"/>
          <p:cNvSpPr>
            <a:spLocks noChangeArrowheads="1"/>
          </p:cNvSpPr>
          <p:nvPr/>
        </p:nvSpPr>
        <p:spPr bwMode="auto">
          <a:xfrm>
            <a:off x="4100551" y="3842470"/>
            <a:ext cx="225425" cy="26352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7" name="Freeform 20"/>
          <p:cNvSpPr>
            <a:spLocks noChangeArrowheads="1"/>
          </p:cNvSpPr>
          <p:nvPr/>
        </p:nvSpPr>
        <p:spPr bwMode="auto">
          <a:xfrm>
            <a:off x="4749838" y="2794720"/>
            <a:ext cx="225425" cy="261938"/>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4" name="TextBox 51"/>
          <p:cNvSpPr>
            <a:spLocks noChangeArrowheads="1"/>
          </p:cNvSpPr>
          <p:nvPr/>
        </p:nvSpPr>
        <p:spPr bwMode="auto">
          <a:xfrm>
            <a:off x="7202516" y="2034307"/>
            <a:ext cx="64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奉献</a:t>
            </a:r>
          </a:p>
        </p:txBody>
      </p:sp>
      <p:sp>
        <p:nvSpPr>
          <p:cNvPr id="85" name="TextBox 52"/>
          <p:cNvSpPr>
            <a:spLocks noChangeArrowheads="1"/>
          </p:cNvSpPr>
          <p:nvPr/>
        </p:nvSpPr>
        <p:spPr bwMode="auto">
          <a:xfrm>
            <a:off x="6842476" y="3666257"/>
            <a:ext cx="64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团结</a:t>
            </a:r>
          </a:p>
        </p:txBody>
      </p:sp>
      <p:sp>
        <p:nvSpPr>
          <p:cNvPr id="86" name="TextBox 53"/>
          <p:cNvSpPr>
            <a:spLocks noChangeArrowheads="1"/>
          </p:cNvSpPr>
          <p:nvPr/>
        </p:nvSpPr>
        <p:spPr bwMode="auto">
          <a:xfrm>
            <a:off x="1029421" y="1741696"/>
            <a:ext cx="64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合作</a:t>
            </a:r>
          </a:p>
        </p:txBody>
      </p:sp>
      <p:sp>
        <p:nvSpPr>
          <p:cNvPr id="87" name="TextBox 54"/>
          <p:cNvSpPr>
            <a:spLocks noChangeArrowheads="1"/>
          </p:cNvSpPr>
          <p:nvPr/>
        </p:nvSpPr>
        <p:spPr bwMode="auto">
          <a:xfrm>
            <a:off x="5144222" y="1225084"/>
            <a:ext cx="64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荣誉</a:t>
            </a:r>
          </a:p>
        </p:txBody>
      </p:sp>
      <p:sp>
        <p:nvSpPr>
          <p:cNvPr id="88" name="任意多边形 2"/>
          <p:cNvSpPr>
            <a:spLocks noChangeArrowheads="1"/>
          </p:cNvSpPr>
          <p:nvPr/>
        </p:nvSpPr>
        <p:spPr bwMode="auto">
          <a:xfrm>
            <a:off x="6538481" y="2199406"/>
            <a:ext cx="532282" cy="4571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bg2"/>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9" name="任意多边形 56"/>
          <p:cNvSpPr>
            <a:spLocks noChangeArrowheads="1"/>
          </p:cNvSpPr>
          <p:nvPr/>
        </p:nvSpPr>
        <p:spPr bwMode="auto">
          <a:xfrm>
            <a:off x="6226274" y="3826595"/>
            <a:ext cx="457138" cy="45719"/>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ahLst/>
            <a:cxnLst>
              <a:cxn ang="T4">
                <a:pos x="T0" y="T1"/>
              </a:cxn>
              <a:cxn ang="T5">
                <a:pos x="T2" y="T3"/>
              </a:cxn>
            </a:cxnLst>
            <a:rect l="T6" t="T7" r="T8" b="T9"/>
            <a:pathLst>
              <a:path w="361950" h="635">
                <a:moveTo>
                  <a:pt x="0" y="0"/>
                </a:moveTo>
                <a:lnTo>
                  <a:pt x="361950" y="0"/>
                </a:lnTo>
              </a:path>
            </a:pathLst>
          </a:custGeom>
          <a:noFill/>
          <a:ln w="12700" cap="flat" cmpd="sng">
            <a:solidFill>
              <a:schemeClr val="tx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1" name="任意多边形 58"/>
          <p:cNvSpPr>
            <a:spLocks noChangeArrowheads="1"/>
          </p:cNvSpPr>
          <p:nvPr/>
        </p:nvSpPr>
        <p:spPr bwMode="auto">
          <a:xfrm>
            <a:off x="1826456" y="1902033"/>
            <a:ext cx="1127919" cy="65599"/>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bg2"/>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2" name="任意多边形 59"/>
          <p:cNvSpPr>
            <a:spLocks noChangeArrowheads="1"/>
          </p:cNvSpPr>
          <p:nvPr/>
        </p:nvSpPr>
        <p:spPr bwMode="auto">
          <a:xfrm rot="16200000">
            <a:off x="5220532" y="1805732"/>
            <a:ext cx="530225" cy="46037"/>
          </a:xfrm>
          <a:custGeom>
            <a:avLst/>
            <a:gdLst>
              <a:gd name="T0" fmla="*/ 0 w 361950"/>
              <a:gd name="T1" fmla="*/ 0 h 45720"/>
              <a:gd name="T2" fmla="*/ 530225 w 361950"/>
              <a:gd name="T3" fmla="*/ 0 h 45720"/>
              <a:gd name="T4" fmla="*/ 0 60000 65536"/>
              <a:gd name="T5" fmla="*/ 0 60000 65536"/>
              <a:gd name="T6" fmla="*/ 0 w 361950"/>
              <a:gd name="T7" fmla="*/ 0 h 45720"/>
              <a:gd name="T8" fmla="*/ 361950 w 361950"/>
              <a:gd name="T9" fmla="*/ 45720 h 45720"/>
            </a:gdLst>
            <a:ahLst/>
            <a:cxnLst>
              <a:cxn ang="T4">
                <a:pos x="T0" y="T1"/>
              </a:cxn>
              <a:cxn ang="T5">
                <a:pos x="T2" y="T3"/>
              </a:cxn>
            </a:cxnLst>
            <a:rect l="T6" t="T7" r="T8" b="T9"/>
            <a:pathLst>
              <a:path w="361950" h="45720">
                <a:moveTo>
                  <a:pt x="0" y="0"/>
                </a:moveTo>
                <a:lnTo>
                  <a:pt x="361950" y="0"/>
                </a:lnTo>
              </a:path>
            </a:pathLst>
          </a:custGeom>
          <a:noFill/>
          <a:ln w="12700" cap="flat" cmpd="sng">
            <a:solidFill>
              <a:schemeClr val="tx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3" name="TextBox 53"/>
          <p:cNvSpPr>
            <a:spLocks noChangeArrowheads="1"/>
          </p:cNvSpPr>
          <p:nvPr/>
        </p:nvSpPr>
        <p:spPr bwMode="auto">
          <a:xfrm>
            <a:off x="1409409" y="3560812"/>
            <a:ext cx="6463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chemeClr val="accent1"/>
                </a:solidFill>
                <a:latin typeface="微软雅黑" panose="020B0503020204020204" pitchFamily="34" charset="-122"/>
                <a:ea typeface="微软雅黑" panose="020B0503020204020204" pitchFamily="34" charset="-122"/>
              </a:rPr>
              <a:t>远见</a:t>
            </a:r>
          </a:p>
        </p:txBody>
      </p:sp>
      <p:sp>
        <p:nvSpPr>
          <p:cNvPr id="94" name="任意多边形 58"/>
          <p:cNvSpPr>
            <a:spLocks noChangeArrowheads="1"/>
          </p:cNvSpPr>
          <p:nvPr/>
        </p:nvSpPr>
        <p:spPr bwMode="auto">
          <a:xfrm>
            <a:off x="2206444" y="3721148"/>
            <a:ext cx="662246" cy="100683"/>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2700" cap="flat" cmpd="sng">
            <a:solidFill>
              <a:schemeClr val="accent1"/>
            </a:solidFill>
            <a:prstDash val="solid"/>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团队合作</a:t>
            </a:r>
          </a:p>
        </p:txBody>
      </p:sp>
      <p:cxnSp>
        <p:nvCxnSpPr>
          <p:cNvPr id="3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1" name="TextBox 39"/>
          <p:cNvSpPr txBox="1"/>
          <p:nvPr/>
        </p:nvSpPr>
        <p:spPr>
          <a:xfrm flipH="1">
            <a:off x="1588" y="4272683"/>
            <a:ext cx="2786907" cy="338546"/>
          </a:xfrm>
          <a:prstGeom prst="rect">
            <a:avLst/>
          </a:prstGeom>
        </p:spPr>
        <p:txBody>
          <a:bodyPr wrap="square" lIns="91431" tIns="45716" rIns="91431" bIns="45716">
            <a:spAutoFit/>
          </a:bodyPr>
          <a:lstStyle>
            <a:defPPr>
              <a:defRPr lang="zh-CN"/>
            </a:defPPr>
            <a:lvl1pPr algn="ctr">
              <a:defRPr sz="2200" b="1">
                <a:solidFill>
                  <a:schemeClr val="bg1"/>
                </a:solidFill>
                <a:latin typeface="微软雅黑" pitchFamily="34" charset="-122"/>
                <a:ea typeface="微软雅黑" pitchFamily="34" charset="-122"/>
              </a:defRPr>
            </a:lvl1pPr>
          </a:lstStyle>
          <a:p>
            <a:pPr algn="l"/>
            <a:r>
              <a:rPr lang="zh-CN" altLang="en-US" sz="1600" b="0" dirty="0">
                <a:solidFill>
                  <a:schemeClr val="tx1">
                    <a:lumMod val="90000"/>
                    <a:lumOff val="10000"/>
                  </a:schemeClr>
                </a:solidFill>
              </a:rPr>
              <a:t>点击添加标题</a:t>
            </a:r>
          </a:p>
        </p:txBody>
      </p:sp>
      <p:sp>
        <p:nvSpPr>
          <p:cNvPr id="32" name="TextBox 40"/>
          <p:cNvSpPr txBox="1"/>
          <p:nvPr/>
        </p:nvSpPr>
        <p:spPr>
          <a:xfrm>
            <a:off x="-36512" y="4616857"/>
            <a:ext cx="3417895" cy="51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bg1"/>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r>
              <a:rPr lang="zh-CN" altLang="en-US" sz="1050" dirty="0">
                <a:solidFill>
                  <a:schemeClr val="tx1">
                    <a:lumMod val="90000"/>
                    <a:lumOff val="10000"/>
                  </a:schemeClr>
                </a:solidFill>
              </a:rPr>
              <a:t>您的内容打在这里，或者通过复制您的文本后，在此框中选择粘贴，并选择只保留文字。</a:t>
            </a:r>
            <a:endParaRPr lang="zh-CN" altLang="en-US" sz="1050" dirty="0">
              <a:solidFill>
                <a:schemeClr val="tx1">
                  <a:lumMod val="90000"/>
                  <a:lumOff val="10000"/>
                </a:schemeClr>
              </a:solidFill>
              <a:sym typeface="微软雅黑" pitchFamily="34" charset="-122"/>
            </a:endParaRPr>
          </a:p>
        </p:txBody>
      </p:sp>
      <p:sp>
        <p:nvSpPr>
          <p:cNvPr id="36" name="TextBox 39"/>
          <p:cNvSpPr txBox="1"/>
          <p:nvPr/>
        </p:nvSpPr>
        <p:spPr>
          <a:xfrm flipH="1">
            <a:off x="6274890" y="4272683"/>
            <a:ext cx="2786907" cy="338546"/>
          </a:xfrm>
          <a:prstGeom prst="rect">
            <a:avLst/>
          </a:prstGeom>
        </p:spPr>
        <p:txBody>
          <a:bodyPr wrap="square" lIns="91431" tIns="45716" rIns="91431" bIns="45716">
            <a:spAutoFit/>
          </a:bodyPr>
          <a:lstStyle>
            <a:defPPr>
              <a:defRPr lang="zh-CN"/>
            </a:defPPr>
            <a:lvl1pPr algn="ctr">
              <a:defRPr sz="2200" b="1">
                <a:solidFill>
                  <a:schemeClr val="bg1"/>
                </a:solidFill>
                <a:latin typeface="微软雅黑" pitchFamily="34" charset="-122"/>
                <a:ea typeface="微软雅黑" pitchFamily="34" charset="-122"/>
              </a:defRPr>
            </a:lvl1pPr>
          </a:lstStyle>
          <a:p>
            <a:pPr algn="r"/>
            <a:r>
              <a:rPr lang="zh-CN" altLang="en-US" sz="1600" b="0" dirty="0">
                <a:solidFill>
                  <a:schemeClr val="tx1">
                    <a:lumMod val="90000"/>
                    <a:lumOff val="10000"/>
                  </a:schemeClr>
                </a:solidFill>
              </a:rPr>
              <a:t>点击添加标题</a:t>
            </a:r>
          </a:p>
        </p:txBody>
      </p:sp>
      <p:sp>
        <p:nvSpPr>
          <p:cNvPr id="37" name="TextBox 40"/>
          <p:cNvSpPr txBox="1"/>
          <p:nvPr/>
        </p:nvSpPr>
        <p:spPr>
          <a:xfrm>
            <a:off x="5715826" y="4616857"/>
            <a:ext cx="3417895" cy="51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bg1"/>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r>
              <a:rPr lang="zh-CN" altLang="en-US" sz="1050" dirty="0">
                <a:solidFill>
                  <a:schemeClr val="tx1">
                    <a:lumMod val="90000"/>
                    <a:lumOff val="10000"/>
                  </a:schemeClr>
                </a:solidFill>
              </a:rPr>
              <a:t>您的内容打在这里，或者通过复制您的文本后，在此框中选择粘贴，并选择只保留文字。</a:t>
            </a:r>
            <a:endParaRPr lang="zh-CN" altLang="en-US" sz="1050" dirty="0">
              <a:solidFill>
                <a:schemeClr val="tx1">
                  <a:lumMod val="90000"/>
                  <a:lumOff val="10000"/>
                </a:schemeClr>
              </a:solidFill>
              <a:sym typeface="微软雅黑" pitchFamily="34" charset="-122"/>
            </a:endParaRPr>
          </a:p>
        </p:txBody>
      </p:sp>
      <p:sp>
        <p:nvSpPr>
          <p:cNvPr id="38" name="TextBox 37"/>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6972009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300"/>
                                        <p:tgtEl>
                                          <p:spTgt spid="41"/>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300"/>
                                        <p:tgtEl>
                                          <p:spTgt spid="42"/>
                                        </p:tgtEl>
                                      </p:cBhvr>
                                    </p:animEffect>
                                  </p:childTnLst>
                                </p:cTn>
                              </p:par>
                            </p:childTnLst>
                          </p:cTn>
                        </p:par>
                        <p:par>
                          <p:cTn id="16" fill="hold">
                            <p:stCondLst>
                              <p:cond delay="11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300"/>
                                        <p:tgtEl>
                                          <p:spTgt spid="51"/>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300"/>
                                        <p:tgtEl>
                                          <p:spTgt spid="56"/>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300"/>
                                        <p:tgtEl>
                                          <p:spTgt spid="53"/>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300"/>
                                        <p:tgtEl>
                                          <p:spTgt spid="47"/>
                                        </p:tgtEl>
                                      </p:cBhvr>
                                    </p:animEffect>
                                  </p:childTnLst>
                                </p:cTn>
                              </p:par>
                            </p:childTnLst>
                          </p:cTn>
                        </p:par>
                        <p:par>
                          <p:cTn id="32" fill="hold">
                            <p:stCondLst>
                              <p:cond delay="23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300"/>
                                        <p:tgtEl>
                                          <p:spTgt spid="59"/>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300"/>
                                        <p:tgtEl>
                                          <p:spTgt spid="67"/>
                                        </p:tgtEl>
                                      </p:cBhvr>
                                    </p:animEffect>
                                  </p:childTnLst>
                                </p:cTn>
                              </p:par>
                            </p:childTnLst>
                          </p:cTn>
                        </p:par>
                        <p:par>
                          <p:cTn id="40" fill="hold">
                            <p:stCondLst>
                              <p:cond delay="29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300"/>
                                        <p:tgtEl>
                                          <p:spTgt spid="55"/>
                                        </p:tgtEl>
                                      </p:cBhvr>
                                    </p:animEffect>
                                  </p:childTnLst>
                                </p:cTn>
                              </p:par>
                            </p:childTnLst>
                          </p:cTn>
                        </p:par>
                        <p:par>
                          <p:cTn id="44" fill="hold">
                            <p:stCondLst>
                              <p:cond delay="32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300"/>
                                        <p:tgtEl>
                                          <p:spTgt spid="58"/>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300"/>
                                        <p:tgtEl>
                                          <p:spTgt spid="52"/>
                                        </p:tgtEl>
                                      </p:cBhvr>
                                    </p:animEffect>
                                  </p:childTnLst>
                                </p:cTn>
                              </p:par>
                            </p:childTnLst>
                          </p:cTn>
                        </p:par>
                        <p:par>
                          <p:cTn id="52" fill="hold">
                            <p:stCondLst>
                              <p:cond delay="3800"/>
                            </p:stCondLst>
                            <p:childTnLst>
                              <p:par>
                                <p:cTn id="53" presetID="10" presetClass="entr" presetSubtype="0"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300"/>
                                        <p:tgtEl>
                                          <p:spTgt spid="65"/>
                                        </p:tgtEl>
                                      </p:cBhvr>
                                    </p:animEffect>
                                  </p:childTnLst>
                                </p:cTn>
                              </p:par>
                            </p:childTnLst>
                          </p:cTn>
                        </p:par>
                        <p:par>
                          <p:cTn id="56" fill="hold">
                            <p:stCondLst>
                              <p:cond delay="41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300"/>
                                        <p:tgtEl>
                                          <p:spTgt spid="57"/>
                                        </p:tgtEl>
                                      </p:cBhvr>
                                    </p:animEffect>
                                  </p:childTnLst>
                                </p:cTn>
                              </p:par>
                            </p:childTnLst>
                          </p:cTn>
                        </p:par>
                        <p:par>
                          <p:cTn id="60" fill="hold">
                            <p:stCondLst>
                              <p:cond delay="44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300"/>
                                        <p:tgtEl>
                                          <p:spTgt spid="50"/>
                                        </p:tgtEl>
                                      </p:cBhvr>
                                    </p:animEffect>
                                  </p:childTnLst>
                                </p:cTn>
                              </p:par>
                            </p:childTnLst>
                          </p:cTn>
                        </p:par>
                        <p:par>
                          <p:cTn id="64" fill="hold">
                            <p:stCondLst>
                              <p:cond delay="47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300"/>
                                        <p:tgtEl>
                                          <p:spTgt spid="54"/>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1000"/>
                                        <p:tgtEl>
                                          <p:spTgt spid="87"/>
                                        </p:tgtEl>
                                      </p:cBhvr>
                                    </p:animEffect>
                                    <p:anim calcmode="lin" valueType="num">
                                      <p:cBhvr>
                                        <p:cTn id="72" dur="1000" fill="hold"/>
                                        <p:tgtEl>
                                          <p:spTgt spid="87"/>
                                        </p:tgtEl>
                                        <p:attrNameLst>
                                          <p:attrName>ppt_x</p:attrName>
                                        </p:attrNameLst>
                                      </p:cBhvr>
                                      <p:tavLst>
                                        <p:tav tm="0">
                                          <p:val>
                                            <p:strVal val="#ppt_x"/>
                                          </p:val>
                                        </p:tav>
                                        <p:tav tm="100000">
                                          <p:val>
                                            <p:strVal val="#ppt_x"/>
                                          </p:val>
                                        </p:tav>
                                      </p:tavLst>
                                    </p:anim>
                                    <p:anim calcmode="lin" valueType="num">
                                      <p:cBhvr>
                                        <p:cTn id="73" dur="1000" fill="hold"/>
                                        <p:tgtEl>
                                          <p:spTgt spid="8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anim calcmode="lin" valueType="num">
                                      <p:cBhvr>
                                        <p:cTn id="77" dur="1000" fill="hold"/>
                                        <p:tgtEl>
                                          <p:spTgt spid="92"/>
                                        </p:tgtEl>
                                        <p:attrNameLst>
                                          <p:attrName>ppt_x</p:attrName>
                                        </p:attrNameLst>
                                      </p:cBhvr>
                                      <p:tavLst>
                                        <p:tav tm="0">
                                          <p:val>
                                            <p:strVal val="#ppt_x"/>
                                          </p:val>
                                        </p:tav>
                                        <p:tav tm="100000">
                                          <p:val>
                                            <p:strVal val="#ppt_x"/>
                                          </p:val>
                                        </p:tav>
                                      </p:tavLst>
                                    </p:anim>
                                    <p:anim calcmode="lin" valueType="num">
                                      <p:cBhvr>
                                        <p:cTn id="78" dur="1000" fill="hold"/>
                                        <p:tgtEl>
                                          <p:spTgt spid="92"/>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12" presetClass="entr" presetSubtype="8"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additive="base">
                                        <p:cTn id="82" dur="500"/>
                                        <p:tgtEl>
                                          <p:spTgt spid="84"/>
                                        </p:tgtEl>
                                        <p:attrNameLst>
                                          <p:attrName>ppt_x</p:attrName>
                                        </p:attrNameLst>
                                      </p:cBhvr>
                                      <p:tavLst>
                                        <p:tav tm="0">
                                          <p:val>
                                            <p:strVal val="#ppt_x-#ppt_w*1.125000"/>
                                          </p:val>
                                        </p:tav>
                                        <p:tav tm="100000">
                                          <p:val>
                                            <p:strVal val="#ppt_x"/>
                                          </p:val>
                                        </p:tav>
                                      </p:tavLst>
                                    </p:anim>
                                    <p:animEffect transition="in" filter="wipe(right)">
                                      <p:cBhvr>
                                        <p:cTn id="83" dur="500"/>
                                        <p:tgtEl>
                                          <p:spTgt spid="84"/>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 calcmode="lin" valueType="num">
                                      <p:cBhvr additive="base">
                                        <p:cTn id="86" dur="500"/>
                                        <p:tgtEl>
                                          <p:spTgt spid="88"/>
                                        </p:tgtEl>
                                        <p:attrNameLst>
                                          <p:attrName>ppt_x</p:attrName>
                                        </p:attrNameLst>
                                      </p:cBhvr>
                                      <p:tavLst>
                                        <p:tav tm="0">
                                          <p:val>
                                            <p:strVal val="#ppt_x-#ppt_w*1.125000"/>
                                          </p:val>
                                        </p:tav>
                                        <p:tav tm="100000">
                                          <p:val>
                                            <p:strVal val="#ppt_x"/>
                                          </p:val>
                                        </p:tav>
                                      </p:tavLst>
                                    </p:anim>
                                    <p:animEffect transition="in" filter="wipe(right)">
                                      <p:cBhvr>
                                        <p:cTn id="87" dur="500"/>
                                        <p:tgtEl>
                                          <p:spTgt spid="88"/>
                                        </p:tgtEl>
                                      </p:cBhvr>
                                    </p:animEffect>
                                  </p:childTnLst>
                                </p:cTn>
                              </p:par>
                            </p:childTnLst>
                          </p:cTn>
                        </p:par>
                        <p:par>
                          <p:cTn id="88" fill="hold">
                            <p:stCondLst>
                              <p:cond delay="6500"/>
                            </p:stCondLst>
                            <p:childTnLst>
                              <p:par>
                                <p:cTn id="89" presetID="12" presetClass="entr" presetSubtype="8"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anim calcmode="lin" valueType="num">
                                      <p:cBhvr additive="base">
                                        <p:cTn id="91" dur="500"/>
                                        <p:tgtEl>
                                          <p:spTgt spid="85"/>
                                        </p:tgtEl>
                                        <p:attrNameLst>
                                          <p:attrName>ppt_x</p:attrName>
                                        </p:attrNameLst>
                                      </p:cBhvr>
                                      <p:tavLst>
                                        <p:tav tm="0">
                                          <p:val>
                                            <p:strVal val="#ppt_x-#ppt_w*1.125000"/>
                                          </p:val>
                                        </p:tav>
                                        <p:tav tm="100000">
                                          <p:val>
                                            <p:strVal val="#ppt_x"/>
                                          </p:val>
                                        </p:tav>
                                      </p:tavLst>
                                    </p:anim>
                                    <p:animEffect transition="in" filter="wipe(right)">
                                      <p:cBhvr>
                                        <p:cTn id="92" dur="500"/>
                                        <p:tgtEl>
                                          <p:spTgt spid="85"/>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anim calcmode="lin" valueType="num">
                                      <p:cBhvr additive="base">
                                        <p:cTn id="95" dur="500"/>
                                        <p:tgtEl>
                                          <p:spTgt spid="89"/>
                                        </p:tgtEl>
                                        <p:attrNameLst>
                                          <p:attrName>ppt_x</p:attrName>
                                        </p:attrNameLst>
                                      </p:cBhvr>
                                      <p:tavLst>
                                        <p:tav tm="0">
                                          <p:val>
                                            <p:strVal val="#ppt_x-#ppt_w*1.125000"/>
                                          </p:val>
                                        </p:tav>
                                        <p:tav tm="100000">
                                          <p:val>
                                            <p:strVal val="#ppt_x"/>
                                          </p:val>
                                        </p:tav>
                                      </p:tavLst>
                                    </p:anim>
                                    <p:animEffect transition="in" filter="wipe(right)">
                                      <p:cBhvr>
                                        <p:cTn id="96" dur="500"/>
                                        <p:tgtEl>
                                          <p:spTgt spid="89"/>
                                        </p:tgtEl>
                                      </p:cBhvr>
                                    </p:animEffect>
                                  </p:childTnLst>
                                </p:cTn>
                              </p:par>
                            </p:childTnLst>
                          </p:cTn>
                        </p:par>
                        <p:par>
                          <p:cTn id="97" fill="hold">
                            <p:stCondLst>
                              <p:cond delay="7000"/>
                            </p:stCondLst>
                            <p:childTnLst>
                              <p:par>
                                <p:cTn id="98" presetID="12" presetClass="entr" presetSubtype="2"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p:tgtEl>
                                          <p:spTgt spid="86"/>
                                        </p:tgtEl>
                                        <p:attrNameLst>
                                          <p:attrName>ppt_x</p:attrName>
                                        </p:attrNameLst>
                                      </p:cBhvr>
                                      <p:tavLst>
                                        <p:tav tm="0">
                                          <p:val>
                                            <p:strVal val="#ppt_x+#ppt_w*1.125000"/>
                                          </p:val>
                                        </p:tav>
                                        <p:tav tm="100000">
                                          <p:val>
                                            <p:strVal val="#ppt_x"/>
                                          </p:val>
                                        </p:tav>
                                      </p:tavLst>
                                    </p:anim>
                                    <p:animEffect transition="in" filter="wipe(left)">
                                      <p:cBhvr>
                                        <p:cTn id="101" dur="500"/>
                                        <p:tgtEl>
                                          <p:spTgt spid="86"/>
                                        </p:tgtEl>
                                      </p:cBhvr>
                                    </p:animEffect>
                                  </p:childTnLst>
                                </p:cTn>
                              </p:par>
                              <p:par>
                                <p:cTn id="102" presetID="12" presetClass="entr" presetSubtype="2" fill="hold" grpId="0" nodeType="withEffect">
                                  <p:stCondLst>
                                    <p:cond delay="0"/>
                                  </p:stCondLst>
                                  <p:childTnLst>
                                    <p:set>
                                      <p:cBhvr>
                                        <p:cTn id="103" dur="1" fill="hold">
                                          <p:stCondLst>
                                            <p:cond delay="0"/>
                                          </p:stCondLst>
                                        </p:cTn>
                                        <p:tgtEl>
                                          <p:spTgt spid="91"/>
                                        </p:tgtEl>
                                        <p:attrNameLst>
                                          <p:attrName>style.visibility</p:attrName>
                                        </p:attrNameLst>
                                      </p:cBhvr>
                                      <p:to>
                                        <p:strVal val="visible"/>
                                      </p:to>
                                    </p:set>
                                    <p:anim calcmode="lin" valueType="num">
                                      <p:cBhvr additive="base">
                                        <p:cTn id="104" dur="500"/>
                                        <p:tgtEl>
                                          <p:spTgt spid="91"/>
                                        </p:tgtEl>
                                        <p:attrNameLst>
                                          <p:attrName>ppt_x</p:attrName>
                                        </p:attrNameLst>
                                      </p:cBhvr>
                                      <p:tavLst>
                                        <p:tav tm="0">
                                          <p:val>
                                            <p:strVal val="#ppt_x+#ppt_w*1.125000"/>
                                          </p:val>
                                        </p:tav>
                                        <p:tav tm="100000">
                                          <p:val>
                                            <p:strVal val="#ppt_x"/>
                                          </p:val>
                                        </p:tav>
                                      </p:tavLst>
                                    </p:anim>
                                    <p:animEffect transition="in" filter="wipe(left)">
                                      <p:cBhvr>
                                        <p:cTn id="105" dur="500"/>
                                        <p:tgtEl>
                                          <p:spTgt spid="91"/>
                                        </p:tgtEl>
                                      </p:cBhvr>
                                    </p:animEffect>
                                  </p:childTnLst>
                                </p:cTn>
                              </p:par>
                            </p:childTnLst>
                          </p:cTn>
                        </p:par>
                        <p:par>
                          <p:cTn id="106" fill="hold">
                            <p:stCondLst>
                              <p:cond delay="7500"/>
                            </p:stCondLst>
                            <p:childTnLst>
                              <p:par>
                                <p:cTn id="107" presetID="12" presetClass="entr" presetSubtype="2" fill="hold" grpId="0" nodeType="after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p:tgtEl>
                                          <p:spTgt spid="93"/>
                                        </p:tgtEl>
                                        <p:attrNameLst>
                                          <p:attrName>ppt_x</p:attrName>
                                        </p:attrNameLst>
                                      </p:cBhvr>
                                      <p:tavLst>
                                        <p:tav tm="0">
                                          <p:val>
                                            <p:strVal val="#ppt_x+#ppt_w*1.125000"/>
                                          </p:val>
                                        </p:tav>
                                        <p:tav tm="100000">
                                          <p:val>
                                            <p:strVal val="#ppt_x"/>
                                          </p:val>
                                        </p:tav>
                                      </p:tavLst>
                                    </p:anim>
                                    <p:animEffect transition="in" filter="wipe(left)">
                                      <p:cBhvr>
                                        <p:cTn id="110" dur="500"/>
                                        <p:tgtEl>
                                          <p:spTgt spid="93"/>
                                        </p:tgtEl>
                                      </p:cBhvr>
                                    </p:animEffect>
                                  </p:childTnLst>
                                </p:cTn>
                              </p:par>
                              <p:par>
                                <p:cTn id="111" presetID="12" presetClass="entr" presetSubtype="2" fill="hold" grpId="0" nodeType="withEffect">
                                  <p:stCondLst>
                                    <p:cond delay="0"/>
                                  </p:stCondLst>
                                  <p:childTnLst>
                                    <p:set>
                                      <p:cBhvr>
                                        <p:cTn id="112" dur="1" fill="hold">
                                          <p:stCondLst>
                                            <p:cond delay="0"/>
                                          </p:stCondLst>
                                        </p:cTn>
                                        <p:tgtEl>
                                          <p:spTgt spid="94"/>
                                        </p:tgtEl>
                                        <p:attrNameLst>
                                          <p:attrName>style.visibility</p:attrName>
                                        </p:attrNameLst>
                                      </p:cBhvr>
                                      <p:to>
                                        <p:strVal val="visible"/>
                                      </p:to>
                                    </p:set>
                                    <p:anim calcmode="lin" valueType="num">
                                      <p:cBhvr additive="base">
                                        <p:cTn id="113" dur="500"/>
                                        <p:tgtEl>
                                          <p:spTgt spid="94"/>
                                        </p:tgtEl>
                                        <p:attrNameLst>
                                          <p:attrName>ppt_x</p:attrName>
                                        </p:attrNameLst>
                                      </p:cBhvr>
                                      <p:tavLst>
                                        <p:tav tm="0">
                                          <p:val>
                                            <p:strVal val="#ppt_x+#ppt_w*1.125000"/>
                                          </p:val>
                                        </p:tav>
                                        <p:tav tm="100000">
                                          <p:val>
                                            <p:strVal val="#ppt_x"/>
                                          </p:val>
                                        </p:tav>
                                      </p:tavLst>
                                    </p:anim>
                                    <p:animEffect transition="in" filter="wipe(left)">
                                      <p:cBhvr>
                                        <p:cTn id="114" dur="500"/>
                                        <p:tgtEl>
                                          <p:spTgt spid="94"/>
                                        </p:tgtEl>
                                      </p:cBhvr>
                                    </p:animEffect>
                                  </p:childTnLst>
                                </p:cTn>
                              </p:par>
                            </p:childTnLst>
                          </p:cTn>
                        </p:par>
                        <p:par>
                          <p:cTn id="115" fill="hold">
                            <p:stCondLst>
                              <p:cond delay="8000"/>
                            </p:stCondLst>
                            <p:childTnLst>
                              <p:par>
                                <p:cTn id="116" presetID="10" presetClass="entr" presetSubtype="0" fill="hold" grpId="0" nodeType="afterEffect">
                                  <p:stCondLst>
                                    <p:cond delay="0"/>
                                  </p:stCondLst>
                                  <p:iterate type="lt">
                                    <p:tmPct val="10000"/>
                                  </p:iterate>
                                  <p:childTnLst>
                                    <p:set>
                                      <p:cBhvr>
                                        <p:cTn id="117" dur="1" fill="hold">
                                          <p:stCondLst>
                                            <p:cond delay="0"/>
                                          </p:stCondLst>
                                        </p:cTn>
                                        <p:tgtEl>
                                          <p:spTgt spid="31"/>
                                        </p:tgtEl>
                                        <p:attrNameLst>
                                          <p:attrName>style.visibility</p:attrName>
                                        </p:attrNameLst>
                                      </p:cBhvr>
                                      <p:to>
                                        <p:strVal val="visible"/>
                                      </p:to>
                                    </p:set>
                                    <p:animEffect transition="in" filter="fade">
                                      <p:cBhvr>
                                        <p:cTn id="118" dur="100"/>
                                        <p:tgtEl>
                                          <p:spTgt spid="31"/>
                                        </p:tgtEl>
                                      </p:cBhvr>
                                    </p:animEffect>
                                  </p:childTnLst>
                                </p:cTn>
                              </p:par>
                            </p:childTnLst>
                          </p:cTn>
                        </p:par>
                        <p:par>
                          <p:cTn id="119" fill="hold">
                            <p:stCondLst>
                              <p:cond delay="8150"/>
                            </p:stCondLst>
                            <p:childTnLst>
                              <p:par>
                                <p:cTn id="120" presetID="10" presetClass="entr" presetSubtype="0" fill="hold" grpId="0" nodeType="afterEffect">
                                  <p:stCondLst>
                                    <p:cond delay="0"/>
                                  </p:stCondLst>
                                  <p:iterate type="lt">
                                    <p:tmPct val="10000"/>
                                  </p:iterate>
                                  <p:childTnLst>
                                    <p:set>
                                      <p:cBhvr>
                                        <p:cTn id="121" dur="1" fill="hold">
                                          <p:stCondLst>
                                            <p:cond delay="0"/>
                                          </p:stCondLst>
                                        </p:cTn>
                                        <p:tgtEl>
                                          <p:spTgt spid="32"/>
                                        </p:tgtEl>
                                        <p:attrNameLst>
                                          <p:attrName>style.visibility</p:attrName>
                                        </p:attrNameLst>
                                      </p:cBhvr>
                                      <p:to>
                                        <p:strVal val="visible"/>
                                      </p:to>
                                    </p:set>
                                    <p:animEffect transition="in" filter="fade">
                                      <p:cBhvr>
                                        <p:cTn id="122" dur="100"/>
                                        <p:tgtEl>
                                          <p:spTgt spid="32"/>
                                        </p:tgtEl>
                                      </p:cBhvr>
                                    </p:animEffect>
                                  </p:childTnLst>
                                </p:cTn>
                              </p:par>
                            </p:childTnLst>
                          </p:cTn>
                        </p:par>
                        <p:par>
                          <p:cTn id="123" fill="hold">
                            <p:stCondLst>
                              <p:cond delay="8630"/>
                            </p:stCondLst>
                            <p:childTnLst>
                              <p:par>
                                <p:cTn id="124" presetID="10" presetClass="entr" presetSubtype="0" fill="hold" grpId="0" nodeType="afterEffect">
                                  <p:stCondLst>
                                    <p:cond delay="0"/>
                                  </p:stCondLst>
                                  <p:iterate type="lt">
                                    <p:tmPct val="10000"/>
                                  </p:iterate>
                                  <p:childTnLst>
                                    <p:set>
                                      <p:cBhvr>
                                        <p:cTn id="125" dur="1" fill="hold">
                                          <p:stCondLst>
                                            <p:cond delay="0"/>
                                          </p:stCondLst>
                                        </p:cTn>
                                        <p:tgtEl>
                                          <p:spTgt spid="36"/>
                                        </p:tgtEl>
                                        <p:attrNameLst>
                                          <p:attrName>style.visibility</p:attrName>
                                        </p:attrNameLst>
                                      </p:cBhvr>
                                      <p:to>
                                        <p:strVal val="visible"/>
                                      </p:to>
                                    </p:set>
                                    <p:animEffect transition="in" filter="fade">
                                      <p:cBhvr>
                                        <p:cTn id="126" dur="100"/>
                                        <p:tgtEl>
                                          <p:spTgt spid="36"/>
                                        </p:tgtEl>
                                      </p:cBhvr>
                                    </p:animEffect>
                                  </p:childTnLst>
                                </p:cTn>
                              </p:par>
                            </p:childTnLst>
                          </p:cTn>
                        </p:par>
                        <p:par>
                          <p:cTn id="127" fill="hold">
                            <p:stCondLst>
                              <p:cond delay="8780"/>
                            </p:stCondLst>
                            <p:childTnLst>
                              <p:par>
                                <p:cTn id="128" presetID="10" presetClass="entr" presetSubtype="0" fill="hold" grpId="0" nodeType="afterEffect">
                                  <p:stCondLst>
                                    <p:cond delay="0"/>
                                  </p:stCondLst>
                                  <p:iterate type="lt">
                                    <p:tmPct val="10000"/>
                                  </p:iterate>
                                  <p:childTnLst>
                                    <p:set>
                                      <p:cBhvr>
                                        <p:cTn id="129" dur="1" fill="hold">
                                          <p:stCondLst>
                                            <p:cond delay="0"/>
                                          </p:stCondLst>
                                        </p:cTn>
                                        <p:tgtEl>
                                          <p:spTgt spid="37"/>
                                        </p:tgtEl>
                                        <p:attrNameLst>
                                          <p:attrName>style.visibility</p:attrName>
                                        </p:attrNameLst>
                                      </p:cBhvr>
                                      <p:to>
                                        <p:strVal val="visible"/>
                                      </p:to>
                                    </p:set>
                                    <p:animEffect transition="in" filter="fade">
                                      <p:cBhvr>
                                        <p:cTn id="130" dur="100"/>
                                        <p:tgtEl>
                                          <p:spTgt spid="37"/>
                                        </p:tgtEl>
                                      </p:cBhvr>
                                    </p:animEffect>
                                  </p:childTnLst>
                                </p:cTn>
                              </p:par>
                            </p:childTnLst>
                          </p:cTn>
                        </p:par>
                        <p:par>
                          <p:cTn id="131" fill="hold">
                            <p:stCondLst>
                              <p:cond delay="9260"/>
                            </p:stCondLst>
                            <p:childTnLst>
                              <p:par>
                                <p:cTn id="132" presetID="42" presetClass="entr" presetSubtype="0"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2000"/>
                                        <p:tgtEl>
                                          <p:spTgt spid="38"/>
                                        </p:tgtEl>
                                      </p:cBhvr>
                                    </p:animEffect>
                                    <p:anim calcmode="lin" valueType="num">
                                      <p:cBhvr>
                                        <p:cTn id="135" dur="2000" fill="hold"/>
                                        <p:tgtEl>
                                          <p:spTgt spid="38"/>
                                        </p:tgtEl>
                                        <p:attrNameLst>
                                          <p:attrName>ppt_x</p:attrName>
                                        </p:attrNameLst>
                                      </p:cBhvr>
                                      <p:tavLst>
                                        <p:tav tm="0">
                                          <p:val>
                                            <p:strVal val="#ppt_x"/>
                                          </p:val>
                                        </p:tav>
                                        <p:tav tm="100000">
                                          <p:val>
                                            <p:strVal val="#ppt_x"/>
                                          </p:val>
                                        </p:tav>
                                      </p:tavLst>
                                    </p:anim>
                                    <p:anim calcmode="lin" valueType="num">
                                      <p:cBhvr>
                                        <p:cTn id="136" dur="2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5" grpId="0" animBg="1"/>
      <p:bldP spid="67" grpId="0" animBg="1"/>
      <p:bldP spid="84" grpId="0"/>
      <p:bldP spid="85" grpId="0"/>
      <p:bldP spid="86" grpId="0"/>
      <p:bldP spid="87" grpId="0"/>
      <p:bldP spid="88" grpId="0" animBg="1"/>
      <p:bldP spid="89" grpId="0" animBg="1"/>
      <p:bldP spid="91" grpId="0" animBg="1"/>
      <p:bldP spid="92" grpId="0" animBg="1"/>
      <p:bldP spid="93" grpId="0"/>
      <p:bldP spid="94" grpId="0" animBg="1"/>
      <p:bldP spid="31" grpId="0"/>
      <p:bldP spid="32"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5"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6"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6 h 1161755"/>
              <a:gd name="T4" fmla="*/ 0 w 1181100"/>
              <a:gd name="T5" fmla="*/ 1162346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2 h 1161755"/>
              <a:gd name="T16" fmla="*/ 795088 w 1181100"/>
              <a:gd name="T17" fmla="*/ 265251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7" name="任意多边形 66"/>
          <p:cNvSpPr>
            <a:spLocks noChangeArrowheads="1"/>
          </p:cNvSpPr>
          <p:nvPr/>
        </p:nvSpPr>
        <p:spPr bwMode="auto">
          <a:xfrm>
            <a:off x="3852862" y="4002881"/>
            <a:ext cx="1452563" cy="466725"/>
          </a:xfrm>
          <a:custGeom>
            <a:avLst/>
            <a:gdLst>
              <a:gd name="T0" fmla="*/ 1936753 w 1936748"/>
              <a:gd name="T1" fmla="*/ 0 h 623080"/>
              <a:gd name="T2" fmla="*/ 1936753 w 1936748"/>
              <a:gd name="T3" fmla="*/ 621521 h 623080"/>
              <a:gd name="T4" fmla="*/ 0 w 1936748"/>
              <a:gd name="T5" fmla="*/ 621521 h 623080"/>
              <a:gd name="T6" fmla="*/ 0 w 1936748"/>
              <a:gd name="T7" fmla="*/ 612348 h 623080"/>
              <a:gd name="T8" fmla="*/ 352299 w 1936748"/>
              <a:gd name="T9" fmla="*/ 518226 h 623080"/>
              <a:gd name="T10" fmla="*/ 750619 w 1936748"/>
              <a:gd name="T11" fmla="*/ 402333 h 623080"/>
              <a:gd name="T12" fmla="*/ 791648 w 1936748"/>
              <a:gd name="T13" fmla="*/ 389503 h 623080"/>
              <a:gd name="T14" fmla="*/ 823747 w 1936748"/>
              <a:gd name="T15" fmla="*/ 436994 h 623080"/>
              <a:gd name="T16" fmla="*/ 968378 w 1936748"/>
              <a:gd name="T17" fmla="*/ 496751 h 623080"/>
              <a:gd name="T18" fmla="*/ 1172915 w 1936748"/>
              <a:gd name="T19" fmla="*/ 292726 h 623080"/>
              <a:gd name="T20" fmla="*/ 1170638 w 1936748"/>
              <a:gd name="T21" fmla="*/ 270191 h 623080"/>
              <a:gd name="T22" fmla="*/ 1509045 w 1936748"/>
              <a:gd name="T23" fmla="*/ 156507 h 623080"/>
              <a:gd name="T24" fmla="*/ 1868381 w 1936748"/>
              <a:gd name="T25" fmla="*/ 26834 h 623080"/>
              <a:gd name="T26" fmla="*/ 1936753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8" name="椭圆 51"/>
          <p:cNvSpPr>
            <a:spLocks noChangeArrowheads="1"/>
          </p:cNvSpPr>
          <p:nvPr/>
        </p:nvSpPr>
        <p:spPr bwMode="auto">
          <a:xfrm>
            <a:off x="7530704" y="2474119"/>
            <a:ext cx="216694" cy="21550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 name="椭圆 52"/>
          <p:cNvSpPr>
            <a:spLocks noChangeArrowheads="1"/>
          </p:cNvSpPr>
          <p:nvPr/>
        </p:nvSpPr>
        <p:spPr bwMode="auto">
          <a:xfrm>
            <a:off x="6605588" y="3209925"/>
            <a:ext cx="216694" cy="21669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0" name="椭圆 53"/>
          <p:cNvSpPr>
            <a:spLocks noChangeArrowheads="1"/>
          </p:cNvSpPr>
          <p:nvPr/>
        </p:nvSpPr>
        <p:spPr bwMode="auto">
          <a:xfrm>
            <a:off x="5680473" y="3689748"/>
            <a:ext cx="215503" cy="21669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1" name="椭圆 54"/>
          <p:cNvSpPr>
            <a:spLocks noChangeArrowheads="1"/>
          </p:cNvSpPr>
          <p:nvPr/>
        </p:nvSpPr>
        <p:spPr bwMode="auto">
          <a:xfrm>
            <a:off x="4470798" y="4114800"/>
            <a:ext cx="216694" cy="21669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 name="矩形 47"/>
          <p:cNvSpPr>
            <a:spLocks noChangeArrowheads="1"/>
          </p:cNvSpPr>
          <p:nvPr/>
        </p:nvSpPr>
        <p:spPr bwMode="auto">
          <a:xfrm>
            <a:off x="977503" y="1106091"/>
            <a:ext cx="7204472"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accent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75989" y="1825228"/>
            <a:ext cx="6554715" cy="756047"/>
            <a:chOff x="975989" y="1825228"/>
            <a:chExt cx="6554715" cy="756047"/>
          </a:xfrm>
        </p:grpSpPr>
        <p:cxnSp>
          <p:nvCxnSpPr>
            <p:cNvPr id="48"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accent3"/>
              </a:solidFill>
              <a:bevel/>
              <a:headEnd/>
              <a:tailEnd/>
            </a:ln>
            <a:extLst>
              <a:ext uri="{909E8E84-426E-40DD-AFC4-6F175D3DCCD1}">
                <a14:hiddenFill xmlns:a14="http://schemas.microsoft.com/office/drawing/2010/main">
                  <a:noFill/>
                </a14:hiddenFill>
              </a:ext>
            </a:extLst>
          </p:spPr>
        </p:cxnSp>
        <p:sp>
          <p:nvSpPr>
            <p:cNvPr id="49" name="椭圆 135"/>
            <p:cNvSpPr>
              <a:spLocks noChangeArrowheads="1"/>
            </p:cNvSpPr>
            <p:nvPr/>
          </p:nvSpPr>
          <p:spPr bwMode="auto">
            <a:xfrm>
              <a:off x="2630091" y="1825228"/>
              <a:ext cx="566926" cy="56692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0" name="组合 125"/>
            <p:cNvGrpSpPr>
              <a:grpSpLocks/>
            </p:cNvGrpSpPr>
            <p:nvPr/>
          </p:nvGrpSpPr>
          <p:grpSpPr bwMode="auto">
            <a:xfrm>
              <a:off x="2744826" y="1927786"/>
              <a:ext cx="337456" cy="325902"/>
              <a:chOff x="0" y="0"/>
              <a:chExt cx="583915" cy="496874"/>
            </a:xfrm>
            <a:solidFill>
              <a:schemeClr val="accent1"/>
            </a:solidFill>
          </p:grpSpPr>
          <p:sp>
            <p:nvSpPr>
              <p:cNvPr id="51"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6 h 47"/>
                  <a:gd name="T10" fmla="*/ 218266114 w 54"/>
                  <a:gd name="T11" fmla="*/ 2147483646 h 47"/>
                  <a:gd name="T12" fmla="*/ 945822671 w 54"/>
                  <a:gd name="T13" fmla="*/ 2147483646 h 47"/>
                  <a:gd name="T14" fmla="*/ 1164088786 w 54"/>
                  <a:gd name="T15" fmla="*/ 2147483646 h 47"/>
                  <a:gd name="T16" fmla="*/ 1164088786 w 54"/>
                  <a:gd name="T17" fmla="*/ 1980918673 h 47"/>
                  <a:gd name="T18" fmla="*/ 1382354900 w 54"/>
                  <a:gd name="T19" fmla="*/ 1760811840 h 47"/>
                  <a:gd name="T20" fmla="*/ 2147483646 w 54"/>
                  <a:gd name="T21" fmla="*/ 1760811840 h 47"/>
                  <a:gd name="T22" fmla="*/ 2147483646 w 54"/>
                  <a:gd name="T23" fmla="*/ 1980918673 h 47"/>
                  <a:gd name="T24" fmla="*/ 2147483646 w 54"/>
                  <a:gd name="T25" fmla="*/ 2147483646 h 47"/>
                  <a:gd name="T26" fmla="*/ 2147483646 w 54"/>
                  <a:gd name="T27" fmla="*/ 2147483646 h 47"/>
                  <a:gd name="T28" fmla="*/ 2147483646 w 54"/>
                  <a:gd name="T29" fmla="*/ 2147483646 h 47"/>
                  <a:gd name="T30" fmla="*/ 2147483646 w 54"/>
                  <a:gd name="T31" fmla="*/ 2147483646 h 47"/>
                  <a:gd name="T32" fmla="*/ 2147483646 w 54"/>
                  <a:gd name="T33" fmla="*/ 1467341772 h 47"/>
                  <a:gd name="T34" fmla="*/ 2147483646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2" name="Freeform 160"/>
              <p:cNvSpPr>
                <a:spLocks noChangeArrowheads="1"/>
              </p:cNvSpPr>
              <p:nvPr/>
            </p:nvSpPr>
            <p:spPr bwMode="auto">
              <a:xfrm>
                <a:off x="0" y="0"/>
                <a:ext cx="583915" cy="224863"/>
              </a:xfrm>
              <a:custGeom>
                <a:avLst/>
                <a:gdLst>
                  <a:gd name="T0" fmla="*/ 2147483646 w 68"/>
                  <a:gd name="T1" fmla="*/ 1495961648 h 26"/>
                  <a:gd name="T2" fmla="*/ 2147483646 w 68"/>
                  <a:gd name="T3" fmla="*/ 1121971236 h 26"/>
                  <a:gd name="T4" fmla="*/ 2147483646 w 68"/>
                  <a:gd name="T5" fmla="*/ 747980824 h 26"/>
                  <a:gd name="T6" fmla="*/ 2147483646 w 68"/>
                  <a:gd name="T7" fmla="*/ 523584847 h 26"/>
                  <a:gd name="T8" fmla="*/ 2147483646 w 68"/>
                  <a:gd name="T9" fmla="*/ 523584847 h 26"/>
                  <a:gd name="T10" fmla="*/ 2147483646 w 68"/>
                  <a:gd name="T11" fmla="*/ 747980824 h 26"/>
                  <a:gd name="T12" fmla="*/ 2147483646 w 68"/>
                  <a:gd name="T13" fmla="*/ 747980824 h 26"/>
                  <a:gd name="T14" fmla="*/ 2147483646 w 68"/>
                  <a:gd name="T15" fmla="*/ 897575259 h 26"/>
                  <a:gd name="T16" fmla="*/ 2147483646 w 68"/>
                  <a:gd name="T17" fmla="*/ 74801542 h 26"/>
                  <a:gd name="T18" fmla="*/ 2147483646 w 68"/>
                  <a:gd name="T19" fmla="*/ 0 h 26"/>
                  <a:gd name="T20" fmla="*/ 2147483646 w 68"/>
                  <a:gd name="T21" fmla="*/ 74801542 h 26"/>
                  <a:gd name="T22" fmla="*/ 147472885 w 68"/>
                  <a:gd name="T23" fmla="*/ 1495961648 h 26"/>
                  <a:gd name="T24" fmla="*/ 73736443 w 68"/>
                  <a:gd name="T25" fmla="*/ 1795150518 h 26"/>
                  <a:gd name="T26" fmla="*/ 368682214 w 68"/>
                  <a:gd name="T27" fmla="*/ 1795150518 h 26"/>
                  <a:gd name="T28" fmla="*/ 2147483646 w 68"/>
                  <a:gd name="T29" fmla="*/ 523584847 h 26"/>
                  <a:gd name="T30" fmla="*/ 2147483646 w 68"/>
                  <a:gd name="T31" fmla="*/ 523584847 h 26"/>
                  <a:gd name="T32" fmla="*/ 2147483646 w 68"/>
                  <a:gd name="T33" fmla="*/ 1869943411 h 26"/>
                  <a:gd name="T34" fmla="*/ 2147483646 w 68"/>
                  <a:gd name="T35" fmla="*/ 1869943411 h 26"/>
                  <a:gd name="T36" fmla="*/ 2147483646 w 68"/>
                  <a:gd name="T37" fmla="*/ 1570754541 h 26"/>
                  <a:gd name="T38" fmla="*/ 2147483646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83" name="矩形 93"/>
            <p:cNvSpPr>
              <a:spLocks noChangeArrowheads="1"/>
            </p:cNvSpPr>
            <p:nvPr/>
          </p:nvSpPr>
          <p:spPr bwMode="auto">
            <a:xfrm>
              <a:off x="1628105" y="1866900"/>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4" name="矩形 165"/>
            <p:cNvSpPr>
              <a:spLocks noChangeArrowheads="1"/>
            </p:cNvSpPr>
            <p:nvPr/>
          </p:nvSpPr>
          <p:spPr bwMode="auto">
            <a:xfrm>
              <a:off x="975989" y="2159794"/>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grpSp>
      <p:grpSp>
        <p:nvGrpSpPr>
          <p:cNvPr id="3" name="组合 2"/>
          <p:cNvGrpSpPr/>
          <p:nvPr/>
        </p:nvGrpSpPr>
        <p:grpSpPr>
          <a:xfrm>
            <a:off x="975989" y="2528888"/>
            <a:ext cx="5629599" cy="789385"/>
            <a:chOff x="975989" y="2528888"/>
            <a:chExt cx="5629599" cy="789385"/>
          </a:xfrm>
        </p:grpSpPr>
        <p:cxnSp>
          <p:nvCxnSpPr>
            <p:cNvPr id="62"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accent3"/>
              </a:solidFill>
              <a:bevel/>
              <a:headEnd/>
              <a:tailEnd/>
            </a:ln>
            <a:extLst>
              <a:ext uri="{909E8E84-426E-40DD-AFC4-6F175D3DCCD1}">
                <a14:hiddenFill xmlns:a14="http://schemas.microsoft.com/office/drawing/2010/main">
                  <a:noFill/>
                </a14:hiddenFill>
              </a:ext>
            </a:extLst>
          </p:spPr>
        </p:cxnSp>
        <p:sp>
          <p:nvSpPr>
            <p:cNvPr id="63" name="椭圆 139"/>
            <p:cNvSpPr>
              <a:spLocks noChangeArrowheads="1"/>
            </p:cNvSpPr>
            <p:nvPr/>
          </p:nvSpPr>
          <p:spPr bwMode="auto">
            <a:xfrm>
              <a:off x="2630091" y="2528888"/>
              <a:ext cx="566965" cy="567333"/>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4" name="Group 92"/>
            <p:cNvGrpSpPr>
              <a:grpSpLocks/>
            </p:cNvGrpSpPr>
            <p:nvPr/>
          </p:nvGrpSpPr>
          <p:grpSpPr bwMode="auto">
            <a:xfrm>
              <a:off x="2745161" y="2705683"/>
              <a:ext cx="355874" cy="221817"/>
              <a:chOff x="0" y="0"/>
              <a:chExt cx="471488" cy="293688"/>
            </a:xfrm>
            <a:solidFill>
              <a:schemeClr val="accent1"/>
            </a:solidFill>
          </p:grpSpPr>
          <p:sp>
            <p:nvSpPr>
              <p:cNvPr id="65"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6" name="Rectangle 9"/>
              <p:cNvSpPr>
                <a:spLocks noChangeArrowheads="1"/>
              </p:cNvSpPr>
              <p:nvPr/>
            </p:nvSpPr>
            <p:spPr bwMode="auto">
              <a:xfrm>
                <a:off x="63500" y="63499"/>
                <a:ext cx="90488" cy="166688"/>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lIns="91440" tIns="45720" rIns="91440" bIns="45720"/>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75">
                  <a:solidFill>
                    <a:schemeClr val="accent1"/>
                  </a:solidFill>
                  <a:latin typeface="微软雅黑" panose="020B0503020204020204" pitchFamily="34" charset="-122"/>
                  <a:ea typeface="微软雅黑" panose="020B0503020204020204" pitchFamily="34" charset="-122"/>
                </a:endParaRPr>
              </a:p>
            </p:txBody>
          </p:sp>
          <p:sp>
            <p:nvSpPr>
              <p:cNvPr id="67" name="Rectangle 10"/>
              <p:cNvSpPr>
                <a:spLocks noChangeArrowheads="1"/>
              </p:cNvSpPr>
              <p:nvPr/>
            </p:nvSpPr>
            <p:spPr bwMode="auto">
              <a:xfrm>
                <a:off x="169862" y="63499"/>
                <a:ext cx="85725" cy="166688"/>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lIns="91440" tIns="45720" rIns="91440" bIns="45720"/>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75">
                  <a:solidFill>
                    <a:schemeClr val="accent1"/>
                  </a:solidFill>
                  <a:latin typeface="微软雅黑" panose="020B0503020204020204" pitchFamily="34" charset="-122"/>
                  <a:ea typeface="微软雅黑" panose="020B0503020204020204" pitchFamily="34" charset="-122"/>
                </a:endParaRPr>
              </a:p>
            </p:txBody>
          </p:sp>
        </p:grpSp>
        <p:sp>
          <p:nvSpPr>
            <p:cNvPr id="85" name="矩形 41"/>
            <p:cNvSpPr>
              <a:spLocks noChangeArrowheads="1"/>
            </p:cNvSpPr>
            <p:nvPr/>
          </p:nvSpPr>
          <p:spPr bwMode="auto">
            <a:xfrm>
              <a:off x="1628105" y="2563416"/>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6" name="矩形 42"/>
            <p:cNvSpPr>
              <a:spLocks noChangeArrowheads="1"/>
            </p:cNvSpPr>
            <p:nvPr/>
          </p:nvSpPr>
          <p:spPr bwMode="auto">
            <a:xfrm>
              <a:off x="975989" y="2856310"/>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grpSp>
      <p:grpSp>
        <p:nvGrpSpPr>
          <p:cNvPr id="4" name="组合 3"/>
          <p:cNvGrpSpPr/>
          <p:nvPr/>
        </p:nvGrpSpPr>
        <p:grpSpPr>
          <a:xfrm>
            <a:off x="975989" y="3232547"/>
            <a:ext cx="4704484" cy="575749"/>
            <a:chOff x="975989" y="3232547"/>
            <a:chExt cx="4704484" cy="575749"/>
          </a:xfrm>
        </p:grpSpPr>
        <p:cxnSp>
          <p:nvCxnSpPr>
            <p:cNvPr id="58"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accent3"/>
              </a:solidFill>
              <a:bevel/>
              <a:headEnd/>
              <a:tailEnd/>
            </a:ln>
            <a:extLst>
              <a:ext uri="{909E8E84-426E-40DD-AFC4-6F175D3DCCD1}">
                <a14:hiddenFill xmlns:a14="http://schemas.microsoft.com/office/drawing/2010/main">
                  <a:noFill/>
                </a14:hiddenFill>
              </a:ext>
            </a:extLst>
          </p:spPr>
        </p:cxnSp>
        <p:sp>
          <p:nvSpPr>
            <p:cNvPr id="59" name="椭圆 140"/>
            <p:cNvSpPr>
              <a:spLocks noChangeArrowheads="1"/>
            </p:cNvSpPr>
            <p:nvPr/>
          </p:nvSpPr>
          <p:spPr bwMode="auto">
            <a:xfrm>
              <a:off x="2630092" y="3232547"/>
              <a:ext cx="567028" cy="5667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6 h 86"/>
                <a:gd name="T22" fmla="*/ 1763300750 w 72"/>
                <a:gd name="T23" fmla="*/ 2147483646 h 86"/>
                <a:gd name="T24" fmla="*/ 2047701344 w 72"/>
                <a:gd name="T25" fmla="*/ 2135083684 h 86"/>
                <a:gd name="T26" fmla="*/ 2047701344 w 72"/>
                <a:gd name="T27" fmla="*/ 1208007804 h 86"/>
                <a:gd name="T28" fmla="*/ 1763300750 w 72"/>
                <a:gd name="T29" fmla="*/ 927075880 h 86"/>
                <a:gd name="T30" fmla="*/ 1194494228 w 72"/>
                <a:gd name="T31" fmla="*/ 2147483646 h 86"/>
                <a:gd name="T32" fmla="*/ 881647709 w 72"/>
                <a:gd name="T33" fmla="*/ 2147483646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6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accent1"/>
            </a:solidFill>
            <a:ln>
              <a:noFill/>
            </a:ln>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7" name="矩形 44"/>
            <p:cNvSpPr>
              <a:spLocks noChangeArrowheads="1"/>
            </p:cNvSpPr>
            <p:nvPr/>
          </p:nvSpPr>
          <p:spPr bwMode="auto">
            <a:xfrm>
              <a:off x="1628105" y="3271838"/>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矩形 45"/>
            <p:cNvSpPr>
              <a:spLocks noChangeArrowheads="1"/>
            </p:cNvSpPr>
            <p:nvPr/>
          </p:nvSpPr>
          <p:spPr bwMode="auto">
            <a:xfrm>
              <a:off x="975989" y="3565922"/>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grpSp>
      <p:grpSp>
        <p:nvGrpSpPr>
          <p:cNvPr id="5" name="组合 4"/>
          <p:cNvGrpSpPr/>
          <p:nvPr/>
        </p:nvGrpSpPr>
        <p:grpSpPr>
          <a:xfrm>
            <a:off x="975989" y="3936206"/>
            <a:ext cx="3494809" cy="566738"/>
            <a:chOff x="975989" y="3936206"/>
            <a:chExt cx="3494809" cy="566738"/>
          </a:xfrm>
        </p:grpSpPr>
        <p:sp>
          <p:nvSpPr>
            <p:cNvPr id="69" name="直接连接符 68"/>
            <p:cNvSpPr>
              <a:spLocks noChangeShapeType="1"/>
            </p:cNvSpPr>
            <p:nvPr/>
          </p:nvSpPr>
          <p:spPr bwMode="auto">
            <a:xfrm flipH="1">
              <a:off x="2939717" y="4219576"/>
              <a:ext cx="1531081" cy="1"/>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0" name="椭圆 85"/>
            <p:cNvSpPr>
              <a:spLocks noChangeArrowheads="1"/>
            </p:cNvSpPr>
            <p:nvPr/>
          </p:nvSpPr>
          <p:spPr bwMode="auto">
            <a:xfrm>
              <a:off x="2630092" y="3936206"/>
              <a:ext cx="566802" cy="5667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1" name="Group 9"/>
            <p:cNvGrpSpPr>
              <a:grpSpLocks/>
            </p:cNvGrpSpPr>
            <p:nvPr/>
          </p:nvGrpSpPr>
          <p:grpSpPr bwMode="auto">
            <a:xfrm>
              <a:off x="2723791" y="4084898"/>
              <a:ext cx="386899" cy="286862"/>
              <a:chOff x="0" y="0"/>
              <a:chExt cx="374651" cy="277813"/>
            </a:xfrm>
            <a:solidFill>
              <a:schemeClr val="accent1"/>
            </a:solidFill>
          </p:grpSpPr>
          <p:sp>
            <p:nvSpPr>
              <p:cNvPr id="72"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3"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89" name="矩形 47"/>
            <p:cNvSpPr>
              <a:spLocks noChangeArrowheads="1"/>
            </p:cNvSpPr>
            <p:nvPr/>
          </p:nvSpPr>
          <p:spPr bwMode="auto">
            <a:xfrm>
              <a:off x="1628105" y="3965973"/>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0" name="矩形 48"/>
            <p:cNvSpPr>
              <a:spLocks noChangeArrowheads="1"/>
            </p:cNvSpPr>
            <p:nvPr/>
          </p:nvSpPr>
          <p:spPr bwMode="auto">
            <a:xfrm>
              <a:off x="975989" y="4260056"/>
              <a:ext cx="156004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975">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a:t>
              </a:r>
            </a:p>
          </p:txBody>
        </p:sp>
      </p:grpSp>
      <p:sp>
        <p:nvSpPr>
          <p:cNvPr id="53"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工作方式</a:t>
            </a:r>
          </a:p>
        </p:txBody>
      </p:sp>
      <p:cxnSp>
        <p:nvCxnSpPr>
          <p:cNvPr id="5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97815766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up)">
                                      <p:cBhvr>
                                        <p:cTn id="7" dur="500"/>
                                        <p:tgtEl>
                                          <p:spTgt spid="8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p:cBhvr>
                                        <p:cTn id="11" dur="200"/>
                                        <p:tgtEl>
                                          <p:spTgt spid="7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p:cBhvr>
                                        <p:cTn id="14" dur="400"/>
                                        <p:tgtEl>
                                          <p:spTgt spid="7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p:cBhvr>
                                        <p:cTn id="17" dur="600"/>
                                        <p:tgtEl>
                                          <p:spTgt spid="7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p:cBhvr>
                                        <p:cTn id="20" dur="900"/>
                                        <p:tgtEl>
                                          <p:spTgt spid="7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1"/>
                                        </p:tgtEl>
                                        <p:attrNameLst>
                                          <p:attrName>style.visibility</p:attrName>
                                        </p:attrNameLst>
                                      </p:cBhvr>
                                      <p:to>
                                        <p:strVal val="visible"/>
                                      </p:to>
                                    </p:set>
                                    <p:animEffect>
                                      <p:cBhvr>
                                        <p:cTn id="23" dur="250"/>
                                        <p:tgtEl>
                                          <p:spTgt spid="8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0"/>
                                        </p:tgtEl>
                                        <p:attrNameLst>
                                          <p:attrName>style.visibility</p:attrName>
                                        </p:attrNameLst>
                                      </p:cBhvr>
                                      <p:to>
                                        <p:strVal val="visible"/>
                                      </p:to>
                                    </p:set>
                                    <p:animEffect>
                                      <p:cBhvr>
                                        <p:cTn id="26" dur="250"/>
                                        <p:tgtEl>
                                          <p:spTgt spid="80"/>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79"/>
                                        </p:tgtEl>
                                        <p:attrNameLst>
                                          <p:attrName>style.visibility</p:attrName>
                                        </p:attrNameLst>
                                      </p:cBhvr>
                                      <p:to>
                                        <p:strVal val="visible"/>
                                      </p:to>
                                    </p:set>
                                    <p:animEffect>
                                      <p:cBhvr>
                                        <p:cTn id="29" dur="250"/>
                                        <p:tgtEl>
                                          <p:spTgt spid="79"/>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78"/>
                                        </p:tgtEl>
                                        <p:attrNameLst>
                                          <p:attrName>style.visibility</p:attrName>
                                        </p:attrNameLst>
                                      </p:cBhvr>
                                      <p:to>
                                        <p:strVal val="visible"/>
                                      </p:to>
                                    </p:set>
                                    <p:animEffect>
                                      <p:cBhvr>
                                        <p:cTn id="32" dur="250"/>
                                        <p:tgtEl>
                                          <p:spTgt spid="78"/>
                                        </p:tgtEl>
                                      </p:cBhvr>
                                    </p:animEffect>
                                  </p:childTnLst>
                                </p:cTn>
                              </p:par>
                            </p:childTnLst>
                          </p:cTn>
                        </p:par>
                        <p:par>
                          <p:cTn id="33" fill="hold">
                            <p:stCondLst>
                              <p:cond delay="1750"/>
                            </p:stCondLst>
                            <p:childTnLst>
                              <p:par>
                                <p:cTn id="34" presetID="26" presetClass="emph" presetSubtype="0" fill="hold" grpId="1" nodeType="afterEffect">
                                  <p:stCondLst>
                                    <p:cond delay="0"/>
                                  </p:stCondLst>
                                  <p:childTnLst>
                                    <p:animEffect>
                                      <p:cBhvr>
                                        <p:cTn id="35" dur="500" tmFilter="0, 0; .2, .5; .8, .5; 1, 0"/>
                                        <p:tgtEl>
                                          <p:spTgt spid="81"/>
                                        </p:tgtEl>
                                      </p:cBhvr>
                                    </p:animEffect>
                                    <p:animScale>
                                      <p:cBhvr>
                                        <p:cTn id="36" dur="250" autoRev="1" fill="hold"/>
                                        <p:tgtEl>
                                          <p:spTgt spid="81"/>
                                        </p:tgtEl>
                                      </p:cBhvr>
                                      <p:by x="105000" y="105000"/>
                                    </p:animScale>
                                  </p:childTnLst>
                                </p:cTn>
                              </p:par>
                            </p:childTnLst>
                          </p:cTn>
                        </p:par>
                        <p:par>
                          <p:cTn id="37" fill="hold">
                            <p:stCondLst>
                              <p:cond delay="2250"/>
                            </p:stCondLst>
                            <p:childTnLst>
                              <p:par>
                                <p:cTn id="38" presetID="26" presetClass="emph" presetSubtype="0" fill="hold" grpId="1" nodeType="afterEffect">
                                  <p:stCondLst>
                                    <p:cond delay="0"/>
                                  </p:stCondLst>
                                  <p:childTnLst>
                                    <p:animEffect>
                                      <p:cBhvr>
                                        <p:cTn id="39" dur="500" tmFilter="0, 0; .2, .5; .8, .5; 1, 0"/>
                                        <p:tgtEl>
                                          <p:spTgt spid="80"/>
                                        </p:tgtEl>
                                      </p:cBhvr>
                                    </p:animEffect>
                                    <p:animScale>
                                      <p:cBhvr>
                                        <p:cTn id="40" dur="250" autoRev="1" fill="hold"/>
                                        <p:tgtEl>
                                          <p:spTgt spid="80"/>
                                        </p:tgtEl>
                                      </p:cBhvr>
                                      <p:by x="105000" y="105000"/>
                                    </p:animScale>
                                  </p:childTnLst>
                                </p:cTn>
                              </p:par>
                            </p:childTnLst>
                          </p:cTn>
                        </p:par>
                        <p:par>
                          <p:cTn id="41" fill="hold">
                            <p:stCondLst>
                              <p:cond delay="2750"/>
                            </p:stCondLst>
                            <p:childTnLst>
                              <p:par>
                                <p:cTn id="42" presetID="26" presetClass="emph" presetSubtype="0" fill="hold" grpId="1" nodeType="afterEffect">
                                  <p:stCondLst>
                                    <p:cond delay="0"/>
                                  </p:stCondLst>
                                  <p:childTnLst>
                                    <p:animEffect>
                                      <p:cBhvr>
                                        <p:cTn id="43" dur="500" tmFilter="0, 0; .2, .5; .8, .5; 1, 0"/>
                                        <p:tgtEl>
                                          <p:spTgt spid="79"/>
                                        </p:tgtEl>
                                      </p:cBhvr>
                                    </p:animEffect>
                                    <p:animScale>
                                      <p:cBhvr>
                                        <p:cTn id="44" dur="250" autoRev="1" fill="hold"/>
                                        <p:tgtEl>
                                          <p:spTgt spid="79"/>
                                        </p:tgtEl>
                                      </p:cBhvr>
                                      <p:by x="105000" y="105000"/>
                                    </p:animScale>
                                  </p:childTnLst>
                                </p:cTn>
                              </p:par>
                            </p:childTnLst>
                          </p:cTn>
                        </p:par>
                        <p:par>
                          <p:cTn id="45" fill="hold">
                            <p:stCondLst>
                              <p:cond delay="3250"/>
                            </p:stCondLst>
                            <p:childTnLst>
                              <p:par>
                                <p:cTn id="46" presetID="26" presetClass="emph" presetSubtype="0" fill="hold" grpId="1" nodeType="afterEffect">
                                  <p:stCondLst>
                                    <p:cond delay="0"/>
                                  </p:stCondLst>
                                  <p:childTnLst>
                                    <p:animEffect>
                                      <p:cBhvr>
                                        <p:cTn id="47" dur="500" tmFilter="0, 0; .2, .5; .8, .5; 1, 0"/>
                                        <p:tgtEl>
                                          <p:spTgt spid="78"/>
                                        </p:tgtEl>
                                      </p:cBhvr>
                                    </p:animEffect>
                                    <p:animScale>
                                      <p:cBhvr>
                                        <p:cTn id="48" dur="250" autoRev="1" fill="hold"/>
                                        <p:tgtEl>
                                          <p:spTgt spid="78"/>
                                        </p:tgtEl>
                                      </p:cBhvr>
                                      <p:by x="105000" y="105000"/>
                                    </p:animScale>
                                  </p:childTnLst>
                                </p:cTn>
                              </p:par>
                            </p:childTnLst>
                          </p:cTn>
                        </p:par>
                        <p:par>
                          <p:cTn id="49" fill="hold">
                            <p:stCondLst>
                              <p:cond delay="375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par>
                          <p:cTn id="59" fill="hold">
                            <p:stCondLst>
                              <p:cond delay="4750"/>
                            </p:stCondLst>
                            <p:childTnLst>
                              <p:par>
                                <p:cTn id="60" presetID="2" presetClass="entr" presetSubtype="2"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1+#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 presetClass="entr" presetSubtype="2"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par>
                          <p:cTn id="69" fill="hold">
                            <p:stCondLst>
                              <p:cond delay="5750"/>
                            </p:stCondLst>
                            <p:childTnLst>
                              <p:par>
                                <p:cTn id="70" presetID="42"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2000"/>
                                        <p:tgtEl>
                                          <p:spTgt spid="45"/>
                                        </p:tgtEl>
                                      </p:cBhvr>
                                    </p:animEffect>
                                    <p:anim calcmode="lin" valueType="num">
                                      <p:cBhvr>
                                        <p:cTn id="73" dur="2000" fill="hold"/>
                                        <p:tgtEl>
                                          <p:spTgt spid="45"/>
                                        </p:tgtEl>
                                        <p:attrNameLst>
                                          <p:attrName>ppt_x</p:attrName>
                                        </p:attrNameLst>
                                      </p:cBhvr>
                                      <p:tavLst>
                                        <p:tav tm="0">
                                          <p:val>
                                            <p:strVal val="#ppt_x"/>
                                          </p:val>
                                        </p:tav>
                                        <p:tav tm="100000">
                                          <p:val>
                                            <p:strVal val="#ppt_x"/>
                                          </p:val>
                                        </p:tav>
                                      </p:tavLst>
                                    </p:anim>
                                    <p:anim calcmode="lin" valueType="num">
                                      <p:cBhvr>
                                        <p:cTn id="74" dur="2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bldLvl="0" animBg="1" autoUpdateAnimBg="0"/>
      <p:bldP spid="78" grpId="1" bldLvl="0" animBg="1" autoUpdateAnimBg="0"/>
      <p:bldP spid="79" grpId="0" bldLvl="0" animBg="1" autoUpdateAnimBg="0"/>
      <p:bldP spid="79" grpId="1" bldLvl="0" animBg="1" autoUpdateAnimBg="0"/>
      <p:bldP spid="80" grpId="0" bldLvl="0" animBg="1" autoUpdateAnimBg="0"/>
      <p:bldP spid="80" grpId="1" bldLvl="0" animBg="1" autoUpdateAnimBg="0"/>
      <p:bldP spid="81" grpId="0" bldLvl="0" animBg="1" autoUpdateAnimBg="0"/>
      <p:bldP spid="81" grpId="1" bldLvl="0" animBg="1" autoUpdateAnimBg="0"/>
      <p:bldP spid="82"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六边形 6"/>
          <p:cNvSpPr>
            <a:spLocks noChangeArrowheads="1"/>
          </p:cNvSpPr>
          <p:nvPr/>
        </p:nvSpPr>
        <p:spPr bwMode="auto">
          <a:xfrm>
            <a:off x="3868341" y="2255044"/>
            <a:ext cx="1415653" cy="1194197"/>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0" name="组合 49"/>
          <p:cNvGrpSpPr>
            <a:grpSpLocks/>
          </p:cNvGrpSpPr>
          <p:nvPr/>
        </p:nvGrpSpPr>
        <p:grpSpPr bwMode="auto">
          <a:xfrm>
            <a:off x="4202905" y="2587764"/>
            <a:ext cx="724749" cy="485903"/>
            <a:chOff x="0" y="0"/>
            <a:chExt cx="935038" cy="568325"/>
          </a:xfrm>
          <a:solidFill>
            <a:schemeClr val="accent1"/>
          </a:solidFill>
        </p:grpSpPr>
        <p:sp>
          <p:nvSpPr>
            <p:cNvPr id="121" name="Freeform 8"/>
            <p:cNvSpPr>
              <a:spLocks noChangeArrowheads="1"/>
            </p:cNvSpPr>
            <p:nvPr/>
          </p:nvSpPr>
          <p:spPr bwMode="auto">
            <a:xfrm>
              <a:off x="87313" y="485775"/>
              <a:ext cx="112713" cy="82550"/>
            </a:xfrm>
            <a:custGeom>
              <a:avLst/>
              <a:gdLst>
                <a:gd name="T0" fmla="*/ 423474012 w 30"/>
                <a:gd name="T1" fmla="*/ 267510780 h 22"/>
                <a:gd name="T2" fmla="*/ 423474012 w 30"/>
                <a:gd name="T3" fmla="*/ 0 h 22"/>
                <a:gd name="T4" fmla="*/ 14115425 w 30"/>
                <a:gd name="T5" fmla="*/ 309750114 h 22"/>
                <a:gd name="T6" fmla="*/ 381127738 w 30"/>
                <a:gd name="T7" fmla="*/ 309750114 h 22"/>
                <a:gd name="T8" fmla="*/ 423474012 w 30"/>
                <a:gd name="T9" fmla="*/ 26751078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2" name="Freeform 9"/>
            <p:cNvSpPr>
              <a:spLocks noChangeArrowheads="1"/>
            </p:cNvSpPr>
            <p:nvPr/>
          </p:nvSpPr>
          <p:spPr bwMode="auto">
            <a:xfrm>
              <a:off x="235744" y="368300"/>
              <a:ext cx="120650" cy="200025"/>
            </a:xfrm>
            <a:custGeom>
              <a:avLst/>
              <a:gdLst>
                <a:gd name="T0" fmla="*/ 412242198 w 32"/>
                <a:gd name="T1" fmla="*/ 754905672 h 53"/>
                <a:gd name="T2" fmla="*/ 454888203 w 32"/>
                <a:gd name="T3" fmla="*/ 712175803 h 53"/>
                <a:gd name="T4" fmla="*/ 454888203 w 32"/>
                <a:gd name="T5" fmla="*/ 0 h 53"/>
                <a:gd name="T6" fmla="*/ 0 w 32"/>
                <a:gd name="T7" fmla="*/ 327599435 h 53"/>
                <a:gd name="T8" fmla="*/ 0 w 32"/>
                <a:gd name="T9" fmla="*/ 341842725 h 53"/>
                <a:gd name="T10" fmla="*/ 0 w 32"/>
                <a:gd name="T11" fmla="*/ 712175803 h 53"/>
                <a:gd name="T12" fmla="*/ 28431927 w 32"/>
                <a:gd name="T13" fmla="*/ 754905672 h 53"/>
                <a:gd name="T14" fmla="*/ 412242198 w 32"/>
                <a:gd name="T15" fmla="*/ 754905672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3" name="Freeform 10"/>
            <p:cNvSpPr>
              <a:spLocks noChangeArrowheads="1"/>
            </p:cNvSpPr>
            <p:nvPr/>
          </p:nvSpPr>
          <p:spPr bwMode="auto">
            <a:xfrm>
              <a:off x="392112" y="274637"/>
              <a:ext cx="120650" cy="293688"/>
            </a:xfrm>
            <a:custGeom>
              <a:avLst/>
              <a:gdLst>
                <a:gd name="T0" fmla="*/ 412242198 w 32"/>
                <a:gd name="T1" fmla="*/ 1105803094 h 78"/>
                <a:gd name="T2" fmla="*/ 454888203 w 32"/>
                <a:gd name="T3" fmla="*/ 1063271047 h 78"/>
                <a:gd name="T4" fmla="*/ 454888203 w 32"/>
                <a:gd name="T5" fmla="*/ 127592375 h 78"/>
                <a:gd name="T6" fmla="*/ 326950189 w 32"/>
                <a:gd name="T7" fmla="*/ 0 h 78"/>
                <a:gd name="T8" fmla="*/ 142152092 w 32"/>
                <a:gd name="T9" fmla="*/ 141768469 h 78"/>
                <a:gd name="T10" fmla="*/ 0 w 32"/>
                <a:gd name="T11" fmla="*/ 241008656 h 78"/>
                <a:gd name="T12" fmla="*/ 0 w 32"/>
                <a:gd name="T13" fmla="*/ 1063271047 h 78"/>
                <a:gd name="T14" fmla="*/ 42646005 w 32"/>
                <a:gd name="T15" fmla="*/ 1105803094 h 78"/>
                <a:gd name="T16" fmla="*/ 412242198 w 32"/>
                <a:gd name="T17" fmla="*/ 1105803094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4" name="Freeform 11"/>
            <p:cNvSpPr>
              <a:spLocks noChangeArrowheads="1"/>
            </p:cNvSpPr>
            <p:nvPr/>
          </p:nvSpPr>
          <p:spPr bwMode="auto">
            <a:xfrm>
              <a:off x="548481" y="315912"/>
              <a:ext cx="120650" cy="252413"/>
            </a:xfrm>
            <a:custGeom>
              <a:avLst/>
              <a:gdLst>
                <a:gd name="T0" fmla="*/ 426456277 w 32"/>
                <a:gd name="T1" fmla="*/ 950930188 h 67"/>
                <a:gd name="T2" fmla="*/ 454888203 w 32"/>
                <a:gd name="T3" fmla="*/ 908351505 h 67"/>
                <a:gd name="T4" fmla="*/ 454888203 w 32"/>
                <a:gd name="T5" fmla="*/ 0 h 67"/>
                <a:gd name="T6" fmla="*/ 284304184 w 32"/>
                <a:gd name="T7" fmla="*/ 141931453 h 67"/>
                <a:gd name="T8" fmla="*/ 227444102 w 32"/>
                <a:gd name="T9" fmla="*/ 184510136 h 67"/>
                <a:gd name="T10" fmla="*/ 71077931 w 32"/>
                <a:gd name="T11" fmla="*/ 170314730 h 67"/>
                <a:gd name="T12" fmla="*/ 56860083 w 32"/>
                <a:gd name="T13" fmla="*/ 156123092 h 67"/>
                <a:gd name="T14" fmla="*/ 0 w 32"/>
                <a:gd name="T15" fmla="*/ 99352771 h 67"/>
                <a:gd name="T16" fmla="*/ 0 w 32"/>
                <a:gd name="T17" fmla="*/ 908351505 h 67"/>
                <a:gd name="T18" fmla="*/ 42646005 w 32"/>
                <a:gd name="T19" fmla="*/ 950930188 h 67"/>
                <a:gd name="T20" fmla="*/ 426456277 w 32"/>
                <a:gd name="T21" fmla="*/ 95093018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5" name="Freeform 12"/>
            <p:cNvSpPr>
              <a:spLocks noChangeArrowheads="1"/>
            </p:cNvSpPr>
            <p:nvPr/>
          </p:nvSpPr>
          <p:spPr bwMode="auto">
            <a:xfrm>
              <a:off x="704850" y="195262"/>
              <a:ext cx="120650" cy="373063"/>
            </a:xfrm>
            <a:custGeom>
              <a:avLst/>
              <a:gdLst>
                <a:gd name="T0" fmla="*/ 412242198 w 32"/>
                <a:gd name="T1" fmla="*/ 1405818202 h 99"/>
                <a:gd name="T2" fmla="*/ 454888203 w 32"/>
                <a:gd name="T3" fmla="*/ 1363217422 h 99"/>
                <a:gd name="T4" fmla="*/ 454888203 w 32"/>
                <a:gd name="T5" fmla="*/ 0 h 99"/>
                <a:gd name="T6" fmla="*/ 184798097 w 32"/>
                <a:gd name="T7" fmla="*/ 213003900 h 99"/>
                <a:gd name="T8" fmla="*/ 0 w 32"/>
                <a:gd name="T9" fmla="*/ 355005243 h 99"/>
                <a:gd name="T10" fmla="*/ 0 w 32"/>
                <a:gd name="T11" fmla="*/ 1363217422 h 99"/>
                <a:gd name="T12" fmla="*/ 42646005 w 32"/>
                <a:gd name="T13" fmla="*/ 1405818202 h 99"/>
                <a:gd name="T14" fmla="*/ 412242198 w 32"/>
                <a:gd name="T15" fmla="*/ 1405818202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26" name="Freeform 13"/>
            <p:cNvSpPr>
              <a:spLocks noChangeArrowheads="1"/>
            </p:cNvSpPr>
            <p:nvPr/>
          </p:nvSpPr>
          <p:spPr bwMode="auto">
            <a:xfrm>
              <a:off x="0" y="0"/>
              <a:ext cx="935038" cy="541338"/>
            </a:xfrm>
            <a:custGeom>
              <a:avLst/>
              <a:gdLst>
                <a:gd name="T0" fmla="*/ 2147483646 w 248"/>
                <a:gd name="T1" fmla="*/ 113056938 h 144"/>
                <a:gd name="T2" fmla="*/ 2147483646 w 248"/>
                <a:gd name="T3" fmla="*/ 28266114 h 144"/>
                <a:gd name="T4" fmla="*/ 2147483646 w 248"/>
                <a:gd name="T5" fmla="*/ 0 h 144"/>
                <a:gd name="T6" fmla="*/ 2147483646 w 248"/>
                <a:gd name="T7" fmla="*/ 0 h 144"/>
                <a:gd name="T8" fmla="*/ 2147483646 w 248"/>
                <a:gd name="T9" fmla="*/ 0 h 144"/>
                <a:gd name="T10" fmla="*/ 2147483646 w 248"/>
                <a:gd name="T11" fmla="*/ 14131177 h 144"/>
                <a:gd name="T12" fmla="*/ 2147483646 w 248"/>
                <a:gd name="T13" fmla="*/ 14131177 h 144"/>
                <a:gd name="T14" fmla="*/ 2147483646 w 248"/>
                <a:gd name="T15" fmla="*/ 113056938 h 144"/>
                <a:gd name="T16" fmla="*/ 2147483646 w 248"/>
                <a:gd name="T17" fmla="*/ 226117634 h 144"/>
                <a:gd name="T18" fmla="*/ 2147483646 w 248"/>
                <a:gd name="T19" fmla="*/ 240248812 h 144"/>
                <a:gd name="T20" fmla="*/ 2147483646 w 248"/>
                <a:gd name="T21" fmla="*/ 240248812 h 144"/>
                <a:gd name="T22" fmla="*/ 2147483646 w 248"/>
                <a:gd name="T23" fmla="*/ 240248812 h 144"/>
                <a:gd name="T24" fmla="*/ 2147483646 w 248"/>
                <a:gd name="T25" fmla="*/ 339174572 h 144"/>
                <a:gd name="T26" fmla="*/ 2147483646 w 248"/>
                <a:gd name="T27" fmla="*/ 551157270 h 144"/>
                <a:gd name="T28" fmla="*/ 2147483646 w 248"/>
                <a:gd name="T29" fmla="*/ 664217967 h 144"/>
                <a:gd name="T30" fmla="*/ 2147483646 w 248"/>
                <a:gd name="T31" fmla="*/ 805541018 h 144"/>
                <a:gd name="T32" fmla="*/ 2147483646 w 248"/>
                <a:gd name="T33" fmla="*/ 890331842 h 144"/>
                <a:gd name="T34" fmla="*/ 2132290064 w 248"/>
                <a:gd name="T35" fmla="*/ 777274904 h 144"/>
                <a:gd name="T36" fmla="*/ 2075429950 w 248"/>
                <a:gd name="T37" fmla="*/ 734877613 h 144"/>
                <a:gd name="T38" fmla="*/ 1933277782 w 248"/>
                <a:gd name="T39" fmla="*/ 593554561 h 144"/>
                <a:gd name="T40" fmla="*/ 1904845840 w 248"/>
                <a:gd name="T41" fmla="*/ 565292207 h 144"/>
                <a:gd name="T42" fmla="*/ 1748479587 w 248"/>
                <a:gd name="T43" fmla="*/ 551157270 h 144"/>
                <a:gd name="T44" fmla="*/ 1620541504 w 248"/>
                <a:gd name="T45" fmla="*/ 650083030 h 144"/>
                <a:gd name="T46" fmla="*/ 1478389336 w 248"/>
                <a:gd name="T47" fmla="*/ 763143727 h 144"/>
                <a:gd name="T48" fmla="*/ 1378883195 w 248"/>
                <a:gd name="T49" fmla="*/ 819672196 h 144"/>
                <a:gd name="T50" fmla="*/ 1336237168 w 248"/>
                <a:gd name="T51" fmla="*/ 862069487 h 144"/>
                <a:gd name="T52" fmla="*/ 881348721 w 248"/>
                <a:gd name="T53" fmla="*/ 1201244059 h 144"/>
                <a:gd name="T54" fmla="*/ 867130865 w 248"/>
                <a:gd name="T55" fmla="*/ 1215375237 h 144"/>
                <a:gd name="T56" fmla="*/ 724978697 w 248"/>
                <a:gd name="T57" fmla="*/ 1314300997 h 144"/>
                <a:gd name="T58" fmla="*/ 127938082 w 248"/>
                <a:gd name="T59" fmla="*/ 1752401329 h 144"/>
                <a:gd name="T60" fmla="*/ 56860113 w 248"/>
                <a:gd name="T61" fmla="*/ 1808929798 h 144"/>
                <a:gd name="T62" fmla="*/ 42646027 w 248"/>
                <a:gd name="T63" fmla="*/ 1978518963 h 144"/>
                <a:gd name="T64" fmla="*/ 156366254 w 248"/>
                <a:gd name="T65" fmla="*/ 2020916255 h 144"/>
                <a:gd name="T66" fmla="*/ 213230137 w 248"/>
                <a:gd name="T67" fmla="*/ 2006781318 h 144"/>
                <a:gd name="T68" fmla="*/ 724978697 w 248"/>
                <a:gd name="T69" fmla="*/ 1611078277 h 144"/>
                <a:gd name="T70" fmla="*/ 867130865 w 248"/>
                <a:gd name="T71" fmla="*/ 1512152517 h 144"/>
                <a:gd name="T72" fmla="*/ 881348721 w 248"/>
                <a:gd name="T73" fmla="*/ 1512152517 h 144"/>
                <a:gd name="T74" fmla="*/ 1336237168 w 248"/>
                <a:gd name="T75" fmla="*/ 1158846768 h 144"/>
                <a:gd name="T76" fmla="*/ 1393097281 w 248"/>
                <a:gd name="T77" fmla="*/ 1130580654 h 144"/>
                <a:gd name="T78" fmla="*/ 1478389336 w 248"/>
                <a:gd name="T79" fmla="*/ 1059921008 h 144"/>
                <a:gd name="T80" fmla="*/ 1620541504 w 248"/>
                <a:gd name="T81" fmla="*/ 946864070 h 144"/>
                <a:gd name="T82" fmla="*/ 1805339700 w 248"/>
                <a:gd name="T83" fmla="*/ 805541018 h 144"/>
                <a:gd name="T84" fmla="*/ 1933277782 w 248"/>
                <a:gd name="T85" fmla="*/ 932729133 h 144"/>
                <a:gd name="T86" fmla="*/ 2075429950 w 248"/>
                <a:gd name="T87" fmla="*/ 1074052185 h 144"/>
                <a:gd name="T88" fmla="*/ 2132290064 w 248"/>
                <a:gd name="T89" fmla="*/ 1116449476 h 144"/>
                <a:gd name="T90" fmla="*/ 2146504149 w 248"/>
                <a:gd name="T91" fmla="*/ 1144715590 h 144"/>
                <a:gd name="T92" fmla="*/ 2147483646 w 248"/>
                <a:gd name="T93" fmla="*/ 1158846768 h 144"/>
                <a:gd name="T94" fmla="*/ 2147483646 w 248"/>
                <a:gd name="T95" fmla="*/ 1116449476 h 144"/>
                <a:gd name="T96" fmla="*/ 2147483646 w 248"/>
                <a:gd name="T97" fmla="*/ 975126425 h 144"/>
                <a:gd name="T98" fmla="*/ 2147483646 w 248"/>
                <a:gd name="T99" fmla="*/ 862069487 h 144"/>
                <a:gd name="T100" fmla="*/ 2147483646 w 248"/>
                <a:gd name="T101" fmla="*/ 720746436 h 144"/>
                <a:gd name="T102" fmla="*/ 2147483646 w 248"/>
                <a:gd name="T103" fmla="*/ 381571863 h 144"/>
                <a:gd name="T104" fmla="*/ 2147483646 w 248"/>
                <a:gd name="T105" fmla="*/ 367440686 h 144"/>
                <a:gd name="T106" fmla="*/ 2147483646 w 248"/>
                <a:gd name="T107" fmla="*/ 650083030 h 144"/>
                <a:gd name="T108" fmla="*/ 2147483646 w 248"/>
                <a:gd name="T109" fmla="*/ 763143727 h 144"/>
                <a:gd name="T110" fmla="*/ 2147483646 w 248"/>
                <a:gd name="T111" fmla="*/ 650083030 h 144"/>
                <a:gd name="T112" fmla="*/ 2147483646 w 248"/>
                <a:gd name="T113" fmla="*/ 11305693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lIns="91440" tIns="45720" rIns="91440" bIns="45720"/>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91" name="直接连接符 16"/>
          <p:cNvSpPr>
            <a:spLocks noChangeShapeType="1"/>
          </p:cNvSpPr>
          <p:nvPr/>
        </p:nvSpPr>
        <p:spPr bwMode="auto">
          <a:xfrm flipH="1">
            <a:off x="6003132" y="3375422"/>
            <a:ext cx="459581" cy="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3" name="直接连接符 20"/>
          <p:cNvSpPr>
            <a:spLocks noChangeShapeType="1"/>
          </p:cNvSpPr>
          <p:nvPr/>
        </p:nvSpPr>
        <p:spPr bwMode="auto">
          <a:xfrm>
            <a:off x="4827985" y="4279107"/>
            <a:ext cx="179640" cy="145256"/>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4" name="直接连接符 21"/>
          <p:cNvSpPr>
            <a:spLocks noChangeShapeType="1"/>
          </p:cNvSpPr>
          <p:nvPr/>
        </p:nvSpPr>
        <p:spPr bwMode="auto">
          <a:xfrm flipV="1">
            <a:off x="5006405" y="4423047"/>
            <a:ext cx="593105" cy="1"/>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5" name="直接连接符 17"/>
          <p:cNvSpPr>
            <a:spLocks noChangeShapeType="1"/>
          </p:cNvSpPr>
          <p:nvPr/>
        </p:nvSpPr>
        <p:spPr bwMode="auto">
          <a:xfrm flipH="1" flipV="1">
            <a:off x="2676526" y="3375423"/>
            <a:ext cx="469106" cy="119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6" name="直接连接符 14"/>
          <p:cNvSpPr>
            <a:spLocks noChangeShapeType="1"/>
          </p:cNvSpPr>
          <p:nvPr/>
        </p:nvSpPr>
        <p:spPr bwMode="auto">
          <a:xfrm flipH="1">
            <a:off x="2676525" y="2359819"/>
            <a:ext cx="458391" cy="0"/>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98" name="直接连接符 9"/>
          <p:cNvSpPr>
            <a:spLocks noChangeShapeType="1"/>
          </p:cNvSpPr>
          <p:nvPr/>
        </p:nvSpPr>
        <p:spPr bwMode="auto">
          <a:xfrm flipH="1" flipV="1">
            <a:off x="4111999" y="1208485"/>
            <a:ext cx="212352" cy="196453"/>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01" name="六边形 1"/>
          <p:cNvSpPr>
            <a:spLocks noChangeArrowheads="1"/>
          </p:cNvSpPr>
          <p:nvPr/>
        </p:nvSpPr>
        <p:spPr bwMode="auto">
          <a:xfrm>
            <a:off x="5112544" y="1964532"/>
            <a:ext cx="902494" cy="788194"/>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 name="文本框 43"/>
          <p:cNvSpPr>
            <a:spLocks noChangeArrowheads="1"/>
          </p:cNvSpPr>
          <p:nvPr/>
        </p:nvSpPr>
        <p:spPr bwMode="auto">
          <a:xfrm>
            <a:off x="5248599" y="2093332"/>
            <a:ext cx="61521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4" name="六边形 7"/>
          <p:cNvSpPr>
            <a:spLocks noChangeArrowheads="1"/>
          </p:cNvSpPr>
          <p:nvPr/>
        </p:nvSpPr>
        <p:spPr bwMode="auto">
          <a:xfrm>
            <a:off x="4124325" y="1395413"/>
            <a:ext cx="903685" cy="788194"/>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5" name="文本框 44"/>
          <p:cNvSpPr>
            <a:spLocks noChangeArrowheads="1"/>
          </p:cNvSpPr>
          <p:nvPr/>
        </p:nvSpPr>
        <p:spPr bwMode="auto">
          <a:xfrm>
            <a:off x="4245033" y="1478075"/>
            <a:ext cx="662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六边形 5"/>
          <p:cNvSpPr>
            <a:spLocks noChangeArrowheads="1"/>
          </p:cNvSpPr>
          <p:nvPr/>
        </p:nvSpPr>
        <p:spPr bwMode="auto">
          <a:xfrm>
            <a:off x="5100638" y="2981325"/>
            <a:ext cx="902494" cy="788194"/>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8" name="文本框 45"/>
          <p:cNvSpPr>
            <a:spLocks noChangeArrowheads="1"/>
          </p:cNvSpPr>
          <p:nvPr/>
        </p:nvSpPr>
        <p:spPr bwMode="auto">
          <a:xfrm>
            <a:off x="5204739" y="3063987"/>
            <a:ext cx="6942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六边形 4"/>
          <p:cNvSpPr>
            <a:spLocks noChangeArrowheads="1"/>
          </p:cNvSpPr>
          <p:nvPr/>
        </p:nvSpPr>
        <p:spPr bwMode="auto">
          <a:xfrm>
            <a:off x="3145632" y="2982516"/>
            <a:ext cx="902494" cy="788194"/>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文本框 46"/>
          <p:cNvSpPr>
            <a:spLocks noChangeArrowheads="1"/>
          </p:cNvSpPr>
          <p:nvPr/>
        </p:nvSpPr>
        <p:spPr bwMode="auto">
          <a:xfrm>
            <a:off x="3289269" y="3065178"/>
            <a:ext cx="6152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05</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六边形 3"/>
          <p:cNvSpPr>
            <a:spLocks noChangeArrowheads="1"/>
          </p:cNvSpPr>
          <p:nvPr/>
        </p:nvSpPr>
        <p:spPr bwMode="auto">
          <a:xfrm>
            <a:off x="3134916" y="1964532"/>
            <a:ext cx="903684" cy="788194"/>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文本框 47"/>
          <p:cNvSpPr>
            <a:spLocks noChangeArrowheads="1"/>
          </p:cNvSpPr>
          <p:nvPr/>
        </p:nvSpPr>
        <p:spPr bwMode="auto">
          <a:xfrm>
            <a:off x="3271150" y="2093332"/>
            <a:ext cx="76744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06</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6" name="六边形 8"/>
          <p:cNvSpPr>
            <a:spLocks noChangeArrowheads="1"/>
          </p:cNvSpPr>
          <p:nvPr/>
        </p:nvSpPr>
        <p:spPr bwMode="auto">
          <a:xfrm>
            <a:off x="4124325" y="3509963"/>
            <a:ext cx="903685" cy="78938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文本框 48"/>
          <p:cNvSpPr>
            <a:spLocks noChangeArrowheads="1"/>
          </p:cNvSpPr>
          <p:nvPr/>
        </p:nvSpPr>
        <p:spPr bwMode="auto">
          <a:xfrm>
            <a:off x="4249996" y="3638958"/>
            <a:ext cx="61603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5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2500" baseline="-3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矩形 65"/>
          <p:cNvSpPr>
            <a:spLocks noChangeArrowheads="1"/>
          </p:cNvSpPr>
          <p:nvPr/>
        </p:nvSpPr>
        <p:spPr bwMode="auto">
          <a:xfrm>
            <a:off x="2487736" y="1033463"/>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28" name="矩形 47"/>
          <p:cNvSpPr>
            <a:spLocks noChangeArrowheads="1"/>
          </p:cNvSpPr>
          <p:nvPr/>
        </p:nvSpPr>
        <p:spPr bwMode="auto">
          <a:xfrm>
            <a:off x="969169" y="1307307"/>
            <a:ext cx="2439591"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29" name="矩形 69"/>
          <p:cNvSpPr>
            <a:spLocks noChangeArrowheads="1"/>
          </p:cNvSpPr>
          <p:nvPr/>
        </p:nvSpPr>
        <p:spPr bwMode="auto">
          <a:xfrm>
            <a:off x="1709067" y="2050257"/>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0" name="矩形 47"/>
          <p:cNvSpPr>
            <a:spLocks noChangeArrowheads="1"/>
          </p:cNvSpPr>
          <p:nvPr/>
        </p:nvSpPr>
        <p:spPr bwMode="auto">
          <a:xfrm>
            <a:off x="997744" y="2324101"/>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31" name="矩形 72"/>
          <p:cNvSpPr>
            <a:spLocks noChangeArrowheads="1"/>
          </p:cNvSpPr>
          <p:nvPr/>
        </p:nvSpPr>
        <p:spPr bwMode="auto">
          <a:xfrm>
            <a:off x="1709067" y="3114675"/>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2" name="矩形 47"/>
          <p:cNvSpPr>
            <a:spLocks noChangeArrowheads="1"/>
          </p:cNvSpPr>
          <p:nvPr/>
        </p:nvSpPr>
        <p:spPr bwMode="auto">
          <a:xfrm>
            <a:off x="997744" y="3388519"/>
            <a:ext cx="1619250"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33" name="矩形 76"/>
          <p:cNvSpPr>
            <a:spLocks noChangeArrowheads="1"/>
          </p:cNvSpPr>
          <p:nvPr/>
        </p:nvSpPr>
        <p:spPr bwMode="auto">
          <a:xfrm>
            <a:off x="6530579" y="1606154"/>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4" name="矩形 47"/>
          <p:cNvSpPr>
            <a:spLocks noChangeArrowheads="1"/>
          </p:cNvSpPr>
          <p:nvPr/>
        </p:nvSpPr>
        <p:spPr bwMode="auto">
          <a:xfrm>
            <a:off x="6510338" y="1891904"/>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35" name="矩形 78"/>
          <p:cNvSpPr>
            <a:spLocks noChangeArrowheads="1"/>
          </p:cNvSpPr>
          <p:nvPr/>
        </p:nvSpPr>
        <p:spPr bwMode="auto">
          <a:xfrm>
            <a:off x="6523435" y="2869407"/>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6" name="矩形 47"/>
          <p:cNvSpPr>
            <a:spLocks noChangeArrowheads="1"/>
          </p:cNvSpPr>
          <p:nvPr/>
        </p:nvSpPr>
        <p:spPr bwMode="auto">
          <a:xfrm>
            <a:off x="6523435" y="3155157"/>
            <a:ext cx="1654969" cy="6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37" name="矩形 80"/>
          <p:cNvSpPr>
            <a:spLocks noChangeArrowheads="1"/>
          </p:cNvSpPr>
          <p:nvPr/>
        </p:nvSpPr>
        <p:spPr bwMode="auto">
          <a:xfrm>
            <a:off x="5656660" y="4029075"/>
            <a:ext cx="907927"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5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8" name="矩形 47"/>
          <p:cNvSpPr>
            <a:spLocks noChangeArrowheads="1"/>
          </p:cNvSpPr>
          <p:nvPr/>
        </p:nvSpPr>
        <p:spPr bwMode="auto">
          <a:xfrm>
            <a:off x="5656660" y="4314826"/>
            <a:ext cx="2187178"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140" name="直接连接符 62"/>
          <p:cNvSpPr>
            <a:spLocks noChangeShapeType="1"/>
          </p:cNvSpPr>
          <p:nvPr/>
        </p:nvSpPr>
        <p:spPr bwMode="auto">
          <a:xfrm flipV="1">
            <a:off x="5811441" y="1777604"/>
            <a:ext cx="154413" cy="196453"/>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1" name="直接连接符 63"/>
          <p:cNvSpPr>
            <a:spLocks noChangeShapeType="1"/>
          </p:cNvSpPr>
          <p:nvPr/>
        </p:nvSpPr>
        <p:spPr bwMode="auto">
          <a:xfrm>
            <a:off x="5964805" y="1779383"/>
            <a:ext cx="509814" cy="1"/>
          </a:xfrm>
          <a:prstGeom prst="line">
            <a:avLst/>
          </a:prstGeom>
          <a:noFill/>
          <a:ln w="12700">
            <a:solidFill>
              <a:srgbClr val="A5A5A5"/>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发展目标</a:t>
            </a:r>
          </a:p>
        </p:txBody>
      </p:sp>
      <p:cxnSp>
        <p:nvCxnSpPr>
          <p:cNvPr id="5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02104975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par>
                                <p:cTn id="10" presetID="53" presetClass="entr" presetSubtype="16" fill="hold" nodeType="with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500" fill="hold"/>
                                        <p:tgtEl>
                                          <p:spTgt spid="102"/>
                                        </p:tgtEl>
                                        <p:attrNameLst>
                                          <p:attrName>ppt_w</p:attrName>
                                        </p:attrNameLst>
                                      </p:cBhvr>
                                      <p:tavLst>
                                        <p:tav tm="0">
                                          <p:val>
                                            <p:fltVal val="0"/>
                                          </p:val>
                                        </p:tav>
                                        <p:tav tm="100000">
                                          <p:val>
                                            <p:strVal val="#ppt_w"/>
                                          </p:val>
                                        </p:tav>
                                      </p:tavLst>
                                    </p:anim>
                                    <p:anim calcmode="lin" valueType="num">
                                      <p:cBhvr>
                                        <p:cTn id="23" dur="500" fill="hold"/>
                                        <p:tgtEl>
                                          <p:spTgt spid="102"/>
                                        </p:tgtEl>
                                        <p:attrNameLst>
                                          <p:attrName>ppt_h</p:attrName>
                                        </p:attrNameLst>
                                      </p:cBhvr>
                                      <p:tavLst>
                                        <p:tav tm="0">
                                          <p:val>
                                            <p:fltVal val="0"/>
                                          </p:val>
                                        </p:tav>
                                        <p:tav tm="100000">
                                          <p:val>
                                            <p:strVal val="#ppt_h"/>
                                          </p:val>
                                        </p:tav>
                                      </p:tavLst>
                                    </p:anim>
                                    <p:animEffect transition="in" filter="fade">
                                      <p:cBhvr>
                                        <p:cTn id="24" dur="500"/>
                                        <p:tgtEl>
                                          <p:spTgt spid="10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fltVal val="0"/>
                                          </p:val>
                                        </p:tav>
                                        <p:tav tm="100000">
                                          <p:val>
                                            <p:strVal val="#ppt_h"/>
                                          </p:val>
                                        </p:tav>
                                      </p:tavLst>
                                    </p:anim>
                                    <p:animEffect transition="in" filter="fade">
                                      <p:cBhvr>
                                        <p:cTn id="39" dur="500"/>
                                        <p:tgtEl>
                                          <p:spTgt spid="10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p:cTn id="42" dur="500" fill="hold"/>
                                        <p:tgtEl>
                                          <p:spTgt spid="108"/>
                                        </p:tgtEl>
                                        <p:attrNameLst>
                                          <p:attrName>ppt_w</p:attrName>
                                        </p:attrNameLst>
                                      </p:cBhvr>
                                      <p:tavLst>
                                        <p:tav tm="0">
                                          <p:val>
                                            <p:fltVal val="0"/>
                                          </p:val>
                                        </p:tav>
                                        <p:tav tm="100000">
                                          <p:val>
                                            <p:strVal val="#ppt_w"/>
                                          </p:val>
                                        </p:tav>
                                      </p:tavLst>
                                    </p:anim>
                                    <p:anim calcmode="lin" valueType="num">
                                      <p:cBhvr>
                                        <p:cTn id="43" dur="500" fill="hold"/>
                                        <p:tgtEl>
                                          <p:spTgt spid="108"/>
                                        </p:tgtEl>
                                        <p:attrNameLst>
                                          <p:attrName>ppt_h</p:attrName>
                                        </p:attrNameLst>
                                      </p:cBhvr>
                                      <p:tavLst>
                                        <p:tav tm="0">
                                          <p:val>
                                            <p:fltVal val="0"/>
                                          </p:val>
                                        </p:tav>
                                        <p:tav tm="100000">
                                          <p:val>
                                            <p:strVal val="#ppt_h"/>
                                          </p:val>
                                        </p:tav>
                                      </p:tavLst>
                                    </p:anim>
                                    <p:animEffect transition="in" filter="fade">
                                      <p:cBhvr>
                                        <p:cTn id="44" dur="500"/>
                                        <p:tgtEl>
                                          <p:spTgt spid="10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p:cTn id="47" dur="500" fill="hold"/>
                                        <p:tgtEl>
                                          <p:spTgt spid="110"/>
                                        </p:tgtEl>
                                        <p:attrNameLst>
                                          <p:attrName>ppt_w</p:attrName>
                                        </p:attrNameLst>
                                      </p:cBhvr>
                                      <p:tavLst>
                                        <p:tav tm="0">
                                          <p:val>
                                            <p:fltVal val="0"/>
                                          </p:val>
                                        </p:tav>
                                        <p:tav tm="100000">
                                          <p:val>
                                            <p:strVal val="#ppt_w"/>
                                          </p:val>
                                        </p:tav>
                                      </p:tavLst>
                                    </p:anim>
                                    <p:anim calcmode="lin" valueType="num">
                                      <p:cBhvr>
                                        <p:cTn id="48" dur="500" fill="hold"/>
                                        <p:tgtEl>
                                          <p:spTgt spid="110"/>
                                        </p:tgtEl>
                                        <p:attrNameLst>
                                          <p:attrName>ppt_h</p:attrName>
                                        </p:attrNameLst>
                                      </p:cBhvr>
                                      <p:tavLst>
                                        <p:tav tm="0">
                                          <p:val>
                                            <p:fltVal val="0"/>
                                          </p:val>
                                        </p:tav>
                                        <p:tav tm="100000">
                                          <p:val>
                                            <p:strVal val="#ppt_h"/>
                                          </p:val>
                                        </p:tav>
                                      </p:tavLst>
                                    </p:anim>
                                    <p:animEffect transition="in" filter="fade">
                                      <p:cBhvr>
                                        <p:cTn id="49" dur="500"/>
                                        <p:tgtEl>
                                          <p:spTgt spid="1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 calcmode="lin" valueType="num">
                                      <p:cBhvr>
                                        <p:cTn id="52" dur="500" fill="hold"/>
                                        <p:tgtEl>
                                          <p:spTgt spid="111"/>
                                        </p:tgtEl>
                                        <p:attrNameLst>
                                          <p:attrName>ppt_w</p:attrName>
                                        </p:attrNameLst>
                                      </p:cBhvr>
                                      <p:tavLst>
                                        <p:tav tm="0">
                                          <p:val>
                                            <p:fltVal val="0"/>
                                          </p:val>
                                        </p:tav>
                                        <p:tav tm="100000">
                                          <p:val>
                                            <p:strVal val="#ppt_w"/>
                                          </p:val>
                                        </p:tav>
                                      </p:tavLst>
                                    </p:anim>
                                    <p:anim calcmode="lin" valueType="num">
                                      <p:cBhvr>
                                        <p:cTn id="53" dur="500" fill="hold"/>
                                        <p:tgtEl>
                                          <p:spTgt spid="111"/>
                                        </p:tgtEl>
                                        <p:attrNameLst>
                                          <p:attrName>ppt_h</p:attrName>
                                        </p:attrNameLst>
                                      </p:cBhvr>
                                      <p:tavLst>
                                        <p:tav tm="0">
                                          <p:val>
                                            <p:fltVal val="0"/>
                                          </p:val>
                                        </p:tav>
                                        <p:tav tm="100000">
                                          <p:val>
                                            <p:strVal val="#ppt_h"/>
                                          </p:val>
                                        </p:tav>
                                      </p:tavLst>
                                    </p:anim>
                                    <p:animEffect transition="in" filter="fade">
                                      <p:cBhvr>
                                        <p:cTn id="54" dur="500"/>
                                        <p:tgtEl>
                                          <p:spTgt spid="1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p:cTn id="57" dur="500" fill="hold"/>
                                        <p:tgtEl>
                                          <p:spTgt spid="113"/>
                                        </p:tgtEl>
                                        <p:attrNameLst>
                                          <p:attrName>ppt_w</p:attrName>
                                        </p:attrNameLst>
                                      </p:cBhvr>
                                      <p:tavLst>
                                        <p:tav tm="0">
                                          <p:val>
                                            <p:fltVal val="0"/>
                                          </p:val>
                                        </p:tav>
                                        <p:tav tm="100000">
                                          <p:val>
                                            <p:strVal val="#ppt_w"/>
                                          </p:val>
                                        </p:tav>
                                      </p:tavLst>
                                    </p:anim>
                                    <p:anim calcmode="lin" valueType="num">
                                      <p:cBhvr>
                                        <p:cTn id="58" dur="500" fill="hold"/>
                                        <p:tgtEl>
                                          <p:spTgt spid="113"/>
                                        </p:tgtEl>
                                        <p:attrNameLst>
                                          <p:attrName>ppt_h</p:attrName>
                                        </p:attrNameLst>
                                      </p:cBhvr>
                                      <p:tavLst>
                                        <p:tav tm="0">
                                          <p:val>
                                            <p:fltVal val="0"/>
                                          </p:val>
                                        </p:tav>
                                        <p:tav tm="100000">
                                          <p:val>
                                            <p:strVal val="#ppt_h"/>
                                          </p:val>
                                        </p:tav>
                                      </p:tavLst>
                                    </p:anim>
                                    <p:animEffect transition="in" filter="fade">
                                      <p:cBhvr>
                                        <p:cTn id="59" dur="500"/>
                                        <p:tgtEl>
                                          <p:spTgt spid="1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500" fill="hold"/>
                                        <p:tgtEl>
                                          <p:spTgt spid="116"/>
                                        </p:tgtEl>
                                        <p:attrNameLst>
                                          <p:attrName>ppt_w</p:attrName>
                                        </p:attrNameLst>
                                      </p:cBhvr>
                                      <p:tavLst>
                                        <p:tav tm="0">
                                          <p:val>
                                            <p:fltVal val="0"/>
                                          </p:val>
                                        </p:tav>
                                        <p:tav tm="100000">
                                          <p:val>
                                            <p:strVal val="#ppt_w"/>
                                          </p:val>
                                        </p:tav>
                                      </p:tavLst>
                                    </p:anim>
                                    <p:anim calcmode="lin" valueType="num">
                                      <p:cBhvr>
                                        <p:cTn id="68" dur="500" fill="hold"/>
                                        <p:tgtEl>
                                          <p:spTgt spid="116"/>
                                        </p:tgtEl>
                                        <p:attrNameLst>
                                          <p:attrName>ppt_h</p:attrName>
                                        </p:attrNameLst>
                                      </p:cBhvr>
                                      <p:tavLst>
                                        <p:tav tm="0">
                                          <p:val>
                                            <p:fltVal val="0"/>
                                          </p:val>
                                        </p:tav>
                                        <p:tav tm="100000">
                                          <p:val>
                                            <p:strVal val="#ppt_h"/>
                                          </p:val>
                                        </p:tav>
                                      </p:tavLst>
                                    </p:anim>
                                    <p:animEffect transition="in" filter="fade">
                                      <p:cBhvr>
                                        <p:cTn id="69" dur="500"/>
                                        <p:tgtEl>
                                          <p:spTgt spid="1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p:cTn id="72" dur="500" fill="hold"/>
                                        <p:tgtEl>
                                          <p:spTgt spid="117"/>
                                        </p:tgtEl>
                                        <p:attrNameLst>
                                          <p:attrName>ppt_w</p:attrName>
                                        </p:attrNameLst>
                                      </p:cBhvr>
                                      <p:tavLst>
                                        <p:tav tm="0">
                                          <p:val>
                                            <p:fltVal val="0"/>
                                          </p:val>
                                        </p:tav>
                                        <p:tav tm="100000">
                                          <p:val>
                                            <p:strVal val="#ppt_w"/>
                                          </p:val>
                                        </p:tav>
                                      </p:tavLst>
                                    </p:anim>
                                    <p:anim calcmode="lin" valueType="num">
                                      <p:cBhvr>
                                        <p:cTn id="73" dur="500" fill="hold"/>
                                        <p:tgtEl>
                                          <p:spTgt spid="117"/>
                                        </p:tgtEl>
                                        <p:attrNameLst>
                                          <p:attrName>ppt_h</p:attrName>
                                        </p:attrNameLst>
                                      </p:cBhvr>
                                      <p:tavLst>
                                        <p:tav tm="0">
                                          <p:val>
                                            <p:fltVal val="0"/>
                                          </p:val>
                                        </p:tav>
                                        <p:tav tm="100000">
                                          <p:val>
                                            <p:strVal val="#ppt_h"/>
                                          </p:val>
                                        </p:tav>
                                      </p:tavLst>
                                    </p:anim>
                                    <p:animEffect transition="in" filter="fade">
                                      <p:cBhvr>
                                        <p:cTn id="74" dur="500"/>
                                        <p:tgtEl>
                                          <p:spTgt spid="117"/>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127"/>
                                        </p:tgtEl>
                                        <p:attrNameLst>
                                          <p:attrName>style.visibility</p:attrName>
                                        </p:attrNameLst>
                                      </p:cBhvr>
                                      <p:to>
                                        <p:strVal val="visible"/>
                                      </p:to>
                                    </p:set>
                                    <p:animEffect>
                                      <p:cBhvr>
                                        <p:cTn id="78" dur="400"/>
                                        <p:tgtEl>
                                          <p:spTgt spid="1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28"/>
                                        </p:tgtEl>
                                        <p:attrNameLst>
                                          <p:attrName>style.visibility</p:attrName>
                                        </p:attrNameLst>
                                      </p:cBhvr>
                                      <p:to>
                                        <p:strVal val="visible"/>
                                      </p:to>
                                    </p:set>
                                    <p:animEffect>
                                      <p:cBhvr>
                                        <p:cTn id="84" dur="400"/>
                                        <p:tgtEl>
                                          <p:spTgt spid="1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41"/>
                                        </p:tgtEl>
                                        <p:attrNameLst>
                                          <p:attrName>style.visibility</p:attrName>
                                        </p:attrNameLst>
                                      </p:cBhvr>
                                      <p:to>
                                        <p:strVal val="visible"/>
                                      </p:to>
                                    </p:set>
                                    <p:animEffect transition="in" filter="fade">
                                      <p:cBhvr>
                                        <p:cTn id="89" dur="500"/>
                                        <p:tgtEl>
                                          <p:spTgt spid="1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0"/>
                                        </p:tgtEl>
                                        <p:attrNameLst>
                                          <p:attrName>style.visibility</p:attrName>
                                        </p:attrNameLst>
                                      </p:cBhvr>
                                      <p:to>
                                        <p:strVal val="visible"/>
                                      </p:to>
                                    </p:set>
                                    <p:animEffect transition="in" filter="fade">
                                      <p:cBhvr>
                                        <p:cTn id="92" dur="500"/>
                                        <p:tgtEl>
                                          <p:spTgt spid="140"/>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133"/>
                                        </p:tgtEl>
                                        <p:attrNameLst>
                                          <p:attrName>style.visibility</p:attrName>
                                        </p:attrNameLst>
                                      </p:cBhvr>
                                      <p:to>
                                        <p:strVal val="visible"/>
                                      </p:to>
                                    </p:set>
                                    <p:animEffect>
                                      <p:cBhvr>
                                        <p:cTn id="96" dur="400"/>
                                        <p:tgtEl>
                                          <p:spTgt spid="13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34"/>
                                        </p:tgtEl>
                                        <p:attrNameLst>
                                          <p:attrName>style.visibility</p:attrName>
                                        </p:attrNameLst>
                                      </p:cBhvr>
                                      <p:to>
                                        <p:strVal val="visible"/>
                                      </p:to>
                                    </p:set>
                                    <p:animEffect>
                                      <p:cBhvr>
                                        <p:cTn id="99" dur="400"/>
                                        <p:tgtEl>
                                          <p:spTgt spid="1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fade">
                                      <p:cBhvr>
                                        <p:cTn id="104" dur="500"/>
                                        <p:tgtEl>
                                          <p:spTgt spid="91"/>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135"/>
                                        </p:tgtEl>
                                        <p:attrNameLst>
                                          <p:attrName>style.visibility</p:attrName>
                                        </p:attrNameLst>
                                      </p:cBhvr>
                                      <p:to>
                                        <p:strVal val="visible"/>
                                      </p:to>
                                    </p:set>
                                    <p:animEffect>
                                      <p:cBhvr>
                                        <p:cTn id="108" dur="400"/>
                                        <p:tgtEl>
                                          <p:spTgt spid="135"/>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36"/>
                                        </p:tgtEl>
                                        <p:attrNameLst>
                                          <p:attrName>style.visibility</p:attrName>
                                        </p:attrNameLst>
                                      </p:cBhvr>
                                      <p:to>
                                        <p:strVal val="visible"/>
                                      </p:to>
                                    </p:set>
                                    <p:animEffect>
                                      <p:cBhvr>
                                        <p:cTn id="111" dur="400"/>
                                        <p:tgtEl>
                                          <p:spTgt spid="13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93"/>
                                        </p:tgtEl>
                                        <p:attrNameLst>
                                          <p:attrName>style.visibility</p:attrName>
                                        </p:attrNameLst>
                                      </p:cBhvr>
                                      <p:to>
                                        <p:strVal val="visible"/>
                                      </p:to>
                                    </p:set>
                                    <p:animEffect transition="in" filter="fade">
                                      <p:cBhvr>
                                        <p:cTn id="116" dur="500"/>
                                        <p:tgtEl>
                                          <p:spTgt spid="9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fade">
                                      <p:cBhvr>
                                        <p:cTn id="119" dur="500"/>
                                        <p:tgtEl>
                                          <p:spTgt spid="94"/>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137"/>
                                        </p:tgtEl>
                                        <p:attrNameLst>
                                          <p:attrName>style.visibility</p:attrName>
                                        </p:attrNameLst>
                                      </p:cBhvr>
                                      <p:to>
                                        <p:strVal val="visible"/>
                                      </p:to>
                                    </p:set>
                                    <p:animEffect>
                                      <p:cBhvr>
                                        <p:cTn id="123" dur="400"/>
                                        <p:tgtEl>
                                          <p:spTgt spid="13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p:cBhvr>
                                        <p:cTn id="126" dur="400"/>
                                        <p:tgtEl>
                                          <p:spTgt spid="138"/>
                                        </p:tgtEl>
                                      </p:cBhvr>
                                    </p:animEffect>
                                  </p:childTnLst>
                                </p:cTn>
                              </p:par>
                            </p:childTnLst>
                          </p:cTn>
                        </p:par>
                        <p:par>
                          <p:cTn id="127" fill="hold">
                            <p:stCondLst>
                              <p:cond delay="900"/>
                            </p:stCondLst>
                            <p:childTnLst>
                              <p:par>
                                <p:cTn id="128" presetID="22" presetClass="entr" presetSubtype="2" fill="hold" grpId="0" nodeType="afterEffect">
                                  <p:stCondLst>
                                    <p:cond delay="0"/>
                                  </p:stCondLst>
                                  <p:childTnLst>
                                    <p:set>
                                      <p:cBhvr>
                                        <p:cTn id="129" dur="1" fill="hold">
                                          <p:stCondLst>
                                            <p:cond delay="0"/>
                                          </p:stCondLst>
                                        </p:cTn>
                                        <p:tgtEl>
                                          <p:spTgt spid="95"/>
                                        </p:tgtEl>
                                        <p:attrNameLst>
                                          <p:attrName>style.visibility</p:attrName>
                                        </p:attrNameLst>
                                      </p:cBhvr>
                                      <p:to>
                                        <p:strVal val="visible"/>
                                      </p:to>
                                    </p:set>
                                    <p:animEffect>
                                      <p:cBhvr>
                                        <p:cTn id="130" dur="350"/>
                                        <p:tgtEl>
                                          <p:spTgt spid="95"/>
                                        </p:tgtEl>
                                      </p:cBhvr>
                                    </p:animEffect>
                                  </p:childTnLst>
                                </p:cTn>
                              </p:par>
                            </p:childTnLst>
                          </p:cTn>
                        </p:par>
                        <p:par>
                          <p:cTn id="131" fill="hold">
                            <p:stCondLst>
                              <p:cond delay="1250"/>
                            </p:stCondLst>
                            <p:childTnLst>
                              <p:par>
                                <p:cTn id="132" presetID="22" presetClass="entr" presetSubtype="2" fill="hold" grpId="0" nodeType="afterEffect">
                                  <p:stCondLst>
                                    <p:cond delay="0"/>
                                  </p:stCondLst>
                                  <p:childTnLst>
                                    <p:set>
                                      <p:cBhvr>
                                        <p:cTn id="133" dur="1" fill="hold">
                                          <p:stCondLst>
                                            <p:cond delay="0"/>
                                          </p:stCondLst>
                                        </p:cTn>
                                        <p:tgtEl>
                                          <p:spTgt spid="131"/>
                                        </p:tgtEl>
                                        <p:attrNameLst>
                                          <p:attrName>style.visibility</p:attrName>
                                        </p:attrNameLst>
                                      </p:cBhvr>
                                      <p:to>
                                        <p:strVal val="visible"/>
                                      </p:to>
                                    </p:set>
                                    <p:animEffect>
                                      <p:cBhvr>
                                        <p:cTn id="134" dur="400"/>
                                        <p:tgtEl>
                                          <p:spTgt spid="131"/>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132"/>
                                        </p:tgtEl>
                                        <p:attrNameLst>
                                          <p:attrName>style.visibility</p:attrName>
                                        </p:attrNameLst>
                                      </p:cBhvr>
                                      <p:to>
                                        <p:strVal val="visible"/>
                                      </p:to>
                                    </p:set>
                                    <p:animEffect>
                                      <p:cBhvr>
                                        <p:cTn id="137" dur="400"/>
                                        <p:tgtEl>
                                          <p:spTgt spid="132"/>
                                        </p:tgtEl>
                                      </p:cBhvr>
                                    </p:animEffect>
                                  </p:childTnLst>
                                </p:cTn>
                              </p:par>
                            </p:childTnLst>
                          </p:cTn>
                        </p:par>
                        <p:par>
                          <p:cTn id="138" fill="hold">
                            <p:stCondLst>
                              <p:cond delay="1650"/>
                            </p:stCondLst>
                            <p:childTnLst>
                              <p:par>
                                <p:cTn id="139" presetID="22" presetClass="entr" presetSubtype="2" fill="hold" grpId="0" nodeType="afterEffect">
                                  <p:stCondLst>
                                    <p:cond delay="0"/>
                                  </p:stCondLst>
                                  <p:childTnLst>
                                    <p:set>
                                      <p:cBhvr>
                                        <p:cTn id="140" dur="1" fill="hold">
                                          <p:stCondLst>
                                            <p:cond delay="0"/>
                                          </p:stCondLst>
                                        </p:cTn>
                                        <p:tgtEl>
                                          <p:spTgt spid="96"/>
                                        </p:tgtEl>
                                        <p:attrNameLst>
                                          <p:attrName>style.visibility</p:attrName>
                                        </p:attrNameLst>
                                      </p:cBhvr>
                                      <p:to>
                                        <p:strVal val="visible"/>
                                      </p:to>
                                    </p:set>
                                    <p:animEffect>
                                      <p:cBhvr>
                                        <p:cTn id="141" dur="350"/>
                                        <p:tgtEl>
                                          <p:spTgt spid="96"/>
                                        </p:tgtEl>
                                      </p:cBhvr>
                                    </p:animEffect>
                                  </p:childTnLst>
                                </p:cTn>
                              </p:par>
                            </p:childTnLst>
                          </p:cTn>
                        </p:par>
                        <p:par>
                          <p:cTn id="142" fill="hold">
                            <p:stCondLst>
                              <p:cond delay="2000"/>
                            </p:stCondLst>
                            <p:childTnLst>
                              <p:par>
                                <p:cTn id="143" presetID="22" presetClass="entr" presetSubtype="2" fill="hold" grpId="0" nodeType="afterEffect">
                                  <p:stCondLst>
                                    <p:cond delay="0"/>
                                  </p:stCondLst>
                                  <p:childTnLst>
                                    <p:set>
                                      <p:cBhvr>
                                        <p:cTn id="144" dur="1" fill="hold">
                                          <p:stCondLst>
                                            <p:cond delay="0"/>
                                          </p:stCondLst>
                                        </p:cTn>
                                        <p:tgtEl>
                                          <p:spTgt spid="129"/>
                                        </p:tgtEl>
                                        <p:attrNameLst>
                                          <p:attrName>style.visibility</p:attrName>
                                        </p:attrNameLst>
                                      </p:cBhvr>
                                      <p:to>
                                        <p:strVal val="visible"/>
                                      </p:to>
                                    </p:set>
                                    <p:animEffect>
                                      <p:cBhvr>
                                        <p:cTn id="145" dur="400"/>
                                        <p:tgtEl>
                                          <p:spTgt spid="129"/>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130"/>
                                        </p:tgtEl>
                                        <p:attrNameLst>
                                          <p:attrName>style.visibility</p:attrName>
                                        </p:attrNameLst>
                                      </p:cBhvr>
                                      <p:to>
                                        <p:strVal val="visible"/>
                                      </p:to>
                                    </p:set>
                                    <p:animEffect>
                                      <p:cBhvr>
                                        <p:cTn id="148" dur="400"/>
                                        <p:tgtEl>
                                          <p:spTgt spid="130"/>
                                        </p:tgtEl>
                                      </p:cBhvr>
                                    </p:animEffect>
                                  </p:childTnLst>
                                </p:cTn>
                              </p:par>
                            </p:childTnLst>
                          </p:cTn>
                        </p:par>
                        <p:par>
                          <p:cTn id="149" fill="hold">
                            <p:stCondLst>
                              <p:cond delay="2400"/>
                            </p:stCondLst>
                            <p:childTnLst>
                              <p:par>
                                <p:cTn id="150" presetID="42" presetClass="entr" presetSubtype="0" fill="hold" grpId="0" nodeType="after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2000"/>
                                        <p:tgtEl>
                                          <p:spTgt spid="45"/>
                                        </p:tgtEl>
                                      </p:cBhvr>
                                    </p:animEffect>
                                    <p:anim calcmode="lin" valueType="num">
                                      <p:cBhvr>
                                        <p:cTn id="153" dur="2000" fill="hold"/>
                                        <p:tgtEl>
                                          <p:spTgt spid="45"/>
                                        </p:tgtEl>
                                        <p:attrNameLst>
                                          <p:attrName>ppt_x</p:attrName>
                                        </p:attrNameLst>
                                      </p:cBhvr>
                                      <p:tavLst>
                                        <p:tav tm="0">
                                          <p:val>
                                            <p:strVal val="#ppt_x"/>
                                          </p:val>
                                        </p:tav>
                                        <p:tav tm="100000">
                                          <p:val>
                                            <p:strVal val="#ppt_x"/>
                                          </p:val>
                                        </p:tav>
                                      </p:tavLst>
                                    </p:anim>
                                    <p:anim calcmode="lin" valueType="num">
                                      <p:cBhvr>
                                        <p:cTn id="154" dur="2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91" grpId="0" animBg="1"/>
      <p:bldP spid="93" grpId="0" animBg="1"/>
      <p:bldP spid="94" grpId="0" animBg="1"/>
      <p:bldP spid="95" grpId="0" animBg="1"/>
      <p:bldP spid="96" grpId="0" animBg="1"/>
      <p:bldP spid="98" grpId="0" animBg="1"/>
      <p:bldP spid="101" grpId="0" animBg="1"/>
      <p:bldP spid="102" grpId="0"/>
      <p:bldP spid="104" grpId="0" animBg="1"/>
      <p:bldP spid="105" grpId="0"/>
      <p:bldP spid="107" grpId="0" animBg="1"/>
      <p:bldP spid="108" grpId="0"/>
      <p:bldP spid="110" grpId="0" animBg="1"/>
      <p:bldP spid="111" grpId="0"/>
      <p:bldP spid="113" grpId="0" animBg="1"/>
      <p:bldP spid="114" grpId="0"/>
      <p:bldP spid="116" grpId="0" animBg="1"/>
      <p:bldP spid="117" grpId="0"/>
      <p:bldP spid="127" grpId="0" bldLvl="0" autoUpdateAnimBg="0"/>
      <p:bldP spid="128" grpId="0" bldLvl="0" autoUpdateAnimBg="0"/>
      <p:bldP spid="129" grpId="0" bldLvl="0" autoUpdateAnimBg="0"/>
      <p:bldP spid="130" grpId="0" bldLvl="0" autoUpdateAnimBg="0"/>
      <p:bldP spid="131" grpId="0" bldLvl="0" autoUpdateAnimBg="0"/>
      <p:bldP spid="132" grpId="0" bldLvl="0" autoUpdateAnimBg="0"/>
      <p:bldP spid="133" grpId="0" bldLvl="0" autoUpdateAnimBg="0"/>
      <p:bldP spid="134" grpId="0" bldLvl="0" autoUpdateAnimBg="0"/>
      <p:bldP spid="135" grpId="0" bldLvl="0" autoUpdateAnimBg="0"/>
      <p:bldP spid="136" grpId="0" bldLvl="0" autoUpdateAnimBg="0"/>
      <p:bldP spid="137" grpId="0" bldLvl="0" autoUpdateAnimBg="0"/>
      <p:bldP spid="138" grpId="0" bldLvl="0" autoUpdateAnimBg="0"/>
      <p:bldP spid="140" grpId="0" animBg="1"/>
      <p:bldP spid="141" grpId="0" animBg="1"/>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
          <p:cNvSpPr txBox="1"/>
          <p:nvPr/>
        </p:nvSpPr>
        <p:spPr>
          <a:xfrm>
            <a:off x="4283968" y="2232880"/>
            <a:ext cx="1838965" cy="707886"/>
          </a:xfrm>
          <a:prstGeom prst="rect">
            <a:avLst/>
          </a:prstGeom>
          <a:noFill/>
        </p:spPr>
        <p:txBody>
          <a:bodyPr wrap="none" rtlCol="0">
            <a:spAutoFit/>
          </a:bodyPr>
          <a:lstStyle/>
          <a:p>
            <a:pPr marL="0" lvl="1"/>
            <a:r>
              <a:rPr lang="zh-CN" altLang="en-US" sz="4000" spc="300" dirty="0">
                <a:solidFill>
                  <a:schemeClr val="accent1"/>
                </a:solidFill>
                <a:latin typeface="微软雅黑" pitchFamily="34" charset="-122"/>
                <a:ea typeface="微软雅黑" pitchFamily="34" charset="-122"/>
              </a:rPr>
              <a:t>精进篇</a:t>
            </a:r>
          </a:p>
        </p:txBody>
      </p:sp>
      <p:cxnSp>
        <p:nvCxnSpPr>
          <p:cNvPr id="39" name="直接连接符 38"/>
          <p:cNvCxnSpPr/>
          <p:nvPr/>
        </p:nvCxnSpPr>
        <p:spPr>
          <a:xfrm flipV="1">
            <a:off x="3932211"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 name="TextBox 2"/>
          <p:cNvSpPr txBox="1"/>
          <p:nvPr/>
        </p:nvSpPr>
        <p:spPr>
          <a:xfrm>
            <a:off x="2636067" y="3117617"/>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itchFamily="34" charset="-122"/>
                <a:ea typeface="微软雅黑" pitchFamily="34" charset="-122"/>
              </a:rPr>
              <a:t>PART 03</a:t>
            </a:r>
            <a:endParaRPr lang="zh-CN" altLang="en-US" sz="1600" dirty="0">
              <a:solidFill>
                <a:schemeClr val="accent1"/>
              </a:solidFill>
              <a:latin typeface="微软雅黑" pitchFamily="34" charset="-122"/>
              <a:ea typeface="微软雅黑" pitchFamily="34" charset="-122"/>
            </a:endParaRPr>
          </a:p>
        </p:txBody>
      </p:sp>
      <p:sp>
        <p:nvSpPr>
          <p:cNvPr id="46" name="椭圆 45"/>
          <p:cNvSpPr/>
          <p:nvPr/>
        </p:nvSpPr>
        <p:spPr>
          <a:xfrm>
            <a:off x="2415081" y="1667368"/>
            <a:ext cx="1301106" cy="130110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TextBox 67"/>
          <p:cNvSpPr txBox="1"/>
          <p:nvPr/>
        </p:nvSpPr>
        <p:spPr>
          <a:xfrm>
            <a:off x="2780083" y="1930944"/>
            <a:ext cx="504056" cy="861774"/>
          </a:xfrm>
          <a:prstGeom prst="rect">
            <a:avLst/>
          </a:prstGeom>
          <a:noFill/>
        </p:spPr>
        <p:txBody>
          <a:bodyPr wrap="square" rtlCol="0">
            <a:spAutoFit/>
          </a:bodyPr>
          <a:lstStyle/>
          <a:p>
            <a:pPr marL="0" lvl="1"/>
            <a:r>
              <a:rPr lang="en-US" altLang="zh-CN" sz="5000" spc="225" dirty="0">
                <a:solidFill>
                  <a:schemeClr val="accent1"/>
                </a:solidFill>
                <a:latin typeface="微软雅黑" pitchFamily="34" charset="-122"/>
                <a:ea typeface="微软雅黑" pitchFamily="34" charset="-122"/>
              </a:rPr>
              <a:t>3</a:t>
            </a:r>
            <a:endParaRPr lang="zh-CN" altLang="en-US" sz="5000" spc="225" dirty="0">
              <a:solidFill>
                <a:schemeClr val="accent1"/>
              </a:solidFill>
              <a:latin typeface="微软雅黑" pitchFamily="34" charset="-122"/>
              <a:ea typeface="微软雅黑" pitchFamily="34" charset="-122"/>
            </a:endParaRPr>
          </a:p>
        </p:txBody>
      </p:sp>
      <p:sp>
        <p:nvSpPr>
          <p:cNvPr id="13" name="TextBox 1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7259369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500" fill="hold"/>
                                        <p:tgtEl>
                                          <p:spTgt spid="46"/>
                                        </p:tgtEl>
                                        <p:attrNameLst>
                                          <p:attrName>ppt_w</p:attrName>
                                        </p:attrNameLst>
                                      </p:cBhvr>
                                      <p:tavLst>
                                        <p:tav tm="0">
                                          <p:val>
                                            <p:fltVal val="0"/>
                                          </p:val>
                                        </p:tav>
                                        <p:tav tm="100000">
                                          <p:val>
                                            <p:strVal val="#ppt_w"/>
                                          </p:val>
                                        </p:tav>
                                      </p:tavLst>
                                    </p:anim>
                                    <p:anim calcmode="lin" valueType="num">
                                      <p:cBhvr>
                                        <p:cTn id="11" dur="500" fill="hold"/>
                                        <p:tgtEl>
                                          <p:spTgt spid="46"/>
                                        </p:tgtEl>
                                        <p:attrNameLst>
                                          <p:attrName>ppt_h</p:attrName>
                                        </p:attrNameLst>
                                      </p:cBhvr>
                                      <p:tavLst>
                                        <p:tav tm="0">
                                          <p:val>
                                            <p:fltVal val="0"/>
                                          </p:val>
                                        </p:tav>
                                        <p:tav tm="100000">
                                          <p:val>
                                            <p:strVal val="#ppt_h"/>
                                          </p:val>
                                        </p:tav>
                                      </p:tavLst>
                                    </p:anim>
                                    <p:animEffect transition="in" filter="fade">
                                      <p:cBhvr>
                                        <p:cTn id="12" dur="500"/>
                                        <p:tgtEl>
                                          <p:spTgt spid="4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p:tgtEl>
                                          <p:spTgt spid="38"/>
                                        </p:tgtEl>
                                        <p:attrNameLst>
                                          <p:attrName>ppt_x</p:attrName>
                                        </p:attrNameLst>
                                      </p:cBhvr>
                                      <p:tavLst>
                                        <p:tav tm="0">
                                          <p:val>
                                            <p:strVal val="#ppt_x-#ppt_w*1.125000"/>
                                          </p:val>
                                        </p:tav>
                                        <p:tav tm="100000">
                                          <p:val>
                                            <p:strVal val="#ppt_x"/>
                                          </p:val>
                                        </p:tav>
                                      </p:tavLst>
                                    </p:anim>
                                    <p:animEffect transition="in" filter="wipe(right)">
                                      <p:cBhvr>
                                        <p:cTn id="21" dur="500"/>
                                        <p:tgtEl>
                                          <p:spTgt spid="38"/>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strVal val="#ppt_x"/>
                                          </p:val>
                                        </p:tav>
                                        <p:tav tm="100000">
                                          <p:val>
                                            <p:strVal val="#ppt_x"/>
                                          </p:val>
                                        </p:tav>
                                      </p:tavLst>
                                    </p:anim>
                                    <p:anim calcmode="lin" valueType="num">
                                      <p:cBhvr>
                                        <p:cTn id="27" dur="5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ppt_x</p:attrName>
                                        </p:attrNameLst>
                                      </p:cBhvr>
                                      <p:tavLst>
                                        <p:tav tm="0">
                                          <p:val>
                                            <p:strVal val="#ppt_x"/>
                                          </p:val>
                                        </p:tav>
                                        <p:tav tm="100000">
                                          <p:val>
                                            <p:strVal val="#ppt_x"/>
                                          </p:val>
                                        </p:tav>
                                      </p:tavLst>
                                    </p:anim>
                                    <p:anim calcmode="lin" valueType="num">
                                      <p:cBhvr>
                                        <p:cTn id="3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5" grpId="0"/>
      <p:bldP spid="46" grpId="0" animBg="1"/>
      <p:bldP spid="4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1770460" y="1059657"/>
            <a:ext cx="1883569" cy="18847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0" name="椭圆 29"/>
          <p:cNvSpPr/>
          <p:nvPr/>
        </p:nvSpPr>
        <p:spPr>
          <a:xfrm>
            <a:off x="1052513" y="2160985"/>
            <a:ext cx="1884760"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 name="椭圆 30"/>
          <p:cNvSpPr/>
          <p:nvPr/>
        </p:nvSpPr>
        <p:spPr>
          <a:xfrm>
            <a:off x="2487216" y="2160985"/>
            <a:ext cx="1884759"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2121169" y="1602580"/>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rPr>
              <a:t>添加文本</a:t>
            </a:r>
          </a:p>
        </p:txBody>
      </p:sp>
      <p:sp>
        <p:nvSpPr>
          <p:cNvPr id="34" name="文本框 33"/>
          <p:cNvSpPr txBox="1">
            <a:spLocks noChangeArrowheads="1"/>
          </p:cNvSpPr>
          <p:nvPr/>
        </p:nvSpPr>
        <p:spPr bwMode="auto">
          <a:xfrm>
            <a:off x="1355627" y="2908002"/>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rPr>
              <a:t>添加文本</a:t>
            </a:r>
          </a:p>
        </p:txBody>
      </p:sp>
      <p:sp>
        <p:nvSpPr>
          <p:cNvPr id="36" name="文本框 35"/>
          <p:cNvSpPr txBox="1">
            <a:spLocks noChangeArrowheads="1"/>
          </p:cNvSpPr>
          <p:nvPr/>
        </p:nvSpPr>
        <p:spPr bwMode="auto">
          <a:xfrm>
            <a:off x="2914750" y="2918698"/>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accent1"/>
                </a:solidFill>
                <a:latin typeface="微软雅黑" panose="020B0503020204020204" pitchFamily="34" charset="-122"/>
                <a:ea typeface="微软雅黑" panose="020B0503020204020204" pitchFamily="34" charset="-122"/>
              </a:rPr>
              <a:t>添加文本</a:t>
            </a:r>
          </a:p>
        </p:txBody>
      </p:sp>
      <p:grpSp>
        <p:nvGrpSpPr>
          <p:cNvPr id="2" name="组合 1"/>
          <p:cNvGrpSpPr/>
          <p:nvPr/>
        </p:nvGrpSpPr>
        <p:grpSpPr>
          <a:xfrm>
            <a:off x="5007769" y="1131590"/>
            <a:ext cx="3233738" cy="1010841"/>
            <a:chOff x="5007769" y="1541860"/>
            <a:chExt cx="3233738" cy="1010841"/>
          </a:xfrm>
        </p:grpSpPr>
        <p:sp>
          <p:nvSpPr>
            <p:cNvPr id="41" name="椭圆 40"/>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1"/>
                  </a:solidFill>
                  <a:latin typeface="微软雅黑" panose="020B0503020204020204" pitchFamily="34" charset="-122"/>
                  <a:ea typeface="微软雅黑" panose="020B0503020204020204" pitchFamily="34" charset="-122"/>
                </a:rPr>
                <a:t>1</a:t>
              </a:r>
              <a:endParaRPr lang="zh-CN" altLang="en-US" dirty="0">
                <a:solidFill>
                  <a:schemeClr val="accent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5441156" y="1602582"/>
              <a:ext cx="0" cy="95011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chemeClr val="accent1"/>
                  </a:solidFill>
                  <a:latin typeface="微软雅黑" panose="020B0503020204020204" pitchFamily="34" charset="-122"/>
                  <a:ea typeface="微软雅黑" panose="020B0503020204020204" pitchFamily="34" charset="-122"/>
                </a:rPr>
                <a:t>标题文字</a:t>
              </a:r>
            </a:p>
          </p:txBody>
        </p:sp>
        <p:sp>
          <p:nvSpPr>
            <p:cNvPr id="50"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07769" y="2480250"/>
            <a:ext cx="3233738" cy="1010841"/>
            <a:chOff x="5007769" y="1541860"/>
            <a:chExt cx="3233738" cy="1010841"/>
          </a:xfrm>
        </p:grpSpPr>
        <p:sp>
          <p:nvSpPr>
            <p:cNvPr id="27" name="椭圆 26"/>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8"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1"/>
                  </a:solidFill>
                  <a:latin typeface="微软雅黑" panose="020B0503020204020204" pitchFamily="34" charset="-122"/>
                  <a:ea typeface="微软雅黑" panose="020B0503020204020204" pitchFamily="34" charset="-122"/>
                </a:rPr>
                <a:t>2</a:t>
              </a:r>
              <a:endParaRPr lang="zh-CN" altLang="en-US" dirty="0">
                <a:solidFill>
                  <a:schemeClr val="accent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441156" y="1602582"/>
              <a:ext cx="0" cy="95011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chemeClr val="accent1"/>
                  </a:solidFill>
                  <a:latin typeface="微软雅黑" panose="020B0503020204020204" pitchFamily="34" charset="-122"/>
                  <a:ea typeface="微软雅黑" panose="020B0503020204020204" pitchFamily="34" charset="-122"/>
                </a:rPr>
                <a:t>标题文字</a:t>
              </a:r>
            </a:p>
          </p:txBody>
        </p:sp>
        <p:sp>
          <p:nvSpPr>
            <p:cNvPr id="37"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3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职业技能</a:t>
            </a:r>
          </a:p>
        </p:txBody>
      </p:sp>
      <p:cxnSp>
        <p:nvCxnSpPr>
          <p:cNvPr id="3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007769" y="3722389"/>
            <a:ext cx="3233738" cy="1010841"/>
            <a:chOff x="5007769" y="1541860"/>
            <a:chExt cx="3233738" cy="1010841"/>
          </a:xfrm>
        </p:grpSpPr>
        <p:sp>
          <p:nvSpPr>
            <p:cNvPr id="24" name="椭圆 23"/>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5"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1"/>
                  </a:solidFill>
                  <a:latin typeface="微软雅黑" panose="020B0503020204020204" pitchFamily="34" charset="-122"/>
                  <a:ea typeface="微软雅黑" panose="020B0503020204020204" pitchFamily="34" charset="-122"/>
                </a:rPr>
                <a:t>2</a:t>
              </a:r>
              <a:endParaRPr lang="zh-CN" altLang="en-US" dirty="0">
                <a:solidFill>
                  <a:schemeClr val="accent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5441156" y="1602582"/>
              <a:ext cx="0" cy="95011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a:solidFill>
                    <a:schemeClr val="accent1"/>
                  </a:solidFill>
                  <a:latin typeface="微软雅黑" panose="020B0503020204020204" pitchFamily="34" charset="-122"/>
                  <a:ea typeface="微软雅黑" panose="020B0503020204020204" pitchFamily="34" charset="-122"/>
                </a:rPr>
                <a:t>标题文字</a:t>
              </a:r>
            </a:p>
          </p:txBody>
        </p:sp>
        <p:sp>
          <p:nvSpPr>
            <p:cNvPr id="44"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sp>
        <p:nvSpPr>
          <p:cNvPr id="45" name="TextBox 44"/>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46453677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1000"/>
                                        <p:tgtEl>
                                          <p:spTgt spid="30"/>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heel(1)">
                                      <p:cBhvr>
                                        <p:cTn id="15" dur="1000"/>
                                        <p:tgtEl>
                                          <p:spTgt spid="31"/>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1+#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2000"/>
                                        <p:tgtEl>
                                          <p:spTgt spid="45"/>
                                        </p:tgtEl>
                                      </p:cBhvr>
                                    </p:animEffect>
                                    <p:anim calcmode="lin" valueType="num">
                                      <p:cBhvr>
                                        <p:cTn id="56" dur="2000" fill="hold"/>
                                        <p:tgtEl>
                                          <p:spTgt spid="45"/>
                                        </p:tgtEl>
                                        <p:attrNameLst>
                                          <p:attrName>ppt_x</p:attrName>
                                        </p:attrNameLst>
                                      </p:cBhvr>
                                      <p:tavLst>
                                        <p:tav tm="0">
                                          <p:val>
                                            <p:strVal val="#ppt_x"/>
                                          </p:val>
                                        </p:tav>
                                        <p:tav tm="100000">
                                          <p:val>
                                            <p:strVal val="#ppt_x"/>
                                          </p:val>
                                        </p:tav>
                                      </p:tavLst>
                                    </p:anim>
                                    <p:anim calcmode="lin" valueType="num">
                                      <p:cBhvr>
                                        <p:cTn id="57" dur="2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p:bldP spid="34" grpId="0"/>
      <p:bldP spid="36"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nvCxnSpPr>
        <p:spPr>
          <a:xfrm>
            <a:off x="2632472" y="2780031"/>
            <a:ext cx="38933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491979" y="1948975"/>
            <a:ext cx="406003" cy="284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19338" y="3495597"/>
            <a:ext cx="401241" cy="3107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1"/>
          <p:cNvSpPr>
            <a:spLocks noChangeArrowheads="1"/>
          </p:cNvSpPr>
          <p:nvPr/>
        </p:nvSpPr>
        <p:spPr bwMode="auto">
          <a:xfrm>
            <a:off x="4355976" y="1176854"/>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4355976" y="2403794"/>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4355976" y="3806350"/>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标题文字</a:t>
            </a:r>
            <a:endParaRPr lang="en-US" altLang="zh-CN" sz="14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a:p>
            <a:pPr>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952500" y="1929330"/>
            <a:ext cx="1679972" cy="1679972"/>
            <a:chOff x="952500" y="1929330"/>
            <a:chExt cx="1679972" cy="1679972"/>
          </a:xfrm>
        </p:grpSpPr>
        <p:sp>
          <p:nvSpPr>
            <p:cNvPr id="24" name="椭圆 23"/>
            <p:cNvSpPr/>
            <p:nvPr/>
          </p:nvSpPr>
          <p:spPr bwMode="auto">
            <a:xfrm>
              <a:off x="952500" y="1929330"/>
              <a:ext cx="1679972" cy="167997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1403648" y="2415373"/>
              <a:ext cx="7284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000" dirty="0">
                  <a:solidFill>
                    <a:schemeClr val="accent1"/>
                  </a:solidFill>
                  <a:latin typeface="微软雅黑" panose="020B0503020204020204" pitchFamily="34" charset="-122"/>
                  <a:ea typeface="微软雅黑" panose="020B0503020204020204" pitchFamily="34" charset="-122"/>
                </a:rPr>
                <a:t>标题</a:t>
              </a:r>
              <a:endParaRPr lang="en-US" altLang="zh-CN" sz="2000" dirty="0">
                <a:solidFill>
                  <a:schemeClr val="accent1"/>
                </a:solidFill>
                <a:latin typeface="微软雅黑" panose="020B0503020204020204" pitchFamily="34" charset="-122"/>
                <a:ea typeface="微软雅黑" panose="020B0503020204020204" pitchFamily="34" charset="-122"/>
              </a:endParaRPr>
            </a:p>
            <a:p>
              <a:pPr>
                <a:spcBef>
                  <a:spcPct val="0"/>
                </a:spcBef>
              </a:pPr>
              <a:r>
                <a:rPr lang="zh-CN" altLang="en-US" sz="2000" dirty="0">
                  <a:solidFill>
                    <a:schemeClr val="accent1"/>
                  </a:solidFill>
                  <a:latin typeface="微软雅黑" panose="020B0503020204020204" pitchFamily="34" charset="-122"/>
                  <a:ea typeface="微软雅黑" panose="020B0503020204020204" pitchFamily="34" charset="-122"/>
                </a:rPr>
                <a:t>文字</a:t>
              </a:r>
            </a:p>
          </p:txBody>
        </p:sp>
      </p:grpSp>
      <p:grpSp>
        <p:nvGrpSpPr>
          <p:cNvPr id="11" name="组合 10"/>
          <p:cNvGrpSpPr/>
          <p:nvPr/>
        </p:nvGrpSpPr>
        <p:grpSpPr>
          <a:xfrm>
            <a:off x="2808685" y="905987"/>
            <a:ext cx="1157288" cy="1157288"/>
            <a:chOff x="2808685" y="905987"/>
            <a:chExt cx="1157288" cy="1157288"/>
          </a:xfrm>
        </p:grpSpPr>
        <p:sp>
          <p:nvSpPr>
            <p:cNvPr id="28" name="椭圆 27"/>
            <p:cNvSpPr/>
            <p:nvPr/>
          </p:nvSpPr>
          <p:spPr bwMode="auto">
            <a:xfrm>
              <a:off x="2808685" y="905987"/>
              <a:ext cx="1157288" cy="11572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矩形 1"/>
            <p:cNvSpPr>
              <a:spLocks noChangeArrowheads="1"/>
            </p:cNvSpPr>
            <p:nvPr/>
          </p:nvSpPr>
          <p:spPr bwMode="auto">
            <a:xfrm>
              <a:off x="3140320" y="1225664"/>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标题</a:t>
              </a:r>
              <a:endParaRPr lang="en-US" altLang="zh-CN" sz="1200" dirty="0">
                <a:solidFill>
                  <a:schemeClr val="accent1"/>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文字</a:t>
              </a:r>
            </a:p>
          </p:txBody>
        </p:sp>
      </p:grpSp>
      <p:grpSp>
        <p:nvGrpSpPr>
          <p:cNvPr id="12" name="组合 11"/>
          <p:cNvGrpSpPr/>
          <p:nvPr/>
        </p:nvGrpSpPr>
        <p:grpSpPr>
          <a:xfrm>
            <a:off x="3021807" y="2403794"/>
            <a:ext cx="731044" cy="731044"/>
            <a:chOff x="3021807" y="2403794"/>
            <a:chExt cx="731044" cy="731044"/>
          </a:xfrm>
        </p:grpSpPr>
        <p:sp>
          <p:nvSpPr>
            <p:cNvPr id="17" name="椭圆 16"/>
            <p:cNvSpPr/>
            <p:nvPr/>
          </p:nvSpPr>
          <p:spPr bwMode="auto">
            <a:xfrm>
              <a:off x="3021807" y="2403794"/>
              <a:ext cx="731044" cy="73104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3140320" y="2557682"/>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标题</a:t>
              </a:r>
              <a:endParaRPr lang="en-US" altLang="zh-CN" sz="1200" dirty="0">
                <a:solidFill>
                  <a:schemeClr val="accent1"/>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文字</a:t>
              </a:r>
            </a:p>
          </p:txBody>
        </p:sp>
      </p:grpSp>
      <p:grpSp>
        <p:nvGrpSpPr>
          <p:cNvPr id="13" name="组合 12"/>
          <p:cNvGrpSpPr/>
          <p:nvPr/>
        </p:nvGrpSpPr>
        <p:grpSpPr>
          <a:xfrm>
            <a:off x="2808685" y="3475356"/>
            <a:ext cx="1157288" cy="1157288"/>
            <a:chOff x="2808685" y="3475356"/>
            <a:chExt cx="1157288" cy="1157288"/>
          </a:xfrm>
        </p:grpSpPr>
        <p:sp>
          <p:nvSpPr>
            <p:cNvPr id="32" name="椭圆 31"/>
            <p:cNvSpPr/>
            <p:nvPr/>
          </p:nvSpPr>
          <p:spPr bwMode="auto">
            <a:xfrm>
              <a:off x="2808685" y="3475356"/>
              <a:ext cx="1157288" cy="11572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3140320" y="3840877"/>
              <a:ext cx="567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标题</a:t>
              </a:r>
              <a:endParaRPr lang="en-US" altLang="zh-CN" sz="1200" dirty="0">
                <a:solidFill>
                  <a:schemeClr val="accent1"/>
                </a:solidFill>
                <a:latin typeface="微软雅黑" panose="020B0503020204020204" pitchFamily="34" charset="-122"/>
                <a:ea typeface="微软雅黑" panose="020B0503020204020204" pitchFamily="34" charset="-122"/>
              </a:endParaRPr>
            </a:p>
            <a:p>
              <a:pPr>
                <a:spcBef>
                  <a:spcPct val="0"/>
                </a:spcBef>
              </a:pPr>
              <a:r>
                <a:rPr lang="zh-CN" altLang="en-US" sz="1200" dirty="0">
                  <a:solidFill>
                    <a:schemeClr val="accent1"/>
                  </a:solidFill>
                  <a:latin typeface="微软雅黑" panose="020B0503020204020204" pitchFamily="34" charset="-122"/>
                  <a:ea typeface="微软雅黑" panose="020B0503020204020204" pitchFamily="34" charset="-122"/>
                </a:rPr>
                <a:t>文字</a:t>
              </a:r>
            </a:p>
          </p:txBody>
        </p:sp>
      </p:grpSp>
      <p:sp>
        <p:nvSpPr>
          <p:cNvPr id="33"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cxnSp>
        <p:nvCxnSpPr>
          <p:cNvPr id="3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50913419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2"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anim calcmode="lin" valueType="num">
                                      <p:cBhvr>
                                        <p:cTn id="57" dur="2000" fill="hold"/>
                                        <p:tgtEl>
                                          <p:spTgt spid="26"/>
                                        </p:tgtEl>
                                        <p:attrNameLst>
                                          <p:attrName>ppt_x</p:attrName>
                                        </p:attrNameLst>
                                      </p:cBhvr>
                                      <p:tavLst>
                                        <p:tav tm="0">
                                          <p:val>
                                            <p:strVal val="#ppt_x"/>
                                          </p:val>
                                        </p:tav>
                                        <p:tav tm="100000">
                                          <p:val>
                                            <p:strVal val="#ppt_x"/>
                                          </p:val>
                                        </p:tav>
                                      </p:tavLst>
                                    </p:anim>
                                    <p:anim calcmode="lin" valueType="num">
                                      <p:cBhvr>
                                        <p:cTn id="58"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39"/>
          <p:cNvSpPr>
            <a:spLocks noEditPoints="1"/>
          </p:cNvSpPr>
          <p:nvPr/>
        </p:nvSpPr>
        <p:spPr bwMode="auto">
          <a:xfrm>
            <a:off x="1394199" y="2086269"/>
            <a:ext cx="1737641" cy="1737641"/>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0">
                <a:schemeClr val="bg1">
                  <a:lumMod val="90000"/>
                </a:schemeClr>
              </a:gs>
              <a:gs pos="100000">
                <a:schemeClr val="bg1"/>
              </a:gs>
            </a:gsLst>
            <a:lin ang="16200000" scaled="1"/>
          </a:gradFill>
          <a:ln w="28575">
            <a:solidFill>
              <a:schemeClr val="bg1"/>
            </a:solidFill>
          </a:ln>
          <a:effectLst>
            <a:outerShdw blurRad="76200" dist="38100" dir="8100000" sx="103000" sy="103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sz="1900"/>
          </a:p>
        </p:txBody>
      </p:sp>
      <p:sp>
        <p:nvSpPr>
          <p:cNvPr id="8" name="Freeform 240"/>
          <p:cNvSpPr>
            <a:spLocks noEditPoints="1"/>
          </p:cNvSpPr>
          <p:nvPr/>
        </p:nvSpPr>
        <p:spPr bwMode="auto">
          <a:xfrm>
            <a:off x="83569" y="1356606"/>
            <a:ext cx="1511128" cy="151112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chemeClr val="bg1">
                  <a:lumMod val="90000"/>
                </a:schemeClr>
              </a:gs>
              <a:gs pos="100000">
                <a:schemeClr val="bg1"/>
              </a:gs>
            </a:gsLst>
            <a:lin ang="16200000" scaled="1"/>
          </a:gradFill>
          <a:ln w="28575">
            <a:solidFill>
              <a:schemeClr val="bg1"/>
            </a:solidFill>
          </a:ln>
          <a:effectLst>
            <a:outerShdw blurRad="76200" dist="38100" dir="8100000" sx="103000" sy="103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sz="1900"/>
          </a:p>
        </p:txBody>
      </p:sp>
      <p:sp>
        <p:nvSpPr>
          <p:cNvPr id="9" name="Freeform 241"/>
          <p:cNvSpPr>
            <a:spLocks noEditPoints="1"/>
          </p:cNvSpPr>
          <p:nvPr/>
        </p:nvSpPr>
        <p:spPr bwMode="auto">
          <a:xfrm>
            <a:off x="1561301" y="987574"/>
            <a:ext cx="1096369" cy="1096369"/>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0">
                <a:schemeClr val="bg1">
                  <a:lumMod val="90000"/>
                </a:schemeClr>
              </a:gs>
              <a:gs pos="100000">
                <a:schemeClr val="bg1"/>
              </a:gs>
            </a:gsLst>
            <a:lin ang="16200000" scaled="1"/>
          </a:gradFill>
          <a:ln w="28575">
            <a:solidFill>
              <a:schemeClr val="bg1"/>
            </a:solidFill>
          </a:ln>
          <a:effectLst>
            <a:outerShdw blurRad="76200" dist="38100" dir="8100000" sx="103000" sy="103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sz="1900"/>
          </a:p>
        </p:txBody>
      </p:sp>
      <p:sp>
        <p:nvSpPr>
          <p:cNvPr id="10" name="Freeform 242"/>
          <p:cNvSpPr>
            <a:spLocks noEditPoints="1"/>
          </p:cNvSpPr>
          <p:nvPr/>
        </p:nvSpPr>
        <p:spPr bwMode="auto">
          <a:xfrm>
            <a:off x="1173126" y="3614812"/>
            <a:ext cx="931914" cy="930879"/>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adFill>
            <a:gsLst>
              <a:gs pos="0">
                <a:schemeClr val="bg1">
                  <a:lumMod val="90000"/>
                </a:schemeClr>
              </a:gs>
              <a:gs pos="100000">
                <a:schemeClr val="bg1"/>
              </a:gs>
            </a:gsLst>
            <a:lin ang="16200000" scaled="1"/>
          </a:gradFill>
          <a:ln w="28575">
            <a:solidFill>
              <a:schemeClr val="bg1"/>
            </a:solidFill>
          </a:ln>
          <a:effectLst>
            <a:outerShdw blurRad="76200" dist="38100" dir="8100000" sx="103000" sy="103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sz="1900"/>
          </a:p>
        </p:txBody>
      </p:sp>
      <p:grpSp>
        <p:nvGrpSpPr>
          <p:cNvPr id="11" name="组合 10"/>
          <p:cNvGrpSpPr/>
          <p:nvPr/>
        </p:nvGrpSpPr>
        <p:grpSpPr>
          <a:xfrm>
            <a:off x="358683" y="3361515"/>
            <a:ext cx="960900" cy="1913939"/>
            <a:chOff x="6660137" y="2870008"/>
            <a:chExt cx="960900" cy="1913939"/>
          </a:xfrm>
        </p:grpSpPr>
        <p:sp>
          <p:nvSpPr>
            <p:cNvPr id="12" name="Freeform 254"/>
            <p:cNvSpPr>
              <a:spLocks/>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chemeClr val="bg1">
                <a:alpha val="70000"/>
              </a:schemeClr>
            </a:solidFill>
            <a:ln>
              <a:noFill/>
            </a:ln>
          </p:spPr>
          <p:txBody>
            <a:bodyPr vert="horz" wrap="square" lIns="121920" tIns="60960" rIns="121920" bIns="60960" numCol="1" anchor="t" anchorCtr="0" compatLnSpc="1">
              <a:prstTxWarp prst="textNoShape">
                <a:avLst/>
              </a:prstTxWarp>
            </a:bodyPr>
            <a:lstStyle/>
            <a:p>
              <a:endParaRPr lang="id-ID" sz="1900"/>
            </a:p>
          </p:txBody>
        </p:sp>
        <p:sp>
          <p:nvSpPr>
            <p:cNvPr id="13" name="Freeform 255"/>
            <p:cNvSpPr>
              <a:spLocks/>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sz="1900"/>
            </a:p>
          </p:txBody>
        </p:sp>
        <p:sp>
          <p:nvSpPr>
            <p:cNvPr id="14" name="Freeform 256"/>
            <p:cNvSpPr>
              <a:spLocks/>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sz="1900"/>
            </a:p>
          </p:txBody>
        </p:sp>
      </p:grpSp>
      <p:sp>
        <p:nvSpPr>
          <p:cNvPr id="19" name="文本框 18"/>
          <p:cNvSpPr txBox="1"/>
          <p:nvPr/>
        </p:nvSpPr>
        <p:spPr>
          <a:xfrm>
            <a:off x="4139952" y="1786372"/>
            <a:ext cx="3801761" cy="1973618"/>
          </a:xfrm>
          <a:prstGeom prst="rect">
            <a:avLst/>
          </a:prstGeom>
          <a:noFill/>
        </p:spPr>
        <p:txBody>
          <a:bodyPr wrap="none" lIns="68580" tIns="34290" rIns="68580" bIns="34290" rtlCol="0">
            <a:spAutoFit/>
          </a:bodyPr>
          <a:lstStyle/>
          <a:p>
            <a:pPr algn="ctr">
              <a:lnSpc>
                <a:spcPct val="110000"/>
              </a:lnSpc>
            </a:pPr>
            <a:r>
              <a:rPr lang="zh-CN" altLang="en-US" sz="5600" b="1" dirty="0">
                <a:solidFill>
                  <a:schemeClr val="tx1">
                    <a:lumMod val="90000"/>
                    <a:lumOff val="10000"/>
                  </a:schemeClr>
                </a:solidFill>
                <a:latin typeface="Impact" panose="020B0806030902050204" pitchFamily="34" charset="0"/>
                <a:ea typeface="微软雅黑" panose="020B0503020204020204" pitchFamily="34" charset="-122"/>
              </a:rPr>
              <a:t>我就是您</a:t>
            </a:r>
            <a:endParaRPr lang="en-US" altLang="zh-CN" sz="5600" b="1" dirty="0">
              <a:solidFill>
                <a:schemeClr val="tx1">
                  <a:lumMod val="90000"/>
                  <a:lumOff val="10000"/>
                </a:schemeClr>
              </a:solidFill>
              <a:latin typeface="Impact" panose="020B0806030902050204" pitchFamily="34" charset="0"/>
              <a:ea typeface="微软雅黑" panose="020B0503020204020204" pitchFamily="34" charset="-122"/>
            </a:endParaRPr>
          </a:p>
          <a:p>
            <a:pPr algn="ctr">
              <a:lnSpc>
                <a:spcPct val="110000"/>
              </a:lnSpc>
            </a:pPr>
            <a:r>
              <a:rPr lang="zh-CN" altLang="en-US" sz="5600" b="1" dirty="0">
                <a:solidFill>
                  <a:schemeClr val="tx1">
                    <a:lumMod val="90000"/>
                    <a:lumOff val="10000"/>
                  </a:schemeClr>
                </a:solidFill>
                <a:latin typeface="Impact" panose="020B0806030902050204" pitchFamily="34" charset="0"/>
                <a:ea typeface="微软雅黑" panose="020B0503020204020204" pitchFamily="34" charset="-122"/>
              </a:rPr>
              <a:t>寻找的人！</a:t>
            </a:r>
            <a:endParaRPr lang="en-US" altLang="zh-CN" sz="5600" b="1" dirty="0">
              <a:solidFill>
                <a:schemeClr val="tx1">
                  <a:lumMod val="90000"/>
                  <a:lumOff val="10000"/>
                </a:schemeClr>
              </a:solidFill>
              <a:latin typeface="Impact" panose="020B0806030902050204" pitchFamily="34" charset="0"/>
              <a:ea typeface="微软雅黑" panose="020B0503020204020204" pitchFamily="34" charset="-122"/>
            </a:endParaRPr>
          </a:p>
        </p:txBody>
      </p:sp>
      <p:sp>
        <p:nvSpPr>
          <p:cNvPr id="22" name="TextBox 21"/>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199189720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53" presetClass="entr" presetSubtype="16" fill="hold" grpId="1" nodeType="withEffect">
                                  <p:stCondLst>
                                    <p:cond delay="25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grpId="1"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1" nodeType="withEffect">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1" nodeType="withEffect">
                                  <p:stCondLst>
                                    <p:cond delay="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8" presetClass="emph" presetSubtype="0" fill="hold" grpId="0" nodeType="withEffect">
                                  <p:stCondLst>
                                    <p:cond delay="750"/>
                                  </p:stCondLst>
                                  <p:childTnLst>
                                    <p:animRot by="21600000">
                                      <p:cBhvr>
                                        <p:cTn id="29" dur="4000" fill="hold"/>
                                        <p:tgtEl>
                                          <p:spTgt spid="8"/>
                                        </p:tgtEl>
                                        <p:attrNameLst>
                                          <p:attrName>r</p:attrName>
                                        </p:attrNameLst>
                                      </p:cBhvr>
                                    </p:animRot>
                                  </p:childTnLst>
                                </p:cTn>
                              </p:par>
                              <p:par>
                                <p:cTn id="30" presetID="8" presetClass="emph" presetSubtype="0" fill="hold" grpId="0" nodeType="withEffect">
                                  <p:stCondLst>
                                    <p:cond delay="750"/>
                                  </p:stCondLst>
                                  <p:childTnLst>
                                    <p:animRot by="-21600000">
                                      <p:cBhvr>
                                        <p:cTn id="31" dur="4000" fill="hold"/>
                                        <p:tgtEl>
                                          <p:spTgt spid="9"/>
                                        </p:tgtEl>
                                        <p:attrNameLst>
                                          <p:attrName>r</p:attrName>
                                        </p:attrNameLst>
                                      </p:cBhvr>
                                    </p:animRot>
                                  </p:childTnLst>
                                </p:cTn>
                              </p:par>
                              <p:par>
                                <p:cTn id="32" presetID="8" presetClass="emph" presetSubtype="0" fill="hold" grpId="0" nodeType="withEffect">
                                  <p:stCondLst>
                                    <p:cond delay="750"/>
                                  </p:stCondLst>
                                  <p:childTnLst>
                                    <p:animRot by="-21600000">
                                      <p:cBhvr>
                                        <p:cTn id="33" dur="4000" fill="hold"/>
                                        <p:tgtEl>
                                          <p:spTgt spid="7"/>
                                        </p:tgtEl>
                                        <p:attrNameLst>
                                          <p:attrName>r</p:attrName>
                                        </p:attrNameLst>
                                      </p:cBhvr>
                                    </p:animRot>
                                  </p:childTnLst>
                                </p:cTn>
                              </p:par>
                              <p:par>
                                <p:cTn id="34" presetID="8" presetClass="emph" presetSubtype="0" fill="hold" grpId="0" nodeType="withEffect">
                                  <p:stCondLst>
                                    <p:cond delay="750"/>
                                  </p:stCondLst>
                                  <p:childTnLst>
                                    <p:animRot by="21600000">
                                      <p:cBhvr>
                                        <p:cTn id="35" dur="4000" fill="hold"/>
                                        <p:tgtEl>
                                          <p:spTgt spid="10"/>
                                        </p:tgtEl>
                                        <p:attrNameLst>
                                          <p:attrName>r</p:attrName>
                                        </p:attrNameLst>
                                      </p:cBhvr>
                                    </p:animRot>
                                  </p:childTnLst>
                                </p:cTn>
                              </p:par>
                            </p:childTnLst>
                          </p:cTn>
                        </p:par>
                        <p:par>
                          <p:cTn id="36" fill="hold">
                            <p:stCondLst>
                              <p:cond delay="4750"/>
                            </p:stCondLst>
                            <p:childTnLst>
                              <p:par>
                                <p:cTn id="37" presetID="23" presetClass="entr" presetSubtype="528" fill="hold" grpId="0" nodeType="afterEffect">
                                  <p:stCondLst>
                                    <p:cond delay="0"/>
                                  </p:stCondLst>
                                  <p:iterate type="lt">
                                    <p:tmPct val="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 calcmode="lin" valueType="num">
                                      <p:cBhvr>
                                        <p:cTn id="41" dur="500" fill="hold"/>
                                        <p:tgtEl>
                                          <p:spTgt spid="19"/>
                                        </p:tgtEl>
                                        <p:attrNameLst>
                                          <p:attrName>ppt_x</p:attrName>
                                        </p:attrNameLst>
                                      </p:cBhvr>
                                      <p:tavLst>
                                        <p:tav tm="0">
                                          <p:val>
                                            <p:fltVal val="0.5"/>
                                          </p:val>
                                        </p:tav>
                                        <p:tav tm="100000">
                                          <p:val>
                                            <p:strVal val="#ppt_x"/>
                                          </p:val>
                                        </p:tav>
                                      </p:tavLst>
                                    </p:anim>
                                    <p:anim calcmode="lin" valueType="num">
                                      <p:cBhvr>
                                        <p:cTn id="42" dur="500" fill="hold"/>
                                        <p:tgtEl>
                                          <p:spTgt spid="19"/>
                                        </p:tgtEl>
                                        <p:attrNameLst>
                                          <p:attrName>ppt_y</p:attrName>
                                        </p:attrNameLst>
                                      </p:cBhvr>
                                      <p:tavLst>
                                        <p:tav tm="0">
                                          <p:val>
                                            <p:fltVal val="0.5"/>
                                          </p:val>
                                        </p:tav>
                                        <p:tav tm="100000">
                                          <p:val>
                                            <p:strVal val="#ppt_y"/>
                                          </p:val>
                                        </p:tav>
                                      </p:tavLst>
                                    </p:anim>
                                  </p:childTnLst>
                                </p:cTn>
                              </p:par>
                              <p:par>
                                <p:cTn id="43" presetID="6" presetClass="emph" presetSubtype="0" repeatCount="indefinite" autoRev="1" fill="hold" grpId="1" nodeType="withEffect">
                                  <p:stCondLst>
                                    <p:cond delay="0"/>
                                  </p:stCondLst>
                                  <p:iterate type="lt">
                                    <p:tmPct val="0"/>
                                  </p:iterate>
                                  <p:childTnLst>
                                    <p:animScale>
                                      <p:cBhvr>
                                        <p:cTn id="44" dur="1250" fill="hold"/>
                                        <p:tgtEl>
                                          <p:spTgt spid="19"/>
                                        </p:tgtEl>
                                      </p:cBhvr>
                                      <p:by x="110000" y="110000"/>
                                    </p:animScale>
                                  </p:childTnLst>
                                </p:cTn>
                              </p:par>
                            </p:childTnLst>
                          </p:cTn>
                        </p:par>
                        <p:par>
                          <p:cTn id="45" fill="hold">
                            <p:stCondLst>
                              <p:cond delay="725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2000"/>
                                        <p:tgtEl>
                                          <p:spTgt spid="22"/>
                                        </p:tgtEl>
                                      </p:cBhvr>
                                    </p:animEffect>
                                    <p:anim calcmode="lin" valueType="num">
                                      <p:cBhvr>
                                        <p:cTn id="49" dur="2000" fill="hold"/>
                                        <p:tgtEl>
                                          <p:spTgt spid="22"/>
                                        </p:tgtEl>
                                        <p:attrNameLst>
                                          <p:attrName>ppt_x</p:attrName>
                                        </p:attrNameLst>
                                      </p:cBhvr>
                                      <p:tavLst>
                                        <p:tav tm="0">
                                          <p:val>
                                            <p:strVal val="#ppt_x"/>
                                          </p:val>
                                        </p:tav>
                                        <p:tav tm="100000">
                                          <p:val>
                                            <p:strVal val="#ppt_x"/>
                                          </p:val>
                                        </p:tav>
                                      </p:tavLst>
                                    </p:anim>
                                    <p:anim calcmode="lin" valueType="num">
                                      <p:cBhvr>
                                        <p:cTn id="50"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9" grpId="0"/>
      <p:bldP spid="19" grpId="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直接连接符 833"/>
          <p:cNvSpPr>
            <a:spLocks noChangeShapeType="1"/>
          </p:cNvSpPr>
          <p:nvPr/>
        </p:nvSpPr>
        <p:spPr bwMode="auto">
          <a:xfrm>
            <a:off x="1187450" y="3611116"/>
            <a:ext cx="6769100"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直接连接符 834"/>
          <p:cNvSpPr>
            <a:spLocks noChangeShapeType="1"/>
          </p:cNvSpPr>
          <p:nvPr/>
        </p:nvSpPr>
        <p:spPr bwMode="auto">
          <a:xfrm>
            <a:off x="1187450" y="4371950"/>
            <a:ext cx="6769100" cy="0"/>
          </a:xfrm>
          <a:prstGeom prst="line">
            <a:avLst/>
          </a:prstGeom>
          <a:noFill/>
          <a:ln w="12700">
            <a:solidFill>
              <a:schemeClr val="accent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TextBox 692"/>
          <p:cNvSpPr>
            <a:spLocks noChangeArrowheads="1"/>
          </p:cNvSpPr>
          <p:nvPr/>
        </p:nvSpPr>
        <p:spPr bwMode="auto">
          <a:xfrm>
            <a:off x="3347864" y="3104673"/>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46" name="矩形 1"/>
          <p:cNvSpPr>
            <a:spLocks noChangeArrowheads="1"/>
          </p:cNvSpPr>
          <p:nvPr/>
        </p:nvSpPr>
        <p:spPr bwMode="auto">
          <a:xfrm>
            <a:off x="1196975" y="3626937"/>
            <a:ext cx="67595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93800" y="1274531"/>
            <a:ext cx="1362075" cy="1729267"/>
            <a:chOff x="1193800" y="1274531"/>
            <a:chExt cx="1362075" cy="1729267"/>
          </a:xfrm>
        </p:grpSpPr>
        <p:sp>
          <p:nvSpPr>
            <p:cNvPr id="27" name="Freeform 196"/>
            <p:cNvSpPr>
              <a:spLocks noChangeArrowheads="1"/>
            </p:cNvSpPr>
            <p:nvPr/>
          </p:nvSpPr>
          <p:spPr bwMode="auto">
            <a:xfrm>
              <a:off x="11938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1" name="TextBox 821"/>
            <p:cNvSpPr>
              <a:spLocks noChangeArrowheads="1"/>
            </p:cNvSpPr>
            <p:nvPr/>
          </p:nvSpPr>
          <p:spPr bwMode="auto">
            <a:xfrm>
              <a:off x="1324893" y="185077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1345531" y="2152403"/>
              <a:ext cx="1085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682"/>
            <p:cNvSpPr>
              <a:spLocks noChangeArrowheads="1"/>
            </p:cNvSpPr>
            <p:nvPr/>
          </p:nvSpPr>
          <p:spPr bwMode="auto">
            <a:xfrm>
              <a:off x="1475656" y="1274714"/>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rPr>
                <a:t>01</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48" name="直接连接符 849"/>
            <p:cNvSpPr>
              <a:spLocks noChangeShapeType="1"/>
            </p:cNvSpPr>
            <p:nvPr/>
          </p:nvSpPr>
          <p:spPr bwMode="auto">
            <a:xfrm>
              <a:off x="1362993" y="2160341"/>
              <a:ext cx="1028700"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948533" y="1274531"/>
            <a:ext cx="1362075" cy="1729267"/>
            <a:chOff x="2948533" y="1274531"/>
            <a:chExt cx="1362075" cy="1729267"/>
          </a:xfrm>
        </p:grpSpPr>
        <p:sp>
          <p:nvSpPr>
            <p:cNvPr id="61" name="Freeform 196"/>
            <p:cNvSpPr>
              <a:spLocks noChangeArrowheads="1"/>
            </p:cNvSpPr>
            <p:nvPr/>
          </p:nvSpPr>
          <p:spPr bwMode="auto">
            <a:xfrm>
              <a:off x="2948533"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2" name="TextBox 821"/>
            <p:cNvSpPr>
              <a:spLocks noChangeArrowheads="1"/>
            </p:cNvSpPr>
            <p:nvPr/>
          </p:nvSpPr>
          <p:spPr bwMode="auto">
            <a:xfrm>
              <a:off x="3079626" y="185077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3" name="矩形 1"/>
            <p:cNvSpPr>
              <a:spLocks noChangeArrowheads="1"/>
            </p:cNvSpPr>
            <p:nvPr/>
          </p:nvSpPr>
          <p:spPr bwMode="auto">
            <a:xfrm>
              <a:off x="3100264" y="2152403"/>
              <a:ext cx="1085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682"/>
            <p:cNvSpPr>
              <a:spLocks noChangeArrowheads="1"/>
            </p:cNvSpPr>
            <p:nvPr/>
          </p:nvSpPr>
          <p:spPr bwMode="auto">
            <a:xfrm>
              <a:off x="3230389" y="1274714"/>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rPr>
                <a:t>02</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66" name="直接连接符 849"/>
            <p:cNvSpPr>
              <a:spLocks noChangeShapeType="1"/>
            </p:cNvSpPr>
            <p:nvPr/>
          </p:nvSpPr>
          <p:spPr bwMode="auto">
            <a:xfrm>
              <a:off x="3117726" y="2160341"/>
              <a:ext cx="1028700"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703266" y="1274531"/>
            <a:ext cx="1362075" cy="1729267"/>
            <a:chOff x="4703266" y="1274531"/>
            <a:chExt cx="1362075" cy="1729267"/>
          </a:xfrm>
        </p:grpSpPr>
        <p:sp>
          <p:nvSpPr>
            <p:cNvPr id="71" name="Freeform 196"/>
            <p:cNvSpPr>
              <a:spLocks noChangeArrowheads="1"/>
            </p:cNvSpPr>
            <p:nvPr/>
          </p:nvSpPr>
          <p:spPr bwMode="auto">
            <a:xfrm>
              <a:off x="4703266"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2" name="TextBox 821"/>
            <p:cNvSpPr>
              <a:spLocks noChangeArrowheads="1"/>
            </p:cNvSpPr>
            <p:nvPr/>
          </p:nvSpPr>
          <p:spPr bwMode="auto">
            <a:xfrm>
              <a:off x="4834359" y="185077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3" name="矩形 1"/>
            <p:cNvSpPr>
              <a:spLocks noChangeArrowheads="1"/>
            </p:cNvSpPr>
            <p:nvPr/>
          </p:nvSpPr>
          <p:spPr bwMode="auto">
            <a:xfrm>
              <a:off x="4854997" y="2152403"/>
              <a:ext cx="1085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682"/>
            <p:cNvSpPr>
              <a:spLocks noChangeArrowheads="1"/>
            </p:cNvSpPr>
            <p:nvPr/>
          </p:nvSpPr>
          <p:spPr bwMode="auto">
            <a:xfrm>
              <a:off x="4985122" y="1274714"/>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rPr>
                <a:t>03</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75" name="直接连接符 849"/>
            <p:cNvSpPr>
              <a:spLocks noChangeShapeType="1"/>
            </p:cNvSpPr>
            <p:nvPr/>
          </p:nvSpPr>
          <p:spPr bwMode="auto">
            <a:xfrm>
              <a:off x="4872459" y="2160341"/>
              <a:ext cx="1028700"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458000" y="1274531"/>
            <a:ext cx="1362075" cy="1729267"/>
            <a:chOff x="6458000" y="1274531"/>
            <a:chExt cx="1362075" cy="1729267"/>
          </a:xfrm>
        </p:grpSpPr>
        <p:sp>
          <p:nvSpPr>
            <p:cNvPr id="78" name="Freeform 196"/>
            <p:cNvSpPr>
              <a:spLocks noChangeArrowheads="1"/>
            </p:cNvSpPr>
            <p:nvPr/>
          </p:nvSpPr>
          <p:spPr bwMode="auto">
            <a:xfrm>
              <a:off x="64580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9" name="TextBox 821"/>
            <p:cNvSpPr>
              <a:spLocks noChangeArrowheads="1"/>
            </p:cNvSpPr>
            <p:nvPr/>
          </p:nvSpPr>
          <p:spPr bwMode="auto">
            <a:xfrm>
              <a:off x="6589093" y="185077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0" name="矩形 1"/>
            <p:cNvSpPr>
              <a:spLocks noChangeArrowheads="1"/>
            </p:cNvSpPr>
            <p:nvPr/>
          </p:nvSpPr>
          <p:spPr bwMode="auto">
            <a:xfrm>
              <a:off x="6609731" y="2152403"/>
              <a:ext cx="1085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TextBox 682"/>
            <p:cNvSpPr>
              <a:spLocks noChangeArrowheads="1"/>
            </p:cNvSpPr>
            <p:nvPr/>
          </p:nvSpPr>
          <p:spPr bwMode="auto">
            <a:xfrm>
              <a:off x="6739856" y="1274714"/>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accent1"/>
                  </a:solidFill>
                  <a:latin typeface="微软雅黑" panose="020B0503020204020204" pitchFamily="34" charset="-122"/>
                  <a:ea typeface="微软雅黑" panose="020B0503020204020204" pitchFamily="34" charset="-122"/>
                </a:rPr>
                <a:t>04</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82" name="直接连接符 849"/>
            <p:cNvSpPr>
              <a:spLocks noChangeShapeType="1"/>
            </p:cNvSpPr>
            <p:nvPr/>
          </p:nvSpPr>
          <p:spPr bwMode="auto">
            <a:xfrm>
              <a:off x="6627193" y="2160341"/>
              <a:ext cx="1028700" cy="0"/>
            </a:xfrm>
            <a:prstGeom prst="line">
              <a:avLst/>
            </a:prstGeom>
            <a:noFill/>
            <a:ln w="9525">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47"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cxnSp>
        <p:nvCxnSpPr>
          <p:cNvPr id="5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406460426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Line 2"/>
          <p:cNvSpPr>
            <a:spLocks noChangeShapeType="1"/>
          </p:cNvSpPr>
          <p:nvPr/>
        </p:nvSpPr>
        <p:spPr bwMode="auto">
          <a:xfrm flipH="1">
            <a:off x="6010276" y="2309813"/>
            <a:ext cx="1354931" cy="1016794"/>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1" name="Line 7"/>
          <p:cNvSpPr>
            <a:spLocks noChangeShapeType="1"/>
          </p:cNvSpPr>
          <p:nvPr/>
        </p:nvSpPr>
        <p:spPr bwMode="auto">
          <a:xfrm flipH="1">
            <a:off x="1762126" y="2369344"/>
            <a:ext cx="1356122" cy="1016794"/>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2" name="Line 8"/>
          <p:cNvSpPr>
            <a:spLocks noChangeShapeType="1"/>
          </p:cNvSpPr>
          <p:nvPr/>
        </p:nvSpPr>
        <p:spPr bwMode="auto">
          <a:xfrm>
            <a:off x="3850482" y="2466976"/>
            <a:ext cx="1288256" cy="1146572"/>
          </a:xfrm>
          <a:prstGeom prst="line">
            <a:avLst/>
          </a:prstGeom>
          <a:noFill/>
          <a:ln w="12700" cmpd="sng">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3" name="Text Box 9"/>
          <p:cNvSpPr txBox="1">
            <a:spLocks noChangeArrowheads="1"/>
          </p:cNvSpPr>
          <p:nvPr/>
        </p:nvSpPr>
        <p:spPr bwMode="auto">
          <a:xfrm>
            <a:off x="469106" y="2034779"/>
            <a:ext cx="1601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标题</a:t>
            </a:r>
          </a:p>
        </p:txBody>
      </p:sp>
      <p:sp>
        <p:nvSpPr>
          <p:cNvPr id="144" name="Text Box 10"/>
          <p:cNvSpPr txBox="1">
            <a:spLocks noChangeArrowheads="1"/>
          </p:cNvSpPr>
          <p:nvPr/>
        </p:nvSpPr>
        <p:spPr bwMode="auto">
          <a:xfrm>
            <a:off x="469107" y="2307432"/>
            <a:ext cx="1841897"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输入说明文字内容输入说明文字内容输入说明文字内容输入说明文字内容</a:t>
            </a:r>
          </a:p>
        </p:txBody>
      </p:sp>
      <p:sp>
        <p:nvSpPr>
          <p:cNvPr id="145" name="Text Box 11"/>
          <p:cNvSpPr txBox="1">
            <a:spLocks noChangeArrowheads="1"/>
          </p:cNvSpPr>
          <p:nvPr/>
        </p:nvSpPr>
        <p:spPr bwMode="auto">
          <a:xfrm>
            <a:off x="4732735" y="2089547"/>
            <a:ext cx="160139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标题</a:t>
            </a:r>
          </a:p>
        </p:txBody>
      </p:sp>
      <p:sp>
        <p:nvSpPr>
          <p:cNvPr id="146" name="Text Box 12"/>
          <p:cNvSpPr txBox="1">
            <a:spLocks noChangeArrowheads="1"/>
          </p:cNvSpPr>
          <p:nvPr/>
        </p:nvSpPr>
        <p:spPr bwMode="auto">
          <a:xfrm>
            <a:off x="4658916" y="2329767"/>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输入说明文字内容输入说明文字内容输入说明文字内容输入说明文字内容</a:t>
            </a:r>
          </a:p>
        </p:txBody>
      </p:sp>
      <p:sp>
        <p:nvSpPr>
          <p:cNvPr id="147" name="Text Box 13"/>
          <p:cNvSpPr txBox="1">
            <a:spLocks noChangeArrowheads="1"/>
          </p:cNvSpPr>
          <p:nvPr/>
        </p:nvSpPr>
        <p:spPr bwMode="auto">
          <a:xfrm>
            <a:off x="2584848" y="2838450"/>
            <a:ext cx="160258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标题</a:t>
            </a:r>
          </a:p>
        </p:txBody>
      </p:sp>
      <p:sp>
        <p:nvSpPr>
          <p:cNvPr id="148" name="Text Box 14"/>
          <p:cNvSpPr txBox="1">
            <a:spLocks noChangeArrowheads="1"/>
          </p:cNvSpPr>
          <p:nvPr/>
        </p:nvSpPr>
        <p:spPr bwMode="auto">
          <a:xfrm>
            <a:off x="2584847" y="3111104"/>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输入说明文字内容输入说明文字内容输入说明文字内容输入说明文字内容</a:t>
            </a:r>
          </a:p>
        </p:txBody>
      </p:sp>
      <p:sp>
        <p:nvSpPr>
          <p:cNvPr id="149" name="Text Box 15"/>
          <p:cNvSpPr txBox="1">
            <a:spLocks noChangeArrowheads="1"/>
          </p:cNvSpPr>
          <p:nvPr/>
        </p:nvSpPr>
        <p:spPr bwMode="auto">
          <a:xfrm>
            <a:off x="7009210" y="2524125"/>
            <a:ext cx="160139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标题</a:t>
            </a:r>
          </a:p>
        </p:txBody>
      </p:sp>
      <p:sp>
        <p:nvSpPr>
          <p:cNvPr id="150" name="Text Box 16"/>
          <p:cNvSpPr txBox="1">
            <a:spLocks noChangeArrowheads="1"/>
          </p:cNvSpPr>
          <p:nvPr/>
        </p:nvSpPr>
        <p:spPr bwMode="auto">
          <a:xfrm>
            <a:off x="6935391" y="2833823"/>
            <a:ext cx="1841897" cy="674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05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输入说明文字内容输入说明文字内容输入说明文字内容输入说明文字内容</a:t>
            </a:r>
          </a:p>
        </p:txBody>
      </p:sp>
      <p:grpSp>
        <p:nvGrpSpPr>
          <p:cNvPr id="6" name="组合 5"/>
          <p:cNvGrpSpPr/>
          <p:nvPr/>
        </p:nvGrpSpPr>
        <p:grpSpPr>
          <a:xfrm>
            <a:off x="853679" y="3173016"/>
            <a:ext cx="1009650" cy="1008459"/>
            <a:chOff x="853679" y="3173016"/>
            <a:chExt cx="1009650" cy="1008459"/>
          </a:xfrm>
        </p:grpSpPr>
        <p:sp>
          <p:nvSpPr>
            <p:cNvPr id="140" name="Oval 6"/>
            <p:cNvSpPr>
              <a:spLocks noChangeArrowheads="1"/>
            </p:cNvSpPr>
            <p:nvPr/>
          </p:nvSpPr>
          <p:spPr bwMode="auto">
            <a:xfrm>
              <a:off x="853679" y="3173016"/>
              <a:ext cx="1009650" cy="10084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5" name="Text Box 9"/>
            <p:cNvSpPr txBox="1">
              <a:spLocks noChangeArrowheads="1"/>
            </p:cNvSpPr>
            <p:nvPr/>
          </p:nvSpPr>
          <p:spPr bwMode="auto">
            <a:xfrm>
              <a:off x="1038914" y="3430602"/>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01</a:t>
              </a:r>
              <a:endParaRPr 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8" name="组合 7"/>
          <p:cNvGrpSpPr/>
          <p:nvPr/>
        </p:nvGrpSpPr>
        <p:grpSpPr>
          <a:xfrm>
            <a:off x="5131594" y="3167063"/>
            <a:ext cx="1009650" cy="1008460"/>
            <a:chOff x="5131594" y="3167063"/>
            <a:chExt cx="1009650" cy="1008460"/>
          </a:xfrm>
        </p:grpSpPr>
        <p:sp>
          <p:nvSpPr>
            <p:cNvPr id="137" name="Oval 3"/>
            <p:cNvSpPr>
              <a:spLocks noChangeArrowheads="1"/>
            </p:cNvSpPr>
            <p:nvPr/>
          </p:nvSpPr>
          <p:spPr bwMode="auto">
            <a:xfrm>
              <a:off x="5131594" y="3167063"/>
              <a:ext cx="1009650" cy="10084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6" name="Text Box 9"/>
            <p:cNvSpPr txBox="1">
              <a:spLocks noChangeArrowheads="1"/>
            </p:cNvSpPr>
            <p:nvPr/>
          </p:nvSpPr>
          <p:spPr bwMode="auto">
            <a:xfrm>
              <a:off x="5332047" y="3430602"/>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03</a:t>
              </a:r>
              <a:endParaRPr 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7" name="组合 6"/>
          <p:cNvGrpSpPr/>
          <p:nvPr/>
        </p:nvGrpSpPr>
        <p:grpSpPr>
          <a:xfrm>
            <a:off x="3026569" y="1568054"/>
            <a:ext cx="1008460" cy="1009650"/>
            <a:chOff x="3026569" y="1568054"/>
            <a:chExt cx="1008460" cy="1009650"/>
          </a:xfrm>
        </p:grpSpPr>
        <p:sp>
          <p:nvSpPr>
            <p:cNvPr id="139" name="Oval 5"/>
            <p:cNvSpPr>
              <a:spLocks noChangeArrowheads="1"/>
            </p:cNvSpPr>
            <p:nvPr/>
          </p:nvSpPr>
          <p:spPr bwMode="auto">
            <a:xfrm>
              <a:off x="3026569" y="1568054"/>
              <a:ext cx="1008460" cy="100965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7" name="Text Box 9"/>
            <p:cNvSpPr txBox="1">
              <a:spLocks noChangeArrowheads="1"/>
            </p:cNvSpPr>
            <p:nvPr/>
          </p:nvSpPr>
          <p:spPr bwMode="auto">
            <a:xfrm>
              <a:off x="3241738" y="1821680"/>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02</a:t>
              </a:r>
              <a:endParaRPr 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9" name="组合 8"/>
          <p:cNvGrpSpPr/>
          <p:nvPr/>
        </p:nvGrpSpPr>
        <p:grpSpPr>
          <a:xfrm>
            <a:off x="7208044" y="1438275"/>
            <a:ext cx="1009650" cy="1008460"/>
            <a:chOff x="7208044" y="1438275"/>
            <a:chExt cx="1009650" cy="1008460"/>
          </a:xfrm>
        </p:grpSpPr>
        <p:sp>
          <p:nvSpPr>
            <p:cNvPr id="138" name="Oval 4"/>
            <p:cNvSpPr>
              <a:spLocks noChangeArrowheads="1"/>
            </p:cNvSpPr>
            <p:nvPr/>
          </p:nvSpPr>
          <p:spPr bwMode="auto">
            <a:xfrm>
              <a:off x="7208044" y="1438275"/>
              <a:ext cx="1009650" cy="10084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58" name="Text Box 9"/>
            <p:cNvSpPr txBox="1">
              <a:spLocks noChangeArrowheads="1"/>
            </p:cNvSpPr>
            <p:nvPr/>
          </p:nvSpPr>
          <p:spPr bwMode="auto">
            <a:xfrm>
              <a:off x="7396783" y="1693648"/>
              <a:ext cx="6087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04</a:t>
              </a:r>
              <a:endParaRPr lang="zh-CN" sz="2500"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34"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cxnSp>
        <p:nvCxnSpPr>
          <p:cNvPr id="35"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26579701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wipe(down)">
                                      <p:cBhvr>
                                        <p:cTn id="14" dur="500"/>
                                        <p:tgtEl>
                                          <p:spTgt spid="14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up)">
                                      <p:cBhvr>
                                        <p:cTn id="26" dur="500"/>
                                        <p:tgtEl>
                                          <p:spTgt spid="1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ipe(down)">
                                      <p:cBhvr>
                                        <p:cTn id="38" dur="500"/>
                                        <p:tgtEl>
                                          <p:spTgt spid="13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fade">
                                      <p:cBhvr>
                                        <p:cTn id="50" dur="500"/>
                                        <p:tgtEl>
                                          <p:spTgt spid="143"/>
                                        </p:tgtEl>
                                      </p:cBhvr>
                                    </p:animEffect>
                                    <p:anim calcmode="lin" valueType="num">
                                      <p:cBhvr>
                                        <p:cTn id="51" dur="500" fill="hold"/>
                                        <p:tgtEl>
                                          <p:spTgt spid="143"/>
                                        </p:tgtEl>
                                        <p:attrNameLst>
                                          <p:attrName>ppt_x</p:attrName>
                                        </p:attrNameLst>
                                      </p:cBhvr>
                                      <p:tavLst>
                                        <p:tav tm="0">
                                          <p:val>
                                            <p:strVal val="#ppt_x"/>
                                          </p:val>
                                        </p:tav>
                                        <p:tav tm="100000">
                                          <p:val>
                                            <p:strVal val="#ppt_x"/>
                                          </p:val>
                                        </p:tav>
                                      </p:tavLst>
                                    </p:anim>
                                    <p:anim calcmode="lin" valueType="num">
                                      <p:cBhvr>
                                        <p:cTn id="52" dur="500" fill="hold"/>
                                        <p:tgtEl>
                                          <p:spTgt spid="14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anim calcmode="lin" valueType="num">
                                      <p:cBhvr>
                                        <p:cTn id="56" dur="500" fill="hold"/>
                                        <p:tgtEl>
                                          <p:spTgt spid="144"/>
                                        </p:tgtEl>
                                        <p:attrNameLst>
                                          <p:attrName>ppt_x</p:attrName>
                                        </p:attrNameLst>
                                      </p:cBhvr>
                                      <p:tavLst>
                                        <p:tav tm="0">
                                          <p:val>
                                            <p:strVal val="#ppt_x"/>
                                          </p:val>
                                        </p:tav>
                                        <p:tav tm="100000">
                                          <p:val>
                                            <p:strVal val="#ppt_x"/>
                                          </p:val>
                                        </p:tav>
                                      </p:tavLst>
                                    </p:anim>
                                    <p:anim calcmode="lin" valueType="num">
                                      <p:cBhvr>
                                        <p:cTn id="57" dur="5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fade">
                                      <p:cBhvr>
                                        <p:cTn id="62" dur="500"/>
                                        <p:tgtEl>
                                          <p:spTgt spid="147"/>
                                        </p:tgtEl>
                                      </p:cBhvr>
                                    </p:animEffect>
                                    <p:anim calcmode="lin" valueType="num">
                                      <p:cBhvr>
                                        <p:cTn id="63" dur="500" fill="hold"/>
                                        <p:tgtEl>
                                          <p:spTgt spid="147"/>
                                        </p:tgtEl>
                                        <p:attrNameLst>
                                          <p:attrName>ppt_x</p:attrName>
                                        </p:attrNameLst>
                                      </p:cBhvr>
                                      <p:tavLst>
                                        <p:tav tm="0">
                                          <p:val>
                                            <p:strVal val="#ppt_x"/>
                                          </p:val>
                                        </p:tav>
                                        <p:tav tm="100000">
                                          <p:val>
                                            <p:strVal val="#ppt_x"/>
                                          </p:val>
                                        </p:tav>
                                      </p:tavLst>
                                    </p:anim>
                                    <p:anim calcmode="lin" valueType="num">
                                      <p:cBhvr>
                                        <p:cTn id="64" dur="500" fill="hold"/>
                                        <p:tgtEl>
                                          <p:spTgt spid="1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500"/>
                                        <p:tgtEl>
                                          <p:spTgt spid="148"/>
                                        </p:tgtEl>
                                      </p:cBhvr>
                                    </p:animEffect>
                                    <p:anim calcmode="lin" valueType="num">
                                      <p:cBhvr>
                                        <p:cTn id="68" dur="500" fill="hold"/>
                                        <p:tgtEl>
                                          <p:spTgt spid="148"/>
                                        </p:tgtEl>
                                        <p:attrNameLst>
                                          <p:attrName>ppt_x</p:attrName>
                                        </p:attrNameLst>
                                      </p:cBhvr>
                                      <p:tavLst>
                                        <p:tav tm="0">
                                          <p:val>
                                            <p:strVal val="#ppt_x"/>
                                          </p:val>
                                        </p:tav>
                                        <p:tav tm="100000">
                                          <p:val>
                                            <p:strVal val="#ppt_x"/>
                                          </p:val>
                                        </p:tav>
                                      </p:tavLst>
                                    </p:anim>
                                    <p:anim calcmode="lin" valueType="num">
                                      <p:cBhvr>
                                        <p:cTn id="69"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5"/>
                                        </p:tgtEl>
                                        <p:attrNameLst>
                                          <p:attrName>style.visibility</p:attrName>
                                        </p:attrNameLst>
                                      </p:cBhvr>
                                      <p:to>
                                        <p:strVal val="visible"/>
                                      </p:to>
                                    </p:set>
                                    <p:animEffect transition="in" filter="fade">
                                      <p:cBhvr>
                                        <p:cTn id="74" dur="500"/>
                                        <p:tgtEl>
                                          <p:spTgt spid="145"/>
                                        </p:tgtEl>
                                      </p:cBhvr>
                                    </p:animEffect>
                                    <p:anim calcmode="lin" valueType="num">
                                      <p:cBhvr>
                                        <p:cTn id="75" dur="500" fill="hold"/>
                                        <p:tgtEl>
                                          <p:spTgt spid="145"/>
                                        </p:tgtEl>
                                        <p:attrNameLst>
                                          <p:attrName>ppt_x</p:attrName>
                                        </p:attrNameLst>
                                      </p:cBhvr>
                                      <p:tavLst>
                                        <p:tav tm="0">
                                          <p:val>
                                            <p:strVal val="#ppt_x"/>
                                          </p:val>
                                        </p:tav>
                                        <p:tav tm="100000">
                                          <p:val>
                                            <p:strVal val="#ppt_x"/>
                                          </p:val>
                                        </p:tav>
                                      </p:tavLst>
                                    </p:anim>
                                    <p:anim calcmode="lin" valueType="num">
                                      <p:cBhvr>
                                        <p:cTn id="76" dur="500" fill="hold"/>
                                        <p:tgtEl>
                                          <p:spTgt spid="14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500"/>
                                        <p:tgtEl>
                                          <p:spTgt spid="146"/>
                                        </p:tgtEl>
                                      </p:cBhvr>
                                    </p:animEffect>
                                    <p:anim calcmode="lin" valueType="num">
                                      <p:cBhvr>
                                        <p:cTn id="80" dur="500" fill="hold"/>
                                        <p:tgtEl>
                                          <p:spTgt spid="146"/>
                                        </p:tgtEl>
                                        <p:attrNameLst>
                                          <p:attrName>ppt_x</p:attrName>
                                        </p:attrNameLst>
                                      </p:cBhvr>
                                      <p:tavLst>
                                        <p:tav tm="0">
                                          <p:val>
                                            <p:strVal val="#ppt_x"/>
                                          </p:val>
                                        </p:tav>
                                        <p:tav tm="100000">
                                          <p:val>
                                            <p:strVal val="#ppt_x"/>
                                          </p:val>
                                        </p:tav>
                                      </p:tavLst>
                                    </p:anim>
                                    <p:anim calcmode="lin" valueType="num">
                                      <p:cBhvr>
                                        <p:cTn id="81" dur="5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fade">
                                      <p:cBhvr>
                                        <p:cTn id="86" dur="500"/>
                                        <p:tgtEl>
                                          <p:spTgt spid="149"/>
                                        </p:tgtEl>
                                      </p:cBhvr>
                                    </p:animEffect>
                                    <p:anim calcmode="lin" valueType="num">
                                      <p:cBhvr>
                                        <p:cTn id="87" dur="500" fill="hold"/>
                                        <p:tgtEl>
                                          <p:spTgt spid="149"/>
                                        </p:tgtEl>
                                        <p:attrNameLst>
                                          <p:attrName>ppt_x</p:attrName>
                                        </p:attrNameLst>
                                      </p:cBhvr>
                                      <p:tavLst>
                                        <p:tav tm="0">
                                          <p:val>
                                            <p:strVal val="#ppt_x"/>
                                          </p:val>
                                        </p:tav>
                                        <p:tav tm="100000">
                                          <p:val>
                                            <p:strVal val="#ppt_x"/>
                                          </p:val>
                                        </p:tav>
                                      </p:tavLst>
                                    </p:anim>
                                    <p:anim calcmode="lin" valueType="num">
                                      <p:cBhvr>
                                        <p:cTn id="88" dur="500" fill="hold"/>
                                        <p:tgtEl>
                                          <p:spTgt spid="14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0"/>
                                        </p:tgtEl>
                                        <p:attrNameLst>
                                          <p:attrName>style.visibility</p:attrName>
                                        </p:attrNameLst>
                                      </p:cBhvr>
                                      <p:to>
                                        <p:strVal val="visible"/>
                                      </p:to>
                                    </p:set>
                                    <p:animEffect transition="in" filter="fade">
                                      <p:cBhvr>
                                        <p:cTn id="91" dur="500"/>
                                        <p:tgtEl>
                                          <p:spTgt spid="150"/>
                                        </p:tgtEl>
                                      </p:cBhvr>
                                    </p:animEffect>
                                    <p:anim calcmode="lin" valueType="num">
                                      <p:cBhvr>
                                        <p:cTn id="92" dur="500" fill="hold"/>
                                        <p:tgtEl>
                                          <p:spTgt spid="150"/>
                                        </p:tgtEl>
                                        <p:attrNameLst>
                                          <p:attrName>ppt_x</p:attrName>
                                        </p:attrNameLst>
                                      </p:cBhvr>
                                      <p:tavLst>
                                        <p:tav tm="0">
                                          <p:val>
                                            <p:strVal val="#ppt_x"/>
                                          </p:val>
                                        </p:tav>
                                        <p:tav tm="100000">
                                          <p:val>
                                            <p:strVal val="#ppt_x"/>
                                          </p:val>
                                        </p:tav>
                                      </p:tavLst>
                                    </p:anim>
                                    <p:anim calcmode="lin" valueType="num">
                                      <p:cBhvr>
                                        <p:cTn id="93" dur="500" fill="hold"/>
                                        <p:tgtEl>
                                          <p:spTgt spid="150"/>
                                        </p:tgtEl>
                                        <p:attrNameLst>
                                          <p:attrName>ppt_y</p:attrName>
                                        </p:attrNameLst>
                                      </p:cBhvr>
                                      <p:tavLst>
                                        <p:tav tm="0">
                                          <p:val>
                                            <p:strVal val="#ppt_y+.1"/>
                                          </p:val>
                                        </p:tav>
                                        <p:tav tm="100000">
                                          <p:val>
                                            <p:strVal val="#ppt_y"/>
                                          </p:val>
                                        </p:tav>
                                      </p:tavLst>
                                    </p:anim>
                                  </p:childTnLst>
                                </p:cTn>
                              </p:par>
                            </p:childTnLst>
                          </p:cTn>
                        </p:par>
                        <p:par>
                          <p:cTn id="94" fill="hold">
                            <p:stCondLst>
                              <p:cond delay="500"/>
                            </p:stCondLst>
                            <p:childTnLst>
                              <p:par>
                                <p:cTn id="95" presetID="42"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000"/>
                                        <p:tgtEl>
                                          <p:spTgt spid="28"/>
                                        </p:tgtEl>
                                      </p:cBhvr>
                                    </p:animEffect>
                                    <p:anim calcmode="lin" valueType="num">
                                      <p:cBhvr>
                                        <p:cTn id="98" dur="2000" fill="hold"/>
                                        <p:tgtEl>
                                          <p:spTgt spid="28"/>
                                        </p:tgtEl>
                                        <p:attrNameLst>
                                          <p:attrName>ppt_x</p:attrName>
                                        </p:attrNameLst>
                                      </p:cBhvr>
                                      <p:tavLst>
                                        <p:tav tm="0">
                                          <p:val>
                                            <p:strVal val="#ppt_x"/>
                                          </p:val>
                                        </p:tav>
                                        <p:tav tm="100000">
                                          <p:val>
                                            <p:strVal val="#ppt_x"/>
                                          </p:val>
                                        </p:tav>
                                      </p:tavLst>
                                    </p:anim>
                                    <p:anim calcmode="lin" valueType="num">
                                      <p:cBhvr>
                                        <p:cTn id="99"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41" grpId="0" animBg="1"/>
      <p:bldP spid="142" grpId="0" animBg="1"/>
      <p:bldP spid="143" grpId="0"/>
      <p:bldP spid="144" grpId="0"/>
      <p:bldP spid="145" grpId="0"/>
      <p:bldP spid="146" grpId="0"/>
      <p:bldP spid="147" grpId="0"/>
      <p:bldP spid="148" grpId="0"/>
      <p:bldP spid="149" grpId="0"/>
      <p:bldP spid="150"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
          <p:cNvSpPr txBox="1"/>
          <p:nvPr/>
        </p:nvSpPr>
        <p:spPr>
          <a:xfrm>
            <a:off x="4148235" y="2283718"/>
            <a:ext cx="1838965" cy="707886"/>
          </a:xfrm>
          <a:prstGeom prst="rect">
            <a:avLst/>
          </a:prstGeom>
          <a:noFill/>
        </p:spPr>
        <p:txBody>
          <a:bodyPr wrap="none" rtlCol="0">
            <a:spAutoFit/>
          </a:bodyPr>
          <a:lstStyle/>
          <a:p>
            <a:pPr marL="0" lvl="1"/>
            <a:r>
              <a:rPr lang="zh-CN" altLang="en-US" sz="4000" spc="300" dirty="0">
                <a:solidFill>
                  <a:schemeClr val="accent1"/>
                </a:solidFill>
                <a:latin typeface="微软雅黑" pitchFamily="34" charset="-122"/>
                <a:ea typeface="微软雅黑" pitchFamily="34" charset="-122"/>
              </a:rPr>
              <a:t>基础篇</a:t>
            </a:r>
          </a:p>
        </p:txBody>
      </p:sp>
      <p:cxnSp>
        <p:nvCxnSpPr>
          <p:cNvPr id="39" name="直接连接符 38"/>
          <p:cNvCxnSpPr/>
          <p:nvPr/>
        </p:nvCxnSpPr>
        <p:spPr>
          <a:xfrm flipV="1">
            <a:off x="3932211"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8" name="TextBox 2"/>
          <p:cNvSpPr txBox="1"/>
          <p:nvPr/>
        </p:nvSpPr>
        <p:spPr>
          <a:xfrm>
            <a:off x="2636067" y="3189625"/>
            <a:ext cx="902846" cy="246221"/>
          </a:xfrm>
          <a:prstGeom prst="rect">
            <a:avLst/>
          </a:prstGeom>
          <a:noFill/>
        </p:spPr>
        <p:txBody>
          <a:bodyPr wrap="square" lIns="0" tIns="0" rIns="0" bIns="0" rtlCol="0">
            <a:spAutoFit/>
          </a:bodyPr>
          <a:lstStyle/>
          <a:p>
            <a:r>
              <a:rPr lang="en-US" altLang="zh-CN" sz="1600" dirty="0">
                <a:solidFill>
                  <a:schemeClr val="accent1"/>
                </a:solidFill>
                <a:latin typeface="微软雅黑" pitchFamily="34" charset="-122"/>
                <a:ea typeface="微软雅黑" pitchFamily="34" charset="-122"/>
              </a:rPr>
              <a:t>PART 01</a:t>
            </a:r>
            <a:endParaRPr lang="zh-CN" altLang="en-US" sz="1600" dirty="0">
              <a:solidFill>
                <a:schemeClr val="accent1"/>
              </a:solidFill>
              <a:latin typeface="微软雅黑" pitchFamily="34" charset="-122"/>
              <a:ea typeface="微软雅黑" pitchFamily="34" charset="-122"/>
            </a:endParaRPr>
          </a:p>
        </p:txBody>
      </p:sp>
      <p:sp>
        <p:nvSpPr>
          <p:cNvPr id="70" name="椭圆 69"/>
          <p:cNvSpPr/>
          <p:nvPr/>
        </p:nvSpPr>
        <p:spPr>
          <a:xfrm>
            <a:off x="2415081" y="1739376"/>
            <a:ext cx="1301106" cy="130110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2" name="TextBox 67"/>
          <p:cNvSpPr txBox="1"/>
          <p:nvPr/>
        </p:nvSpPr>
        <p:spPr>
          <a:xfrm>
            <a:off x="2780083" y="2002952"/>
            <a:ext cx="504056" cy="861774"/>
          </a:xfrm>
          <a:prstGeom prst="rect">
            <a:avLst/>
          </a:prstGeom>
          <a:noFill/>
        </p:spPr>
        <p:txBody>
          <a:bodyPr wrap="square" rtlCol="0">
            <a:spAutoFit/>
          </a:bodyPr>
          <a:lstStyle/>
          <a:p>
            <a:pPr marL="0" lvl="1"/>
            <a:r>
              <a:rPr lang="en-US" altLang="zh-CN" sz="5000" spc="225" dirty="0">
                <a:solidFill>
                  <a:schemeClr val="accent1"/>
                </a:solidFill>
                <a:latin typeface="微软雅黑" pitchFamily="34" charset="-122"/>
                <a:ea typeface="微软雅黑" pitchFamily="34" charset="-122"/>
              </a:rPr>
              <a:t>1</a:t>
            </a:r>
            <a:endParaRPr lang="zh-CN" altLang="en-US" sz="5000" spc="225" dirty="0">
              <a:solidFill>
                <a:schemeClr val="accent1"/>
              </a:solidFill>
              <a:latin typeface="微软雅黑" pitchFamily="34" charset="-122"/>
              <a:ea typeface="微软雅黑" pitchFamily="34" charset="-122"/>
            </a:endParaRPr>
          </a:p>
        </p:txBody>
      </p:sp>
      <p:sp>
        <p:nvSpPr>
          <p:cNvPr id="13" name="TextBox 12"/>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86694556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 calcmode="lin" valueType="num">
                                      <p:cBhvr>
                                        <p:cTn id="10" dur="500" fill="hold"/>
                                        <p:tgtEl>
                                          <p:spTgt spid="70"/>
                                        </p:tgtEl>
                                        <p:attrNameLst>
                                          <p:attrName>ppt_w</p:attrName>
                                        </p:attrNameLst>
                                      </p:cBhvr>
                                      <p:tavLst>
                                        <p:tav tm="0">
                                          <p:val>
                                            <p:fltVal val="0"/>
                                          </p:val>
                                        </p:tav>
                                        <p:tav tm="100000">
                                          <p:val>
                                            <p:strVal val="#ppt_w"/>
                                          </p:val>
                                        </p:tav>
                                      </p:tavLst>
                                    </p:anim>
                                    <p:anim calcmode="lin" valueType="num">
                                      <p:cBhvr>
                                        <p:cTn id="11" dur="500" fill="hold"/>
                                        <p:tgtEl>
                                          <p:spTgt spid="70"/>
                                        </p:tgtEl>
                                        <p:attrNameLst>
                                          <p:attrName>ppt_h</p:attrName>
                                        </p:attrNameLst>
                                      </p:cBhvr>
                                      <p:tavLst>
                                        <p:tav tm="0">
                                          <p:val>
                                            <p:fltVal val="0"/>
                                          </p:val>
                                        </p:tav>
                                        <p:tav tm="100000">
                                          <p:val>
                                            <p:strVal val="#ppt_h"/>
                                          </p:val>
                                        </p:tav>
                                      </p:tavLst>
                                    </p:anim>
                                    <p:animEffect transition="in" filter="fade">
                                      <p:cBhvr>
                                        <p:cTn id="12" dur="500"/>
                                        <p:tgtEl>
                                          <p:spTgt spid="7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p:tgtEl>
                                          <p:spTgt spid="38"/>
                                        </p:tgtEl>
                                        <p:attrNameLst>
                                          <p:attrName>ppt_x</p:attrName>
                                        </p:attrNameLst>
                                      </p:cBhvr>
                                      <p:tavLst>
                                        <p:tav tm="0">
                                          <p:val>
                                            <p:strVal val="#ppt_x-#ppt_w*1.125000"/>
                                          </p:val>
                                        </p:tav>
                                        <p:tav tm="100000">
                                          <p:val>
                                            <p:strVal val="#ppt_x"/>
                                          </p:val>
                                        </p:tav>
                                      </p:tavLst>
                                    </p:anim>
                                    <p:animEffect transition="in" filter="wipe(right)">
                                      <p:cBhvr>
                                        <p:cTn id="21" dur="500"/>
                                        <p:tgtEl>
                                          <p:spTgt spid="38"/>
                                        </p:tgtEl>
                                      </p:cBhvr>
                                    </p:animEffect>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anim calcmode="lin" valueType="num">
                                      <p:cBhvr>
                                        <p:cTn id="26" dur="500" fill="hold"/>
                                        <p:tgtEl>
                                          <p:spTgt spid="68"/>
                                        </p:tgtEl>
                                        <p:attrNameLst>
                                          <p:attrName>ppt_x</p:attrName>
                                        </p:attrNameLst>
                                      </p:cBhvr>
                                      <p:tavLst>
                                        <p:tav tm="0">
                                          <p:val>
                                            <p:strVal val="#ppt_x"/>
                                          </p:val>
                                        </p:tav>
                                        <p:tav tm="100000">
                                          <p:val>
                                            <p:strVal val="#ppt_x"/>
                                          </p:val>
                                        </p:tav>
                                      </p:tavLst>
                                    </p:anim>
                                    <p:anim calcmode="lin" valueType="num">
                                      <p:cBhvr>
                                        <p:cTn id="27" dur="500" fill="hold"/>
                                        <p:tgtEl>
                                          <p:spTgt spid="6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ppt_x</p:attrName>
                                        </p:attrNameLst>
                                      </p:cBhvr>
                                      <p:tavLst>
                                        <p:tav tm="0">
                                          <p:val>
                                            <p:strVal val="#ppt_x"/>
                                          </p:val>
                                        </p:tav>
                                        <p:tav tm="100000">
                                          <p:val>
                                            <p:strVal val="#ppt_x"/>
                                          </p:val>
                                        </p:tav>
                                      </p:tavLst>
                                    </p:anim>
                                    <p:anim calcmode="lin" valueType="num">
                                      <p:cBhvr>
                                        <p:cTn id="33"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8" grpId="0"/>
      <p:bldP spid="70" grpId="0" animBg="1"/>
      <p:bldP spid="7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求职志向</a:t>
            </a:r>
          </a:p>
        </p:txBody>
      </p:sp>
      <p:cxnSp>
        <p:nvCxnSpPr>
          <p:cNvPr id="7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7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51" name="空心弧 50"/>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6" name="直接连接符 55"/>
          <p:cNvCxnSpPr/>
          <p:nvPr/>
        </p:nvCxnSpPr>
        <p:spPr bwMode="auto">
          <a:xfrm>
            <a:off x="2566927" y="1492084"/>
            <a:ext cx="14414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bwMode="auto">
          <a:xfrm>
            <a:off x="2616574" y="4282724"/>
            <a:ext cx="143986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bwMode="auto">
          <a:xfrm>
            <a:off x="3438546" y="2438436"/>
            <a:ext cx="1334133"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121" idx="2"/>
          </p:cNvCxnSpPr>
          <p:nvPr/>
        </p:nvCxnSpPr>
        <p:spPr bwMode="auto">
          <a:xfrm>
            <a:off x="3294063" y="3423431"/>
            <a:ext cx="14407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4961382" y="1136730"/>
            <a:ext cx="954089" cy="323157"/>
          </a:xfrm>
          <a:prstGeom prst="rect">
            <a:avLst/>
          </a:prstGeom>
        </p:spPr>
        <p:txBody>
          <a:bodyPr wrap="none" lIns="91431" tIns="45716" rIns="91431" bIns="45716">
            <a:spAutoFit/>
          </a:bodyPr>
          <a:lstStyle/>
          <a:p>
            <a:r>
              <a:rPr lang="zh-CN" altLang="en-US" sz="1500" b="1" dirty="0">
                <a:solidFill>
                  <a:schemeClr val="tx2">
                    <a:lumMod val="75000"/>
                    <a:lumOff val="25000"/>
                  </a:schemeClr>
                </a:solidFill>
                <a:latin typeface="微软雅黑" pitchFamily="34" charset="-122"/>
                <a:ea typeface="微软雅黑" pitchFamily="34" charset="-122"/>
              </a:rPr>
              <a:t>销售经理</a:t>
            </a:r>
          </a:p>
        </p:txBody>
      </p:sp>
      <p:sp>
        <p:nvSpPr>
          <p:cNvPr id="63"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64" name="组合 63"/>
          <p:cNvGrpSpPr>
            <a:grpSpLocks/>
          </p:cNvGrpSpPr>
          <p:nvPr/>
        </p:nvGrpSpPr>
        <p:grpSpPr bwMode="auto">
          <a:xfrm>
            <a:off x="600323" y="1737476"/>
            <a:ext cx="2259643" cy="2259643"/>
            <a:chOff x="1103084" y="2155824"/>
            <a:chExt cx="3176815" cy="3176815"/>
          </a:xfrm>
        </p:grpSpPr>
        <p:sp>
          <p:nvSpPr>
            <p:cNvPr id="65" name="椭圆 64"/>
            <p:cNvSpPr/>
            <p:nvPr/>
          </p:nvSpPr>
          <p:spPr>
            <a:xfrm>
              <a:off x="1103084" y="2155824"/>
              <a:ext cx="3176815" cy="3176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66" name="椭圆 65"/>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7" name="椭圆 66"/>
          <p:cNvSpPr/>
          <p:nvPr/>
        </p:nvSpPr>
        <p:spPr>
          <a:xfrm>
            <a:off x="2339752" y="1275606"/>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77" name="椭圆 76"/>
          <p:cNvSpPr/>
          <p:nvPr/>
        </p:nvSpPr>
        <p:spPr>
          <a:xfrm>
            <a:off x="3131840" y="2236528"/>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78" name="椭圆 77"/>
          <p:cNvSpPr/>
          <p:nvPr/>
        </p:nvSpPr>
        <p:spPr>
          <a:xfrm>
            <a:off x="3110900" y="3218921"/>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79" name="椭圆 78"/>
          <p:cNvSpPr/>
          <p:nvPr/>
        </p:nvSpPr>
        <p:spPr>
          <a:xfrm>
            <a:off x="2339752" y="406912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80" name="组合 79"/>
          <p:cNvGrpSpPr/>
          <p:nvPr/>
        </p:nvGrpSpPr>
        <p:grpSpPr>
          <a:xfrm>
            <a:off x="3989630" y="1064722"/>
            <a:ext cx="858956" cy="858956"/>
            <a:chOff x="3989630" y="984316"/>
            <a:chExt cx="858956" cy="858956"/>
          </a:xfrm>
        </p:grpSpPr>
        <p:grpSp>
          <p:nvGrpSpPr>
            <p:cNvPr id="81" name="组合 80"/>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54"/>
            <p:cNvGrpSpPr>
              <a:grpSpLocks noChangeAspect="1"/>
            </p:cNvGrpSpPr>
            <p:nvPr/>
          </p:nvGrpSpPr>
          <p:grpSpPr bwMode="auto">
            <a:xfrm>
              <a:off x="4230408" y="1145668"/>
              <a:ext cx="389996" cy="469766"/>
              <a:chOff x="3452849" y="2667439"/>
              <a:chExt cx="239345" cy="288607"/>
            </a:xfrm>
          </p:grpSpPr>
          <p:sp>
            <p:nvSpPr>
              <p:cNvPr id="85"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2">
                  <a:lumMod val="75000"/>
                  <a:lumOff val="25000"/>
                </a:schemeClr>
              </a:solidFill>
              <a:ln>
                <a:noFill/>
              </a:ln>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2">
                  <a:lumMod val="75000"/>
                  <a:lumOff val="25000"/>
                </a:schemeClr>
              </a:solidFill>
              <a:ln>
                <a:noFill/>
              </a:ln>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9" name="组合 88"/>
          <p:cNvGrpSpPr/>
          <p:nvPr/>
        </p:nvGrpSpPr>
        <p:grpSpPr>
          <a:xfrm>
            <a:off x="4684712" y="1948340"/>
            <a:ext cx="858956" cy="858956"/>
            <a:chOff x="4684712" y="1948340"/>
            <a:chExt cx="858956" cy="858956"/>
          </a:xfrm>
        </p:grpSpPr>
        <p:grpSp>
          <p:nvGrpSpPr>
            <p:cNvPr id="90" name="组合 8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lumMod val="75000"/>
                <a:lumOff val="25000"/>
              </a:schemeClr>
            </a:solidFill>
            <a:ln>
              <a:noFill/>
            </a:ln>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7" name="组合 116"/>
          <p:cNvGrpSpPr/>
          <p:nvPr/>
        </p:nvGrpSpPr>
        <p:grpSpPr>
          <a:xfrm>
            <a:off x="4716016" y="2993953"/>
            <a:ext cx="858956" cy="858956"/>
            <a:chOff x="4716016" y="2993953"/>
            <a:chExt cx="858956" cy="858956"/>
          </a:xfrm>
        </p:grpSpPr>
        <p:grpSp>
          <p:nvGrpSpPr>
            <p:cNvPr id="118" name="组合 117"/>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1" name="椭圆 1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2">
                <a:lumMod val="75000"/>
                <a:lumOff val="25000"/>
              </a:schemeClr>
            </a:solidFill>
            <a:ln>
              <a:noFill/>
            </a:ln>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21"/>
          <p:cNvGrpSpPr/>
          <p:nvPr/>
        </p:nvGrpSpPr>
        <p:grpSpPr>
          <a:xfrm>
            <a:off x="3996846" y="3864636"/>
            <a:ext cx="858956" cy="858956"/>
            <a:chOff x="3996846" y="3864636"/>
            <a:chExt cx="858956" cy="858956"/>
          </a:xfrm>
        </p:grpSpPr>
        <p:grpSp>
          <p:nvGrpSpPr>
            <p:cNvPr id="123" name="组合 122"/>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2">
                <a:lumMod val="75000"/>
                <a:lumOff val="25000"/>
              </a:schemeClr>
            </a:solidFill>
            <a:ln>
              <a:noFill/>
            </a:ln>
          </p:spPr>
          <p:txBody>
            <a:bodyPr lIns="121920" tIns="60960" rIns="121920" bIns="60960"/>
            <a:lstStyle/>
            <a:p>
              <a:pP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sp>
        <p:nvSpPr>
          <p:cNvPr id="127" name="矩形 126"/>
          <p:cNvSpPr/>
          <p:nvPr/>
        </p:nvSpPr>
        <p:spPr>
          <a:xfrm>
            <a:off x="5609454" y="1997065"/>
            <a:ext cx="1005385" cy="338546"/>
          </a:xfrm>
          <a:prstGeom prst="rect">
            <a:avLst/>
          </a:prstGeom>
        </p:spPr>
        <p:txBody>
          <a:bodyPr wrap="none" lIns="91431" tIns="45716" rIns="91431" bIns="45716">
            <a:spAutoFit/>
          </a:bodyPr>
          <a:lstStyle/>
          <a:p>
            <a:r>
              <a:rPr lang="zh-CN" altLang="en-US" sz="1600" b="1" dirty="0">
                <a:solidFill>
                  <a:schemeClr val="tx2">
                    <a:lumMod val="75000"/>
                    <a:lumOff val="25000"/>
                  </a:schemeClr>
                </a:solidFill>
                <a:latin typeface="微软雅黑" pitchFamily="34" charset="-122"/>
                <a:ea typeface="微软雅黑" pitchFamily="34" charset="-122"/>
              </a:rPr>
              <a:t>渠道经理</a:t>
            </a:r>
            <a:endParaRPr lang="en-US" altLang="zh-CN" sz="1600" b="1" dirty="0">
              <a:solidFill>
                <a:schemeClr val="tx2">
                  <a:lumMod val="75000"/>
                  <a:lumOff val="25000"/>
                </a:schemeClr>
              </a:solidFill>
              <a:latin typeface="微软雅黑" pitchFamily="34" charset="-122"/>
              <a:ea typeface="微软雅黑" pitchFamily="34" charset="-122"/>
            </a:endParaRPr>
          </a:p>
        </p:txBody>
      </p:sp>
      <p:sp>
        <p:nvSpPr>
          <p:cNvPr id="128"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29" name="矩形 128"/>
          <p:cNvSpPr/>
          <p:nvPr/>
        </p:nvSpPr>
        <p:spPr>
          <a:xfrm>
            <a:off x="5684012" y="3028040"/>
            <a:ext cx="1415754" cy="338546"/>
          </a:xfrm>
          <a:prstGeom prst="rect">
            <a:avLst/>
          </a:prstGeom>
        </p:spPr>
        <p:txBody>
          <a:bodyPr wrap="none" lIns="91431" tIns="45716" rIns="91431" bIns="45716">
            <a:spAutoFit/>
          </a:bodyPr>
          <a:lstStyle/>
          <a:p>
            <a:r>
              <a:rPr lang="zh-CN" altLang="en-US" sz="1600" b="1" dirty="0">
                <a:solidFill>
                  <a:schemeClr val="tx2">
                    <a:lumMod val="75000"/>
                    <a:lumOff val="25000"/>
                  </a:schemeClr>
                </a:solidFill>
                <a:latin typeface="微软雅黑" pitchFamily="34" charset="-122"/>
                <a:ea typeface="微软雅黑" pitchFamily="34" charset="-122"/>
              </a:rPr>
              <a:t>金融行业销售</a:t>
            </a:r>
            <a:endParaRPr lang="en-US" altLang="zh-CN" sz="1600" b="1" dirty="0">
              <a:solidFill>
                <a:schemeClr val="tx2">
                  <a:lumMod val="75000"/>
                  <a:lumOff val="25000"/>
                </a:schemeClr>
              </a:solidFill>
              <a:latin typeface="微软雅黑" pitchFamily="34" charset="-122"/>
              <a:ea typeface="微软雅黑" pitchFamily="34" charset="-122"/>
            </a:endParaRPr>
          </a:p>
        </p:txBody>
      </p:sp>
      <p:sp>
        <p:nvSpPr>
          <p:cNvPr id="130"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31" name="矩形 130"/>
          <p:cNvSpPr/>
          <p:nvPr/>
        </p:nvSpPr>
        <p:spPr>
          <a:xfrm>
            <a:off x="5009017" y="3972459"/>
            <a:ext cx="1415754" cy="338546"/>
          </a:xfrm>
          <a:prstGeom prst="rect">
            <a:avLst/>
          </a:prstGeom>
        </p:spPr>
        <p:txBody>
          <a:bodyPr wrap="none" lIns="91431" tIns="45716" rIns="91431" bIns="45716">
            <a:spAutoFit/>
          </a:bodyPr>
          <a:lstStyle/>
          <a:p>
            <a:r>
              <a:rPr lang="zh-CN" altLang="en-US" sz="1600" b="1" dirty="0">
                <a:solidFill>
                  <a:schemeClr val="tx2">
                    <a:lumMod val="75000"/>
                    <a:lumOff val="25000"/>
                  </a:schemeClr>
                </a:solidFill>
                <a:latin typeface="微软雅黑" pitchFamily="34" charset="-122"/>
                <a:ea typeface="微软雅黑" pitchFamily="34" charset="-122"/>
              </a:rPr>
              <a:t>资深客户经理</a:t>
            </a:r>
            <a:endParaRPr lang="en-US" altLang="zh-CN" sz="1600" b="1" dirty="0">
              <a:solidFill>
                <a:schemeClr val="tx2">
                  <a:lumMod val="75000"/>
                  <a:lumOff val="25000"/>
                </a:schemeClr>
              </a:solidFill>
              <a:latin typeface="微软雅黑" pitchFamily="34" charset="-122"/>
              <a:ea typeface="微软雅黑" pitchFamily="34" charset="-122"/>
            </a:endParaRPr>
          </a:p>
        </p:txBody>
      </p:sp>
      <p:sp>
        <p:nvSpPr>
          <p:cNvPr id="132"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47" name="TextBox 46"/>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979401622"/>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4"/>
                                            </p:tgtEl>
                                            <p:attrNameLst>
                                              <p:attrName>style.visibility</p:attrName>
                                            </p:attrNameLst>
                                          </p:cBhvr>
                                          <p:to>
                                            <p:strVal val="visible"/>
                                          </p:to>
                                        </p:set>
                                        <p:anim calcmode="lin" valueType="num">
                                          <p:cBhvr>
                                            <p:cTn id="7" dur="400" fill="hold"/>
                                            <p:tgtEl>
                                              <p:spTgt spid="64"/>
                                            </p:tgtEl>
                                            <p:attrNameLst>
                                              <p:attrName>ppt_w</p:attrName>
                                            </p:attrNameLst>
                                          </p:cBhvr>
                                          <p:tavLst>
                                            <p:tav tm="0">
                                              <p:val>
                                                <p:fltVal val="0"/>
                                              </p:val>
                                            </p:tav>
                                            <p:tav tm="100000">
                                              <p:val>
                                                <p:strVal val="#ppt_w"/>
                                              </p:val>
                                            </p:tav>
                                          </p:tavLst>
                                        </p:anim>
                                        <p:anim calcmode="lin" valueType="num">
                                          <p:cBhvr>
                                            <p:cTn id="8" dur="400" fill="hold"/>
                                            <p:tgtEl>
                                              <p:spTgt spid="64"/>
                                            </p:tgtEl>
                                            <p:attrNameLst>
                                              <p:attrName>ppt_h</p:attrName>
                                            </p:attrNameLst>
                                          </p:cBhvr>
                                          <p:tavLst>
                                            <p:tav tm="0">
                                              <p:val>
                                                <p:fltVal val="0"/>
                                              </p:val>
                                            </p:tav>
                                            <p:tav tm="100000">
                                              <p:val>
                                                <p:strVal val="#ppt_h"/>
                                              </p:val>
                                            </p:tav>
                                          </p:tavLst>
                                        </p:anim>
                                        <p:animEffect transition="in" filter="fade">
                                          <p:cBhvr>
                                            <p:cTn id="9" dur="400"/>
                                            <p:tgtEl>
                                              <p:spTgt spid="64"/>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35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000"/>
                                </p:stCondLst>
                                <p:childTnLst>
                                  <p:par>
                                    <p:cTn id="25" presetID="2" presetClass="entr" presetSubtype="2" fill="hold" nodeType="afterEffect" p14:presetBounceEnd="40000">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14:bounceEnd="40000">
                                          <p:cBhvr additive="base">
                                            <p:cTn id="27" dur="5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par>
                              <p:cTn id="45" fill="hold">
                                <p:stCondLst>
                                  <p:cond delay="4250"/>
                                </p:stCondLst>
                                <p:childTnLst>
                                  <p:par>
                                    <p:cTn id="46" presetID="2" presetClass="entr" presetSubtype="2" fill="hold" nodeType="afterEffect" p14:presetBounceEnd="40000">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14:bounceEnd="40000">
                                          <p:cBhvr additive="base">
                                            <p:cTn id="48" dur="500" fill="hold"/>
                                            <p:tgtEl>
                                              <p:spTgt spid="89"/>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89"/>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wipe(left)">
                                          <p:cBhvr>
                                            <p:cTn id="53" dur="500"/>
                                            <p:tgtEl>
                                              <p:spTgt spid="1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left)">
                                          <p:cBhvr>
                                            <p:cTn id="56" dur="500"/>
                                            <p:tgtEl>
                                              <p:spTgt spid="128"/>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par>
                              <p:cTn id="66" fill="hold">
                                <p:stCondLst>
                                  <p:cond delay="6500"/>
                                </p:stCondLst>
                                <p:childTnLst>
                                  <p:par>
                                    <p:cTn id="67" presetID="2" presetClass="entr" presetSubtype="2" fill="hold" nodeType="afterEffect" p14:presetBounceEnd="40000">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14:bounceEnd="40000">
                                          <p:cBhvr additive="base">
                                            <p:cTn id="69"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117"/>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left)">
                                          <p:cBhvr>
                                            <p:cTn id="74" dur="500"/>
                                            <p:tgtEl>
                                              <p:spTgt spid="1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wipe(left)">
                                          <p:cBhvr>
                                            <p:cTn id="77" dur="500"/>
                                            <p:tgtEl>
                                              <p:spTgt spid="130"/>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childTnLst>
                              </p:cTn>
                            </p:par>
                            <p:par>
                              <p:cTn id="87" fill="hold">
                                <p:stCondLst>
                                  <p:cond delay="8750"/>
                                </p:stCondLst>
                                <p:childTnLst>
                                  <p:par>
                                    <p:cTn id="88" presetID="2" presetClass="entr" presetSubtype="2" fill="hold" nodeType="afterEffect" p14:presetBounceEnd="40000">
                                      <p:stCondLst>
                                        <p:cond delay="0"/>
                                      </p:stCondLst>
                                      <p:childTnLst>
                                        <p:set>
                                          <p:cBhvr>
                                            <p:cTn id="89" dur="1" fill="hold">
                                              <p:stCondLst>
                                                <p:cond delay="0"/>
                                              </p:stCondLst>
                                            </p:cTn>
                                            <p:tgtEl>
                                              <p:spTgt spid="122"/>
                                            </p:tgtEl>
                                            <p:attrNameLst>
                                              <p:attrName>style.visibility</p:attrName>
                                            </p:attrNameLst>
                                          </p:cBhvr>
                                          <p:to>
                                            <p:strVal val="visible"/>
                                          </p:to>
                                        </p:set>
                                        <p:anim calcmode="lin" valueType="num" p14:bounceEnd="40000">
                                          <p:cBhvr additive="base">
                                            <p:cTn id="90" dur="500" fill="hold"/>
                                            <p:tgtEl>
                                              <p:spTgt spid="122"/>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122"/>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31"/>
                                            </p:tgtEl>
                                            <p:attrNameLst>
                                              <p:attrName>style.visibility</p:attrName>
                                            </p:attrNameLst>
                                          </p:cBhvr>
                                          <p:to>
                                            <p:strVal val="visible"/>
                                          </p:to>
                                        </p:set>
                                        <p:animEffect transition="in" filter="wipe(left)">
                                          <p:cBhvr>
                                            <p:cTn id="95" dur="500"/>
                                            <p:tgtEl>
                                              <p:spTgt spid="13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2000"/>
                                            <p:tgtEl>
                                              <p:spTgt spid="47"/>
                                            </p:tgtEl>
                                          </p:cBhvr>
                                        </p:animEffect>
                                        <p:anim calcmode="lin" valueType="num">
                                          <p:cBhvr>
                                            <p:cTn id="103" dur="2000" fill="hold"/>
                                            <p:tgtEl>
                                              <p:spTgt spid="47"/>
                                            </p:tgtEl>
                                            <p:attrNameLst>
                                              <p:attrName>ppt_x</p:attrName>
                                            </p:attrNameLst>
                                          </p:cBhvr>
                                          <p:tavLst>
                                            <p:tav tm="0">
                                              <p:val>
                                                <p:strVal val="#ppt_x"/>
                                              </p:val>
                                            </p:tav>
                                            <p:tav tm="100000">
                                              <p:val>
                                                <p:strVal val="#ppt_x"/>
                                              </p:val>
                                            </p:tav>
                                          </p:tavLst>
                                        </p:anim>
                                        <p:anim calcmode="lin" valueType="num">
                                          <p:cBhvr>
                                            <p:cTn id="104" dur="2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7" grpId="0" animBg="1"/>
          <p:bldP spid="77" grpId="0" animBg="1"/>
          <p:bldP spid="78" grpId="0" animBg="1"/>
          <p:bldP spid="79" grpId="0" animBg="1"/>
          <p:bldP spid="127" grpId="0"/>
          <p:bldP spid="128" grpId="0"/>
          <p:bldP spid="129" grpId="0"/>
          <p:bldP spid="130" grpId="0"/>
          <p:bldP spid="131" grpId="0"/>
          <p:bldP spid="132"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4"/>
                                            </p:tgtEl>
                                            <p:attrNameLst>
                                              <p:attrName>style.visibility</p:attrName>
                                            </p:attrNameLst>
                                          </p:cBhvr>
                                          <p:to>
                                            <p:strVal val="visible"/>
                                          </p:to>
                                        </p:set>
                                        <p:anim calcmode="lin" valueType="num">
                                          <p:cBhvr>
                                            <p:cTn id="7" dur="400" fill="hold"/>
                                            <p:tgtEl>
                                              <p:spTgt spid="64"/>
                                            </p:tgtEl>
                                            <p:attrNameLst>
                                              <p:attrName>ppt_w</p:attrName>
                                            </p:attrNameLst>
                                          </p:cBhvr>
                                          <p:tavLst>
                                            <p:tav tm="0">
                                              <p:val>
                                                <p:fltVal val="0"/>
                                              </p:val>
                                            </p:tav>
                                            <p:tav tm="100000">
                                              <p:val>
                                                <p:strVal val="#ppt_w"/>
                                              </p:val>
                                            </p:tav>
                                          </p:tavLst>
                                        </p:anim>
                                        <p:anim calcmode="lin" valueType="num">
                                          <p:cBhvr>
                                            <p:cTn id="8" dur="400" fill="hold"/>
                                            <p:tgtEl>
                                              <p:spTgt spid="64"/>
                                            </p:tgtEl>
                                            <p:attrNameLst>
                                              <p:attrName>ppt_h</p:attrName>
                                            </p:attrNameLst>
                                          </p:cBhvr>
                                          <p:tavLst>
                                            <p:tav tm="0">
                                              <p:val>
                                                <p:fltVal val="0"/>
                                              </p:val>
                                            </p:tav>
                                            <p:tav tm="100000">
                                              <p:val>
                                                <p:strVal val="#ppt_h"/>
                                              </p:val>
                                            </p:tav>
                                          </p:tavLst>
                                        </p:anim>
                                        <p:animEffect transition="in" filter="fade">
                                          <p:cBhvr>
                                            <p:cTn id="9" dur="400"/>
                                            <p:tgtEl>
                                              <p:spTgt spid="64"/>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35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par>
                              <p:cTn id="45" fill="hold">
                                <p:stCondLst>
                                  <p:cond delay="4250"/>
                                </p:stCondLst>
                                <p:childTnLst>
                                  <p:par>
                                    <p:cTn id="46" presetID="2" presetClass="entr" presetSubtype="2" fill="hold" nodeType="afterEffect">
                                      <p:stCondLst>
                                        <p:cond delay="0"/>
                                      </p:stCondLst>
                                      <p:childTnLst>
                                        <p:set>
                                          <p:cBhvr>
                                            <p:cTn id="47" dur="1" fill="hold">
                                              <p:stCondLst>
                                                <p:cond delay="0"/>
                                              </p:stCondLst>
                                            </p:cTn>
                                            <p:tgtEl>
                                              <p:spTgt spid="89"/>
                                            </p:tgtEl>
                                            <p:attrNameLst>
                                              <p:attrName>style.visibility</p:attrName>
                                            </p:attrNameLst>
                                          </p:cBhvr>
                                          <p:to>
                                            <p:strVal val="visible"/>
                                          </p:to>
                                        </p:set>
                                        <p:anim calcmode="lin" valueType="num">
                                          <p:cBhvr additive="base">
                                            <p:cTn id="48" dur="500" fill="hold"/>
                                            <p:tgtEl>
                                              <p:spTgt spid="89"/>
                                            </p:tgtEl>
                                            <p:attrNameLst>
                                              <p:attrName>ppt_x</p:attrName>
                                            </p:attrNameLst>
                                          </p:cBhvr>
                                          <p:tavLst>
                                            <p:tav tm="0">
                                              <p:val>
                                                <p:strVal val="1+#ppt_w/2"/>
                                              </p:val>
                                            </p:tav>
                                            <p:tav tm="100000">
                                              <p:val>
                                                <p:strVal val="#ppt_x"/>
                                              </p:val>
                                            </p:tav>
                                          </p:tavLst>
                                        </p:anim>
                                        <p:anim calcmode="lin" valueType="num">
                                          <p:cBhvr additive="base">
                                            <p:cTn id="49" dur="500" fill="hold"/>
                                            <p:tgtEl>
                                              <p:spTgt spid="89"/>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wipe(left)">
                                          <p:cBhvr>
                                            <p:cTn id="53" dur="500"/>
                                            <p:tgtEl>
                                              <p:spTgt spid="1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left)">
                                          <p:cBhvr>
                                            <p:cTn id="56" dur="500"/>
                                            <p:tgtEl>
                                              <p:spTgt spid="128"/>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cBhvr additive="base">
                                            <p:cTn id="69" dur="500" fill="hold"/>
                                            <p:tgtEl>
                                              <p:spTgt spid="117"/>
                                            </p:tgtEl>
                                            <p:attrNameLst>
                                              <p:attrName>ppt_x</p:attrName>
                                            </p:attrNameLst>
                                          </p:cBhvr>
                                          <p:tavLst>
                                            <p:tav tm="0">
                                              <p:val>
                                                <p:strVal val="1+#ppt_w/2"/>
                                              </p:val>
                                            </p:tav>
                                            <p:tav tm="100000">
                                              <p:val>
                                                <p:strVal val="#ppt_x"/>
                                              </p:val>
                                            </p:tav>
                                          </p:tavLst>
                                        </p:anim>
                                        <p:anim calcmode="lin" valueType="num">
                                          <p:cBhvr additive="base">
                                            <p:cTn id="70" dur="500" fill="hold"/>
                                            <p:tgtEl>
                                              <p:spTgt spid="117"/>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left)">
                                          <p:cBhvr>
                                            <p:cTn id="74" dur="500"/>
                                            <p:tgtEl>
                                              <p:spTgt spid="1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wipe(left)">
                                          <p:cBhvr>
                                            <p:cTn id="77" dur="500"/>
                                            <p:tgtEl>
                                              <p:spTgt spid="130"/>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childTnLst>
                              </p:cTn>
                            </p:par>
                            <p:par>
                              <p:cTn id="87" fill="hold">
                                <p:stCondLst>
                                  <p:cond delay="8750"/>
                                </p:stCondLst>
                                <p:childTnLst>
                                  <p:par>
                                    <p:cTn id="88" presetID="2" presetClass="entr" presetSubtype="2" fill="hold" nodeType="afterEffect">
                                      <p:stCondLst>
                                        <p:cond delay="0"/>
                                      </p:stCondLst>
                                      <p:childTnLst>
                                        <p:set>
                                          <p:cBhvr>
                                            <p:cTn id="89" dur="1" fill="hold">
                                              <p:stCondLst>
                                                <p:cond delay="0"/>
                                              </p:stCondLst>
                                            </p:cTn>
                                            <p:tgtEl>
                                              <p:spTgt spid="122"/>
                                            </p:tgtEl>
                                            <p:attrNameLst>
                                              <p:attrName>style.visibility</p:attrName>
                                            </p:attrNameLst>
                                          </p:cBhvr>
                                          <p:to>
                                            <p:strVal val="visible"/>
                                          </p:to>
                                        </p:set>
                                        <p:anim calcmode="lin" valueType="num">
                                          <p:cBhvr additive="base">
                                            <p:cTn id="90" dur="500" fill="hold"/>
                                            <p:tgtEl>
                                              <p:spTgt spid="122"/>
                                            </p:tgtEl>
                                            <p:attrNameLst>
                                              <p:attrName>ppt_x</p:attrName>
                                            </p:attrNameLst>
                                          </p:cBhvr>
                                          <p:tavLst>
                                            <p:tav tm="0">
                                              <p:val>
                                                <p:strVal val="1+#ppt_w/2"/>
                                              </p:val>
                                            </p:tav>
                                            <p:tav tm="100000">
                                              <p:val>
                                                <p:strVal val="#ppt_x"/>
                                              </p:val>
                                            </p:tav>
                                          </p:tavLst>
                                        </p:anim>
                                        <p:anim calcmode="lin" valueType="num">
                                          <p:cBhvr additive="base">
                                            <p:cTn id="91" dur="500" fill="hold"/>
                                            <p:tgtEl>
                                              <p:spTgt spid="122"/>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31"/>
                                            </p:tgtEl>
                                            <p:attrNameLst>
                                              <p:attrName>style.visibility</p:attrName>
                                            </p:attrNameLst>
                                          </p:cBhvr>
                                          <p:to>
                                            <p:strVal val="visible"/>
                                          </p:to>
                                        </p:set>
                                        <p:animEffect transition="in" filter="wipe(left)">
                                          <p:cBhvr>
                                            <p:cTn id="95" dur="500"/>
                                            <p:tgtEl>
                                              <p:spTgt spid="13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wipe(left)">
                                          <p:cBhvr>
                                            <p:cTn id="98" dur="500"/>
                                            <p:tgtEl>
                                              <p:spTgt spid="132"/>
                                            </p:tgtEl>
                                          </p:cBhvr>
                                        </p:animEffect>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2000"/>
                                            <p:tgtEl>
                                              <p:spTgt spid="47"/>
                                            </p:tgtEl>
                                          </p:cBhvr>
                                        </p:animEffect>
                                        <p:anim calcmode="lin" valueType="num">
                                          <p:cBhvr>
                                            <p:cTn id="103" dur="2000" fill="hold"/>
                                            <p:tgtEl>
                                              <p:spTgt spid="47"/>
                                            </p:tgtEl>
                                            <p:attrNameLst>
                                              <p:attrName>ppt_x</p:attrName>
                                            </p:attrNameLst>
                                          </p:cBhvr>
                                          <p:tavLst>
                                            <p:tav tm="0">
                                              <p:val>
                                                <p:strVal val="#ppt_x"/>
                                              </p:val>
                                            </p:tav>
                                            <p:tav tm="100000">
                                              <p:val>
                                                <p:strVal val="#ppt_x"/>
                                              </p:val>
                                            </p:tav>
                                          </p:tavLst>
                                        </p:anim>
                                        <p:anim calcmode="lin" valueType="num">
                                          <p:cBhvr>
                                            <p:cTn id="104" dur="2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7" grpId="0" animBg="1"/>
          <p:bldP spid="77" grpId="0" animBg="1"/>
          <p:bldP spid="78" grpId="0" animBg="1"/>
          <p:bldP spid="79" grpId="0" animBg="1"/>
          <p:bldP spid="127" grpId="0"/>
          <p:bldP spid="128" grpId="0"/>
          <p:bldP spid="129" grpId="0"/>
          <p:bldP spid="130" grpId="0"/>
          <p:bldP spid="131" grpId="0"/>
          <p:bldP spid="132" grpId="0"/>
          <p:bldP spid="4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标题内容</a:t>
            </a:r>
          </a:p>
        </p:txBody>
      </p:sp>
      <p:cxnSp>
        <p:nvCxnSpPr>
          <p:cNvPr id="3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9632" y="1389505"/>
            <a:ext cx="2338607" cy="2227772"/>
          </a:xfrm>
          <a:prstGeom prst="rect">
            <a:avLst/>
          </a:prstGeom>
          <a:noFill/>
          <a:ln>
            <a:solidFill>
              <a:schemeClr val="bg1"/>
            </a:solidFill>
          </a:ln>
          <a:effectLst>
            <a:outerShdw blurRad="177800" dist="101600" dir="8100000" algn="tr" rotWithShape="0">
              <a:prstClr val="black">
                <a:alpha val="37000"/>
              </a:prstClr>
            </a:outerShdw>
          </a:effectLst>
          <a:extLst>
            <a:ext uri="{909E8E84-426E-40DD-AFC4-6F175D3DCCD1}">
              <a14:hiddenFill xmlns:a14="http://schemas.microsoft.com/office/drawing/2010/main">
                <a:solidFill>
                  <a:srgbClr val="FFFFFF"/>
                </a:solidFill>
              </a14:hiddenFill>
            </a:ext>
          </a:extLst>
        </p:spPr>
      </p:pic>
      <p:cxnSp>
        <p:nvCxnSpPr>
          <p:cNvPr id="30" name="直接连接符 29"/>
          <p:cNvCxnSpPr/>
          <p:nvPr/>
        </p:nvCxnSpPr>
        <p:spPr>
          <a:xfrm flipH="1">
            <a:off x="4170895" y="1490616"/>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4170895" y="1953931"/>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170895" y="2287913"/>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170895" y="2708099"/>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170895" y="3081802"/>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70895" y="3444358"/>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170895" y="3894347"/>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170895" y="4276039"/>
            <a:ext cx="3260213"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63867" y="1216078"/>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姓名</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42" name="TextBox 41"/>
          <p:cNvSpPr txBox="1"/>
          <p:nvPr/>
        </p:nvSpPr>
        <p:spPr>
          <a:xfrm>
            <a:off x="6042959" y="1213745"/>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性别</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43" name="TextBox 42"/>
          <p:cNvSpPr txBox="1"/>
          <p:nvPr/>
        </p:nvSpPr>
        <p:spPr>
          <a:xfrm>
            <a:off x="4166078" y="1592612"/>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年龄</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44" name="TextBox 43"/>
          <p:cNvSpPr txBox="1"/>
          <p:nvPr/>
        </p:nvSpPr>
        <p:spPr>
          <a:xfrm>
            <a:off x="6048868" y="1585410"/>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民族</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45" name="TextBox 44"/>
          <p:cNvSpPr txBox="1"/>
          <p:nvPr/>
        </p:nvSpPr>
        <p:spPr>
          <a:xfrm>
            <a:off x="4750493" y="1216078"/>
            <a:ext cx="800219"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李先生</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46" name="TextBox 45"/>
          <p:cNvSpPr txBox="1"/>
          <p:nvPr/>
        </p:nvSpPr>
        <p:spPr>
          <a:xfrm>
            <a:off x="6620060" y="1213745"/>
            <a:ext cx="389850"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男</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47" name="TextBox 46"/>
          <p:cNvSpPr txBox="1"/>
          <p:nvPr/>
        </p:nvSpPr>
        <p:spPr>
          <a:xfrm>
            <a:off x="4752704" y="1592612"/>
            <a:ext cx="636713" cy="338554"/>
          </a:xfrm>
          <a:prstGeom prst="rect">
            <a:avLst/>
          </a:prstGeom>
          <a:noFill/>
        </p:spPr>
        <p:txBody>
          <a:bodyPr wrap="none" rtlCol="0">
            <a:spAutoFit/>
          </a:bodyPr>
          <a:lstStyle/>
          <a:p>
            <a:r>
              <a:rPr lang="en-US" altLang="zh-CN" sz="1600" dirty="0">
                <a:solidFill>
                  <a:schemeClr val="tx2">
                    <a:lumMod val="90000"/>
                    <a:lumOff val="10000"/>
                  </a:schemeClr>
                </a:solidFill>
                <a:latin typeface="方正兰亭细黑_GBK" pitchFamily="2" charset="-122"/>
                <a:ea typeface="方正兰亭细黑_GBK" pitchFamily="2" charset="-122"/>
              </a:rPr>
              <a:t>26</a:t>
            </a:r>
            <a:r>
              <a:rPr lang="zh-CN" altLang="en-US" sz="1600" dirty="0">
                <a:solidFill>
                  <a:schemeClr val="tx2">
                    <a:lumMod val="90000"/>
                    <a:lumOff val="10000"/>
                  </a:schemeClr>
                </a:solidFill>
                <a:latin typeface="方正兰亭细黑_GBK" pitchFamily="2" charset="-122"/>
                <a:ea typeface="方正兰亭细黑_GBK" pitchFamily="2" charset="-122"/>
              </a:rPr>
              <a:t>岁</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48" name="TextBox 47"/>
          <p:cNvSpPr txBox="1"/>
          <p:nvPr/>
        </p:nvSpPr>
        <p:spPr>
          <a:xfrm>
            <a:off x="6625969" y="1591760"/>
            <a:ext cx="389850"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汉</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49" name="TextBox 48"/>
          <p:cNvSpPr txBox="1"/>
          <p:nvPr/>
        </p:nvSpPr>
        <p:spPr>
          <a:xfrm>
            <a:off x="4171856" y="2429312"/>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籍贯</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0" name="TextBox 49"/>
          <p:cNvSpPr txBox="1"/>
          <p:nvPr/>
        </p:nvSpPr>
        <p:spPr>
          <a:xfrm>
            <a:off x="6033632" y="2419773"/>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学历</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1" name="TextBox 50"/>
          <p:cNvSpPr txBox="1"/>
          <p:nvPr/>
        </p:nvSpPr>
        <p:spPr>
          <a:xfrm>
            <a:off x="6038589" y="2006792"/>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身高</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2" name="TextBox 51"/>
          <p:cNvSpPr txBox="1"/>
          <p:nvPr/>
        </p:nvSpPr>
        <p:spPr>
          <a:xfrm>
            <a:off x="4162551" y="2009199"/>
            <a:ext cx="657552"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体重</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3" name="TextBox 52"/>
          <p:cNvSpPr txBox="1"/>
          <p:nvPr/>
        </p:nvSpPr>
        <p:spPr>
          <a:xfrm>
            <a:off x="4780927" y="2009199"/>
            <a:ext cx="671979" cy="338554"/>
          </a:xfrm>
          <a:prstGeom prst="rect">
            <a:avLst/>
          </a:prstGeom>
          <a:noFill/>
        </p:spPr>
        <p:txBody>
          <a:bodyPr wrap="none" rtlCol="0">
            <a:spAutoFit/>
          </a:bodyPr>
          <a:lstStyle/>
          <a:p>
            <a:r>
              <a:rPr lang="en-US" altLang="zh-CN" sz="1600" dirty="0">
                <a:solidFill>
                  <a:schemeClr val="tx2">
                    <a:lumMod val="90000"/>
                    <a:lumOff val="10000"/>
                  </a:schemeClr>
                </a:solidFill>
                <a:latin typeface="方正兰亭细黑_GBK" pitchFamily="2" charset="-122"/>
                <a:ea typeface="方正兰亭细黑_GBK" pitchFamily="2" charset="-122"/>
              </a:rPr>
              <a:t>60kg</a:t>
            </a:r>
          </a:p>
        </p:txBody>
      </p:sp>
      <p:sp>
        <p:nvSpPr>
          <p:cNvPr id="54" name="TextBox 53"/>
          <p:cNvSpPr txBox="1"/>
          <p:nvPr/>
        </p:nvSpPr>
        <p:spPr>
          <a:xfrm>
            <a:off x="6618865" y="2013142"/>
            <a:ext cx="856325" cy="338554"/>
          </a:xfrm>
          <a:prstGeom prst="rect">
            <a:avLst/>
          </a:prstGeom>
          <a:noFill/>
        </p:spPr>
        <p:txBody>
          <a:bodyPr wrap="none" rtlCol="0">
            <a:spAutoFit/>
          </a:bodyPr>
          <a:lstStyle/>
          <a:p>
            <a:r>
              <a:rPr lang="en-US" altLang="zh-CN" sz="1600" dirty="0">
                <a:solidFill>
                  <a:schemeClr val="tx2">
                    <a:lumMod val="90000"/>
                    <a:lumOff val="10000"/>
                  </a:schemeClr>
                </a:solidFill>
                <a:latin typeface="方正兰亭细黑_GBK" pitchFamily="2" charset="-122"/>
                <a:ea typeface="方正兰亭细黑_GBK" pitchFamily="2" charset="-122"/>
              </a:rPr>
              <a:t>175cm</a:t>
            </a:r>
          </a:p>
        </p:txBody>
      </p:sp>
      <p:sp>
        <p:nvSpPr>
          <p:cNvPr id="55" name="TextBox 54"/>
          <p:cNvSpPr txBox="1"/>
          <p:nvPr/>
        </p:nvSpPr>
        <p:spPr>
          <a:xfrm>
            <a:off x="4761657" y="2429312"/>
            <a:ext cx="800219"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北京市</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56" name="TextBox 55"/>
          <p:cNvSpPr txBox="1"/>
          <p:nvPr/>
        </p:nvSpPr>
        <p:spPr>
          <a:xfrm>
            <a:off x="6613908" y="2432549"/>
            <a:ext cx="595035"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本科</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57" name="TextBox 56"/>
          <p:cNvSpPr txBox="1"/>
          <p:nvPr/>
        </p:nvSpPr>
        <p:spPr>
          <a:xfrm>
            <a:off x="6024310" y="2795325"/>
            <a:ext cx="1067921"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政治面貌</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8" name="TextBox 57"/>
          <p:cNvSpPr txBox="1"/>
          <p:nvPr/>
        </p:nvSpPr>
        <p:spPr>
          <a:xfrm>
            <a:off x="4162669" y="3171246"/>
            <a:ext cx="1067921"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联系方式</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59" name="TextBox 58"/>
          <p:cNvSpPr txBox="1"/>
          <p:nvPr/>
        </p:nvSpPr>
        <p:spPr>
          <a:xfrm>
            <a:off x="4162669" y="2797975"/>
            <a:ext cx="1067921"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婚姻状况</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60" name="TextBox 59"/>
          <p:cNvSpPr txBox="1"/>
          <p:nvPr/>
        </p:nvSpPr>
        <p:spPr>
          <a:xfrm>
            <a:off x="5077610" y="2803508"/>
            <a:ext cx="595035"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未婚</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61" name="TextBox 60"/>
          <p:cNvSpPr txBox="1"/>
          <p:nvPr/>
        </p:nvSpPr>
        <p:spPr>
          <a:xfrm>
            <a:off x="7035558" y="2799554"/>
            <a:ext cx="595035"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党员</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62" name="TextBox 61"/>
          <p:cNvSpPr txBox="1"/>
          <p:nvPr/>
        </p:nvSpPr>
        <p:spPr>
          <a:xfrm>
            <a:off x="5061735" y="3168640"/>
            <a:ext cx="1455848" cy="338554"/>
          </a:xfrm>
          <a:prstGeom prst="rect">
            <a:avLst/>
          </a:prstGeom>
          <a:noFill/>
        </p:spPr>
        <p:txBody>
          <a:bodyPr wrap="none" rtlCol="0">
            <a:spAutoFit/>
          </a:bodyPr>
          <a:lstStyle/>
          <a:p>
            <a:r>
              <a:rPr lang="en-US" altLang="zh-CN" sz="1600" dirty="0">
                <a:solidFill>
                  <a:schemeClr val="tx2">
                    <a:lumMod val="90000"/>
                    <a:lumOff val="10000"/>
                  </a:schemeClr>
                </a:solidFill>
                <a:latin typeface="方正兰亭细黑_GBK" pitchFamily="2" charset="-122"/>
                <a:ea typeface="方正兰亭细黑_GBK" pitchFamily="2" charset="-122"/>
              </a:rPr>
              <a:t>139xxxxxxxx</a:t>
            </a:r>
          </a:p>
        </p:txBody>
      </p:sp>
      <p:sp>
        <p:nvSpPr>
          <p:cNvPr id="63" name="TextBox 62"/>
          <p:cNvSpPr txBox="1"/>
          <p:nvPr/>
        </p:nvSpPr>
        <p:spPr>
          <a:xfrm>
            <a:off x="4162669" y="3579862"/>
            <a:ext cx="1067921"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电子邮箱</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64" name="TextBox 63"/>
          <p:cNvSpPr txBox="1"/>
          <p:nvPr/>
        </p:nvSpPr>
        <p:spPr>
          <a:xfrm>
            <a:off x="5155144" y="3576627"/>
            <a:ext cx="2141933" cy="338554"/>
          </a:xfrm>
          <a:prstGeom prst="rect">
            <a:avLst/>
          </a:prstGeom>
          <a:noFill/>
        </p:spPr>
        <p:txBody>
          <a:bodyPr wrap="none" rtlCol="0">
            <a:spAutoFit/>
          </a:bodyPr>
          <a:lstStyle/>
          <a:p>
            <a:r>
              <a:rPr lang="en-US" altLang="zh-CN" sz="1600" dirty="0">
                <a:solidFill>
                  <a:schemeClr val="tx2">
                    <a:lumMod val="90000"/>
                    <a:lumOff val="10000"/>
                  </a:schemeClr>
                </a:solidFill>
                <a:latin typeface="方正兰亭细黑_GBK" pitchFamily="2" charset="-122"/>
                <a:ea typeface="方正兰亭细黑_GBK" pitchFamily="2" charset="-122"/>
              </a:rPr>
              <a:t>12345678@qq.com</a:t>
            </a:r>
          </a:p>
        </p:txBody>
      </p:sp>
      <p:sp>
        <p:nvSpPr>
          <p:cNvPr id="65" name="TextBox 64"/>
          <p:cNvSpPr txBox="1"/>
          <p:nvPr/>
        </p:nvSpPr>
        <p:spPr>
          <a:xfrm>
            <a:off x="4139952" y="4002618"/>
            <a:ext cx="1067921"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黑_GBK" pitchFamily="2" charset="-122"/>
                <a:ea typeface="方正兰亭黑_GBK" pitchFamily="2" charset="-122"/>
              </a:rPr>
              <a:t>现在住址</a:t>
            </a:r>
            <a:r>
              <a:rPr lang="en-US" altLang="zh-CN" sz="1600" dirty="0">
                <a:solidFill>
                  <a:schemeClr val="tx2">
                    <a:lumMod val="90000"/>
                    <a:lumOff val="10000"/>
                  </a:schemeClr>
                </a:solidFill>
                <a:latin typeface="方正兰亭黑_GBK" pitchFamily="2" charset="-122"/>
                <a:ea typeface="方正兰亭黑_GBK" pitchFamily="2" charset="-122"/>
              </a:rPr>
              <a:t>:</a:t>
            </a:r>
          </a:p>
        </p:txBody>
      </p:sp>
      <p:sp>
        <p:nvSpPr>
          <p:cNvPr id="66" name="TextBox 65"/>
          <p:cNvSpPr txBox="1"/>
          <p:nvPr/>
        </p:nvSpPr>
        <p:spPr>
          <a:xfrm>
            <a:off x="5061735" y="4000012"/>
            <a:ext cx="2525050" cy="338554"/>
          </a:xfrm>
          <a:prstGeom prst="rect">
            <a:avLst/>
          </a:prstGeom>
          <a:noFill/>
        </p:spPr>
        <p:txBody>
          <a:bodyPr wrap="none" rtlCol="0">
            <a:spAutoFit/>
          </a:bodyPr>
          <a:lstStyle/>
          <a:p>
            <a:r>
              <a:rPr lang="zh-CN" altLang="en-US" sz="1600" dirty="0">
                <a:solidFill>
                  <a:schemeClr val="tx2">
                    <a:lumMod val="90000"/>
                    <a:lumOff val="10000"/>
                  </a:schemeClr>
                </a:solidFill>
                <a:latin typeface="方正兰亭细黑_GBK" pitchFamily="2" charset="-122"/>
                <a:ea typeface="方正兰亭细黑_GBK" pitchFamily="2" charset="-122"/>
              </a:rPr>
              <a:t>上海市</a:t>
            </a:r>
            <a:r>
              <a:rPr lang="en-US" altLang="zh-CN" sz="1600" dirty="0">
                <a:solidFill>
                  <a:schemeClr val="tx2">
                    <a:lumMod val="90000"/>
                    <a:lumOff val="10000"/>
                  </a:schemeClr>
                </a:solidFill>
                <a:latin typeface="方正兰亭细黑_GBK" pitchFamily="2" charset="-122"/>
                <a:ea typeface="方正兰亭细黑_GBK" pitchFamily="2" charset="-122"/>
              </a:rPr>
              <a:t>XX</a:t>
            </a:r>
            <a:r>
              <a:rPr lang="zh-CN" altLang="en-US" sz="1600" dirty="0">
                <a:solidFill>
                  <a:schemeClr val="tx2">
                    <a:lumMod val="90000"/>
                    <a:lumOff val="10000"/>
                  </a:schemeClr>
                </a:solidFill>
                <a:latin typeface="方正兰亭细黑_GBK" pitchFamily="2" charset="-122"/>
                <a:ea typeface="方正兰亭细黑_GBK" pitchFamily="2" charset="-122"/>
              </a:rPr>
              <a:t>区</a:t>
            </a:r>
            <a:r>
              <a:rPr lang="en-US" altLang="zh-CN" sz="1600" dirty="0">
                <a:solidFill>
                  <a:schemeClr val="tx2">
                    <a:lumMod val="90000"/>
                    <a:lumOff val="10000"/>
                  </a:schemeClr>
                </a:solidFill>
                <a:latin typeface="方正兰亭细黑_GBK" pitchFamily="2" charset="-122"/>
                <a:ea typeface="方正兰亭细黑_GBK" pitchFamily="2" charset="-122"/>
              </a:rPr>
              <a:t>XX</a:t>
            </a:r>
            <a:r>
              <a:rPr lang="zh-CN" altLang="en-US" sz="1600" dirty="0">
                <a:solidFill>
                  <a:schemeClr val="tx2">
                    <a:lumMod val="90000"/>
                    <a:lumOff val="10000"/>
                  </a:schemeClr>
                </a:solidFill>
                <a:latin typeface="方正兰亭细黑_GBK" pitchFamily="2" charset="-122"/>
                <a:ea typeface="方正兰亭细黑_GBK" pitchFamily="2" charset="-122"/>
              </a:rPr>
              <a:t>路</a:t>
            </a:r>
            <a:r>
              <a:rPr lang="en-US" altLang="zh-CN" sz="1600" dirty="0">
                <a:solidFill>
                  <a:schemeClr val="tx2">
                    <a:lumMod val="90000"/>
                    <a:lumOff val="10000"/>
                  </a:schemeClr>
                </a:solidFill>
                <a:latin typeface="方正兰亭细黑_GBK" pitchFamily="2" charset="-122"/>
                <a:ea typeface="方正兰亭细黑_GBK" pitchFamily="2" charset="-122"/>
              </a:rPr>
              <a:t>XX</a:t>
            </a:r>
            <a:r>
              <a:rPr lang="zh-CN" altLang="en-US" sz="1600" dirty="0">
                <a:solidFill>
                  <a:schemeClr val="tx2">
                    <a:lumMod val="90000"/>
                    <a:lumOff val="10000"/>
                  </a:schemeClr>
                </a:solidFill>
                <a:latin typeface="方正兰亭细黑_GBK" pitchFamily="2" charset="-122"/>
                <a:ea typeface="方正兰亭细黑_GBK" pitchFamily="2" charset="-122"/>
              </a:rPr>
              <a:t>家园</a:t>
            </a:r>
            <a:endParaRPr lang="en-US" altLang="zh-CN" sz="1600" dirty="0">
              <a:solidFill>
                <a:schemeClr val="tx2">
                  <a:lumMod val="90000"/>
                  <a:lumOff val="10000"/>
                </a:schemeClr>
              </a:solidFill>
              <a:latin typeface="方正兰亭细黑_GBK" pitchFamily="2" charset="-122"/>
              <a:ea typeface="方正兰亭细黑_GBK" pitchFamily="2" charset="-122"/>
            </a:endParaRPr>
          </a:p>
        </p:txBody>
      </p:sp>
      <p:sp>
        <p:nvSpPr>
          <p:cNvPr id="67" name="TextBox 66"/>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25668811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par>
                                <p:cTn id="15" presetID="22" presetClass="entr" presetSubtype="8"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par>
                                <p:cTn id="21" presetID="2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down)">
                                      <p:cBhvr>
                                        <p:cTn id="36" dur="500"/>
                                        <p:tgtEl>
                                          <p:spTgt spid="6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00"/>
                                        <p:tgtEl>
                                          <p:spTgt spid="6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500"/>
                                        <p:tgtEl>
                                          <p:spTgt spid="5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500"/>
                                        <p:tgtEl>
                                          <p:spTgt spid="5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1500"/>
                            </p:stCondLst>
                            <p:childTnLst>
                              <p:par>
                                <p:cTn id="74" presetID="12" presetClass="entr" presetSubtype="8"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p:tgtEl>
                                          <p:spTgt spid="45"/>
                                        </p:tgtEl>
                                        <p:attrNameLst>
                                          <p:attrName>ppt_x</p:attrName>
                                        </p:attrNameLst>
                                      </p:cBhvr>
                                      <p:tavLst>
                                        <p:tav tm="0">
                                          <p:val>
                                            <p:strVal val="#ppt_x-#ppt_w*1.125000"/>
                                          </p:val>
                                        </p:tav>
                                        <p:tav tm="100000">
                                          <p:val>
                                            <p:strVal val="#ppt_x"/>
                                          </p:val>
                                        </p:tav>
                                      </p:tavLst>
                                    </p:anim>
                                    <p:animEffect transition="in" filter="wipe(right)">
                                      <p:cBhvr>
                                        <p:cTn id="77" dur="500"/>
                                        <p:tgtEl>
                                          <p:spTgt spid="45"/>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p:tgtEl>
                                          <p:spTgt spid="47"/>
                                        </p:tgtEl>
                                        <p:attrNameLst>
                                          <p:attrName>ppt_x</p:attrName>
                                        </p:attrNameLst>
                                      </p:cBhvr>
                                      <p:tavLst>
                                        <p:tav tm="0">
                                          <p:val>
                                            <p:strVal val="#ppt_x-#ppt_w*1.125000"/>
                                          </p:val>
                                        </p:tav>
                                        <p:tav tm="100000">
                                          <p:val>
                                            <p:strVal val="#ppt_x"/>
                                          </p:val>
                                        </p:tav>
                                      </p:tavLst>
                                    </p:anim>
                                    <p:animEffect transition="in" filter="wipe(right)">
                                      <p:cBhvr>
                                        <p:cTn id="81" dur="500"/>
                                        <p:tgtEl>
                                          <p:spTgt spid="4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p:tgtEl>
                                          <p:spTgt spid="53"/>
                                        </p:tgtEl>
                                        <p:attrNameLst>
                                          <p:attrName>ppt_x</p:attrName>
                                        </p:attrNameLst>
                                      </p:cBhvr>
                                      <p:tavLst>
                                        <p:tav tm="0">
                                          <p:val>
                                            <p:strVal val="#ppt_x-#ppt_w*1.125000"/>
                                          </p:val>
                                        </p:tav>
                                        <p:tav tm="100000">
                                          <p:val>
                                            <p:strVal val="#ppt_x"/>
                                          </p:val>
                                        </p:tav>
                                      </p:tavLst>
                                    </p:anim>
                                    <p:animEffect transition="in" filter="wipe(right)">
                                      <p:cBhvr>
                                        <p:cTn id="85" dur="500"/>
                                        <p:tgtEl>
                                          <p:spTgt spid="5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p:tgtEl>
                                          <p:spTgt spid="55"/>
                                        </p:tgtEl>
                                        <p:attrNameLst>
                                          <p:attrName>ppt_x</p:attrName>
                                        </p:attrNameLst>
                                      </p:cBhvr>
                                      <p:tavLst>
                                        <p:tav tm="0">
                                          <p:val>
                                            <p:strVal val="#ppt_x-#ppt_w*1.125000"/>
                                          </p:val>
                                        </p:tav>
                                        <p:tav tm="100000">
                                          <p:val>
                                            <p:strVal val="#ppt_x"/>
                                          </p:val>
                                        </p:tav>
                                      </p:tavLst>
                                    </p:anim>
                                    <p:animEffect transition="in" filter="wipe(right)">
                                      <p:cBhvr>
                                        <p:cTn id="89" dur="500"/>
                                        <p:tgtEl>
                                          <p:spTgt spid="55"/>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additive="base">
                                        <p:cTn id="92" dur="500"/>
                                        <p:tgtEl>
                                          <p:spTgt spid="60"/>
                                        </p:tgtEl>
                                        <p:attrNameLst>
                                          <p:attrName>ppt_x</p:attrName>
                                        </p:attrNameLst>
                                      </p:cBhvr>
                                      <p:tavLst>
                                        <p:tav tm="0">
                                          <p:val>
                                            <p:strVal val="#ppt_x-#ppt_w*1.125000"/>
                                          </p:val>
                                        </p:tav>
                                        <p:tav tm="100000">
                                          <p:val>
                                            <p:strVal val="#ppt_x"/>
                                          </p:val>
                                        </p:tav>
                                      </p:tavLst>
                                    </p:anim>
                                    <p:animEffect transition="in" filter="wipe(right)">
                                      <p:cBhvr>
                                        <p:cTn id="93" dur="500"/>
                                        <p:tgtEl>
                                          <p:spTgt spid="60"/>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additive="base">
                                        <p:cTn id="96" dur="500"/>
                                        <p:tgtEl>
                                          <p:spTgt spid="62"/>
                                        </p:tgtEl>
                                        <p:attrNameLst>
                                          <p:attrName>ppt_x</p:attrName>
                                        </p:attrNameLst>
                                      </p:cBhvr>
                                      <p:tavLst>
                                        <p:tav tm="0">
                                          <p:val>
                                            <p:strVal val="#ppt_x-#ppt_w*1.125000"/>
                                          </p:val>
                                        </p:tav>
                                        <p:tav tm="100000">
                                          <p:val>
                                            <p:strVal val="#ppt_x"/>
                                          </p:val>
                                        </p:tav>
                                      </p:tavLst>
                                    </p:anim>
                                    <p:animEffect transition="in" filter="wipe(right)">
                                      <p:cBhvr>
                                        <p:cTn id="97" dur="500"/>
                                        <p:tgtEl>
                                          <p:spTgt spid="62"/>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p:tgtEl>
                                          <p:spTgt spid="64"/>
                                        </p:tgtEl>
                                        <p:attrNameLst>
                                          <p:attrName>ppt_x</p:attrName>
                                        </p:attrNameLst>
                                      </p:cBhvr>
                                      <p:tavLst>
                                        <p:tav tm="0">
                                          <p:val>
                                            <p:strVal val="#ppt_x-#ppt_w*1.125000"/>
                                          </p:val>
                                        </p:tav>
                                        <p:tav tm="100000">
                                          <p:val>
                                            <p:strVal val="#ppt_x"/>
                                          </p:val>
                                        </p:tav>
                                      </p:tavLst>
                                    </p:anim>
                                    <p:animEffect transition="in" filter="wipe(right)">
                                      <p:cBhvr>
                                        <p:cTn id="101" dur="500"/>
                                        <p:tgtEl>
                                          <p:spTgt spid="64"/>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 calcmode="lin" valueType="num">
                                      <p:cBhvr additive="base">
                                        <p:cTn id="104" dur="500"/>
                                        <p:tgtEl>
                                          <p:spTgt spid="66"/>
                                        </p:tgtEl>
                                        <p:attrNameLst>
                                          <p:attrName>ppt_x</p:attrName>
                                        </p:attrNameLst>
                                      </p:cBhvr>
                                      <p:tavLst>
                                        <p:tav tm="0">
                                          <p:val>
                                            <p:strVal val="#ppt_x-#ppt_w*1.125000"/>
                                          </p:val>
                                        </p:tav>
                                        <p:tav tm="100000">
                                          <p:val>
                                            <p:strVal val="#ppt_x"/>
                                          </p:val>
                                        </p:tav>
                                      </p:tavLst>
                                    </p:anim>
                                    <p:animEffect transition="in" filter="wipe(right)">
                                      <p:cBhvr>
                                        <p:cTn id="105" dur="500"/>
                                        <p:tgtEl>
                                          <p:spTgt spid="66"/>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additive="base">
                                        <p:cTn id="108" dur="500"/>
                                        <p:tgtEl>
                                          <p:spTgt spid="61"/>
                                        </p:tgtEl>
                                        <p:attrNameLst>
                                          <p:attrName>ppt_x</p:attrName>
                                        </p:attrNameLst>
                                      </p:cBhvr>
                                      <p:tavLst>
                                        <p:tav tm="0">
                                          <p:val>
                                            <p:strVal val="#ppt_x-#ppt_w*1.125000"/>
                                          </p:val>
                                        </p:tav>
                                        <p:tav tm="100000">
                                          <p:val>
                                            <p:strVal val="#ppt_x"/>
                                          </p:val>
                                        </p:tav>
                                      </p:tavLst>
                                    </p:anim>
                                    <p:animEffect transition="in" filter="wipe(right)">
                                      <p:cBhvr>
                                        <p:cTn id="109" dur="500"/>
                                        <p:tgtEl>
                                          <p:spTgt spid="61"/>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500"/>
                                        <p:tgtEl>
                                          <p:spTgt spid="56"/>
                                        </p:tgtEl>
                                        <p:attrNameLst>
                                          <p:attrName>ppt_x</p:attrName>
                                        </p:attrNameLst>
                                      </p:cBhvr>
                                      <p:tavLst>
                                        <p:tav tm="0">
                                          <p:val>
                                            <p:strVal val="#ppt_x-#ppt_w*1.125000"/>
                                          </p:val>
                                        </p:tav>
                                        <p:tav tm="100000">
                                          <p:val>
                                            <p:strVal val="#ppt_x"/>
                                          </p:val>
                                        </p:tav>
                                      </p:tavLst>
                                    </p:anim>
                                    <p:animEffect transition="in" filter="wipe(right)">
                                      <p:cBhvr>
                                        <p:cTn id="113" dur="500"/>
                                        <p:tgtEl>
                                          <p:spTgt spid="56"/>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500"/>
                                        <p:tgtEl>
                                          <p:spTgt spid="54"/>
                                        </p:tgtEl>
                                        <p:attrNameLst>
                                          <p:attrName>ppt_x</p:attrName>
                                        </p:attrNameLst>
                                      </p:cBhvr>
                                      <p:tavLst>
                                        <p:tav tm="0">
                                          <p:val>
                                            <p:strVal val="#ppt_x-#ppt_w*1.125000"/>
                                          </p:val>
                                        </p:tav>
                                        <p:tav tm="100000">
                                          <p:val>
                                            <p:strVal val="#ppt_x"/>
                                          </p:val>
                                        </p:tav>
                                      </p:tavLst>
                                    </p:anim>
                                    <p:animEffect transition="in" filter="wipe(right)">
                                      <p:cBhvr>
                                        <p:cTn id="117" dur="500"/>
                                        <p:tgtEl>
                                          <p:spTgt spid="54"/>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additive="base">
                                        <p:cTn id="120" dur="500"/>
                                        <p:tgtEl>
                                          <p:spTgt spid="48"/>
                                        </p:tgtEl>
                                        <p:attrNameLst>
                                          <p:attrName>ppt_x</p:attrName>
                                        </p:attrNameLst>
                                      </p:cBhvr>
                                      <p:tavLst>
                                        <p:tav tm="0">
                                          <p:val>
                                            <p:strVal val="#ppt_x-#ppt_w*1.125000"/>
                                          </p:val>
                                        </p:tav>
                                        <p:tav tm="100000">
                                          <p:val>
                                            <p:strVal val="#ppt_x"/>
                                          </p:val>
                                        </p:tav>
                                      </p:tavLst>
                                    </p:anim>
                                    <p:animEffect transition="in" filter="wipe(right)">
                                      <p:cBhvr>
                                        <p:cTn id="121" dur="500"/>
                                        <p:tgtEl>
                                          <p:spTgt spid="48"/>
                                        </p:tgtEl>
                                      </p:cBhvr>
                                    </p:animEffect>
                                  </p:childTnLst>
                                </p:cTn>
                              </p:par>
                              <p:par>
                                <p:cTn id="122" presetID="12" presetClass="entr" presetSubtype="8"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additive="base">
                                        <p:cTn id="124" dur="500"/>
                                        <p:tgtEl>
                                          <p:spTgt spid="46"/>
                                        </p:tgtEl>
                                        <p:attrNameLst>
                                          <p:attrName>ppt_x</p:attrName>
                                        </p:attrNameLst>
                                      </p:cBhvr>
                                      <p:tavLst>
                                        <p:tav tm="0">
                                          <p:val>
                                            <p:strVal val="#ppt_x-#ppt_w*1.125000"/>
                                          </p:val>
                                        </p:tav>
                                        <p:tav tm="100000">
                                          <p:val>
                                            <p:strVal val="#ppt_x"/>
                                          </p:val>
                                        </p:tav>
                                      </p:tavLst>
                                    </p:anim>
                                    <p:animEffect transition="in" filter="wipe(right)">
                                      <p:cBhvr>
                                        <p:cTn id="125" dur="500"/>
                                        <p:tgtEl>
                                          <p:spTgt spid="46"/>
                                        </p:tgtEl>
                                      </p:cBhvr>
                                    </p:animEffect>
                                  </p:childTnLst>
                                </p:cTn>
                              </p:par>
                            </p:childTnLst>
                          </p:cTn>
                        </p:par>
                        <p:par>
                          <p:cTn id="126" fill="hold">
                            <p:stCondLst>
                              <p:cond delay="2000"/>
                            </p:stCondLst>
                            <p:childTnLst>
                              <p:par>
                                <p:cTn id="127" presetID="42" presetClass="entr" presetSubtype="0"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2000"/>
                                        <p:tgtEl>
                                          <p:spTgt spid="67"/>
                                        </p:tgtEl>
                                      </p:cBhvr>
                                    </p:animEffect>
                                    <p:anim calcmode="lin" valueType="num">
                                      <p:cBhvr>
                                        <p:cTn id="130" dur="2000" fill="hold"/>
                                        <p:tgtEl>
                                          <p:spTgt spid="67"/>
                                        </p:tgtEl>
                                        <p:attrNameLst>
                                          <p:attrName>ppt_x</p:attrName>
                                        </p:attrNameLst>
                                      </p:cBhvr>
                                      <p:tavLst>
                                        <p:tav tm="0">
                                          <p:val>
                                            <p:strVal val="#ppt_x"/>
                                          </p:val>
                                        </p:tav>
                                        <p:tav tm="100000">
                                          <p:val>
                                            <p:strVal val="#ppt_x"/>
                                          </p:val>
                                        </p:tav>
                                      </p:tavLst>
                                    </p:anim>
                                    <p:anim calcmode="lin" valueType="num">
                                      <p:cBhvr>
                                        <p:cTn id="131" dur="2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直接连接符 93"/>
          <p:cNvCxnSpPr/>
          <p:nvPr/>
        </p:nvCxnSpPr>
        <p:spPr>
          <a:xfrm flipV="1">
            <a:off x="1808280" y="2355726"/>
            <a:ext cx="0" cy="519525"/>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3563888" y="2571750"/>
            <a:ext cx="0" cy="303501"/>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5372905" y="2427734"/>
            <a:ext cx="0" cy="447517"/>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351135" y="2617857"/>
            <a:ext cx="0" cy="257394"/>
          </a:xfrm>
          <a:prstGeom prst="line">
            <a:avLst/>
          </a:prstGeom>
          <a:ln w="127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2" y="2157386"/>
            <a:ext cx="9180512"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475656" y="1834494"/>
            <a:ext cx="665248" cy="66524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椭圆 43"/>
          <p:cNvSpPr/>
          <p:nvPr/>
        </p:nvSpPr>
        <p:spPr>
          <a:xfrm>
            <a:off x="3144348" y="1743658"/>
            <a:ext cx="792088" cy="7920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7" name="椭圆 46"/>
          <p:cNvSpPr/>
          <p:nvPr/>
        </p:nvSpPr>
        <p:spPr>
          <a:xfrm>
            <a:off x="4954796" y="1658910"/>
            <a:ext cx="876836" cy="87683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7"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工作经历</a:t>
            </a:r>
          </a:p>
        </p:txBody>
      </p:sp>
      <p:cxnSp>
        <p:nvCxnSpPr>
          <p:cNvPr id="66"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7"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6847079" y="1635646"/>
            <a:ext cx="1008112" cy="10081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475656" y="1995686"/>
            <a:ext cx="733486" cy="276999"/>
          </a:xfrm>
          <a:prstGeom prst="rect">
            <a:avLst/>
          </a:prstGeom>
          <a:noFill/>
        </p:spPr>
        <p:txBody>
          <a:bodyPr wrap="square" rtlCol="0">
            <a:spAutoFit/>
          </a:bodyPr>
          <a:lstStyle/>
          <a:p>
            <a:r>
              <a:rPr lang="en-US" altLang="zh-CN" sz="1200" dirty="0">
                <a:latin typeface="微软雅黑" pitchFamily="34" charset="-122"/>
                <a:ea typeface="微软雅黑" pitchFamily="34" charset="-122"/>
              </a:rPr>
              <a:t>2000</a:t>
            </a:r>
            <a:r>
              <a:rPr lang="zh-CN" altLang="en-US" sz="1200" dirty="0">
                <a:latin typeface="微软雅黑" pitchFamily="34" charset="-122"/>
                <a:ea typeface="微软雅黑" pitchFamily="34" charset="-122"/>
              </a:rPr>
              <a:t>年</a:t>
            </a:r>
          </a:p>
        </p:txBody>
      </p:sp>
      <p:sp>
        <p:nvSpPr>
          <p:cNvPr id="58" name="TextBox 57"/>
          <p:cNvSpPr txBox="1"/>
          <p:nvPr/>
        </p:nvSpPr>
        <p:spPr>
          <a:xfrm>
            <a:off x="3202950" y="1995686"/>
            <a:ext cx="733486" cy="276999"/>
          </a:xfrm>
          <a:prstGeom prst="rect">
            <a:avLst/>
          </a:prstGeom>
          <a:noFill/>
        </p:spPr>
        <p:txBody>
          <a:bodyPr wrap="square" rtlCol="0">
            <a:spAutoFit/>
          </a:bodyPr>
          <a:lstStyle/>
          <a:p>
            <a:r>
              <a:rPr lang="en-US" altLang="zh-CN" sz="1200" dirty="0">
                <a:latin typeface="微软雅黑" pitchFamily="34" charset="-122"/>
                <a:ea typeface="微软雅黑" pitchFamily="34" charset="-122"/>
              </a:rPr>
              <a:t>2008</a:t>
            </a:r>
            <a:r>
              <a:rPr lang="zh-CN" altLang="en-US" sz="1200" dirty="0">
                <a:latin typeface="微软雅黑" pitchFamily="34" charset="-122"/>
                <a:ea typeface="微软雅黑" pitchFamily="34" charset="-122"/>
              </a:rPr>
              <a:t>年</a:t>
            </a:r>
          </a:p>
        </p:txBody>
      </p:sp>
      <p:sp>
        <p:nvSpPr>
          <p:cNvPr id="61" name="TextBox 60"/>
          <p:cNvSpPr txBox="1"/>
          <p:nvPr/>
        </p:nvSpPr>
        <p:spPr>
          <a:xfrm>
            <a:off x="5026471" y="1995686"/>
            <a:ext cx="733486" cy="276999"/>
          </a:xfrm>
          <a:prstGeom prst="rect">
            <a:avLst/>
          </a:prstGeom>
          <a:noFill/>
        </p:spPr>
        <p:txBody>
          <a:bodyPr wrap="square" rtlCol="0">
            <a:spAutoFit/>
          </a:bodyPr>
          <a:lstStyle/>
          <a:p>
            <a:r>
              <a:rPr lang="en-US" altLang="zh-CN" sz="1200" dirty="0">
                <a:latin typeface="微软雅黑" pitchFamily="34" charset="-122"/>
                <a:ea typeface="微软雅黑" pitchFamily="34" charset="-122"/>
              </a:rPr>
              <a:t>2013</a:t>
            </a:r>
            <a:r>
              <a:rPr lang="zh-CN" altLang="en-US" sz="1200" dirty="0">
                <a:latin typeface="微软雅黑" pitchFamily="34" charset="-122"/>
                <a:ea typeface="微软雅黑" pitchFamily="34" charset="-122"/>
              </a:rPr>
              <a:t>年</a:t>
            </a:r>
          </a:p>
        </p:txBody>
      </p:sp>
      <p:sp>
        <p:nvSpPr>
          <p:cNvPr id="68" name="TextBox 67"/>
          <p:cNvSpPr txBox="1"/>
          <p:nvPr/>
        </p:nvSpPr>
        <p:spPr>
          <a:xfrm>
            <a:off x="6984392" y="1995686"/>
            <a:ext cx="733486" cy="276999"/>
          </a:xfrm>
          <a:prstGeom prst="rect">
            <a:avLst/>
          </a:prstGeom>
          <a:noFill/>
        </p:spPr>
        <p:txBody>
          <a:bodyPr wrap="square" rtlCol="0">
            <a:spAutoFit/>
          </a:bodyPr>
          <a:lstStyle/>
          <a:p>
            <a:r>
              <a:rPr lang="en-US" altLang="zh-CN" sz="1200" dirty="0">
                <a:latin typeface="微软雅黑" pitchFamily="34" charset="-122"/>
                <a:ea typeface="微软雅黑" pitchFamily="34" charset="-122"/>
              </a:rPr>
              <a:t>2017</a:t>
            </a:r>
            <a:r>
              <a:rPr lang="zh-CN" altLang="en-US" sz="1200" dirty="0">
                <a:latin typeface="微软雅黑" pitchFamily="34" charset="-122"/>
                <a:ea typeface="微软雅黑" pitchFamily="34" charset="-122"/>
              </a:rPr>
              <a:t>年</a:t>
            </a:r>
          </a:p>
        </p:txBody>
      </p:sp>
      <p:sp>
        <p:nvSpPr>
          <p:cNvPr id="117" name="矩形 116"/>
          <p:cNvSpPr/>
          <p:nvPr/>
        </p:nvSpPr>
        <p:spPr>
          <a:xfrm>
            <a:off x="1305686" y="2931790"/>
            <a:ext cx="954089" cy="323157"/>
          </a:xfrm>
          <a:prstGeom prst="rect">
            <a:avLst/>
          </a:prstGeom>
        </p:spPr>
        <p:txBody>
          <a:bodyPr wrap="none" lIns="91431" tIns="45716" rIns="91431" bIns="45716">
            <a:spAutoFit/>
          </a:bodyPr>
          <a:lstStyle/>
          <a:p>
            <a:r>
              <a:rPr lang="zh-CN" altLang="en-US" sz="1500" b="1" dirty="0">
                <a:solidFill>
                  <a:schemeClr val="tx2">
                    <a:lumMod val="75000"/>
                    <a:lumOff val="25000"/>
                  </a:schemeClr>
                </a:solidFill>
                <a:latin typeface="微软雅黑" pitchFamily="34" charset="-122"/>
                <a:ea typeface="微软雅黑" pitchFamily="34" charset="-122"/>
              </a:rPr>
              <a:t>底层员工</a:t>
            </a:r>
          </a:p>
        </p:txBody>
      </p:sp>
      <p:sp>
        <p:nvSpPr>
          <p:cNvPr id="118" name="矩形 47"/>
          <p:cNvSpPr>
            <a:spLocks noChangeArrowheads="1"/>
          </p:cNvSpPr>
          <p:nvPr/>
        </p:nvSpPr>
        <p:spPr bwMode="auto">
          <a:xfrm>
            <a:off x="1043608" y="3257601"/>
            <a:ext cx="1512168" cy="1246487"/>
          </a:xfrm>
          <a:prstGeom prst="rect">
            <a:avLst/>
          </a:prstGeom>
          <a:noFill/>
          <a:ln>
            <a:noFill/>
          </a:ln>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19" name="矩形 118"/>
          <p:cNvSpPr/>
          <p:nvPr/>
        </p:nvSpPr>
        <p:spPr>
          <a:xfrm>
            <a:off x="3105886" y="2931790"/>
            <a:ext cx="954089" cy="323157"/>
          </a:xfrm>
          <a:prstGeom prst="rect">
            <a:avLst/>
          </a:prstGeom>
        </p:spPr>
        <p:txBody>
          <a:bodyPr wrap="none" lIns="91431" tIns="45716" rIns="91431" bIns="45716">
            <a:spAutoFit/>
          </a:bodyPr>
          <a:lstStyle/>
          <a:p>
            <a:r>
              <a:rPr lang="zh-CN" altLang="en-US" sz="1500" b="1" dirty="0">
                <a:solidFill>
                  <a:schemeClr val="tx2">
                    <a:lumMod val="75000"/>
                    <a:lumOff val="25000"/>
                  </a:schemeClr>
                </a:solidFill>
                <a:latin typeface="微软雅黑" pitchFamily="34" charset="-122"/>
                <a:ea typeface="微软雅黑" pitchFamily="34" charset="-122"/>
              </a:rPr>
              <a:t>销售经理</a:t>
            </a:r>
          </a:p>
        </p:txBody>
      </p:sp>
      <p:sp>
        <p:nvSpPr>
          <p:cNvPr id="120" name="矩形 47"/>
          <p:cNvSpPr>
            <a:spLocks noChangeArrowheads="1"/>
          </p:cNvSpPr>
          <p:nvPr/>
        </p:nvSpPr>
        <p:spPr bwMode="auto">
          <a:xfrm>
            <a:off x="2843808" y="3257601"/>
            <a:ext cx="1512168" cy="1246487"/>
          </a:xfrm>
          <a:prstGeom prst="rect">
            <a:avLst/>
          </a:prstGeom>
          <a:noFill/>
          <a:ln>
            <a:noFill/>
          </a:ln>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21" name="矩形 120"/>
          <p:cNvSpPr/>
          <p:nvPr/>
        </p:nvSpPr>
        <p:spPr>
          <a:xfrm>
            <a:off x="4860032" y="2931790"/>
            <a:ext cx="1146450" cy="323157"/>
          </a:xfrm>
          <a:prstGeom prst="rect">
            <a:avLst/>
          </a:prstGeom>
        </p:spPr>
        <p:txBody>
          <a:bodyPr wrap="none" lIns="91431" tIns="45716" rIns="91431" bIns="45716">
            <a:spAutoFit/>
          </a:bodyPr>
          <a:lstStyle/>
          <a:p>
            <a:r>
              <a:rPr lang="zh-CN" altLang="en-US" sz="1500" b="1" dirty="0">
                <a:solidFill>
                  <a:schemeClr val="tx2">
                    <a:lumMod val="75000"/>
                    <a:lumOff val="25000"/>
                  </a:schemeClr>
                </a:solidFill>
                <a:latin typeface="微软雅黑" pitchFamily="34" charset="-122"/>
                <a:ea typeface="微软雅黑" pitchFamily="34" charset="-122"/>
              </a:rPr>
              <a:t>部门总经理</a:t>
            </a:r>
          </a:p>
        </p:txBody>
      </p:sp>
      <p:sp>
        <p:nvSpPr>
          <p:cNvPr id="122" name="矩形 47"/>
          <p:cNvSpPr>
            <a:spLocks noChangeArrowheads="1"/>
          </p:cNvSpPr>
          <p:nvPr/>
        </p:nvSpPr>
        <p:spPr bwMode="auto">
          <a:xfrm>
            <a:off x="4716016" y="3257601"/>
            <a:ext cx="1512168" cy="1246487"/>
          </a:xfrm>
          <a:prstGeom prst="rect">
            <a:avLst/>
          </a:prstGeom>
          <a:noFill/>
          <a:ln>
            <a:noFill/>
          </a:ln>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123" name="矩形 122"/>
          <p:cNvSpPr/>
          <p:nvPr/>
        </p:nvSpPr>
        <p:spPr>
          <a:xfrm>
            <a:off x="6732240" y="2931790"/>
            <a:ext cx="1351634" cy="323157"/>
          </a:xfrm>
          <a:prstGeom prst="rect">
            <a:avLst/>
          </a:prstGeom>
        </p:spPr>
        <p:txBody>
          <a:bodyPr wrap="none" lIns="91431" tIns="45716" rIns="91431" bIns="45716">
            <a:spAutoFit/>
          </a:bodyPr>
          <a:lstStyle/>
          <a:p>
            <a:r>
              <a:rPr lang="zh-CN" altLang="en-US" sz="1500" b="1" dirty="0">
                <a:solidFill>
                  <a:schemeClr val="tx2">
                    <a:lumMod val="75000"/>
                    <a:lumOff val="25000"/>
                  </a:schemeClr>
                </a:solidFill>
                <a:latin typeface="微软雅黑" pitchFamily="34" charset="-122"/>
                <a:ea typeface="微软雅黑" pitchFamily="34" charset="-122"/>
              </a:rPr>
              <a:t>熊猫集团</a:t>
            </a:r>
            <a:r>
              <a:rPr lang="en-US" altLang="zh-CN" sz="1500" b="1" dirty="0">
                <a:solidFill>
                  <a:schemeClr val="tx2">
                    <a:lumMod val="75000"/>
                    <a:lumOff val="25000"/>
                  </a:schemeClr>
                </a:solidFill>
                <a:latin typeface="微软雅黑" pitchFamily="34" charset="-122"/>
                <a:ea typeface="微软雅黑" pitchFamily="34" charset="-122"/>
              </a:rPr>
              <a:t>CEO</a:t>
            </a:r>
            <a:endParaRPr lang="zh-CN" altLang="en-US" sz="1500" b="1" dirty="0">
              <a:solidFill>
                <a:schemeClr val="tx2">
                  <a:lumMod val="75000"/>
                  <a:lumOff val="25000"/>
                </a:schemeClr>
              </a:solidFill>
              <a:latin typeface="微软雅黑" pitchFamily="34" charset="-122"/>
              <a:ea typeface="微软雅黑" pitchFamily="34" charset="-122"/>
            </a:endParaRPr>
          </a:p>
        </p:txBody>
      </p:sp>
      <p:sp>
        <p:nvSpPr>
          <p:cNvPr id="124" name="矩形 47"/>
          <p:cNvSpPr>
            <a:spLocks noChangeArrowheads="1"/>
          </p:cNvSpPr>
          <p:nvPr/>
        </p:nvSpPr>
        <p:spPr bwMode="auto">
          <a:xfrm>
            <a:off x="6660232" y="3257601"/>
            <a:ext cx="1512168" cy="1246487"/>
          </a:xfrm>
          <a:prstGeom prst="rect">
            <a:avLst/>
          </a:prstGeom>
          <a:noFill/>
          <a:ln>
            <a:noFill/>
          </a:ln>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26" name="TextBox 25"/>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406190627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par>
                                <p:cTn id="19" presetID="53" presetClass="entr" presetSubtype="16" fill="hold" grpId="0" nodeType="withEffect">
                                  <p:stCondLst>
                                    <p:cond delay="75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47" presetClass="entr" presetSubtype="0" fill="hold" nodeType="withEffect">
                                  <p:stCondLst>
                                    <p:cond delay="25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anim calcmode="lin" valueType="num">
                                      <p:cBhvr>
                                        <p:cTn id="32" dur="500" fill="hold"/>
                                        <p:tgtEl>
                                          <p:spTgt spid="94"/>
                                        </p:tgtEl>
                                        <p:attrNameLst>
                                          <p:attrName>ppt_x</p:attrName>
                                        </p:attrNameLst>
                                      </p:cBhvr>
                                      <p:tavLst>
                                        <p:tav tm="0">
                                          <p:val>
                                            <p:strVal val="#ppt_x"/>
                                          </p:val>
                                        </p:tav>
                                        <p:tav tm="100000">
                                          <p:val>
                                            <p:strVal val="#ppt_x"/>
                                          </p:val>
                                        </p:tav>
                                      </p:tavLst>
                                    </p:anim>
                                    <p:anim calcmode="lin" valueType="num">
                                      <p:cBhvr>
                                        <p:cTn id="33" dur="500" fill="hold"/>
                                        <p:tgtEl>
                                          <p:spTgt spid="9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50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anim calcmode="lin" valueType="num">
                                      <p:cBhvr>
                                        <p:cTn id="37" dur="500" fill="hold"/>
                                        <p:tgtEl>
                                          <p:spTgt spid="98"/>
                                        </p:tgtEl>
                                        <p:attrNameLst>
                                          <p:attrName>ppt_x</p:attrName>
                                        </p:attrNameLst>
                                      </p:cBhvr>
                                      <p:tavLst>
                                        <p:tav tm="0">
                                          <p:val>
                                            <p:strVal val="#ppt_x"/>
                                          </p:val>
                                        </p:tav>
                                        <p:tav tm="100000">
                                          <p:val>
                                            <p:strVal val="#ppt_x"/>
                                          </p:val>
                                        </p:tav>
                                      </p:tavLst>
                                    </p:anim>
                                    <p:anim calcmode="lin" valueType="num">
                                      <p:cBhvr>
                                        <p:cTn id="38" dur="500" fill="hold"/>
                                        <p:tgtEl>
                                          <p:spTgt spid="9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7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anim calcmode="lin" valueType="num">
                                      <p:cBhvr>
                                        <p:cTn id="42" dur="500" fill="hold"/>
                                        <p:tgtEl>
                                          <p:spTgt spid="102"/>
                                        </p:tgtEl>
                                        <p:attrNameLst>
                                          <p:attrName>ppt_x</p:attrName>
                                        </p:attrNameLst>
                                      </p:cBhvr>
                                      <p:tavLst>
                                        <p:tav tm="0">
                                          <p:val>
                                            <p:strVal val="#ppt_x"/>
                                          </p:val>
                                        </p:tav>
                                        <p:tav tm="100000">
                                          <p:val>
                                            <p:strVal val="#ppt_x"/>
                                          </p:val>
                                        </p:tav>
                                      </p:tavLst>
                                    </p:anim>
                                    <p:anim calcmode="lin" valueType="num">
                                      <p:cBhvr>
                                        <p:cTn id="43" dur="500" fill="hold"/>
                                        <p:tgtEl>
                                          <p:spTgt spid="10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anim calcmode="lin" valueType="num">
                                      <p:cBhvr>
                                        <p:cTn id="47" dur="500" fill="hold"/>
                                        <p:tgtEl>
                                          <p:spTgt spid="56"/>
                                        </p:tgtEl>
                                        <p:attrNameLst>
                                          <p:attrName>ppt_x</p:attrName>
                                        </p:attrNameLst>
                                      </p:cBhvr>
                                      <p:tavLst>
                                        <p:tav tm="0">
                                          <p:val>
                                            <p:strVal val="#ppt_x"/>
                                          </p:val>
                                        </p:tav>
                                        <p:tav tm="100000">
                                          <p:val>
                                            <p:strVal val="#ppt_x"/>
                                          </p:val>
                                        </p:tav>
                                      </p:tavLst>
                                    </p:anim>
                                    <p:anim calcmode="lin" valueType="num">
                                      <p:cBhvr>
                                        <p:cTn id="48" dur="500" fill="hold"/>
                                        <p:tgtEl>
                                          <p:spTgt spid="56"/>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17"/>
                                        </p:tgtEl>
                                        <p:attrNameLst>
                                          <p:attrName>style.visibility</p:attrName>
                                        </p:attrNameLst>
                                      </p:cBhvr>
                                      <p:to>
                                        <p:strVal val="visible"/>
                                      </p:to>
                                    </p:set>
                                    <p:animEffect transition="in" filter="wipe(left)">
                                      <p:cBhvr>
                                        <p:cTn id="65" dur="500"/>
                                        <p:tgtEl>
                                          <p:spTgt spid="11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wipe(left)">
                                      <p:cBhvr>
                                        <p:cTn id="68" dur="500"/>
                                        <p:tgtEl>
                                          <p:spTgt spid="118"/>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Effect transition="in" filter="wipe(left)">
                                      <p:cBhvr>
                                        <p:cTn id="72" dur="500"/>
                                        <p:tgtEl>
                                          <p:spTgt spid="1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wipe(left)">
                                      <p:cBhvr>
                                        <p:cTn id="75" dur="500"/>
                                        <p:tgtEl>
                                          <p:spTgt spid="120"/>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left)">
                                      <p:cBhvr>
                                        <p:cTn id="79" dur="500"/>
                                        <p:tgtEl>
                                          <p:spTgt spid="12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left)">
                                      <p:cBhvr>
                                        <p:cTn id="82" dur="500"/>
                                        <p:tgtEl>
                                          <p:spTgt spid="122"/>
                                        </p:tgtEl>
                                      </p:cBhvr>
                                    </p:animEffect>
                                  </p:childTnLst>
                                </p:cTn>
                              </p:par>
                            </p:childTnLst>
                          </p:cTn>
                        </p:par>
                        <p:par>
                          <p:cTn id="83" fill="hold">
                            <p:stCondLst>
                              <p:cond delay="4500"/>
                            </p:stCondLst>
                            <p:childTnLst>
                              <p:par>
                                <p:cTn id="84" presetID="22" presetClass="entr" presetSubtype="8" fill="hold" grpId="0" nodeType="afterEffect">
                                  <p:stCondLst>
                                    <p:cond delay="0"/>
                                  </p:stCondLst>
                                  <p:childTnLst>
                                    <p:set>
                                      <p:cBhvr>
                                        <p:cTn id="85" dur="1" fill="hold">
                                          <p:stCondLst>
                                            <p:cond delay="0"/>
                                          </p:stCondLst>
                                        </p:cTn>
                                        <p:tgtEl>
                                          <p:spTgt spid="123"/>
                                        </p:tgtEl>
                                        <p:attrNameLst>
                                          <p:attrName>style.visibility</p:attrName>
                                        </p:attrNameLst>
                                      </p:cBhvr>
                                      <p:to>
                                        <p:strVal val="visible"/>
                                      </p:to>
                                    </p:set>
                                    <p:animEffect transition="in" filter="wipe(left)">
                                      <p:cBhvr>
                                        <p:cTn id="86" dur="500"/>
                                        <p:tgtEl>
                                          <p:spTgt spid="1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wipe(left)">
                                      <p:cBhvr>
                                        <p:cTn id="89" dur="500"/>
                                        <p:tgtEl>
                                          <p:spTgt spid="124"/>
                                        </p:tgtEl>
                                      </p:cBhvr>
                                    </p:animEffect>
                                  </p:childTnLst>
                                </p:cTn>
                              </p:par>
                            </p:childTnLst>
                          </p:cTn>
                        </p:par>
                        <p:par>
                          <p:cTn id="90" fill="hold">
                            <p:stCondLst>
                              <p:cond delay="5000"/>
                            </p:stCondLst>
                            <p:childTnLst>
                              <p:par>
                                <p:cTn id="91" presetID="42"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2000"/>
                                        <p:tgtEl>
                                          <p:spTgt spid="26"/>
                                        </p:tgtEl>
                                      </p:cBhvr>
                                    </p:animEffect>
                                    <p:anim calcmode="lin" valueType="num">
                                      <p:cBhvr>
                                        <p:cTn id="94" dur="2000" fill="hold"/>
                                        <p:tgtEl>
                                          <p:spTgt spid="26"/>
                                        </p:tgtEl>
                                        <p:attrNameLst>
                                          <p:attrName>ppt_x</p:attrName>
                                        </p:attrNameLst>
                                      </p:cBhvr>
                                      <p:tavLst>
                                        <p:tav tm="0">
                                          <p:val>
                                            <p:strVal val="#ppt_x"/>
                                          </p:val>
                                        </p:tav>
                                        <p:tav tm="100000">
                                          <p:val>
                                            <p:strVal val="#ppt_x"/>
                                          </p:val>
                                        </p:tav>
                                      </p:tavLst>
                                    </p:anim>
                                    <p:anim calcmode="lin" valueType="num">
                                      <p:cBhvr>
                                        <p:cTn id="95"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7" grpId="0" animBg="1"/>
      <p:bldP spid="50" grpId="0" animBg="1"/>
      <p:bldP spid="6" grpId="0"/>
      <p:bldP spid="58" grpId="0"/>
      <p:bldP spid="61" grpId="0"/>
      <p:bldP spid="68" grpId="0"/>
      <p:bldP spid="117" grpId="0"/>
      <p:bldP spid="118" grpId="0"/>
      <p:bldP spid="119" grpId="0"/>
      <p:bldP spid="120" grpId="0"/>
      <p:bldP spid="121" grpId="0"/>
      <p:bldP spid="122" grpId="0"/>
      <p:bldP spid="123" grpId="0"/>
      <p:bldP spid="1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03648" y="1851670"/>
            <a:ext cx="1169410" cy="1008112"/>
            <a:chOff x="1403648" y="1851670"/>
            <a:chExt cx="1169410" cy="1008112"/>
          </a:xfrm>
        </p:grpSpPr>
        <p:sp>
          <p:nvSpPr>
            <p:cNvPr id="2" name="六边形 1"/>
            <p:cNvSpPr/>
            <p:nvPr/>
          </p:nvSpPr>
          <p:spPr>
            <a:xfrm>
              <a:off x="1403648"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4" name="矩形 15"/>
            <p:cNvSpPr>
              <a:spLocks noChangeArrowheads="1"/>
            </p:cNvSpPr>
            <p:nvPr/>
          </p:nvSpPr>
          <p:spPr bwMode="auto">
            <a:xfrm>
              <a:off x="1478609" y="2119988"/>
              <a:ext cx="100540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沟通技巧</a:t>
              </a:r>
              <a:endPar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a:xfrm>
            <a:off x="1403648" y="3867894"/>
            <a:ext cx="1169410" cy="1008112"/>
            <a:chOff x="3851920" y="1851670"/>
            <a:chExt cx="1169410" cy="1008112"/>
          </a:xfrm>
        </p:grpSpPr>
        <p:sp>
          <p:nvSpPr>
            <p:cNvPr id="26" name="六边形 25"/>
            <p:cNvSpPr/>
            <p:nvPr/>
          </p:nvSpPr>
          <p:spPr>
            <a:xfrm>
              <a:off x="3851920"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7" name="矩形 15"/>
            <p:cNvSpPr>
              <a:spLocks noChangeArrowheads="1"/>
            </p:cNvSpPr>
            <p:nvPr/>
          </p:nvSpPr>
          <p:spPr bwMode="auto">
            <a:xfrm>
              <a:off x="3926881" y="2119988"/>
              <a:ext cx="100540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团队建设</a:t>
              </a:r>
              <a:endPar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2627784" y="2879496"/>
            <a:ext cx="1169410" cy="1008112"/>
            <a:chOff x="2627784" y="2591464"/>
            <a:chExt cx="1169410" cy="1008112"/>
          </a:xfrm>
        </p:grpSpPr>
        <p:sp>
          <p:nvSpPr>
            <p:cNvPr id="32" name="六边形 31"/>
            <p:cNvSpPr/>
            <p:nvPr/>
          </p:nvSpPr>
          <p:spPr>
            <a:xfrm>
              <a:off x="2627784"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矩形 15"/>
            <p:cNvSpPr>
              <a:spLocks noChangeArrowheads="1"/>
            </p:cNvSpPr>
            <p:nvPr/>
          </p:nvSpPr>
          <p:spPr bwMode="auto">
            <a:xfrm>
              <a:off x="2843808" y="2859782"/>
              <a:ext cx="723275"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1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 name="组合 6"/>
          <p:cNvGrpSpPr/>
          <p:nvPr/>
        </p:nvGrpSpPr>
        <p:grpSpPr>
          <a:xfrm>
            <a:off x="2538494" y="829836"/>
            <a:ext cx="1169410" cy="1008112"/>
            <a:chOff x="5076056" y="2591464"/>
            <a:chExt cx="1169410" cy="1008112"/>
          </a:xfrm>
        </p:grpSpPr>
        <p:sp>
          <p:nvSpPr>
            <p:cNvPr id="35" name="六边形 34"/>
            <p:cNvSpPr/>
            <p:nvPr/>
          </p:nvSpPr>
          <p:spPr>
            <a:xfrm>
              <a:off x="5076056"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矩形 15"/>
            <p:cNvSpPr>
              <a:spLocks noChangeArrowheads="1"/>
            </p:cNvSpPr>
            <p:nvPr/>
          </p:nvSpPr>
          <p:spPr bwMode="auto">
            <a:xfrm>
              <a:off x="5253608" y="2859782"/>
              <a:ext cx="800220"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计算机</a:t>
              </a:r>
              <a:endPar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9" name="文本框 347"/>
          <p:cNvSpPr txBox="1"/>
          <p:nvPr/>
        </p:nvSpPr>
        <p:spPr>
          <a:xfrm>
            <a:off x="4000436" y="3228144"/>
            <a:ext cx="2587788" cy="492443"/>
          </a:xfrm>
          <a:prstGeom prst="rect">
            <a:avLst/>
          </a:prstGeom>
          <a:noFill/>
        </p:spPr>
        <p:txBody>
          <a:bodyPr wrap="square" rtlCol="0">
            <a:spAutoFit/>
          </a:bodyPr>
          <a:lstStyle/>
          <a:p>
            <a:pPr>
              <a:lnSpc>
                <a:spcPct val="130000"/>
              </a:lnSpc>
            </a:pP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a:t>
            </a:r>
          </a:p>
        </p:txBody>
      </p:sp>
      <p:sp>
        <p:nvSpPr>
          <p:cNvPr id="40" name="文本框 347"/>
          <p:cNvSpPr txBox="1"/>
          <p:nvPr/>
        </p:nvSpPr>
        <p:spPr>
          <a:xfrm>
            <a:off x="3938509" y="1384224"/>
            <a:ext cx="2587788" cy="492443"/>
          </a:xfrm>
          <a:prstGeom prst="rect">
            <a:avLst/>
          </a:prstGeom>
          <a:noFill/>
        </p:spPr>
        <p:txBody>
          <a:bodyPr wrap="square" rtlCol="0">
            <a:spAutoFit/>
          </a:bodyPr>
          <a:lstStyle/>
          <a:p>
            <a:pPr>
              <a:lnSpc>
                <a:spcPct val="130000"/>
              </a:lnSpc>
            </a:pP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a:t>
            </a:r>
          </a:p>
        </p:txBody>
      </p:sp>
      <p:sp>
        <p:nvSpPr>
          <p:cNvPr id="41" name="文本框 347"/>
          <p:cNvSpPr txBox="1"/>
          <p:nvPr/>
        </p:nvSpPr>
        <p:spPr>
          <a:xfrm>
            <a:off x="2934934" y="2243648"/>
            <a:ext cx="2587788" cy="492443"/>
          </a:xfrm>
          <a:prstGeom prst="rect">
            <a:avLst/>
          </a:prstGeom>
          <a:noFill/>
        </p:spPr>
        <p:txBody>
          <a:bodyPr wrap="square" rtlCol="0">
            <a:spAutoFit/>
          </a:bodyPr>
          <a:lstStyle/>
          <a:p>
            <a:pPr>
              <a:lnSpc>
                <a:spcPct val="130000"/>
              </a:lnSpc>
            </a:pP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a:t>
            </a:r>
          </a:p>
        </p:txBody>
      </p:sp>
      <p:sp>
        <p:nvSpPr>
          <p:cNvPr id="42" name="文本框 347"/>
          <p:cNvSpPr txBox="1"/>
          <p:nvPr/>
        </p:nvSpPr>
        <p:spPr>
          <a:xfrm>
            <a:off x="2710837" y="4288452"/>
            <a:ext cx="2509235" cy="472950"/>
          </a:xfrm>
          <a:prstGeom prst="rect">
            <a:avLst/>
          </a:prstGeom>
          <a:noFill/>
        </p:spPr>
        <p:txBody>
          <a:bodyPr wrap="square" rtlCol="0">
            <a:spAutoFit/>
          </a:bodyPr>
          <a:lstStyle/>
          <a:p>
            <a:pPr>
              <a:lnSpc>
                <a:spcPct val="130000"/>
              </a:lnSpc>
            </a:pPr>
            <a:r>
              <a:rPr lang="zh-CN" altLang="en-US" sz="1000" dirty="0">
                <a:solidFill>
                  <a:schemeClr val="tx2">
                    <a:lumMod val="90000"/>
                    <a:lumOff val="10000"/>
                  </a:schemeClr>
                </a:solidFill>
                <a:latin typeface="微软雅黑" pitchFamily="34" charset="-122"/>
                <a:ea typeface="微软雅黑" pitchFamily="34" charset="-122"/>
              </a:rPr>
              <a:t>您的内容打在这里，或者通过复制您的文本后，在此框中选择粘贴。</a:t>
            </a:r>
          </a:p>
        </p:txBody>
      </p:sp>
      <p:sp>
        <p:nvSpPr>
          <p:cNvPr id="43"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职业技能</a:t>
            </a:r>
          </a:p>
        </p:txBody>
      </p:sp>
      <p:cxnSp>
        <p:nvCxnSpPr>
          <p:cNvPr id="4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965455" y="1767167"/>
            <a:ext cx="1086901" cy="1086901"/>
            <a:chOff x="7965455" y="1767167"/>
            <a:chExt cx="1086901" cy="1086901"/>
          </a:xfrm>
        </p:grpSpPr>
        <p:sp>
          <p:nvSpPr>
            <p:cNvPr id="25" name="椭圆形标注 24"/>
            <p:cNvSpPr/>
            <p:nvPr/>
          </p:nvSpPr>
          <p:spPr>
            <a:xfrm rot="2700000">
              <a:off x="7965455" y="1767167"/>
              <a:ext cx="1086901" cy="1086901"/>
            </a:xfrm>
            <a:prstGeom prst="wedgeEllipseCallou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文本框 344"/>
            <p:cNvSpPr txBox="1"/>
            <p:nvPr/>
          </p:nvSpPr>
          <p:spPr>
            <a:xfrm>
              <a:off x="8149784" y="1995686"/>
              <a:ext cx="814703" cy="584775"/>
            </a:xfrm>
            <a:prstGeom prst="rect">
              <a:avLst/>
            </a:prstGeom>
            <a:noFill/>
          </p:spPr>
          <p:txBody>
            <a:bodyPr wrap="square" rtlCol="0">
              <a:spAutoFit/>
            </a:bodyPr>
            <a:lstStyle/>
            <a:p>
              <a:pPr>
                <a:spcBef>
                  <a:spcPts val="450"/>
                </a:spcBef>
              </a:pPr>
              <a:r>
                <a:rPr lang="zh-CN" altLang="en-US" sz="1600" dirty="0">
                  <a:solidFill>
                    <a:schemeClr val="accent1"/>
                  </a:solidFill>
                  <a:latin typeface="微软雅黑" panose="020B0503020204020204" pitchFamily="34" charset="-122"/>
                  <a:ea typeface="微软雅黑" panose="020B0503020204020204" pitchFamily="34" charset="-122"/>
                </a:rPr>
                <a:t>输入现在职称</a:t>
              </a:r>
            </a:p>
          </p:txBody>
        </p:sp>
      </p:grpSp>
      <p:sp>
        <p:nvSpPr>
          <p:cNvPr id="29" name="TextBox 28"/>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061391459"/>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anim calcmode="lin" valueType="num">
                                          <p:cBhvr>
                                            <p:cTn id="34" dur="500" fill="hold"/>
                                            <p:tgtEl>
                                              <p:spTgt spid="42"/>
                                            </p:tgtEl>
                                            <p:attrNameLst>
                                              <p:attrName>ppt_x</p:attrName>
                                            </p:attrNameLst>
                                          </p:cBhvr>
                                          <p:tavLst>
                                            <p:tav tm="0">
                                              <p:val>
                                                <p:strVal val="#ppt_x"/>
                                              </p:val>
                                            </p:tav>
                                            <p:tav tm="100000">
                                              <p:val>
                                                <p:strVal val="#ppt_x"/>
                                              </p:val>
                                            </p:tav>
                                          </p:tavLst>
                                        </p:anim>
                                        <p:anim calcmode="lin" valueType="num">
                                          <p:cBhvr>
                                            <p:cTn id="35" dur="5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anim calcmode="lin" valueType="num">
                                          <p:cBhvr>
                                            <p:cTn id="39" dur="500" fill="hold"/>
                                            <p:tgtEl>
                                              <p:spTgt spid="39"/>
                                            </p:tgtEl>
                                            <p:attrNameLst>
                                              <p:attrName>ppt_x</p:attrName>
                                            </p:attrNameLst>
                                          </p:cBhvr>
                                          <p:tavLst>
                                            <p:tav tm="0">
                                              <p:val>
                                                <p:strVal val="#ppt_x"/>
                                              </p:val>
                                            </p:tav>
                                            <p:tav tm="100000">
                                              <p:val>
                                                <p:strVal val="#ppt_x"/>
                                              </p:val>
                                            </p:tav>
                                          </p:tavLst>
                                        </p:anim>
                                        <p:anim calcmode="lin" valueType="num">
                                          <p:cBhvr>
                                            <p:cTn id="40" dur="500" fill="hold"/>
                                            <p:tgtEl>
                                              <p:spTgt spid="3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3" fill="hold" nodeType="afterEffect" p14:presetBounceEnd="38000">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14:bounceEnd="38000">
                                          <p:cBhvr additive="base">
                                            <p:cTn id="49" dur="500" fill="hold"/>
                                            <p:tgtEl>
                                              <p:spTgt spid="3"/>
                                            </p:tgtEl>
                                            <p:attrNameLst>
                                              <p:attrName>ppt_x</p:attrName>
                                            </p:attrNameLst>
                                          </p:cBhvr>
                                          <p:tavLst>
                                            <p:tav tm="0">
                                              <p:val>
                                                <p:strVal val="1+#ppt_w/2"/>
                                              </p:val>
                                            </p:tav>
                                            <p:tav tm="100000">
                                              <p:val>
                                                <p:strVal val="#ppt_x"/>
                                              </p:val>
                                            </p:tav>
                                          </p:tavLst>
                                        </p:anim>
                                        <p:anim calcmode="lin" valueType="num" p14:bounceEnd="38000">
                                          <p:cBhvr additive="base">
                                            <p:cTn id="50" dur="500" fill="hold"/>
                                            <p:tgtEl>
                                              <p:spTgt spid="3"/>
                                            </p:tgtEl>
                                            <p:attrNameLst>
                                              <p:attrName>ppt_y</p:attrName>
                                            </p:attrNameLst>
                                          </p:cBhvr>
                                          <p:tavLst>
                                            <p:tav tm="0">
                                              <p:val>
                                                <p:strVal val="0-#ppt_h/2"/>
                                              </p:val>
                                            </p:tav>
                                            <p:tav tm="100000">
                                              <p:val>
                                                <p:strVal val="#ppt_y"/>
                                              </p:val>
                                            </p:tav>
                                          </p:tavLst>
                                        </p:anim>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ppt_x</p:attrName>
                                            </p:attrNameLst>
                                          </p:cBhvr>
                                          <p:tavLst>
                                            <p:tav tm="0">
                                              <p:val>
                                                <p:strVal val="#ppt_x"/>
                                              </p:val>
                                            </p:tav>
                                            <p:tav tm="100000">
                                              <p:val>
                                                <p:strVal val="#ppt_x"/>
                                              </p:val>
                                            </p:tav>
                                          </p:tavLst>
                                        </p:anim>
                                        <p:anim calcmode="lin" valueType="num">
                                          <p:cBhvr>
                                            <p:cTn id="56"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anim calcmode="lin" valueType="num">
                                          <p:cBhvr>
                                            <p:cTn id="34" dur="500" fill="hold"/>
                                            <p:tgtEl>
                                              <p:spTgt spid="42"/>
                                            </p:tgtEl>
                                            <p:attrNameLst>
                                              <p:attrName>ppt_x</p:attrName>
                                            </p:attrNameLst>
                                          </p:cBhvr>
                                          <p:tavLst>
                                            <p:tav tm="0">
                                              <p:val>
                                                <p:strVal val="#ppt_x"/>
                                              </p:val>
                                            </p:tav>
                                            <p:tav tm="100000">
                                              <p:val>
                                                <p:strVal val="#ppt_x"/>
                                              </p:val>
                                            </p:tav>
                                          </p:tavLst>
                                        </p:anim>
                                        <p:anim calcmode="lin" valueType="num">
                                          <p:cBhvr>
                                            <p:cTn id="35" dur="5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anim calcmode="lin" valueType="num">
                                          <p:cBhvr>
                                            <p:cTn id="39" dur="500" fill="hold"/>
                                            <p:tgtEl>
                                              <p:spTgt spid="39"/>
                                            </p:tgtEl>
                                            <p:attrNameLst>
                                              <p:attrName>ppt_x</p:attrName>
                                            </p:attrNameLst>
                                          </p:cBhvr>
                                          <p:tavLst>
                                            <p:tav tm="0">
                                              <p:val>
                                                <p:strVal val="#ppt_x"/>
                                              </p:val>
                                            </p:tav>
                                            <p:tav tm="100000">
                                              <p:val>
                                                <p:strVal val="#ppt_x"/>
                                              </p:val>
                                            </p:tav>
                                          </p:tavLst>
                                        </p:anim>
                                        <p:anim calcmode="lin" valueType="num">
                                          <p:cBhvr>
                                            <p:cTn id="40" dur="500" fill="hold"/>
                                            <p:tgtEl>
                                              <p:spTgt spid="3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3"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ppt_x</p:attrName>
                                            </p:attrNameLst>
                                          </p:cBhvr>
                                          <p:tavLst>
                                            <p:tav tm="0">
                                              <p:val>
                                                <p:strVal val="#ppt_x"/>
                                              </p:val>
                                            </p:tav>
                                            <p:tav tm="100000">
                                              <p:val>
                                                <p:strVal val="#ppt_x"/>
                                              </p:val>
                                            </p:tav>
                                          </p:tavLst>
                                        </p:anim>
                                        <p:anim calcmode="lin" valueType="num">
                                          <p:cBhvr>
                                            <p:cTn id="56"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2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教育背景</a:t>
            </a:r>
          </a:p>
        </p:txBody>
      </p:sp>
      <p:cxnSp>
        <p:nvCxnSpPr>
          <p:cNvPr id="2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632408" y="915566"/>
            <a:ext cx="1077642" cy="1385911"/>
            <a:chOff x="3102484" y="1163896"/>
            <a:chExt cx="1077642" cy="1385911"/>
          </a:xfrm>
          <a:solidFill>
            <a:schemeClr val="tx1">
              <a:lumMod val="75000"/>
              <a:lumOff val="25000"/>
            </a:schemeClr>
          </a:solidFill>
        </p:grpSpPr>
        <p:sp>
          <p:nvSpPr>
            <p:cNvPr id="32"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6200000">
              <a:off x="3123442" y="1198146"/>
              <a:ext cx="967866" cy="967866"/>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252223" y="3024944"/>
            <a:ext cx="1101413" cy="1385911"/>
            <a:chOff x="2407383" y="3335022"/>
            <a:chExt cx="1101413" cy="1385911"/>
          </a:xfrm>
          <a:solidFill>
            <a:schemeClr val="tx1">
              <a:lumMod val="75000"/>
              <a:lumOff val="25000"/>
            </a:schemeClr>
          </a:solidFill>
        </p:grpSpPr>
        <p:sp>
          <p:nvSpPr>
            <p:cNvPr id="35" name="椭圆 34"/>
            <p:cNvSpPr/>
            <p:nvPr/>
          </p:nvSpPr>
          <p:spPr>
            <a:xfrm rot="19800000">
              <a:off x="2407383" y="333502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3600000">
              <a:off x="2540930" y="3679354"/>
              <a:ext cx="967866" cy="967866"/>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10102117">
            <a:off x="595693" y="2470559"/>
            <a:ext cx="1061672" cy="1379360"/>
            <a:chOff x="4020870" y="2194485"/>
            <a:chExt cx="1102258" cy="1432090"/>
          </a:xfrm>
          <a:effectLst>
            <a:outerShdw blurRad="444500" dist="254000" dir="8100000" algn="tr" rotWithShape="0">
              <a:prstClr val="black">
                <a:alpha val="50000"/>
              </a:prstClr>
            </a:outerShdw>
          </a:effectLst>
        </p:grpSpPr>
        <p:sp>
          <p:nvSpPr>
            <p:cNvPr id="3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rot="21194888">
            <a:off x="7249348" y="2762264"/>
            <a:ext cx="1061672" cy="1379360"/>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Freeform 6"/>
          <p:cNvSpPr>
            <a:spLocks/>
          </p:cNvSpPr>
          <p:nvPr/>
        </p:nvSpPr>
        <p:spPr bwMode="auto">
          <a:xfrm>
            <a:off x="0" y="2490669"/>
            <a:ext cx="9145588" cy="265441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2"/>
            </a:solidFill>
            <a:prstDash val="solid"/>
            <a:round/>
            <a:headEnd/>
            <a:tailEnd/>
          </a:ln>
        </p:spPr>
        <p:txBody>
          <a:bodyPr vert="horz" wrap="square" lIns="98207" tIns="49104" rIns="98207" bIns="49104"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微软雅黑"/>
              <a:ea typeface="微软雅黑"/>
              <a:sym typeface="Gill Sans" charset="0"/>
            </a:endParaRPr>
          </a:p>
        </p:txBody>
      </p:sp>
      <p:sp>
        <p:nvSpPr>
          <p:cNvPr id="44" name="Oval 9"/>
          <p:cNvSpPr/>
          <p:nvPr/>
        </p:nvSpPr>
        <p:spPr bwMode="auto">
          <a:xfrm>
            <a:off x="1125719" y="3899344"/>
            <a:ext cx="273034" cy="269726"/>
          </a:xfrm>
          <a:prstGeom prst="ellipse">
            <a:avLst/>
          </a:prstGeom>
          <a:solidFill>
            <a:srgbClr val="0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marL="0" marR="0" lvl="0" indent="0" algn="ctr" defTabSz="982076" eaLnBrk="1" fontAlgn="base" latinLnBrk="0" hangingPunct="1">
              <a:lnSpc>
                <a:spcPct val="100000"/>
              </a:lnSpc>
              <a:spcBef>
                <a:spcPct val="0"/>
              </a:spcBef>
              <a:spcAft>
                <a:spcPct val="0"/>
              </a:spcAft>
              <a:buClrTx/>
              <a:buSzTx/>
              <a:buFontTx/>
              <a:buNone/>
              <a:tabLst/>
              <a:defRPr/>
            </a:pPr>
            <a:endParaRPr kumimoji="0" lang="en-US" sz="6000" b="0" i="0" u="none" strike="noStrike" kern="0" cap="none" spc="0" normalizeH="0" baseline="0" noProof="0">
              <a:ln>
                <a:noFill/>
              </a:ln>
              <a:solidFill>
                <a:srgbClr val="000000"/>
              </a:solidFill>
              <a:effectLst/>
              <a:uLnTx/>
              <a:uFillTx/>
              <a:latin typeface="微软雅黑"/>
              <a:ea typeface="微软雅黑"/>
              <a:sym typeface="Gill Sans" charset="0"/>
            </a:endParaRPr>
          </a:p>
        </p:txBody>
      </p:sp>
      <p:sp>
        <p:nvSpPr>
          <p:cNvPr id="45" name="Oval 86"/>
          <p:cNvSpPr/>
          <p:nvPr/>
        </p:nvSpPr>
        <p:spPr bwMode="auto">
          <a:xfrm rot="8637565">
            <a:off x="3203501" y="2831550"/>
            <a:ext cx="273034" cy="269726"/>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defRPr/>
            </a:pPr>
            <a:endParaRPr lang="en-US" sz="6000" kern="0">
              <a:solidFill>
                <a:srgbClr val="000000"/>
              </a:solidFill>
              <a:latin typeface="微软雅黑"/>
              <a:ea typeface="微软雅黑"/>
              <a:sym typeface="Gill Sans" charset="0"/>
            </a:endParaRPr>
          </a:p>
        </p:txBody>
      </p:sp>
      <p:sp>
        <p:nvSpPr>
          <p:cNvPr id="46" name="Oval 94"/>
          <p:cNvSpPr/>
          <p:nvPr/>
        </p:nvSpPr>
        <p:spPr bwMode="auto">
          <a:xfrm rot="9824873">
            <a:off x="7533169" y="2399282"/>
            <a:ext cx="273034" cy="269726"/>
          </a:xfrm>
          <a:prstGeom prst="ellipse">
            <a:avLst/>
          </a:prstGeom>
          <a:solidFill>
            <a:srgbClr val="0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marL="0" marR="0" lvl="0" indent="0" algn="ctr" defTabSz="982076" eaLnBrk="1" fontAlgn="base" latinLnBrk="0" hangingPunct="1">
              <a:lnSpc>
                <a:spcPct val="100000"/>
              </a:lnSpc>
              <a:spcBef>
                <a:spcPct val="0"/>
              </a:spcBef>
              <a:spcAft>
                <a:spcPct val="0"/>
              </a:spcAft>
              <a:buClrTx/>
              <a:buSzTx/>
              <a:buFontTx/>
              <a:buNone/>
              <a:tabLst/>
              <a:defRPr/>
            </a:pPr>
            <a:endParaRPr kumimoji="0" lang="en-US" sz="6000" b="0" i="0" u="none" strike="noStrike" kern="0" cap="none" spc="0" normalizeH="0" baseline="0" noProof="0">
              <a:ln>
                <a:noFill/>
              </a:ln>
              <a:solidFill>
                <a:srgbClr val="000000"/>
              </a:solidFill>
              <a:effectLst/>
              <a:uLnTx/>
              <a:uFillTx/>
              <a:latin typeface="微软雅黑"/>
              <a:ea typeface="微软雅黑"/>
              <a:sym typeface="Gill Sans" charset="0"/>
            </a:endParaRPr>
          </a:p>
        </p:txBody>
      </p:sp>
      <p:sp>
        <p:nvSpPr>
          <p:cNvPr id="47" name="Oval 99"/>
          <p:cNvSpPr/>
          <p:nvPr/>
        </p:nvSpPr>
        <p:spPr bwMode="auto">
          <a:xfrm>
            <a:off x="5291365" y="2438559"/>
            <a:ext cx="273034" cy="269726"/>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marL="0" marR="0" lvl="0" indent="0" algn="ctr" defTabSz="982076" eaLnBrk="1" fontAlgn="base" latinLnBrk="0" hangingPunct="1">
              <a:lnSpc>
                <a:spcPct val="100000"/>
              </a:lnSpc>
              <a:spcBef>
                <a:spcPct val="0"/>
              </a:spcBef>
              <a:spcAft>
                <a:spcPct val="0"/>
              </a:spcAft>
              <a:buClrTx/>
              <a:buSzTx/>
              <a:buFontTx/>
              <a:buNone/>
              <a:tabLst/>
              <a:defRPr/>
            </a:pPr>
            <a:endParaRPr kumimoji="0" lang="en-US" sz="6000" b="0" i="0" u="none" strike="noStrike" kern="0" cap="none" spc="0" normalizeH="0" baseline="0" noProof="0">
              <a:ln>
                <a:noFill/>
              </a:ln>
              <a:solidFill>
                <a:srgbClr val="000000"/>
              </a:solidFill>
              <a:effectLst/>
              <a:uLnTx/>
              <a:uFillTx/>
              <a:latin typeface="微软雅黑"/>
              <a:ea typeface="微软雅黑"/>
              <a:sym typeface="Gill Sans" charset="0"/>
            </a:endParaRPr>
          </a:p>
        </p:txBody>
      </p:sp>
      <p:sp>
        <p:nvSpPr>
          <p:cNvPr id="50" name="Rectangle 17"/>
          <p:cNvSpPr>
            <a:spLocks/>
          </p:cNvSpPr>
          <p:nvPr/>
        </p:nvSpPr>
        <p:spPr bwMode="auto">
          <a:xfrm>
            <a:off x="1268790" y="4183880"/>
            <a:ext cx="1358994"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a:ea typeface="微软雅黑"/>
                <a:cs typeface="Lato Light" charset="0"/>
                <a:sym typeface="Lato Light" charset="0"/>
              </a:rPr>
              <a:t>此处添加详细文本描述，建议与标题相关并符合整体语言风格</a:t>
            </a:r>
            <a:endParaRPr lang="en-US" sz="1000" b="0" dirty="0">
              <a:solidFill>
                <a:srgbClr val="000000"/>
              </a:solidFill>
              <a:latin typeface="微软雅黑"/>
              <a:ea typeface="微软雅黑"/>
              <a:cs typeface="Lato Light" charset="0"/>
              <a:sym typeface="Lato Light" charset="0"/>
            </a:endParaRPr>
          </a:p>
        </p:txBody>
      </p:sp>
      <p:sp>
        <p:nvSpPr>
          <p:cNvPr id="51" name="Rectangle 17"/>
          <p:cNvSpPr>
            <a:spLocks/>
          </p:cNvSpPr>
          <p:nvPr/>
        </p:nvSpPr>
        <p:spPr bwMode="auto">
          <a:xfrm>
            <a:off x="4959718" y="2859672"/>
            <a:ext cx="1340474"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a:ea typeface="微软雅黑"/>
                <a:cs typeface="Lato Light" charset="0"/>
                <a:sym typeface="Lato Light" charset="0"/>
              </a:rPr>
              <a:t>此处添加详细文本描述，建议与标题相关并符合整体语言风格</a:t>
            </a:r>
            <a:endParaRPr lang="en-US" sz="1000" b="0" dirty="0">
              <a:solidFill>
                <a:srgbClr val="000000"/>
              </a:solidFill>
              <a:latin typeface="微软雅黑"/>
              <a:ea typeface="微软雅黑"/>
              <a:cs typeface="Lato Light" charset="0"/>
              <a:sym typeface="Lato Light" charset="0"/>
            </a:endParaRPr>
          </a:p>
        </p:txBody>
      </p:sp>
      <p:sp>
        <p:nvSpPr>
          <p:cNvPr id="52" name="Rectangle 17"/>
          <p:cNvSpPr>
            <a:spLocks/>
          </p:cNvSpPr>
          <p:nvPr/>
        </p:nvSpPr>
        <p:spPr bwMode="auto">
          <a:xfrm>
            <a:off x="7001982" y="1658144"/>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a:ea typeface="微软雅黑"/>
                <a:cs typeface="Lato Light" charset="0"/>
                <a:sym typeface="Lato Light" charset="0"/>
              </a:rPr>
              <a:t>此处添加详细文本描述，建议与标题相关并符合整体语言风格</a:t>
            </a:r>
            <a:endParaRPr lang="en-US" sz="1000" b="0" dirty="0">
              <a:solidFill>
                <a:srgbClr val="000000"/>
              </a:solidFill>
              <a:latin typeface="微软雅黑"/>
              <a:ea typeface="微软雅黑"/>
              <a:cs typeface="Lato Light" charset="0"/>
              <a:sym typeface="Lato Light" charset="0"/>
            </a:endParaRPr>
          </a:p>
        </p:txBody>
      </p:sp>
      <p:sp>
        <p:nvSpPr>
          <p:cNvPr id="53" name="Rectangle 17"/>
          <p:cNvSpPr>
            <a:spLocks/>
          </p:cNvSpPr>
          <p:nvPr/>
        </p:nvSpPr>
        <p:spPr bwMode="auto">
          <a:xfrm>
            <a:off x="2483768" y="2067694"/>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a:ea typeface="微软雅黑"/>
                <a:cs typeface="Lato Light" charset="0"/>
                <a:sym typeface="Lato Light" charset="0"/>
              </a:rPr>
              <a:t>此处添加详细文本描述，建议与标题相关并符合整体语言风格</a:t>
            </a:r>
            <a:endParaRPr lang="en-US" sz="1000" b="0" dirty="0">
              <a:solidFill>
                <a:srgbClr val="000000"/>
              </a:solidFill>
              <a:latin typeface="微软雅黑"/>
              <a:ea typeface="微软雅黑"/>
              <a:cs typeface="Lato Light" charset="0"/>
              <a:sym typeface="Lato Light" charset="0"/>
            </a:endParaRPr>
          </a:p>
        </p:txBody>
      </p:sp>
      <p:sp>
        <p:nvSpPr>
          <p:cNvPr id="56" name="文本框 37"/>
          <p:cNvSpPr>
            <a:spLocks noChangeArrowheads="1"/>
          </p:cNvSpPr>
          <p:nvPr/>
        </p:nvSpPr>
        <p:spPr bwMode="auto">
          <a:xfrm>
            <a:off x="787298" y="2831176"/>
            <a:ext cx="6719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accent3">
                    <a:lumMod val="50000"/>
                  </a:schemeClr>
                </a:solidFill>
                <a:sym typeface="微软雅黑" pitchFamily="34" charset="-122"/>
              </a:rPr>
              <a:t>小学</a:t>
            </a:r>
          </a:p>
        </p:txBody>
      </p:sp>
      <p:sp>
        <p:nvSpPr>
          <p:cNvPr id="57" name="文本框 37"/>
          <p:cNvSpPr>
            <a:spLocks noChangeArrowheads="1"/>
          </p:cNvSpPr>
          <p:nvPr/>
        </p:nvSpPr>
        <p:spPr bwMode="auto">
          <a:xfrm>
            <a:off x="3581951" y="3634066"/>
            <a:ext cx="6719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bg1"/>
                </a:solidFill>
                <a:sym typeface="微软雅黑" pitchFamily="34" charset="-122"/>
              </a:rPr>
              <a:t>初中</a:t>
            </a:r>
          </a:p>
        </p:txBody>
      </p:sp>
      <p:sp>
        <p:nvSpPr>
          <p:cNvPr id="58" name="文本框 37"/>
          <p:cNvSpPr>
            <a:spLocks noChangeArrowheads="1"/>
          </p:cNvSpPr>
          <p:nvPr/>
        </p:nvSpPr>
        <p:spPr bwMode="auto">
          <a:xfrm>
            <a:off x="4835239" y="1236351"/>
            <a:ext cx="6719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bg1"/>
                </a:solidFill>
                <a:sym typeface="微软雅黑" pitchFamily="34" charset="-122"/>
              </a:rPr>
              <a:t>高中</a:t>
            </a:r>
          </a:p>
        </p:txBody>
      </p:sp>
      <p:sp>
        <p:nvSpPr>
          <p:cNvPr id="59" name="文本框 37"/>
          <p:cNvSpPr>
            <a:spLocks noChangeArrowheads="1"/>
          </p:cNvSpPr>
          <p:nvPr/>
        </p:nvSpPr>
        <p:spPr bwMode="auto">
          <a:xfrm>
            <a:off x="7449449" y="3374764"/>
            <a:ext cx="6719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accent3">
                    <a:lumMod val="50000"/>
                  </a:schemeClr>
                </a:solidFill>
                <a:sym typeface="微软雅黑" pitchFamily="34" charset="-122"/>
              </a:rPr>
              <a:t>大学</a:t>
            </a:r>
          </a:p>
        </p:txBody>
      </p:sp>
      <p:sp>
        <p:nvSpPr>
          <p:cNvPr id="62" name="矩形 47"/>
          <p:cNvSpPr>
            <a:spLocks noChangeArrowheads="1"/>
          </p:cNvSpPr>
          <p:nvPr/>
        </p:nvSpPr>
        <p:spPr bwMode="auto">
          <a:xfrm>
            <a:off x="4820306" y="4527588"/>
            <a:ext cx="4216190" cy="47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000" dirty="0">
                <a:solidFill>
                  <a:schemeClr val="tx2">
                    <a:lumMod val="90000"/>
                    <a:lumOff val="10000"/>
                  </a:schemeClr>
                </a:solidFill>
                <a:sym typeface="微软雅黑" pitchFamily="34" charset="-122"/>
              </a:rPr>
              <a:t>在此录入上述图表的综合描述说明，在此录入上述图表的综合描述说明。在此录入上述图表的描述说明，在此录入上述图表的描述说明。</a:t>
            </a:r>
          </a:p>
        </p:txBody>
      </p:sp>
      <p:sp>
        <p:nvSpPr>
          <p:cNvPr id="48" name="TextBox 47"/>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2467384430"/>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250" fill="hold"/>
                                            <p:tgtEl>
                                              <p:spTgt spid="44"/>
                                            </p:tgtEl>
                                            <p:attrNameLst>
                                              <p:attrName>ppt_w</p:attrName>
                                            </p:attrNameLst>
                                          </p:cBhvr>
                                          <p:tavLst>
                                            <p:tav tm="0">
                                              <p:val>
                                                <p:fltVal val="0"/>
                                              </p:val>
                                            </p:tav>
                                            <p:tav tm="100000">
                                              <p:val>
                                                <p:strVal val="#ppt_w"/>
                                              </p:val>
                                            </p:tav>
                                          </p:tavLst>
                                        </p:anim>
                                        <p:anim calcmode="lin" valueType="num">
                                          <p:cBhvr>
                                            <p:cTn id="12" dur="250" fill="hold"/>
                                            <p:tgtEl>
                                              <p:spTgt spid="44"/>
                                            </p:tgtEl>
                                            <p:attrNameLst>
                                              <p:attrName>ppt_h</p:attrName>
                                            </p:attrNameLst>
                                          </p:cBhvr>
                                          <p:tavLst>
                                            <p:tav tm="0">
                                              <p:val>
                                                <p:fltVal val="0"/>
                                              </p:val>
                                            </p:tav>
                                            <p:tav tm="100000">
                                              <p:val>
                                                <p:strVal val="#ppt_h"/>
                                              </p:val>
                                            </p:tav>
                                          </p:tavLst>
                                        </p:anim>
                                        <p:animEffect transition="in" filter="fade">
                                          <p:cBhvr>
                                            <p:cTn id="13" dur="250"/>
                                            <p:tgtEl>
                                              <p:spTgt spid="4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250" fill="hold"/>
                                            <p:tgtEl>
                                              <p:spTgt spid="45"/>
                                            </p:tgtEl>
                                            <p:attrNameLst>
                                              <p:attrName>ppt_w</p:attrName>
                                            </p:attrNameLst>
                                          </p:cBhvr>
                                          <p:tavLst>
                                            <p:tav tm="0">
                                              <p:val>
                                                <p:fltVal val="0"/>
                                              </p:val>
                                            </p:tav>
                                            <p:tav tm="100000">
                                              <p:val>
                                                <p:strVal val="#ppt_w"/>
                                              </p:val>
                                            </p:tav>
                                          </p:tavLst>
                                        </p:anim>
                                        <p:anim calcmode="lin" valueType="num">
                                          <p:cBhvr>
                                            <p:cTn id="18" dur="250" fill="hold"/>
                                            <p:tgtEl>
                                              <p:spTgt spid="45"/>
                                            </p:tgtEl>
                                            <p:attrNameLst>
                                              <p:attrName>ppt_h</p:attrName>
                                            </p:attrNameLst>
                                          </p:cBhvr>
                                          <p:tavLst>
                                            <p:tav tm="0">
                                              <p:val>
                                                <p:fltVal val="0"/>
                                              </p:val>
                                            </p:tav>
                                            <p:tav tm="100000">
                                              <p:val>
                                                <p:strVal val="#ppt_h"/>
                                              </p:val>
                                            </p:tav>
                                          </p:tavLst>
                                        </p:anim>
                                        <p:animEffect transition="in" filter="fade">
                                          <p:cBhvr>
                                            <p:cTn id="19" dur="250"/>
                                            <p:tgtEl>
                                              <p:spTgt spid="4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50" fill="hold"/>
                                            <p:tgtEl>
                                              <p:spTgt spid="47"/>
                                            </p:tgtEl>
                                            <p:attrNameLst>
                                              <p:attrName>ppt_w</p:attrName>
                                            </p:attrNameLst>
                                          </p:cBhvr>
                                          <p:tavLst>
                                            <p:tav tm="0">
                                              <p:val>
                                                <p:fltVal val="0"/>
                                              </p:val>
                                            </p:tav>
                                            <p:tav tm="100000">
                                              <p:val>
                                                <p:strVal val="#ppt_w"/>
                                              </p:val>
                                            </p:tav>
                                          </p:tavLst>
                                        </p:anim>
                                        <p:anim calcmode="lin" valueType="num">
                                          <p:cBhvr>
                                            <p:cTn id="24" dur="250" fill="hold"/>
                                            <p:tgtEl>
                                              <p:spTgt spid="47"/>
                                            </p:tgtEl>
                                            <p:attrNameLst>
                                              <p:attrName>ppt_h</p:attrName>
                                            </p:attrNameLst>
                                          </p:cBhvr>
                                          <p:tavLst>
                                            <p:tav tm="0">
                                              <p:val>
                                                <p:fltVal val="0"/>
                                              </p:val>
                                            </p:tav>
                                            <p:tav tm="100000">
                                              <p:val>
                                                <p:strVal val="#ppt_h"/>
                                              </p:val>
                                            </p:tav>
                                          </p:tavLst>
                                        </p:anim>
                                        <p:animEffect transition="in" filter="fade">
                                          <p:cBhvr>
                                            <p:cTn id="25" dur="250"/>
                                            <p:tgtEl>
                                              <p:spTgt spid="47"/>
                                            </p:tgtEl>
                                          </p:cBhvr>
                                        </p:animEffect>
                                      </p:childTnLst>
                                    </p:cTn>
                                  </p:par>
                                </p:childTnLst>
                              </p:cTn>
                            </p:par>
                            <p:par>
                              <p:cTn id="26" fill="hold">
                                <p:stCondLst>
                                  <p:cond delay="1750"/>
                                </p:stCondLst>
                                <p:childTnLst>
                                  <p:par>
                                    <p:cTn id="27" presetID="53" presetClass="entr" presetSubtype="16"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250" fill="hold"/>
                                            <p:tgtEl>
                                              <p:spTgt spid="46"/>
                                            </p:tgtEl>
                                            <p:attrNameLst>
                                              <p:attrName>ppt_w</p:attrName>
                                            </p:attrNameLst>
                                          </p:cBhvr>
                                          <p:tavLst>
                                            <p:tav tm="0">
                                              <p:val>
                                                <p:fltVal val="0"/>
                                              </p:val>
                                            </p:tav>
                                            <p:tav tm="100000">
                                              <p:val>
                                                <p:strVal val="#ppt_w"/>
                                              </p:val>
                                            </p:tav>
                                          </p:tavLst>
                                        </p:anim>
                                        <p:anim calcmode="lin" valueType="num">
                                          <p:cBhvr>
                                            <p:cTn id="30" dur="250" fill="hold"/>
                                            <p:tgtEl>
                                              <p:spTgt spid="46"/>
                                            </p:tgtEl>
                                            <p:attrNameLst>
                                              <p:attrName>ppt_h</p:attrName>
                                            </p:attrNameLst>
                                          </p:cBhvr>
                                          <p:tavLst>
                                            <p:tav tm="0">
                                              <p:val>
                                                <p:fltVal val="0"/>
                                              </p:val>
                                            </p:tav>
                                            <p:tav tm="100000">
                                              <p:val>
                                                <p:strVal val="#ppt_h"/>
                                              </p:val>
                                            </p:tav>
                                          </p:tavLst>
                                        </p:anim>
                                        <p:animEffect transition="in" filter="fade">
                                          <p:cBhvr>
                                            <p:cTn id="31" dur="250"/>
                                            <p:tgtEl>
                                              <p:spTgt spid="46"/>
                                            </p:tgtEl>
                                          </p:cBhvr>
                                        </p:animEffect>
                                      </p:childTnLst>
                                    </p:cTn>
                                  </p:par>
                                </p:childTnLst>
                              </p:cTn>
                            </p:par>
                            <p:par>
                              <p:cTn id="32" fill="hold">
                                <p:stCondLst>
                                  <p:cond delay="2000"/>
                                </p:stCondLst>
                                <p:childTnLst>
                                  <p:par>
                                    <p:cTn id="33" presetID="2" presetClass="entr" presetSubtype="9" fill="hold" nodeType="afterEffect" p14:presetBounceEnd="52000">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14:bounceEnd="52000">
                                          <p:cBhvr additive="base">
                                            <p:cTn id="35" dur="500" fill="hold"/>
                                            <p:tgtEl>
                                              <p:spTgt spid="37"/>
                                            </p:tgtEl>
                                            <p:attrNameLst>
                                              <p:attrName>ppt_x</p:attrName>
                                            </p:attrNameLst>
                                          </p:cBhvr>
                                          <p:tavLst>
                                            <p:tav tm="0">
                                              <p:val>
                                                <p:strVal val="0-#ppt_w/2"/>
                                              </p:val>
                                            </p:tav>
                                            <p:tav tm="100000">
                                              <p:val>
                                                <p:strVal val="#ppt_x"/>
                                              </p:val>
                                            </p:tav>
                                          </p:tavLst>
                                        </p:anim>
                                        <p:anim calcmode="lin" valueType="num" p14:bounceEnd="52000">
                                          <p:cBhvr additive="base">
                                            <p:cTn id="36" dur="50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stCondLst>
                                        <p:cond delay="1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9"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14:presetBounceEnd="52000">
                                      <p:stCondLst>
                                        <p:cond delay="600"/>
                                      </p:stCondLst>
                                      <p:childTnLst>
                                        <p:set>
                                          <p:cBhvr>
                                            <p:cTn id="46" dur="1" fill="hold">
                                              <p:stCondLst>
                                                <p:cond delay="0"/>
                                              </p:stCondLst>
                                            </p:cTn>
                                            <p:tgtEl>
                                              <p:spTgt spid="40"/>
                                            </p:tgtEl>
                                            <p:attrNameLst>
                                              <p:attrName>style.visibility</p:attrName>
                                            </p:attrNameLst>
                                          </p:cBhvr>
                                          <p:to>
                                            <p:strVal val="visible"/>
                                          </p:to>
                                        </p:set>
                                        <p:anim calcmode="lin" valueType="num" p14:bounceEnd="52000">
                                          <p:cBhvr additive="base">
                                            <p:cTn id="47"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3100"/>
                                </p:stCondLst>
                                <p:childTnLst>
                                  <p:par>
                                    <p:cTn id="50" presetID="53" presetClass="entr" presetSubtype="16"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Effect transition="in" filter="fade">
                                          <p:cBhvr>
                                            <p:cTn id="59" dur="500"/>
                                            <p:tgtEl>
                                              <p:spTgt spid="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childTnLst>
                              </p:cTn>
                            </p:par>
                            <p:par>
                              <p:cTn id="70" fill="hold">
                                <p:stCondLst>
                                  <p:cond delay="3600"/>
                                </p:stCondLst>
                                <p:childTnLst>
                                  <p:par>
                                    <p:cTn id="71" presetID="22" presetClass="entr" presetSubtype="8"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22" presetClass="entr" presetSubtype="8" fill="hold" grpId="0" nodeType="withEffect">
                                      <p:stCondLst>
                                        <p:cond delay="45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65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childTnLst>
                              </p:cTn>
                            </p:par>
                            <p:par>
                              <p:cTn id="83" fill="hold">
                                <p:stCondLst>
                                  <p:cond delay="4750"/>
                                </p:stCondLst>
                                <p:childTnLst>
                                  <p:par>
                                    <p:cTn id="84" presetID="16" presetClass="entr" presetSubtype="37"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outVertical)">
                                          <p:cBhvr>
                                            <p:cTn id="86" dur="500"/>
                                            <p:tgtEl>
                                              <p:spTgt spid="62"/>
                                            </p:tgtEl>
                                          </p:cBhvr>
                                        </p:animEffect>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2000"/>
                                            <p:tgtEl>
                                              <p:spTgt spid="48"/>
                                            </p:tgtEl>
                                          </p:cBhvr>
                                        </p:animEffect>
                                        <p:anim calcmode="lin" valueType="num">
                                          <p:cBhvr>
                                            <p:cTn id="91" dur="2000" fill="hold"/>
                                            <p:tgtEl>
                                              <p:spTgt spid="48"/>
                                            </p:tgtEl>
                                            <p:attrNameLst>
                                              <p:attrName>ppt_x</p:attrName>
                                            </p:attrNameLst>
                                          </p:cBhvr>
                                          <p:tavLst>
                                            <p:tav tm="0">
                                              <p:val>
                                                <p:strVal val="#ppt_x"/>
                                              </p:val>
                                            </p:tav>
                                            <p:tav tm="100000">
                                              <p:val>
                                                <p:strVal val="#ppt_x"/>
                                              </p:val>
                                            </p:tav>
                                          </p:tavLst>
                                        </p:anim>
                                        <p:anim calcmode="lin" valueType="num">
                                          <p:cBhvr>
                                            <p:cTn id="92" dur="2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50" grpId="0"/>
          <p:bldP spid="51" grpId="0"/>
          <p:bldP spid="52" grpId="0"/>
          <p:bldP spid="53" grpId="0"/>
          <p:bldP spid="56" grpId="0"/>
          <p:bldP spid="57" grpId="0"/>
          <p:bldP spid="58" grpId="0"/>
          <p:bldP spid="59" grpId="0"/>
          <p:bldP spid="62"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250" fill="hold"/>
                                            <p:tgtEl>
                                              <p:spTgt spid="44"/>
                                            </p:tgtEl>
                                            <p:attrNameLst>
                                              <p:attrName>ppt_w</p:attrName>
                                            </p:attrNameLst>
                                          </p:cBhvr>
                                          <p:tavLst>
                                            <p:tav tm="0">
                                              <p:val>
                                                <p:fltVal val="0"/>
                                              </p:val>
                                            </p:tav>
                                            <p:tav tm="100000">
                                              <p:val>
                                                <p:strVal val="#ppt_w"/>
                                              </p:val>
                                            </p:tav>
                                          </p:tavLst>
                                        </p:anim>
                                        <p:anim calcmode="lin" valueType="num">
                                          <p:cBhvr>
                                            <p:cTn id="12" dur="250" fill="hold"/>
                                            <p:tgtEl>
                                              <p:spTgt spid="44"/>
                                            </p:tgtEl>
                                            <p:attrNameLst>
                                              <p:attrName>ppt_h</p:attrName>
                                            </p:attrNameLst>
                                          </p:cBhvr>
                                          <p:tavLst>
                                            <p:tav tm="0">
                                              <p:val>
                                                <p:fltVal val="0"/>
                                              </p:val>
                                            </p:tav>
                                            <p:tav tm="100000">
                                              <p:val>
                                                <p:strVal val="#ppt_h"/>
                                              </p:val>
                                            </p:tav>
                                          </p:tavLst>
                                        </p:anim>
                                        <p:animEffect transition="in" filter="fade">
                                          <p:cBhvr>
                                            <p:cTn id="13" dur="250"/>
                                            <p:tgtEl>
                                              <p:spTgt spid="4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250" fill="hold"/>
                                            <p:tgtEl>
                                              <p:spTgt spid="45"/>
                                            </p:tgtEl>
                                            <p:attrNameLst>
                                              <p:attrName>ppt_w</p:attrName>
                                            </p:attrNameLst>
                                          </p:cBhvr>
                                          <p:tavLst>
                                            <p:tav tm="0">
                                              <p:val>
                                                <p:fltVal val="0"/>
                                              </p:val>
                                            </p:tav>
                                            <p:tav tm="100000">
                                              <p:val>
                                                <p:strVal val="#ppt_w"/>
                                              </p:val>
                                            </p:tav>
                                          </p:tavLst>
                                        </p:anim>
                                        <p:anim calcmode="lin" valueType="num">
                                          <p:cBhvr>
                                            <p:cTn id="18" dur="250" fill="hold"/>
                                            <p:tgtEl>
                                              <p:spTgt spid="45"/>
                                            </p:tgtEl>
                                            <p:attrNameLst>
                                              <p:attrName>ppt_h</p:attrName>
                                            </p:attrNameLst>
                                          </p:cBhvr>
                                          <p:tavLst>
                                            <p:tav tm="0">
                                              <p:val>
                                                <p:fltVal val="0"/>
                                              </p:val>
                                            </p:tav>
                                            <p:tav tm="100000">
                                              <p:val>
                                                <p:strVal val="#ppt_h"/>
                                              </p:val>
                                            </p:tav>
                                          </p:tavLst>
                                        </p:anim>
                                        <p:animEffect transition="in" filter="fade">
                                          <p:cBhvr>
                                            <p:cTn id="19" dur="250"/>
                                            <p:tgtEl>
                                              <p:spTgt spid="4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50" fill="hold"/>
                                            <p:tgtEl>
                                              <p:spTgt spid="47"/>
                                            </p:tgtEl>
                                            <p:attrNameLst>
                                              <p:attrName>ppt_w</p:attrName>
                                            </p:attrNameLst>
                                          </p:cBhvr>
                                          <p:tavLst>
                                            <p:tav tm="0">
                                              <p:val>
                                                <p:fltVal val="0"/>
                                              </p:val>
                                            </p:tav>
                                            <p:tav tm="100000">
                                              <p:val>
                                                <p:strVal val="#ppt_w"/>
                                              </p:val>
                                            </p:tav>
                                          </p:tavLst>
                                        </p:anim>
                                        <p:anim calcmode="lin" valueType="num">
                                          <p:cBhvr>
                                            <p:cTn id="24" dur="250" fill="hold"/>
                                            <p:tgtEl>
                                              <p:spTgt spid="47"/>
                                            </p:tgtEl>
                                            <p:attrNameLst>
                                              <p:attrName>ppt_h</p:attrName>
                                            </p:attrNameLst>
                                          </p:cBhvr>
                                          <p:tavLst>
                                            <p:tav tm="0">
                                              <p:val>
                                                <p:fltVal val="0"/>
                                              </p:val>
                                            </p:tav>
                                            <p:tav tm="100000">
                                              <p:val>
                                                <p:strVal val="#ppt_h"/>
                                              </p:val>
                                            </p:tav>
                                          </p:tavLst>
                                        </p:anim>
                                        <p:animEffect transition="in" filter="fade">
                                          <p:cBhvr>
                                            <p:cTn id="25" dur="250"/>
                                            <p:tgtEl>
                                              <p:spTgt spid="47"/>
                                            </p:tgtEl>
                                          </p:cBhvr>
                                        </p:animEffect>
                                      </p:childTnLst>
                                    </p:cTn>
                                  </p:par>
                                </p:childTnLst>
                              </p:cTn>
                            </p:par>
                            <p:par>
                              <p:cTn id="26" fill="hold">
                                <p:stCondLst>
                                  <p:cond delay="1750"/>
                                </p:stCondLst>
                                <p:childTnLst>
                                  <p:par>
                                    <p:cTn id="27" presetID="53" presetClass="entr" presetSubtype="16"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250" fill="hold"/>
                                            <p:tgtEl>
                                              <p:spTgt spid="46"/>
                                            </p:tgtEl>
                                            <p:attrNameLst>
                                              <p:attrName>ppt_w</p:attrName>
                                            </p:attrNameLst>
                                          </p:cBhvr>
                                          <p:tavLst>
                                            <p:tav tm="0">
                                              <p:val>
                                                <p:fltVal val="0"/>
                                              </p:val>
                                            </p:tav>
                                            <p:tav tm="100000">
                                              <p:val>
                                                <p:strVal val="#ppt_w"/>
                                              </p:val>
                                            </p:tav>
                                          </p:tavLst>
                                        </p:anim>
                                        <p:anim calcmode="lin" valueType="num">
                                          <p:cBhvr>
                                            <p:cTn id="30" dur="250" fill="hold"/>
                                            <p:tgtEl>
                                              <p:spTgt spid="46"/>
                                            </p:tgtEl>
                                            <p:attrNameLst>
                                              <p:attrName>ppt_h</p:attrName>
                                            </p:attrNameLst>
                                          </p:cBhvr>
                                          <p:tavLst>
                                            <p:tav tm="0">
                                              <p:val>
                                                <p:fltVal val="0"/>
                                              </p:val>
                                            </p:tav>
                                            <p:tav tm="100000">
                                              <p:val>
                                                <p:strVal val="#ppt_h"/>
                                              </p:val>
                                            </p:tav>
                                          </p:tavLst>
                                        </p:anim>
                                        <p:animEffect transition="in" filter="fade">
                                          <p:cBhvr>
                                            <p:cTn id="31" dur="250"/>
                                            <p:tgtEl>
                                              <p:spTgt spid="46"/>
                                            </p:tgtEl>
                                          </p:cBhvr>
                                        </p:animEffect>
                                      </p:childTnLst>
                                    </p:cTn>
                                  </p:par>
                                </p:childTnLst>
                              </p:cTn>
                            </p:par>
                            <p:par>
                              <p:cTn id="32" fill="hold">
                                <p:stCondLst>
                                  <p:cond delay="2000"/>
                                </p:stCondLst>
                                <p:childTnLst>
                                  <p:par>
                                    <p:cTn id="33" presetID="2" presetClass="entr" presetSubtype="9"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0-#ppt_w/2"/>
                                              </p:val>
                                            </p:tav>
                                            <p:tav tm="100000">
                                              <p:val>
                                                <p:strVal val="#ppt_x"/>
                                              </p:val>
                                            </p:tav>
                                          </p:tavLst>
                                        </p:anim>
                                        <p:anim calcmode="lin" valueType="num">
                                          <p:cBhvr additive="base">
                                            <p:cTn id="36" dur="50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stCondLst>
                                        <p:cond delay="1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1+#ppt_w/2"/>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9"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6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3100"/>
                                </p:stCondLst>
                                <p:childTnLst>
                                  <p:par>
                                    <p:cTn id="50" presetID="53" presetClass="entr" presetSubtype="16"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ppt_w</p:attrName>
                                            </p:attrNameLst>
                                          </p:cBhvr>
                                          <p:tavLst>
                                            <p:tav tm="0">
                                              <p:val>
                                                <p:fltVal val="0"/>
                                              </p:val>
                                            </p:tav>
                                            <p:tav tm="100000">
                                              <p:val>
                                                <p:strVal val="#ppt_w"/>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Effect transition="in" filter="fade">
                                          <p:cBhvr>
                                            <p:cTn id="59" dur="500"/>
                                            <p:tgtEl>
                                              <p:spTgt spid="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childTnLst>
                              </p:cTn>
                            </p:par>
                            <p:par>
                              <p:cTn id="70" fill="hold">
                                <p:stCondLst>
                                  <p:cond delay="3600"/>
                                </p:stCondLst>
                                <p:childTnLst>
                                  <p:par>
                                    <p:cTn id="71" presetID="22" presetClass="entr" presetSubtype="8"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22" presetClass="entr" presetSubtype="8" fill="hold" grpId="0" nodeType="withEffect">
                                      <p:stCondLst>
                                        <p:cond delay="45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65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childTnLst>
                              </p:cTn>
                            </p:par>
                            <p:par>
                              <p:cTn id="83" fill="hold">
                                <p:stCondLst>
                                  <p:cond delay="4750"/>
                                </p:stCondLst>
                                <p:childTnLst>
                                  <p:par>
                                    <p:cTn id="84" presetID="16" presetClass="entr" presetSubtype="37"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barn(outVertical)">
                                          <p:cBhvr>
                                            <p:cTn id="86" dur="500"/>
                                            <p:tgtEl>
                                              <p:spTgt spid="62"/>
                                            </p:tgtEl>
                                          </p:cBhvr>
                                        </p:animEffect>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2000"/>
                                            <p:tgtEl>
                                              <p:spTgt spid="48"/>
                                            </p:tgtEl>
                                          </p:cBhvr>
                                        </p:animEffect>
                                        <p:anim calcmode="lin" valueType="num">
                                          <p:cBhvr>
                                            <p:cTn id="91" dur="2000" fill="hold"/>
                                            <p:tgtEl>
                                              <p:spTgt spid="48"/>
                                            </p:tgtEl>
                                            <p:attrNameLst>
                                              <p:attrName>ppt_x</p:attrName>
                                            </p:attrNameLst>
                                          </p:cBhvr>
                                          <p:tavLst>
                                            <p:tav tm="0">
                                              <p:val>
                                                <p:strVal val="#ppt_x"/>
                                              </p:val>
                                            </p:tav>
                                            <p:tav tm="100000">
                                              <p:val>
                                                <p:strVal val="#ppt_x"/>
                                              </p:val>
                                            </p:tav>
                                          </p:tavLst>
                                        </p:anim>
                                        <p:anim calcmode="lin" valueType="num">
                                          <p:cBhvr>
                                            <p:cTn id="92" dur="2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50" grpId="0"/>
          <p:bldP spid="51" grpId="0"/>
          <p:bldP spid="52" grpId="0"/>
          <p:bldP spid="53" grpId="0"/>
          <p:bldP spid="56" grpId="0"/>
          <p:bldP spid="57" grpId="0"/>
          <p:bldP spid="58" grpId="0"/>
          <p:bldP spid="59" grpId="0"/>
          <p:bldP spid="62" grpId="0"/>
          <p:bldP spid="4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60501" y="1431232"/>
            <a:ext cx="1486292" cy="1317287"/>
            <a:chOff x="1760501" y="1431232"/>
            <a:chExt cx="1486292" cy="1317287"/>
          </a:xfrm>
        </p:grpSpPr>
        <p:sp>
          <p:nvSpPr>
            <p:cNvPr id="44" name="Freeform 5"/>
            <p:cNvSpPr>
              <a:spLocks/>
            </p:cNvSpPr>
            <p:nvPr/>
          </p:nvSpPr>
          <p:spPr bwMode="auto">
            <a:xfrm>
              <a:off x="1760501"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50"/>
            <p:cNvSpPr/>
            <p:nvPr/>
          </p:nvSpPr>
          <p:spPr>
            <a:xfrm>
              <a:off x="2102575" y="2110921"/>
              <a:ext cx="677108" cy="284693"/>
            </a:xfrm>
            <a:prstGeom prst="rect">
              <a:avLst/>
            </a:prstGeom>
          </p:spPr>
          <p:txBody>
            <a:bodyPr wrap="none" lIns="68580" tIns="34290" rIns="68580" bIns="34290">
              <a:sp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普通话</a:t>
              </a:r>
            </a:p>
          </p:txBody>
        </p:sp>
        <p:grpSp>
          <p:nvGrpSpPr>
            <p:cNvPr id="62" name="组合 61"/>
            <p:cNvGrpSpPr/>
            <p:nvPr/>
          </p:nvGrpSpPr>
          <p:grpSpPr>
            <a:xfrm>
              <a:off x="2366317" y="1694569"/>
              <a:ext cx="273108" cy="313433"/>
              <a:chOff x="2733098" y="4187405"/>
              <a:chExt cx="484675" cy="556238"/>
            </a:xfrm>
            <a:solidFill>
              <a:schemeClr val="accent1"/>
            </a:solidFill>
          </p:grpSpPr>
          <p:sp>
            <p:nvSpPr>
              <p:cNvPr id="63"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4"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5"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6"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7"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8"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9"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0"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1"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2"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3"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4"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5"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6"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7"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8"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9"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grpSp>
      <p:cxnSp>
        <p:nvCxnSpPr>
          <p:cNvPr id="99" name="直接连接符 98"/>
          <p:cNvCxnSpPr/>
          <p:nvPr/>
        </p:nvCxnSpPr>
        <p:spPr>
          <a:xfrm>
            <a:off x="1059503" y="3651870"/>
            <a:ext cx="7024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828855" y="1431232"/>
            <a:ext cx="1486292" cy="1317287"/>
            <a:chOff x="3828855" y="1431232"/>
            <a:chExt cx="1486292" cy="1317287"/>
          </a:xfrm>
        </p:grpSpPr>
        <p:sp>
          <p:nvSpPr>
            <p:cNvPr id="46" name="Freeform 5"/>
            <p:cNvSpPr>
              <a:spLocks/>
            </p:cNvSpPr>
            <p:nvPr/>
          </p:nvSpPr>
          <p:spPr bwMode="auto">
            <a:xfrm>
              <a:off x="3828855"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0" name="组合 79"/>
            <p:cNvGrpSpPr/>
            <p:nvPr/>
          </p:nvGrpSpPr>
          <p:grpSpPr>
            <a:xfrm>
              <a:off x="4428868" y="1741616"/>
              <a:ext cx="321986" cy="219341"/>
              <a:chOff x="4895160" y="4287159"/>
              <a:chExt cx="571418" cy="389258"/>
            </a:xfrm>
            <a:solidFill>
              <a:schemeClr val="accent1"/>
            </a:solidFill>
          </p:grpSpPr>
          <p:sp>
            <p:nvSpPr>
              <p:cNvPr id="81"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2"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3"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4"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5"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6"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7"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8"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9"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102" name="矩形 101"/>
            <p:cNvSpPr/>
            <p:nvPr/>
          </p:nvSpPr>
          <p:spPr>
            <a:xfrm>
              <a:off x="4303234" y="2101396"/>
              <a:ext cx="497572" cy="284693"/>
            </a:xfrm>
            <a:prstGeom prst="rect">
              <a:avLst/>
            </a:prstGeom>
          </p:spPr>
          <p:txBody>
            <a:bodyPr wrap="none" lIns="68580" tIns="34290" rIns="68580" bIns="34290">
              <a:sp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粤语</a:t>
              </a:r>
            </a:p>
          </p:txBody>
        </p:sp>
      </p:grpSp>
      <p:grpSp>
        <p:nvGrpSpPr>
          <p:cNvPr id="4" name="组合 3"/>
          <p:cNvGrpSpPr/>
          <p:nvPr/>
        </p:nvGrpSpPr>
        <p:grpSpPr>
          <a:xfrm>
            <a:off x="5897209" y="1431232"/>
            <a:ext cx="1486292" cy="1317287"/>
            <a:chOff x="5897209" y="1431232"/>
            <a:chExt cx="1486292" cy="1317287"/>
          </a:xfrm>
        </p:grpSpPr>
        <p:sp>
          <p:nvSpPr>
            <p:cNvPr id="48" name="Freeform 5"/>
            <p:cNvSpPr>
              <a:spLocks/>
            </p:cNvSpPr>
            <p:nvPr/>
          </p:nvSpPr>
          <p:spPr bwMode="auto">
            <a:xfrm>
              <a:off x="5897209"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4" name="组合 53"/>
            <p:cNvGrpSpPr/>
            <p:nvPr/>
          </p:nvGrpSpPr>
          <p:grpSpPr>
            <a:xfrm>
              <a:off x="6524878" y="1736422"/>
              <a:ext cx="230951" cy="229729"/>
              <a:chOff x="3856417" y="4248125"/>
              <a:chExt cx="409860" cy="407692"/>
            </a:xfrm>
            <a:solidFill>
              <a:schemeClr val="accent1"/>
            </a:solidFill>
          </p:grpSpPr>
          <p:sp>
            <p:nvSpPr>
              <p:cNvPr id="55"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6"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grpSp>
        <p:sp>
          <p:nvSpPr>
            <p:cNvPr id="103" name="矩形 102"/>
            <p:cNvSpPr/>
            <p:nvPr/>
          </p:nvSpPr>
          <p:spPr>
            <a:xfrm>
              <a:off x="6206836" y="2110921"/>
              <a:ext cx="856645" cy="284693"/>
            </a:xfrm>
            <a:prstGeom prst="rect">
              <a:avLst/>
            </a:prstGeom>
          </p:spPr>
          <p:txBody>
            <a:bodyPr wrap="none" lIns="68580" tIns="34290" rIns="68580" bIns="34290">
              <a:sp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第一外语</a:t>
              </a:r>
            </a:p>
          </p:txBody>
        </p:sp>
      </p:grpSp>
      <p:grpSp>
        <p:nvGrpSpPr>
          <p:cNvPr id="104" name="组合 103"/>
          <p:cNvGrpSpPr/>
          <p:nvPr/>
        </p:nvGrpSpPr>
        <p:grpSpPr>
          <a:xfrm>
            <a:off x="1835696" y="2857548"/>
            <a:ext cx="1435400" cy="734033"/>
            <a:chOff x="746611" y="1597841"/>
            <a:chExt cx="1435400" cy="734033"/>
          </a:xfrm>
        </p:grpSpPr>
        <p:sp>
          <p:nvSpPr>
            <p:cNvPr id="105" name="TextBox 40"/>
            <p:cNvSpPr txBox="1"/>
            <p:nvPr/>
          </p:nvSpPr>
          <p:spPr>
            <a:xfrm>
              <a:off x="746611"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10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accent1"/>
                  </a:solidFill>
                  <a:latin typeface="微软雅黑" panose="020B0503020204020204" pitchFamily="34" charset="-122"/>
                  <a:ea typeface="微软雅黑" panose="020B0503020204020204" pitchFamily="34" charset="-122"/>
                </a:rPr>
                <a:t>标题内容</a:t>
              </a:r>
            </a:p>
          </p:txBody>
        </p:sp>
      </p:grpSp>
      <p:grpSp>
        <p:nvGrpSpPr>
          <p:cNvPr id="110" name="组合 109"/>
          <p:cNvGrpSpPr/>
          <p:nvPr/>
        </p:nvGrpSpPr>
        <p:grpSpPr>
          <a:xfrm>
            <a:off x="3915846" y="2857548"/>
            <a:ext cx="1435400" cy="734033"/>
            <a:chOff x="746611" y="1597841"/>
            <a:chExt cx="1435400" cy="734033"/>
          </a:xfrm>
        </p:grpSpPr>
        <p:sp>
          <p:nvSpPr>
            <p:cNvPr id="111" name="TextBox 40"/>
            <p:cNvSpPr txBox="1"/>
            <p:nvPr/>
          </p:nvSpPr>
          <p:spPr>
            <a:xfrm>
              <a:off x="746611"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112"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accent1"/>
                  </a:solidFill>
                  <a:latin typeface="微软雅黑" panose="020B0503020204020204" pitchFamily="34" charset="-122"/>
                  <a:ea typeface="微软雅黑" panose="020B0503020204020204" pitchFamily="34" charset="-122"/>
                </a:rPr>
                <a:t>标题内容</a:t>
              </a:r>
            </a:p>
          </p:txBody>
        </p:sp>
      </p:grpSp>
      <p:grpSp>
        <p:nvGrpSpPr>
          <p:cNvPr id="113" name="组合 112"/>
          <p:cNvGrpSpPr/>
          <p:nvPr/>
        </p:nvGrpSpPr>
        <p:grpSpPr>
          <a:xfrm>
            <a:off x="6012160" y="2857548"/>
            <a:ext cx="1424099" cy="734033"/>
            <a:chOff x="757912" y="1597841"/>
            <a:chExt cx="1424099" cy="734033"/>
          </a:xfrm>
        </p:grpSpPr>
        <p:sp>
          <p:nvSpPr>
            <p:cNvPr id="114" name="TextBox 40"/>
            <p:cNvSpPr txBox="1"/>
            <p:nvPr/>
          </p:nvSpPr>
          <p:spPr>
            <a:xfrm>
              <a:off x="757912" y="1847126"/>
              <a:ext cx="1296144" cy="4847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单击此处添加文本内容</a:t>
              </a:r>
              <a:endParaRPr lang="en-US" altLang="zh-CN" sz="900" dirty="0">
                <a:solidFill>
                  <a:schemeClr val="accent1"/>
                </a:solidFill>
                <a:latin typeface="微软雅黑" panose="020B0503020204020204" pitchFamily="34" charset="-122"/>
                <a:ea typeface="微软雅黑" panose="020B0503020204020204" pitchFamily="34" charset="-122"/>
              </a:endParaRPr>
            </a:p>
            <a:p>
              <a:endParaRPr lang="zh-CN" altLang="en-US" sz="900" dirty="0">
                <a:solidFill>
                  <a:schemeClr val="accent1"/>
                </a:solidFill>
                <a:latin typeface="微软雅黑" panose="020B0503020204020204" pitchFamily="34" charset="-122"/>
                <a:ea typeface="微软雅黑" panose="020B0503020204020204" pitchFamily="34" charset="-122"/>
              </a:endParaRPr>
            </a:p>
          </p:txBody>
        </p:sp>
        <p:sp>
          <p:nvSpPr>
            <p:cNvPr id="115"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accent1"/>
                  </a:solidFill>
                  <a:latin typeface="微软雅黑" panose="020B0503020204020204" pitchFamily="34" charset="-122"/>
                  <a:ea typeface="微软雅黑" panose="020B0503020204020204" pitchFamily="34" charset="-122"/>
                </a:rPr>
                <a:t>标题内容</a:t>
              </a:r>
            </a:p>
          </p:txBody>
        </p:sp>
      </p:grpSp>
      <p:sp>
        <p:nvSpPr>
          <p:cNvPr id="116" name="矩形 1"/>
          <p:cNvSpPr>
            <a:spLocks noChangeArrowheads="1"/>
          </p:cNvSpPr>
          <p:nvPr/>
        </p:nvSpPr>
        <p:spPr bwMode="auto">
          <a:xfrm>
            <a:off x="1509922" y="3803709"/>
            <a:ext cx="590387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accent1"/>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900" dirty="0">
              <a:solidFill>
                <a:schemeClr val="accent1"/>
              </a:solidFill>
              <a:latin typeface="微软雅黑" pitchFamily="34" charset="-122"/>
              <a:ea typeface="微软雅黑" pitchFamily="34" charset="-122"/>
              <a:sym typeface="微软雅黑" pitchFamily="34" charset="-122"/>
            </a:endParaRPr>
          </a:p>
          <a:p>
            <a:pPr>
              <a:lnSpc>
                <a:spcPct val="150000"/>
              </a:lnSpc>
            </a:pPr>
            <a:endParaRPr lang="zh-CN" altLang="en-US" sz="900" dirty="0">
              <a:solidFill>
                <a:schemeClr val="accent1"/>
              </a:solidFill>
              <a:latin typeface="微软雅黑" pitchFamily="34" charset="-122"/>
              <a:ea typeface="微软雅黑" pitchFamily="34" charset="-122"/>
              <a:sym typeface="微软雅黑" pitchFamily="34" charset="-122"/>
            </a:endParaRPr>
          </a:p>
        </p:txBody>
      </p:sp>
      <p:sp>
        <p:nvSpPr>
          <p:cNvPr id="91" name="Text Box 18"/>
          <p:cNvSpPr txBox="1">
            <a:spLocks noChangeArrowheads="1"/>
          </p:cNvSpPr>
          <p:nvPr/>
        </p:nvSpPr>
        <p:spPr bwMode="gray">
          <a:xfrm>
            <a:off x="3707904" y="267494"/>
            <a:ext cx="1584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语言能力</a:t>
            </a:r>
          </a:p>
        </p:txBody>
      </p:sp>
      <p:cxnSp>
        <p:nvCxnSpPr>
          <p:cNvPr id="9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940152" y="5236046"/>
            <a:ext cx="3096344" cy="369332"/>
          </a:xfrm>
          <a:prstGeom prst="rect">
            <a:avLst/>
          </a:prstGeom>
          <a:noFill/>
        </p:spPr>
        <p:txBody>
          <a:bodyPr wrap="square" rtlCol="0">
            <a:spAutoFit/>
          </a:bodyPr>
          <a:lstStyle/>
          <a:p>
            <a:r>
              <a:rPr lang="zh-CN" altLang="en-US" dirty="0"/>
              <a:t>延时演讲文字，不用可删除</a:t>
            </a:r>
          </a:p>
        </p:txBody>
      </p:sp>
    </p:spTree>
    <p:extLst>
      <p:ext uri="{BB962C8B-B14F-4D97-AF65-F5344CB8AC3E}">
        <p14:creationId xmlns:p14="http://schemas.microsoft.com/office/powerpoint/2010/main" val="30646758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anim calcmode="lin" valueType="num">
                                      <p:cBhvr additive="base">
                                        <p:cTn id="29" dur="500" fill="hold"/>
                                        <p:tgtEl>
                                          <p:spTgt spid="110"/>
                                        </p:tgtEl>
                                        <p:attrNameLst>
                                          <p:attrName>ppt_x</p:attrName>
                                        </p:attrNameLst>
                                      </p:cBhvr>
                                      <p:tavLst>
                                        <p:tav tm="0">
                                          <p:val>
                                            <p:strVal val="#ppt_x"/>
                                          </p:val>
                                        </p:tav>
                                        <p:tav tm="100000">
                                          <p:val>
                                            <p:strVal val="#ppt_x"/>
                                          </p:val>
                                        </p:tav>
                                      </p:tavLst>
                                    </p:anim>
                                    <p:anim calcmode="lin" valueType="num">
                                      <p:cBhvr additive="base">
                                        <p:cTn id="30" dur="500" fill="hold"/>
                                        <p:tgtEl>
                                          <p:spTgt spid="1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additive="base">
                                        <p:cTn id="33" dur="500" fill="hold"/>
                                        <p:tgtEl>
                                          <p:spTgt spid="113"/>
                                        </p:tgtEl>
                                        <p:attrNameLst>
                                          <p:attrName>ppt_x</p:attrName>
                                        </p:attrNameLst>
                                      </p:cBhvr>
                                      <p:tavLst>
                                        <p:tav tm="0">
                                          <p:val>
                                            <p:strVal val="#ppt_x"/>
                                          </p:val>
                                        </p:tav>
                                        <p:tav tm="100000">
                                          <p:val>
                                            <p:strVal val="#ppt_x"/>
                                          </p:val>
                                        </p:tav>
                                      </p:tavLst>
                                    </p:anim>
                                    <p:anim calcmode="lin" valueType="num">
                                      <p:cBhvr additive="base">
                                        <p:cTn id="34" dur="500" fill="hold"/>
                                        <p:tgtEl>
                                          <p:spTgt spid="113"/>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1+#ppt_w/2"/>
                                          </p:val>
                                        </p:tav>
                                        <p:tav tm="100000">
                                          <p:val>
                                            <p:strVal val="#ppt_x"/>
                                          </p:val>
                                        </p:tav>
                                      </p:tavLst>
                                    </p:anim>
                                    <p:anim calcmode="lin" valueType="num">
                                      <p:cBhvr additive="base">
                                        <p:cTn id="43" dur="500" fill="hold"/>
                                        <p:tgtEl>
                                          <p:spTgt spid="11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2000"/>
                                        <p:tgtEl>
                                          <p:spTgt spid="90"/>
                                        </p:tgtEl>
                                      </p:cBhvr>
                                    </p:animEffect>
                                    <p:anim calcmode="lin" valueType="num">
                                      <p:cBhvr>
                                        <p:cTn id="48" dur="2000" fill="hold"/>
                                        <p:tgtEl>
                                          <p:spTgt spid="90"/>
                                        </p:tgtEl>
                                        <p:attrNameLst>
                                          <p:attrName>ppt_x</p:attrName>
                                        </p:attrNameLst>
                                      </p:cBhvr>
                                      <p:tavLst>
                                        <p:tav tm="0">
                                          <p:val>
                                            <p:strVal val="#ppt_x"/>
                                          </p:val>
                                        </p:tav>
                                        <p:tav tm="100000">
                                          <p:val>
                                            <p:strVal val="#ppt_x"/>
                                          </p:val>
                                        </p:tav>
                                      </p:tavLst>
                                    </p:anim>
                                    <p:anim calcmode="lin" valueType="num">
                                      <p:cBhvr>
                                        <p:cTn id="49" dur="2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3314">
      <a:dk1>
        <a:srgbClr val="080808"/>
      </a:dk1>
      <a:lt1>
        <a:srgbClr val="F8F8F8"/>
      </a:lt1>
      <a:dk2>
        <a:srgbClr val="080808"/>
      </a:dk2>
      <a:lt2>
        <a:srgbClr val="080808"/>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9740</TotalTime>
  <Words>2596</Words>
  <Application>Microsoft Office PowerPoint</Application>
  <PresentationFormat>全屏显示(16:9)</PresentationFormat>
  <Paragraphs>357</Paragraphs>
  <Slides>28</Slides>
  <Notes>28</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 Unicode MS</vt:lpstr>
      <vt:lpstr>方正兰亭黑_GBK</vt:lpstr>
      <vt:lpstr>方正兰亭细黑_GBK</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1</cp:revision>
  <dcterms:created xsi:type="dcterms:W3CDTF">2014-06-06T07:22:15Z</dcterms:created>
  <dcterms:modified xsi:type="dcterms:W3CDTF">2021-01-05T16:07:38Z</dcterms:modified>
</cp:coreProperties>
</file>