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7.xml" ContentType="application/vnd.openxmlformats-officedocument.presentationml.notesSlide+xml"/>
  <Override PartName="/ppt/charts/chart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87" r:id="rId2"/>
    <p:sldId id="321"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2" r:id="rId37"/>
    <p:sldId id="323" r:id="rId38"/>
    <p:sldId id="324" r:id="rId39"/>
    <p:sldId id="325" r:id="rId40"/>
    <p:sldId id="329" r:id="rId41"/>
  </p:sldIdLst>
  <p:sldSz cx="12190413" cy="6859588"/>
  <p:notesSz cx="6858000" cy="9144000"/>
  <p:custDataLst>
    <p:tags r:id="rId43"/>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28"/>
    <a:srgbClr val="0051CE"/>
    <a:srgbClr val="0056E2"/>
    <a:srgbClr val="A9E610"/>
    <a:srgbClr val="132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2" autoAdjust="0"/>
    <p:restoredTop sz="94660"/>
  </p:normalViewPr>
  <p:slideViewPr>
    <p:cSldViewPr>
      <p:cViewPr varScale="1">
        <p:scale>
          <a:sx n="81" d="100"/>
          <a:sy n="81" d="100"/>
        </p:scale>
        <p:origin x="149" y="72"/>
      </p:cViewPr>
      <p:guideLst>
        <p:guide orient="horz" pos="2161"/>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7A8-47C2-A0E1-9418C27F59DF}"/>
              </c:ext>
            </c:extLst>
          </c:dPt>
          <c:dPt>
            <c:idx val="1"/>
            <c:bubble3D val="0"/>
            <c:spPr>
              <a:solidFill>
                <a:srgbClr val="01ACBE"/>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7A8-47C2-A0E1-9418C27F59DF}"/>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7A8-47C2-A0E1-9418C27F59DF}"/>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7A8-47C2-A0E1-9418C27F59DF}"/>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07A8-47C2-A0E1-9418C27F59D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980B-4EBA-A4E7-0E6985F24F25}"/>
              </c:ext>
            </c:extLst>
          </c:dPt>
          <c:dPt>
            <c:idx val="1"/>
            <c:bubble3D val="0"/>
            <c:spPr>
              <a:solidFill>
                <a:srgbClr val="FFB85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980B-4EBA-A4E7-0E6985F24F2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980B-4EBA-A4E7-0E6985F24F2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980B-4EBA-A4E7-0E6985F24F25}"/>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980B-4EBA-A4E7-0E6985F24F2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36D9-4B25-9496-4078ACD0F8C4}"/>
              </c:ext>
            </c:extLst>
          </c:dPt>
          <c:dPt>
            <c:idx val="1"/>
            <c:bubble3D val="0"/>
            <c:spPr>
              <a:solidFill>
                <a:srgbClr val="E8707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36D9-4B25-9496-4078ACD0F8C4}"/>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36D9-4B25-9496-4078ACD0F8C4}"/>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36D9-4B25-9496-4078ACD0F8C4}"/>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36D9-4B25-9496-4078ACD0F8C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106"/>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662E-4AD2-8E82-E9BAE7FEE1DC}"/>
              </c:ext>
            </c:extLst>
          </c:dPt>
          <c:dPt>
            <c:idx val="1"/>
            <c:bubble3D val="0"/>
            <c:spPr>
              <a:solidFill>
                <a:srgbClr val="663A77"/>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662E-4AD2-8E82-E9BAE7FEE1DC}"/>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662E-4AD2-8E82-E9BAE7FEE1DC}"/>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662E-4AD2-8E82-E9BAE7FEE1DC}"/>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662E-4AD2-8E82-E9BAE7FEE1D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C2E4-421C-BCDC-72E7CC9F449C}"/>
              </c:ext>
            </c:extLst>
          </c:dPt>
          <c:dPt>
            <c:idx val="1"/>
            <c:bubble3D val="0"/>
            <c:spPr>
              <a:gradFill>
                <a:gsLst>
                  <a:gs pos="100000">
                    <a:srgbClr val="FFCF89"/>
                  </a:gs>
                  <a:gs pos="0">
                    <a:srgbClr val="FFA015"/>
                  </a:gs>
                </a:gsLst>
                <a:lin ang="2700000" scaled="1"/>
              </a:gradFill>
              <a:ln w="19050">
                <a:gradFill flip="none" rotWithShape="1">
                  <a:gsLst>
                    <a:gs pos="0">
                      <a:srgbClr val="FFDBA7"/>
                    </a:gs>
                    <a:gs pos="100000">
                      <a:srgbClr val="FFAC33"/>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C2E4-421C-BCDC-72E7CC9F449C}"/>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C2E4-421C-BCDC-72E7CC9F449C}"/>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C2E4-421C-BCDC-72E7CC9F449C}"/>
              </c:ext>
            </c:extLst>
          </c:dPt>
          <c:dLbls>
            <c:dLbl>
              <c:idx val="0"/>
              <c:delete val="1"/>
              <c:extLst>
                <c:ext xmlns:c15="http://schemas.microsoft.com/office/drawing/2012/chart" uri="{CE6537A1-D6FC-4f65-9D91-7224C49458BB}"/>
                <c:ext xmlns:c16="http://schemas.microsoft.com/office/drawing/2014/chart" uri="{C3380CC4-5D6E-409C-BE32-E72D297353CC}">
                  <c16:uniqueId val="{00000001-C2E4-421C-BCDC-72E7CC9F449C}"/>
                </c:ext>
              </c:extLst>
            </c:dLbl>
            <c:dLbl>
              <c:idx val="1"/>
              <c:layout>
                <c:manualLayout>
                  <c:x val="0.16141801658052701"/>
                  <c:y val="0.24293219601233099"/>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a:solidFill>
                          <a:schemeClr val="bg1"/>
                        </a:solidFill>
                        <a:latin typeface="Impact" panose="020B0806030902050204" pitchFamily="34" charset="0"/>
                      </a:rPr>
                      <a:t>25</a:t>
                    </a:r>
                    <a:r>
                      <a:rPr lang="en-US" altLang="zh-CN" sz="1800" dirty="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E4-421C-BCDC-72E7CC9F449C}"/>
                </c:ext>
              </c:extLst>
            </c:dLbl>
            <c:dLbl>
              <c:idx val="2"/>
              <c:delete val="1"/>
              <c:extLst>
                <c:ext xmlns:c15="http://schemas.microsoft.com/office/drawing/2012/chart" uri="{CE6537A1-D6FC-4f65-9D91-7224C49458BB}"/>
                <c:ext xmlns:c16="http://schemas.microsoft.com/office/drawing/2014/chart" uri="{C3380CC4-5D6E-409C-BE32-E72D297353CC}">
                  <c16:uniqueId val="{00000005-C2E4-421C-BCDC-72E7CC9F449C}"/>
                </c:ext>
              </c:extLst>
            </c:dLbl>
            <c:dLbl>
              <c:idx val="3"/>
              <c:delete val="1"/>
              <c:extLst>
                <c:ext xmlns:c15="http://schemas.microsoft.com/office/drawing/2012/chart" uri="{CE6537A1-D6FC-4f65-9D91-7224C49458BB}"/>
                <c:ext xmlns:c16="http://schemas.microsoft.com/office/drawing/2014/chart" uri="{C3380CC4-5D6E-409C-BE32-E72D297353CC}">
                  <c16:uniqueId val="{00000007-C2E4-421C-BCDC-72E7CC9F449C}"/>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C2E4-421C-BCDC-72E7CC9F44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4B0D-448B-8D11-D80A10E5D98F}"/>
              </c:ext>
            </c:extLst>
          </c:dPt>
          <c:dPt>
            <c:idx val="1"/>
            <c:bubble3D val="0"/>
            <c:spPr>
              <a:gradFill>
                <a:gsLst>
                  <a:gs pos="100000">
                    <a:srgbClr val="01D7ED"/>
                  </a:gs>
                  <a:gs pos="0">
                    <a:srgbClr val="019BAB"/>
                  </a:gs>
                </a:gsLst>
                <a:lin ang="2700000" scaled="1"/>
              </a:gradFill>
              <a:ln w="19050">
                <a:gradFill flip="none" rotWithShape="1">
                  <a:gsLst>
                    <a:gs pos="0">
                      <a:srgbClr val="01D7ED"/>
                    </a:gs>
                    <a:gs pos="100000">
                      <a:srgbClr val="019BAB"/>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4B0D-448B-8D11-D80A10E5D98F}"/>
              </c:ext>
            </c:extLst>
          </c:dPt>
          <c:dPt>
            <c:idx val="2"/>
            <c:bubble3D val="0"/>
            <c:spPr>
              <a:solidFill>
                <a:schemeClr val="accent3"/>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4B0D-448B-8D11-D80A10E5D98F}"/>
              </c:ext>
            </c:extLst>
          </c:dPt>
          <c:dPt>
            <c:idx val="3"/>
            <c:bubble3D val="0"/>
            <c:spPr>
              <a:solidFill>
                <a:schemeClr val="accent4"/>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4B0D-448B-8D11-D80A10E5D98F}"/>
              </c:ext>
            </c:extLst>
          </c:dPt>
          <c:dLbls>
            <c:dLbl>
              <c:idx val="0"/>
              <c:delete val="1"/>
              <c:extLst>
                <c:ext xmlns:c15="http://schemas.microsoft.com/office/drawing/2012/chart" uri="{CE6537A1-D6FC-4f65-9D91-7224C49458BB}"/>
                <c:ext xmlns:c16="http://schemas.microsoft.com/office/drawing/2014/chart" uri="{C3380CC4-5D6E-409C-BE32-E72D297353CC}">
                  <c16:uniqueId val="{00000001-4B0D-448B-8D11-D80A10E5D98F}"/>
                </c:ext>
              </c:extLst>
            </c:dLbl>
            <c:dLbl>
              <c:idx val="1"/>
              <c:layout>
                <c:manualLayout>
                  <c:x val="0.231902598078324"/>
                  <c:y val="-1.0798966810026E-2"/>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a:solidFill>
                          <a:schemeClr val="bg1"/>
                        </a:solidFill>
                        <a:latin typeface="Impact" panose="020B0806030902050204" pitchFamily="34" charset="0"/>
                      </a:rPr>
                      <a:t>50</a:t>
                    </a:r>
                    <a:r>
                      <a:rPr lang="en-US" altLang="zh-CN" sz="1800" dirty="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B0D-448B-8D11-D80A10E5D98F}"/>
                </c:ext>
              </c:extLst>
            </c:dLbl>
            <c:dLbl>
              <c:idx val="2"/>
              <c:delete val="1"/>
              <c:extLst>
                <c:ext xmlns:c15="http://schemas.microsoft.com/office/drawing/2012/chart" uri="{CE6537A1-D6FC-4f65-9D91-7224C49458BB}"/>
                <c:ext xmlns:c16="http://schemas.microsoft.com/office/drawing/2014/chart" uri="{C3380CC4-5D6E-409C-BE32-E72D297353CC}">
                  <c16:uniqueId val="{00000005-4B0D-448B-8D11-D80A10E5D98F}"/>
                </c:ext>
              </c:extLst>
            </c:dLbl>
            <c:dLbl>
              <c:idx val="3"/>
              <c:delete val="1"/>
              <c:extLst>
                <c:ext xmlns:c15="http://schemas.microsoft.com/office/drawing/2012/chart" uri="{CE6537A1-D6FC-4f65-9D91-7224C49458BB}"/>
                <c:ext xmlns:c16="http://schemas.microsoft.com/office/drawing/2014/chart" uri="{C3380CC4-5D6E-409C-BE32-E72D297353CC}">
                  <c16:uniqueId val="{00000007-4B0D-448B-8D11-D80A10E5D98F}"/>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4B0D-448B-8D11-D80A10E5D9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378C-454B-B714-C9393EDE2AA7}"/>
              </c:ext>
            </c:extLst>
          </c:dPt>
          <c:dPt>
            <c:idx val="1"/>
            <c:bubble3D val="0"/>
            <c:spPr>
              <a:gradFill>
                <a:gsLst>
                  <a:gs pos="100000">
                    <a:srgbClr val="F0A2A2"/>
                  </a:gs>
                  <a:gs pos="0">
                    <a:srgbClr val="E45A5A"/>
                  </a:gs>
                </a:gsLst>
                <a:lin ang="2700000" scaled="1"/>
              </a:gradFill>
              <a:ln w="19050">
                <a:gradFill flip="none" rotWithShape="1">
                  <a:gsLst>
                    <a:gs pos="0">
                      <a:srgbClr val="F0A2A2"/>
                    </a:gs>
                    <a:gs pos="100000">
                      <a:srgbClr val="E45A5A"/>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378C-454B-B714-C9393EDE2AA7}"/>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378C-454B-B714-C9393EDE2AA7}"/>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378C-454B-B714-C9393EDE2AA7}"/>
              </c:ext>
            </c:extLst>
          </c:dPt>
          <c:dLbls>
            <c:dLbl>
              <c:idx val="0"/>
              <c:delete val="1"/>
              <c:extLst>
                <c:ext xmlns:c15="http://schemas.microsoft.com/office/drawing/2012/chart" uri="{CE6537A1-D6FC-4f65-9D91-7224C49458BB}"/>
                <c:ext xmlns:c16="http://schemas.microsoft.com/office/drawing/2014/chart" uri="{C3380CC4-5D6E-409C-BE32-E72D297353CC}">
                  <c16:uniqueId val="{00000001-378C-454B-B714-C9393EDE2AA7}"/>
                </c:ext>
              </c:extLst>
            </c:dLbl>
            <c:dLbl>
              <c:idx val="1"/>
              <c:layout>
                <c:manualLayout>
                  <c:x val="0.16494224565541599"/>
                  <c:y val="-0.36236254435569798"/>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a:solidFill>
                          <a:schemeClr val="bg1"/>
                        </a:solidFill>
                        <a:latin typeface="Impact" panose="020B0806030902050204" pitchFamily="34" charset="0"/>
                      </a:rPr>
                      <a:t>75</a:t>
                    </a:r>
                    <a:r>
                      <a:rPr lang="en-US" altLang="zh-CN" sz="1800" dirty="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78C-454B-B714-C9393EDE2AA7}"/>
                </c:ext>
              </c:extLst>
            </c:dLbl>
            <c:dLbl>
              <c:idx val="2"/>
              <c:delete val="1"/>
              <c:extLst>
                <c:ext xmlns:c15="http://schemas.microsoft.com/office/drawing/2012/chart" uri="{CE6537A1-D6FC-4f65-9D91-7224C49458BB}"/>
                <c:ext xmlns:c16="http://schemas.microsoft.com/office/drawing/2014/chart" uri="{C3380CC4-5D6E-409C-BE32-E72D297353CC}">
                  <c16:uniqueId val="{00000005-378C-454B-B714-C9393EDE2AA7}"/>
                </c:ext>
              </c:extLst>
            </c:dLbl>
            <c:dLbl>
              <c:idx val="3"/>
              <c:delete val="1"/>
              <c:extLst>
                <c:ext xmlns:c15="http://schemas.microsoft.com/office/drawing/2012/chart" uri="{CE6537A1-D6FC-4f65-9D91-7224C49458BB}"/>
                <c:ext xmlns:c16="http://schemas.microsoft.com/office/drawing/2014/chart" uri="{C3380CC4-5D6E-409C-BE32-E72D297353CC}">
                  <c16:uniqueId val="{00000007-378C-454B-B714-C9393EDE2AA7}"/>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378C-454B-B714-C9393EDE2A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27"/>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74AE-4694-BECE-7D6743FF4852}"/>
              </c:ext>
            </c:extLst>
          </c:dPt>
          <c:dPt>
            <c:idx val="1"/>
            <c:bubble3D val="0"/>
            <c:spPr>
              <a:gradFill>
                <a:gsLst>
                  <a:gs pos="100000">
                    <a:srgbClr val="9154AA"/>
                  </a:gs>
                  <a:gs pos="0">
                    <a:srgbClr val="593268"/>
                  </a:gs>
                </a:gsLst>
                <a:lin ang="2700000" scaled="1"/>
              </a:gradFill>
              <a:ln w="19050">
                <a:gradFill flip="none" rotWithShape="1">
                  <a:gsLst>
                    <a:gs pos="0">
                      <a:srgbClr val="9154AA"/>
                    </a:gs>
                    <a:gs pos="100000">
                      <a:srgbClr val="593268"/>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74AE-4694-BECE-7D6743FF4852}"/>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74AE-4694-BECE-7D6743FF4852}"/>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74AE-4694-BECE-7D6743FF4852}"/>
              </c:ext>
            </c:extLst>
          </c:dPt>
          <c:dLbls>
            <c:dLbl>
              <c:idx val="0"/>
              <c:delete val="1"/>
              <c:extLst>
                <c:ext xmlns:c15="http://schemas.microsoft.com/office/drawing/2012/chart" uri="{CE6537A1-D6FC-4f65-9D91-7224C49458BB}"/>
                <c:ext xmlns:c16="http://schemas.microsoft.com/office/drawing/2014/chart" uri="{C3380CC4-5D6E-409C-BE32-E72D297353CC}">
                  <c16:uniqueId val="{00000001-74AE-4694-BECE-7D6743FF4852}"/>
                </c:ext>
              </c:extLst>
            </c:dLbl>
            <c:dLbl>
              <c:idx val="1"/>
              <c:layout>
                <c:manualLayout>
                  <c:x val="0.19489819279198001"/>
                  <c:y val="-0.22691242246149301"/>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a:solidFill>
                          <a:schemeClr val="bg1"/>
                        </a:solidFill>
                        <a:latin typeface="Impact" panose="020B0806030902050204" pitchFamily="34" charset="0"/>
                      </a:rPr>
                      <a:t>90</a:t>
                    </a:r>
                    <a:r>
                      <a:rPr lang="en-US" altLang="zh-CN" sz="1800" dirty="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3853758368309699"/>
                      <c:h val="0.336142303648228"/>
                    </c:manualLayout>
                  </c15:layout>
                  <c15:showDataLabelsRange val="0"/>
                </c:ext>
                <c:ext xmlns:c16="http://schemas.microsoft.com/office/drawing/2014/chart" uri="{C3380CC4-5D6E-409C-BE32-E72D297353CC}">
                  <c16:uniqueId val="{00000003-74AE-4694-BECE-7D6743FF4852}"/>
                </c:ext>
              </c:extLst>
            </c:dLbl>
            <c:dLbl>
              <c:idx val="2"/>
              <c:delete val="1"/>
              <c:extLst>
                <c:ext xmlns:c15="http://schemas.microsoft.com/office/drawing/2012/chart" uri="{CE6537A1-D6FC-4f65-9D91-7224C49458BB}"/>
                <c:ext xmlns:c16="http://schemas.microsoft.com/office/drawing/2014/chart" uri="{C3380CC4-5D6E-409C-BE32-E72D297353CC}">
                  <c16:uniqueId val="{00000005-74AE-4694-BECE-7D6743FF4852}"/>
                </c:ext>
              </c:extLst>
            </c:dLbl>
            <c:dLbl>
              <c:idx val="3"/>
              <c:delete val="1"/>
              <c:extLst>
                <c:ext xmlns:c15="http://schemas.microsoft.com/office/drawing/2012/chart" uri="{CE6537A1-D6FC-4f65-9D91-7224C49458BB}"/>
                <c:ext xmlns:c16="http://schemas.microsoft.com/office/drawing/2014/chart" uri="{C3380CC4-5D6E-409C-BE32-E72D297353CC}">
                  <c16:uniqueId val="{00000007-74AE-4694-BECE-7D6743FF4852}"/>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74AE-4694-BECE-7D6743FF48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标题 1</c:v>
                </c:pt>
              </c:strCache>
            </c:strRef>
          </c:tx>
          <c:spPr>
            <a:solidFill>
              <a:srgbClr val="FFB954"/>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invertIfNegative val="0"/>
          <c:dPt>
            <c:idx val="0"/>
            <c:invertIfNegative val="0"/>
            <c:bubble3D val="0"/>
            <c:spPr>
              <a:solidFill>
                <a:srgbClr val="FFB850"/>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extLst>
              <c:ext xmlns:c16="http://schemas.microsoft.com/office/drawing/2014/chart" uri="{C3380CC4-5D6E-409C-BE32-E72D297353CC}">
                <c16:uniqueId val="{00000001-5A5F-4584-B5DA-38B989EC78D5}"/>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Sheet1!$B$2:$B$5</c:f>
              <c:numCache>
                <c:formatCode>General</c:formatCode>
                <c:ptCount val="4"/>
                <c:pt idx="0">
                  <c:v>100</c:v>
                </c:pt>
                <c:pt idx="1">
                  <c:v>90</c:v>
                </c:pt>
                <c:pt idx="2">
                  <c:v>72</c:v>
                </c:pt>
                <c:pt idx="3">
                  <c:v>60</c:v>
                </c:pt>
              </c:numCache>
            </c:numRef>
          </c:val>
          <c:extLst>
            <c:ext xmlns:c16="http://schemas.microsoft.com/office/drawing/2014/chart" uri="{C3380CC4-5D6E-409C-BE32-E72D297353CC}">
              <c16:uniqueId val="{00000002-5A5F-4584-B5DA-38B989EC78D5}"/>
            </c:ext>
          </c:extLst>
        </c:ser>
        <c:ser>
          <c:idx val="1"/>
          <c:order val="1"/>
          <c:tx>
            <c:strRef>
              <c:f>Sheet1!$C$1</c:f>
              <c:strCache>
                <c:ptCount val="1"/>
                <c:pt idx="0">
                  <c:v>标题 2</c:v>
                </c:pt>
              </c:strCache>
            </c:strRef>
          </c:tx>
          <c:spPr>
            <a:solidFill>
              <a:srgbClr val="E87071"/>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Sheet1!$C$2:$C$5</c:f>
              <c:numCache>
                <c:formatCode>General</c:formatCode>
                <c:ptCount val="4"/>
                <c:pt idx="0">
                  <c:v>90</c:v>
                </c:pt>
                <c:pt idx="1">
                  <c:v>70</c:v>
                </c:pt>
                <c:pt idx="2">
                  <c:v>53</c:v>
                </c:pt>
                <c:pt idx="3">
                  <c:v>40</c:v>
                </c:pt>
              </c:numCache>
            </c:numRef>
          </c:val>
          <c:extLst>
            <c:ext xmlns:c16="http://schemas.microsoft.com/office/drawing/2014/chart" uri="{C3380CC4-5D6E-409C-BE32-E72D297353CC}">
              <c16:uniqueId val="{00000003-5A5F-4584-B5DA-38B989EC78D5}"/>
            </c:ext>
          </c:extLst>
        </c:ser>
        <c:ser>
          <c:idx val="2"/>
          <c:order val="2"/>
          <c:tx>
            <c:strRef>
              <c:f>Sheet1!$D$1</c:f>
              <c:strCache>
                <c:ptCount val="1"/>
                <c:pt idx="0">
                  <c:v>标题 3</c:v>
                </c:pt>
              </c:strCache>
            </c:strRef>
          </c:tx>
          <c:spPr>
            <a:solidFill>
              <a:srgbClr val="01ACBE"/>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Sheet1!$D$2:$D$5</c:f>
              <c:numCache>
                <c:formatCode>General</c:formatCode>
                <c:ptCount val="4"/>
                <c:pt idx="0">
                  <c:v>60</c:v>
                </c:pt>
                <c:pt idx="1">
                  <c:v>80</c:v>
                </c:pt>
                <c:pt idx="2">
                  <c:v>90</c:v>
                </c:pt>
                <c:pt idx="3">
                  <c:v>40</c:v>
                </c:pt>
              </c:numCache>
            </c:numRef>
          </c:val>
          <c:extLst>
            <c:ext xmlns:c16="http://schemas.microsoft.com/office/drawing/2014/chart" uri="{C3380CC4-5D6E-409C-BE32-E72D297353CC}">
              <c16:uniqueId val="{00000004-5A5F-4584-B5DA-38B989EC78D5}"/>
            </c:ext>
          </c:extLst>
        </c:ser>
        <c:ser>
          <c:idx val="3"/>
          <c:order val="3"/>
          <c:tx>
            <c:strRef>
              <c:f>Sheet1!$E$1</c:f>
              <c:strCache>
                <c:ptCount val="1"/>
                <c:pt idx="0">
                  <c:v>标题4</c:v>
                </c:pt>
              </c:strCache>
            </c:strRef>
          </c:tx>
          <c:spPr>
            <a:solidFill>
              <a:srgbClr val="663A77"/>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LiHei Pro" panose="020B0500000000000000" pitchFamily="34" charset="-122"/>
                    <a:ea typeface="LiHei Pro" panose="020B05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Sheet1!$E$2:$E$5</c:f>
              <c:numCache>
                <c:formatCode>General</c:formatCode>
                <c:ptCount val="4"/>
                <c:pt idx="0">
                  <c:v>90</c:v>
                </c:pt>
                <c:pt idx="1">
                  <c:v>100</c:v>
                </c:pt>
                <c:pt idx="2">
                  <c:v>50</c:v>
                </c:pt>
                <c:pt idx="3">
                  <c:v>70</c:v>
                </c:pt>
              </c:numCache>
            </c:numRef>
          </c:val>
          <c:extLst>
            <c:ext xmlns:c16="http://schemas.microsoft.com/office/drawing/2014/chart" uri="{C3380CC4-5D6E-409C-BE32-E72D297353CC}">
              <c16:uniqueId val="{00000005-5A5F-4584-B5DA-38B989EC78D5}"/>
            </c:ext>
          </c:extLst>
        </c:ser>
        <c:dLbls>
          <c:showLegendKey val="0"/>
          <c:showVal val="1"/>
          <c:showCatName val="0"/>
          <c:showSerName val="0"/>
          <c:showPercent val="0"/>
          <c:showBubbleSize val="0"/>
        </c:dLbls>
        <c:gapWidth val="219"/>
        <c:overlap val="-27"/>
        <c:axId val="349954048"/>
        <c:axId val="349955584"/>
      </c:barChart>
      <c:catAx>
        <c:axId val="34995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endParaRPr lang="zh-CN"/>
          </a:p>
        </c:txPr>
        <c:crossAx val="349955584"/>
        <c:crosses val="autoZero"/>
        <c:auto val="1"/>
        <c:lblAlgn val="ctr"/>
        <c:lblOffset val="100"/>
        <c:noMultiLvlLbl val="0"/>
      </c:catAx>
      <c:valAx>
        <c:axId val="349955584"/>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mpact" panose="020B0806030902050204" pitchFamily="34" charset="0"/>
                <a:ea typeface="+mn-ea"/>
                <a:cs typeface="+mn-cs"/>
              </a:defRPr>
            </a:pPr>
            <a:endParaRPr lang="zh-CN"/>
          </a:p>
        </c:txPr>
        <c:crossAx val="349954048"/>
        <c:crosses val="autoZero"/>
        <c:crossBetween val="between"/>
      </c:valAx>
      <c:spPr>
        <a:noFill/>
        <a:ln>
          <a:noFill/>
        </a:ln>
        <a:effectLst/>
      </c:spPr>
    </c:plotArea>
    <c:legend>
      <c:legendPos val="b"/>
      <c:layout>
        <c:manualLayout>
          <c:xMode val="edge"/>
          <c:yMode val="edge"/>
          <c:x val="0.29060910270678503"/>
          <c:y val="0.88136440506389402"/>
          <c:w val="0.47056016230266101"/>
          <c:h val="0.114854347541296"/>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时尚中黑简体" panose="01010104010101010101" pitchFamily="2" charset="-122"/>
              <a:ea typeface="时尚中黑简体" panose="01010104010101010101" pitchFamily="2"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942AF-9D69-4B6B-A8A7-3BEC94285EF3}" type="datetimeFigureOut">
              <a:rPr lang="zh-CN" altLang="en-US" smtClean="0"/>
              <a:t>2021/1/19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3E5-E22C-4DE5-A2B1-A8E70D111F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E3E5-E22C-4DE5-A2B1-A8E70D111F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23E3E5-E22C-4DE5-A2B1-A8E70D111F53}"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1"/>
            <a:ext cx="10361851" cy="1470366"/>
          </a:xfrm>
          <a:prstGeom prst="rect">
            <a:avLst/>
          </a:prstGeom>
        </p:spPr>
        <p:txBody>
          <a:bodyPr lIns="121917" tIns="60958" rIns="121917" bIns="60958"/>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5" name="页脚占位符 4"/>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a:prstGeom prst="rect">
            <a:avLst/>
          </a:prstGeom>
        </p:spPr>
        <p:txBody>
          <a:bodyPr lIns="121917" tIns="60958" rIns="121917" bIns="60958"/>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5" name="页脚占位符 4"/>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28653"/>
            <a:ext cx="2742843" cy="4877929"/>
          </a:xfrm>
          <a:prstGeom prst="rect">
            <a:avLst/>
          </a:prstGeom>
        </p:spPr>
        <p:txBody>
          <a:bodyPr vert="eaVert" lIns="121917" tIns="60958" rIns="121917" bIns="60958"/>
          <a:lstStyle/>
          <a:p>
            <a:r>
              <a:rPr lang="zh-CN" altLang="en-US"/>
              <a:t>单击此处编辑母版标题样式</a:t>
            </a:r>
          </a:p>
        </p:txBody>
      </p:sp>
      <p:sp>
        <p:nvSpPr>
          <p:cNvPr id="3" name="竖排文字占位符 2"/>
          <p:cNvSpPr>
            <a:spLocks noGrp="1"/>
          </p:cNvSpPr>
          <p:nvPr>
            <p:ph type="body" orient="vert" idx="1"/>
          </p:nvPr>
        </p:nvSpPr>
        <p:spPr>
          <a:xfrm>
            <a:off x="609521" y="228653"/>
            <a:ext cx="8025355" cy="487792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5" name="页脚占位符 4"/>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1"/>
          <p:cNvCxnSpPr/>
          <p:nvPr userDrawn="1"/>
        </p:nvCxnSpPr>
        <p:spPr>
          <a:xfrm flipH="1">
            <a:off x="0" y="909514"/>
            <a:ext cx="12190414" cy="0"/>
          </a:xfrm>
          <a:prstGeom prst="line">
            <a:avLst/>
          </a:prstGeom>
          <a:ln w="63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3"/>
            <a:ext cx="10361851" cy="1362391"/>
          </a:xfrm>
          <a:prstGeom prst="rect">
            <a:avLst/>
          </a:prstGeom>
        </p:spPr>
        <p:txBody>
          <a:bodyPr lIns="121917" tIns="60958" rIns="121917" bIns="60958"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5" name="页脚占位符 4"/>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a:prstGeom prst="rect">
            <a:avLst/>
          </a:prstGeom>
        </p:spPr>
        <p:txBody>
          <a:bodyPr lIns="121917" tIns="60958" rIns="121917" bIns="60958"/>
          <a:lstStyle/>
          <a:p>
            <a:r>
              <a:rPr lang="zh-CN" altLang="en-US"/>
              <a:t>单击此处编辑母版标题样式</a:t>
            </a:r>
          </a:p>
        </p:txBody>
      </p:sp>
      <p:sp>
        <p:nvSpPr>
          <p:cNvPr id="3" name="内容占位符 2"/>
          <p:cNvSpPr>
            <a:spLocks noGrp="1"/>
          </p:cNvSpPr>
          <p:nvPr>
            <p:ph sz="half" idx="1"/>
          </p:nvPr>
        </p:nvSpPr>
        <p:spPr>
          <a:xfrm>
            <a:off x="609521" y="1333810"/>
            <a:ext cx="5384099" cy="377277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333810"/>
            <a:ext cx="5384099" cy="377277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6" name="页脚占位符 5"/>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7" name="灯片编号占位符 6"/>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a:prstGeom prst="rect">
            <a:avLst/>
          </a:prstGeom>
        </p:spPr>
        <p:txBody>
          <a:bodyPr lIns="121917" tIns="60958" rIns="121917" bIns="60958"/>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4"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4"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8" name="页脚占位符 7"/>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9" name="灯片编号占位符 8"/>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2"/>
            <a:ext cx="10971372" cy="1143265"/>
          </a:xfrm>
          <a:prstGeom prst="rect">
            <a:avLst/>
          </a:prstGeom>
        </p:spPr>
        <p:txBody>
          <a:bodyPr lIns="121917" tIns="60958" rIns="121917" bIns="60958"/>
          <a:lstStyle/>
          <a:p>
            <a:r>
              <a:rPr lang="zh-CN" altLang="en-US"/>
              <a:t>单击此处编辑母版标题样式</a:t>
            </a:r>
          </a:p>
        </p:txBody>
      </p:sp>
      <p:sp>
        <p:nvSpPr>
          <p:cNvPr id="3" name="日期占位符 2"/>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4" name="页脚占位符 3"/>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5" name="灯片编号占位符 4"/>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3" name="页脚占位符 2"/>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4" name="灯片编号占位符 3"/>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4" y="273114"/>
            <a:ext cx="4010562" cy="1162320"/>
          </a:xfrm>
          <a:prstGeom prst="rect">
            <a:avLst/>
          </a:prstGeom>
        </p:spPr>
        <p:txBody>
          <a:bodyPr lIns="121917" tIns="60958" rIns="121917" bIns="60958"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4" y="1435434"/>
            <a:ext cx="4010562"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6" name="页脚占位符 5"/>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7" name="灯片编号占位符 6"/>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70"/>
          </a:xfrm>
          <a:prstGeom prst="rect">
            <a:avLst/>
          </a:prstGeom>
        </p:spPr>
        <p:txBody>
          <a:bodyPr lIns="121917" tIns="60958" rIns="121917" bIns="60958"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521" y="6357824"/>
            <a:ext cx="2844430" cy="365210"/>
          </a:xfrm>
          <a:prstGeom prst="rect">
            <a:avLst/>
          </a:prstGeom>
        </p:spPr>
        <p:txBody>
          <a:bodyPr lIns="121917" tIns="60958" rIns="121917" bIns="60958"/>
          <a:lstStyle/>
          <a:p>
            <a:fld id="{64C4374E-EF07-4F6A-AB50-83864589AC47}" type="datetimeFigureOut">
              <a:rPr lang="zh-CN" altLang="en-US" smtClean="0"/>
              <a:t>2021/1/19</a:t>
            </a:fld>
            <a:endParaRPr lang="zh-CN" altLang="en-US"/>
          </a:p>
        </p:txBody>
      </p:sp>
      <p:sp>
        <p:nvSpPr>
          <p:cNvPr id="6" name="页脚占位符 5"/>
          <p:cNvSpPr>
            <a:spLocks noGrp="1"/>
          </p:cNvSpPr>
          <p:nvPr>
            <p:ph type="ftr" sz="quarter" idx="11"/>
          </p:nvPr>
        </p:nvSpPr>
        <p:spPr>
          <a:xfrm>
            <a:off x="4165058" y="6357824"/>
            <a:ext cx="3860297" cy="365210"/>
          </a:xfrm>
          <a:prstGeom prst="rect">
            <a:avLst/>
          </a:prstGeom>
        </p:spPr>
        <p:txBody>
          <a:bodyPr lIns="121917" tIns="60958" rIns="121917" bIns="60958"/>
          <a:lstStyle/>
          <a:p>
            <a:endParaRPr lang="zh-CN" altLang="en-US"/>
          </a:p>
        </p:txBody>
      </p:sp>
      <p:sp>
        <p:nvSpPr>
          <p:cNvPr id="7" name="灯片编号占位符 6"/>
          <p:cNvSpPr>
            <a:spLocks noGrp="1"/>
          </p:cNvSpPr>
          <p:nvPr>
            <p:ph type="sldNum" sz="quarter" idx="12"/>
          </p:nvPr>
        </p:nvSpPr>
        <p:spPr>
          <a:xfrm>
            <a:off x="8736463" y="6357824"/>
            <a:ext cx="2844430" cy="365210"/>
          </a:xfrm>
          <a:prstGeom prst="rect">
            <a:avLst/>
          </a:prstGeom>
        </p:spPr>
        <p:txBody>
          <a:bodyPr lIns="121917" tIns="60958" rIns="121917" bIns="60958"/>
          <a:lstStyle/>
          <a:p>
            <a:fld id="{2E8728EF-6CA9-4F2A-AA4B-AA1B3593FDF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0" y="-8908"/>
            <a:ext cx="12217126" cy="686849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2"/>
          <p:cNvSpPr>
            <a:spLocks noGrp="1"/>
          </p:cNvSpPr>
          <p:nvPr>
            <p:ph type="body" idx="1"/>
          </p:nvPr>
        </p:nvSpPr>
        <p:spPr>
          <a:xfrm>
            <a:off x="609521" y="1600570"/>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grpSp>
        <p:nvGrpSpPr>
          <p:cNvPr id="6" name="组合 5"/>
          <p:cNvGrpSpPr/>
          <p:nvPr userDrawn="1"/>
        </p:nvGrpSpPr>
        <p:grpSpPr>
          <a:xfrm>
            <a:off x="550590" y="266807"/>
            <a:ext cx="2808312" cy="576064"/>
            <a:chOff x="406574" y="333450"/>
            <a:chExt cx="2808312" cy="576064"/>
          </a:xfrm>
        </p:grpSpPr>
        <p:sp>
          <p:nvSpPr>
            <p:cNvPr id="7" name="圆角矩形 6"/>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userDrawn="1"/>
          </p:nvSpPr>
          <p:spPr>
            <a:xfrm>
              <a:off x="563500" y="442761"/>
              <a:ext cx="1980029" cy="400110"/>
            </a:xfrm>
            <a:prstGeom prst="rect">
              <a:avLst/>
            </a:prstGeom>
            <a:noFill/>
          </p:spPr>
          <p:txBody>
            <a:bodyPr wrap="none" rtlCol="0">
              <a:spAutoFit/>
            </a:bodyPr>
            <a:lstStyle/>
            <a:p>
              <a:r>
                <a:rPr lang="zh-CN" altLang="en-US" sz="2000" dirty="0">
                  <a:solidFill>
                    <a:srgbClr val="C00000"/>
                  </a:solidFill>
                  <a:effectLst/>
                  <a:latin typeface="方正准圆简体" panose="02010601030101010101" pitchFamily="2" charset="-122"/>
                  <a:ea typeface="方正准圆简体" panose="02010601030101010101" pitchFamily="2" charset="-122"/>
                </a:rPr>
                <a:t>添加主标题文字</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315119" y="3466711"/>
            <a:ext cx="4991905" cy="697788"/>
          </a:xfrm>
          <a:prstGeom prst="rect">
            <a:avLst/>
          </a:prstGeom>
          <a:noFill/>
        </p:spPr>
        <p:txBody>
          <a:bodyPr wrap="square" lIns="121917" tIns="60958" rIns="121917" bIns="60958">
            <a:spAutoFit/>
          </a:bodyPr>
          <a:lstStyle/>
          <a:p>
            <a:pPr algn="ctr"/>
            <a:r>
              <a:rPr lang="en-US" altLang="zh-CN" sz="3700" dirty="0">
                <a:solidFill>
                  <a:schemeClr val="tx2">
                    <a:lumMod val="75000"/>
                  </a:schemeClr>
                </a:solidFill>
                <a:latin typeface="微软雅黑" panose="020B0503020204020204" charset="-122"/>
                <a:ea typeface="微软雅黑" panose="020B0503020204020204" charset="-122"/>
                <a:cs typeface="微软雅黑" panose="020B0503020204020204" charset="-122"/>
              </a:rPr>
              <a:t>POWER POINT</a:t>
            </a:r>
            <a:endParaRPr lang="zh-CN" altLang="en-US" sz="3700" dirty="0">
              <a:solidFill>
                <a:schemeClr val="tx2">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2" name="商务一.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679062" y="-487793"/>
            <a:ext cx="1083592" cy="975586"/>
          </a:xfrm>
          <a:prstGeom prst="rect">
            <a:avLst/>
          </a:prstGeom>
        </p:spPr>
      </p:pic>
      <p:sp>
        <p:nvSpPr>
          <p:cNvPr id="23" name="矩形 22"/>
          <p:cNvSpPr/>
          <p:nvPr/>
        </p:nvSpPr>
        <p:spPr>
          <a:xfrm>
            <a:off x="1918742" y="2368836"/>
            <a:ext cx="7784660" cy="1046436"/>
          </a:xfrm>
          <a:prstGeom prst="rect">
            <a:avLst/>
          </a:prstGeom>
          <a:noFill/>
        </p:spPr>
        <p:txBody>
          <a:bodyPr wrap="square" lIns="121917" tIns="60958" rIns="121917" bIns="60958">
            <a:spAutoFit/>
          </a:bodyPr>
          <a:lstStyle/>
          <a:p>
            <a:pPr algn="ctr"/>
            <a:r>
              <a:rPr lang="zh-CN" altLang="en-US" sz="6000" b="1" dirty="0">
                <a:solidFill>
                  <a:schemeClr val="tx2">
                    <a:lumMod val="75000"/>
                  </a:schemeClr>
                </a:solidFill>
                <a:latin typeface="微软雅黑" panose="020B0503020204020204" charset="-122"/>
                <a:ea typeface="微软雅黑" panose="020B0503020204020204" charset="-122"/>
                <a:cs typeface="造字工房版黑（非商用） 常规体"/>
              </a:rPr>
              <a:t>竞聘报告岗位竞聘</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4"/>
                                        </p:tgtEl>
                                        <p:attrNameLst>
                                          <p:attrName>ppt_y</p:attrName>
                                        </p:attrNameLst>
                                      </p:cBhvr>
                                      <p:tavLst>
                                        <p:tav tm="0">
                                          <p:val>
                                            <p:strVal val="#ppt_y"/>
                                          </p:val>
                                        </p:tav>
                                        <p:tav tm="100000">
                                          <p:val>
                                            <p:strVal val="#ppt_y"/>
                                          </p:val>
                                        </p:tav>
                                      </p:tavLst>
                                    </p:anim>
                                    <p:anim calcmode="lin" valueType="num">
                                      <p:cBhvr>
                                        <p:cTn id="1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4"/>
                                        </p:tgtEl>
                                      </p:cBhvr>
                                    </p:animEffect>
                                  </p:childTnLst>
                                </p:cTn>
                              </p:par>
                            </p:childTnLst>
                          </p:cTn>
                        </p:par>
                        <p:par>
                          <p:cTn id="15" fill="hold">
                            <p:stCondLst>
                              <p:cond delay="1001"/>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
                                        </p:tgtEl>
                                        <p:attrNameLst>
                                          <p:attrName>ppt_y</p:attrName>
                                        </p:attrNameLst>
                                      </p:cBhvr>
                                      <p:tavLst>
                                        <p:tav tm="0">
                                          <p:val>
                                            <p:strVal val="#ppt_y"/>
                                          </p:val>
                                        </p:tav>
                                        <p:tav tm="100000">
                                          <p:val>
                                            <p:strVal val="#ppt_y"/>
                                          </p:val>
                                        </p:tav>
                                      </p:tavLst>
                                    </p:anim>
                                    <p:anim calcmode="lin" valueType="num">
                                      <p:cBhvr>
                                        <p:cTn id="2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14"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1" name="组合 530"/>
          <p:cNvGrpSpPr/>
          <p:nvPr/>
        </p:nvGrpSpPr>
        <p:grpSpPr>
          <a:xfrm>
            <a:off x="927862" y="1428650"/>
            <a:ext cx="2145159" cy="2145160"/>
            <a:chOff x="1367367" y="1923540"/>
            <a:chExt cx="2091076" cy="2091076"/>
          </a:xfrm>
        </p:grpSpPr>
        <p:pic>
          <p:nvPicPr>
            <p:cNvPr id="532" name="图片 5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218" y="2248565"/>
              <a:ext cx="1921373" cy="1441029"/>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533" name="组合 532"/>
            <p:cNvGrpSpPr/>
            <p:nvPr/>
          </p:nvGrpSpPr>
          <p:grpSpPr>
            <a:xfrm>
              <a:off x="1367367" y="1923540"/>
              <a:ext cx="2091076" cy="2091076"/>
              <a:chOff x="4742449" y="2216782"/>
              <a:chExt cx="3801476" cy="3801476"/>
            </a:xfrm>
          </p:grpSpPr>
          <p:sp>
            <p:nvSpPr>
              <p:cNvPr id="534" name="任意多边形 533"/>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5" name="圆角矩形 534"/>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6" name="圆角矩形 535"/>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37" name="组合 536"/>
          <p:cNvGrpSpPr/>
          <p:nvPr/>
        </p:nvGrpSpPr>
        <p:grpSpPr>
          <a:xfrm>
            <a:off x="3656604" y="1428650"/>
            <a:ext cx="2145159" cy="2145160"/>
            <a:chOff x="3751324" y="1923540"/>
            <a:chExt cx="2091076" cy="2091076"/>
          </a:xfrm>
        </p:grpSpPr>
        <p:pic>
          <p:nvPicPr>
            <p:cNvPr id="538" name="图片 5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7120" y="2328622"/>
              <a:ext cx="1921373" cy="1280914"/>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539" name="组合 538"/>
            <p:cNvGrpSpPr/>
            <p:nvPr/>
          </p:nvGrpSpPr>
          <p:grpSpPr>
            <a:xfrm>
              <a:off x="3751324" y="1923540"/>
              <a:ext cx="2091076" cy="2091076"/>
              <a:chOff x="4742449" y="2216782"/>
              <a:chExt cx="3801476" cy="3801476"/>
            </a:xfrm>
          </p:grpSpPr>
          <p:sp>
            <p:nvSpPr>
              <p:cNvPr id="540" name="任意多边形 539"/>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1" name="圆角矩形 540"/>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2" name="圆角矩形 541"/>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43" name="组合 542"/>
          <p:cNvGrpSpPr/>
          <p:nvPr/>
        </p:nvGrpSpPr>
        <p:grpSpPr>
          <a:xfrm>
            <a:off x="6381097" y="1428650"/>
            <a:ext cx="2153652" cy="2145160"/>
            <a:chOff x="6258959" y="1923540"/>
            <a:chExt cx="2099355" cy="2091076"/>
          </a:xfrm>
        </p:grpSpPr>
        <p:pic>
          <p:nvPicPr>
            <p:cNvPr id="544" name="图片 5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941" y="2328054"/>
              <a:ext cx="1921373" cy="1282054"/>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545" name="组合 544"/>
            <p:cNvGrpSpPr/>
            <p:nvPr/>
          </p:nvGrpSpPr>
          <p:grpSpPr>
            <a:xfrm>
              <a:off x="6258959" y="1923540"/>
              <a:ext cx="2091076" cy="2091076"/>
              <a:chOff x="4742449" y="2216782"/>
              <a:chExt cx="3801476" cy="3801476"/>
            </a:xfrm>
          </p:grpSpPr>
          <p:sp>
            <p:nvSpPr>
              <p:cNvPr id="546" name="任意多边形 545"/>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7" name="圆角矩形 546"/>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8" name="圆角矩形 547"/>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49" name="组合 548"/>
          <p:cNvGrpSpPr/>
          <p:nvPr/>
        </p:nvGrpSpPr>
        <p:grpSpPr>
          <a:xfrm>
            <a:off x="9109189" y="1428650"/>
            <a:ext cx="2154950" cy="2145160"/>
            <a:chOff x="8787513" y="1923540"/>
            <a:chExt cx="2100620" cy="2091076"/>
          </a:xfrm>
        </p:grpSpPr>
        <p:pic>
          <p:nvPicPr>
            <p:cNvPr id="550" name="图片 5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6762" y="2328053"/>
              <a:ext cx="1921371" cy="1282053"/>
            </a:xfrm>
            <a:custGeom>
              <a:avLst/>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551" name="组合 550"/>
            <p:cNvGrpSpPr/>
            <p:nvPr/>
          </p:nvGrpSpPr>
          <p:grpSpPr>
            <a:xfrm>
              <a:off x="8787513" y="1923540"/>
              <a:ext cx="2091076" cy="2091076"/>
              <a:chOff x="4742449" y="2216782"/>
              <a:chExt cx="3801476" cy="3801476"/>
            </a:xfrm>
          </p:grpSpPr>
          <p:sp>
            <p:nvSpPr>
              <p:cNvPr id="552" name="任意多边形 551"/>
              <p:cNvSpPr/>
              <p:nvPr/>
            </p:nvSpPr>
            <p:spPr>
              <a:xfrm>
                <a:off x="4742449" y="2216782"/>
                <a:ext cx="3801476" cy="3801476"/>
              </a:xfrm>
              <a:custGeom>
                <a:avLst/>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tileRect/>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3" name="圆角矩形 552"/>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4" name="圆角矩形 553"/>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555" name="文本框 23"/>
          <p:cNvSpPr txBox="1"/>
          <p:nvPr/>
        </p:nvSpPr>
        <p:spPr>
          <a:xfrm>
            <a:off x="957301" y="4908847"/>
            <a:ext cx="1788689" cy="105284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grpSp>
        <p:nvGrpSpPr>
          <p:cNvPr id="556" name="组合 555"/>
          <p:cNvGrpSpPr/>
          <p:nvPr/>
        </p:nvGrpSpPr>
        <p:grpSpPr>
          <a:xfrm>
            <a:off x="940740" y="4049514"/>
            <a:ext cx="1930400" cy="638521"/>
            <a:chOff x="940739" y="4267247"/>
            <a:chExt cx="1930400" cy="638521"/>
          </a:xfrm>
        </p:grpSpPr>
        <p:sp>
          <p:nvSpPr>
            <p:cNvPr id="557" name="任意多边形 556"/>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8" name="任意多边形 557"/>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9" name="文本框 146"/>
            <p:cNvSpPr txBox="1"/>
            <p:nvPr/>
          </p:nvSpPr>
          <p:spPr>
            <a:xfrm>
              <a:off x="1009001" y="4323745"/>
              <a:ext cx="1793875" cy="461665"/>
            </a:xfrm>
            <a:prstGeom prst="rect">
              <a:avLst/>
            </a:prstGeom>
            <a:noFill/>
          </p:spPr>
          <p:txBody>
            <a:bodyPr wrap="square" rtlCol="0">
              <a:spAutoFit/>
            </a:bodyPr>
            <a:lstStyle/>
            <a:p>
              <a:pPr algn="ctr"/>
              <a:r>
                <a:rPr lang="zh-CN" altLang="en-US" b="1" dirty="0">
                  <a:solidFill>
                    <a:srgbClr val="EB9624"/>
                  </a:solidFill>
                  <a:latin typeface="+mn-ea"/>
                </a:rPr>
                <a:t>输入待用名</a:t>
              </a:r>
            </a:p>
          </p:txBody>
        </p:sp>
      </p:grpSp>
      <p:grpSp>
        <p:nvGrpSpPr>
          <p:cNvPr id="560" name="组合 559"/>
          <p:cNvGrpSpPr/>
          <p:nvPr/>
        </p:nvGrpSpPr>
        <p:grpSpPr>
          <a:xfrm>
            <a:off x="3736247" y="4049514"/>
            <a:ext cx="1930400" cy="638521"/>
            <a:chOff x="940739" y="4267247"/>
            <a:chExt cx="1930400" cy="638521"/>
          </a:xfrm>
        </p:grpSpPr>
        <p:sp>
          <p:nvSpPr>
            <p:cNvPr id="561" name="任意多边形 560"/>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2" name="任意多边形 561"/>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3" name="文本框 146"/>
            <p:cNvSpPr txBox="1"/>
            <p:nvPr/>
          </p:nvSpPr>
          <p:spPr>
            <a:xfrm>
              <a:off x="1009001" y="4323745"/>
              <a:ext cx="1793875" cy="461665"/>
            </a:xfrm>
            <a:prstGeom prst="rect">
              <a:avLst/>
            </a:prstGeom>
            <a:noFill/>
          </p:spPr>
          <p:txBody>
            <a:bodyPr wrap="square" rtlCol="0">
              <a:spAutoFit/>
            </a:bodyPr>
            <a:lstStyle/>
            <a:p>
              <a:pPr algn="ctr"/>
              <a:r>
                <a:rPr lang="zh-CN" altLang="en-US" b="1" dirty="0">
                  <a:solidFill>
                    <a:srgbClr val="01ACBE"/>
                  </a:solidFill>
                  <a:latin typeface="+mn-ea"/>
                </a:rPr>
                <a:t>输入待用名</a:t>
              </a:r>
            </a:p>
          </p:txBody>
        </p:sp>
      </p:grpSp>
      <p:grpSp>
        <p:nvGrpSpPr>
          <p:cNvPr id="564" name="组合 563"/>
          <p:cNvGrpSpPr/>
          <p:nvPr/>
        </p:nvGrpSpPr>
        <p:grpSpPr>
          <a:xfrm>
            <a:off x="6531753" y="4049514"/>
            <a:ext cx="1930400" cy="638521"/>
            <a:chOff x="940739" y="4267247"/>
            <a:chExt cx="1930400" cy="638521"/>
          </a:xfrm>
        </p:grpSpPr>
        <p:sp>
          <p:nvSpPr>
            <p:cNvPr id="565" name="任意多边形 564"/>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6" name="任意多边形 565"/>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7" name="文本框 146"/>
            <p:cNvSpPr txBox="1"/>
            <p:nvPr/>
          </p:nvSpPr>
          <p:spPr>
            <a:xfrm>
              <a:off x="1009001" y="4323745"/>
              <a:ext cx="1793875" cy="461665"/>
            </a:xfrm>
            <a:prstGeom prst="rect">
              <a:avLst/>
            </a:prstGeom>
            <a:noFill/>
          </p:spPr>
          <p:txBody>
            <a:bodyPr wrap="square" rtlCol="0">
              <a:spAutoFit/>
            </a:bodyPr>
            <a:lstStyle/>
            <a:p>
              <a:pPr algn="ctr"/>
              <a:r>
                <a:rPr lang="zh-CN" altLang="en-US" b="1" dirty="0">
                  <a:solidFill>
                    <a:srgbClr val="FF7171"/>
                  </a:solidFill>
                  <a:latin typeface="+mn-ea"/>
                </a:rPr>
                <a:t>输入待用名</a:t>
              </a:r>
            </a:p>
          </p:txBody>
        </p:sp>
      </p:grpSp>
      <p:grpSp>
        <p:nvGrpSpPr>
          <p:cNvPr id="568" name="组合 567"/>
          <p:cNvGrpSpPr/>
          <p:nvPr/>
        </p:nvGrpSpPr>
        <p:grpSpPr>
          <a:xfrm>
            <a:off x="9327261" y="4049514"/>
            <a:ext cx="1930400" cy="638521"/>
            <a:chOff x="940739" y="4267247"/>
            <a:chExt cx="1930400" cy="638521"/>
          </a:xfrm>
        </p:grpSpPr>
        <p:sp>
          <p:nvSpPr>
            <p:cNvPr id="569" name="任意多边形 568"/>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0" name="任意多边形 569"/>
            <p:cNvSpPr/>
            <p:nvPr/>
          </p:nvSpPr>
          <p:spPr>
            <a:xfrm>
              <a:off x="940739" y="4267247"/>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1" name="文本框 146"/>
            <p:cNvSpPr txBox="1"/>
            <p:nvPr/>
          </p:nvSpPr>
          <p:spPr>
            <a:xfrm>
              <a:off x="1009001" y="4323745"/>
              <a:ext cx="1793875" cy="461665"/>
            </a:xfrm>
            <a:prstGeom prst="rect">
              <a:avLst/>
            </a:prstGeom>
            <a:noFill/>
          </p:spPr>
          <p:txBody>
            <a:bodyPr wrap="square" rtlCol="0">
              <a:spAutoFit/>
            </a:bodyPr>
            <a:lstStyle/>
            <a:p>
              <a:pPr algn="ctr"/>
              <a:r>
                <a:rPr lang="zh-CN" altLang="en-US" b="1" dirty="0">
                  <a:solidFill>
                    <a:srgbClr val="7030A0"/>
                  </a:solidFill>
                  <a:latin typeface="+mn-ea"/>
                </a:rPr>
                <a:t>输入待用名</a:t>
              </a:r>
            </a:p>
          </p:txBody>
        </p:sp>
      </p:grpSp>
      <p:sp>
        <p:nvSpPr>
          <p:cNvPr id="572" name="文本框 23"/>
          <p:cNvSpPr txBox="1"/>
          <p:nvPr/>
        </p:nvSpPr>
        <p:spPr>
          <a:xfrm>
            <a:off x="3804509" y="4908847"/>
            <a:ext cx="1788689" cy="105284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573" name="文本框 23"/>
          <p:cNvSpPr txBox="1"/>
          <p:nvPr/>
        </p:nvSpPr>
        <p:spPr>
          <a:xfrm>
            <a:off x="6605201" y="4908847"/>
            <a:ext cx="1788689" cy="105284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574" name="文本框 23"/>
          <p:cNvSpPr txBox="1"/>
          <p:nvPr/>
        </p:nvSpPr>
        <p:spPr>
          <a:xfrm>
            <a:off x="9425430" y="4908847"/>
            <a:ext cx="1788689" cy="105284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1"/>
                                        </p:tgtEl>
                                        <p:attrNameLst>
                                          <p:attrName>style.visibility</p:attrName>
                                        </p:attrNameLst>
                                      </p:cBhvr>
                                      <p:to>
                                        <p:strVal val="visible"/>
                                      </p:to>
                                    </p:set>
                                    <p:anim calcmode="lin" valueType="num">
                                      <p:cBhvr>
                                        <p:cTn id="7" dur="100" fill="hold"/>
                                        <p:tgtEl>
                                          <p:spTgt spid="531"/>
                                        </p:tgtEl>
                                        <p:attrNameLst>
                                          <p:attrName>ppt_w</p:attrName>
                                        </p:attrNameLst>
                                      </p:cBhvr>
                                      <p:tavLst>
                                        <p:tav tm="0">
                                          <p:val>
                                            <p:fltVal val="0"/>
                                          </p:val>
                                        </p:tav>
                                        <p:tav tm="100000">
                                          <p:val>
                                            <p:strVal val="#ppt_w"/>
                                          </p:val>
                                        </p:tav>
                                      </p:tavLst>
                                    </p:anim>
                                    <p:anim calcmode="lin" valueType="num">
                                      <p:cBhvr>
                                        <p:cTn id="8" dur="100" fill="hold"/>
                                        <p:tgtEl>
                                          <p:spTgt spid="531"/>
                                        </p:tgtEl>
                                        <p:attrNameLst>
                                          <p:attrName>ppt_h</p:attrName>
                                        </p:attrNameLst>
                                      </p:cBhvr>
                                      <p:tavLst>
                                        <p:tav tm="0">
                                          <p:val>
                                            <p:fltVal val="0"/>
                                          </p:val>
                                        </p:tav>
                                        <p:tav tm="100000">
                                          <p:val>
                                            <p:strVal val="#ppt_h"/>
                                          </p:val>
                                        </p:tav>
                                      </p:tavLst>
                                    </p:anim>
                                    <p:animEffect transition="in" filter="fade">
                                      <p:cBhvr>
                                        <p:cTn id="9" dur="100"/>
                                        <p:tgtEl>
                                          <p:spTgt spid="531"/>
                                        </p:tgtEl>
                                      </p:cBhvr>
                                    </p:animEffect>
                                  </p:childTnLst>
                                </p:cTn>
                              </p:par>
                              <p:par>
                                <p:cTn id="10" presetID="6" presetClass="emph" presetSubtype="0" fill="hold" nodeType="withEffect">
                                  <p:stCondLst>
                                    <p:cond delay="100"/>
                                  </p:stCondLst>
                                  <p:childTnLst>
                                    <p:animScale>
                                      <p:cBhvr>
                                        <p:cTn id="11" dur="100" fill="hold"/>
                                        <p:tgtEl>
                                          <p:spTgt spid="531"/>
                                        </p:tgtEl>
                                      </p:cBhvr>
                                      <p:by x="110000" y="110000"/>
                                    </p:animScale>
                                  </p:childTnLst>
                                </p:cTn>
                              </p:par>
                              <p:par>
                                <p:cTn id="12" presetID="6" presetClass="emph" presetSubtype="0" fill="hold" nodeType="withEffect">
                                  <p:stCondLst>
                                    <p:cond delay="200"/>
                                  </p:stCondLst>
                                  <p:childTnLst>
                                    <p:animScale>
                                      <p:cBhvr>
                                        <p:cTn id="13" dur="200" fill="hold"/>
                                        <p:tgtEl>
                                          <p:spTgt spid="531"/>
                                        </p:tgtEl>
                                      </p:cBhvr>
                                      <p:by x="90000" y="90000"/>
                                    </p:animScale>
                                  </p:childTnLst>
                                </p:cTn>
                              </p:par>
                              <p:par>
                                <p:cTn id="14" presetID="6" presetClass="emph" presetSubtype="0" fill="hold" nodeType="withEffect">
                                  <p:stCondLst>
                                    <p:cond delay="400"/>
                                  </p:stCondLst>
                                  <p:childTnLst>
                                    <p:animScale>
                                      <p:cBhvr>
                                        <p:cTn id="15" dur="100" fill="hold"/>
                                        <p:tgtEl>
                                          <p:spTgt spid="531"/>
                                        </p:tgtEl>
                                      </p:cBhvr>
                                      <p:by x="105000" y="105000"/>
                                    </p:animScale>
                                  </p:childTnLst>
                                </p:cTn>
                              </p:par>
                              <p:par>
                                <p:cTn id="16" presetID="6" presetClass="emph" presetSubtype="0" fill="hold" nodeType="withEffect">
                                  <p:stCondLst>
                                    <p:cond delay="500"/>
                                  </p:stCondLst>
                                  <p:childTnLst>
                                    <p:animScale>
                                      <p:cBhvr>
                                        <p:cTn id="17" dur="200" fill="hold"/>
                                        <p:tgtEl>
                                          <p:spTgt spid="531"/>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537"/>
                                        </p:tgtEl>
                                        <p:attrNameLst>
                                          <p:attrName>style.visibility</p:attrName>
                                        </p:attrNameLst>
                                      </p:cBhvr>
                                      <p:to>
                                        <p:strVal val="visible"/>
                                      </p:to>
                                    </p:set>
                                    <p:anim calcmode="lin" valueType="num">
                                      <p:cBhvr>
                                        <p:cTn id="21" dur="100" fill="hold"/>
                                        <p:tgtEl>
                                          <p:spTgt spid="537"/>
                                        </p:tgtEl>
                                        <p:attrNameLst>
                                          <p:attrName>ppt_w</p:attrName>
                                        </p:attrNameLst>
                                      </p:cBhvr>
                                      <p:tavLst>
                                        <p:tav tm="0">
                                          <p:val>
                                            <p:fltVal val="0"/>
                                          </p:val>
                                        </p:tav>
                                        <p:tav tm="100000">
                                          <p:val>
                                            <p:strVal val="#ppt_w"/>
                                          </p:val>
                                        </p:tav>
                                      </p:tavLst>
                                    </p:anim>
                                    <p:anim calcmode="lin" valueType="num">
                                      <p:cBhvr>
                                        <p:cTn id="22" dur="100" fill="hold"/>
                                        <p:tgtEl>
                                          <p:spTgt spid="537"/>
                                        </p:tgtEl>
                                        <p:attrNameLst>
                                          <p:attrName>ppt_h</p:attrName>
                                        </p:attrNameLst>
                                      </p:cBhvr>
                                      <p:tavLst>
                                        <p:tav tm="0">
                                          <p:val>
                                            <p:fltVal val="0"/>
                                          </p:val>
                                        </p:tav>
                                        <p:tav tm="100000">
                                          <p:val>
                                            <p:strVal val="#ppt_h"/>
                                          </p:val>
                                        </p:tav>
                                      </p:tavLst>
                                    </p:anim>
                                    <p:animEffect transition="in" filter="fade">
                                      <p:cBhvr>
                                        <p:cTn id="23" dur="100"/>
                                        <p:tgtEl>
                                          <p:spTgt spid="537"/>
                                        </p:tgtEl>
                                      </p:cBhvr>
                                    </p:animEffect>
                                  </p:childTnLst>
                                </p:cTn>
                              </p:par>
                              <p:par>
                                <p:cTn id="24" presetID="6" presetClass="emph" presetSubtype="0" fill="hold" nodeType="withEffect">
                                  <p:stCondLst>
                                    <p:cond delay="100"/>
                                  </p:stCondLst>
                                  <p:childTnLst>
                                    <p:animScale>
                                      <p:cBhvr>
                                        <p:cTn id="25" dur="100" fill="hold"/>
                                        <p:tgtEl>
                                          <p:spTgt spid="537"/>
                                        </p:tgtEl>
                                      </p:cBhvr>
                                      <p:by x="110000" y="110000"/>
                                    </p:animScale>
                                  </p:childTnLst>
                                </p:cTn>
                              </p:par>
                              <p:par>
                                <p:cTn id="26" presetID="6" presetClass="emph" presetSubtype="0" fill="hold" nodeType="withEffect">
                                  <p:stCondLst>
                                    <p:cond delay="200"/>
                                  </p:stCondLst>
                                  <p:childTnLst>
                                    <p:animScale>
                                      <p:cBhvr>
                                        <p:cTn id="27" dur="200" fill="hold"/>
                                        <p:tgtEl>
                                          <p:spTgt spid="537"/>
                                        </p:tgtEl>
                                      </p:cBhvr>
                                      <p:by x="90000" y="90000"/>
                                    </p:animScale>
                                  </p:childTnLst>
                                </p:cTn>
                              </p:par>
                              <p:par>
                                <p:cTn id="28" presetID="6" presetClass="emph" presetSubtype="0" fill="hold" nodeType="withEffect">
                                  <p:stCondLst>
                                    <p:cond delay="400"/>
                                  </p:stCondLst>
                                  <p:childTnLst>
                                    <p:animScale>
                                      <p:cBhvr>
                                        <p:cTn id="29" dur="100" fill="hold"/>
                                        <p:tgtEl>
                                          <p:spTgt spid="537"/>
                                        </p:tgtEl>
                                      </p:cBhvr>
                                      <p:by x="105000" y="105000"/>
                                    </p:animScale>
                                  </p:childTnLst>
                                </p:cTn>
                              </p:par>
                              <p:par>
                                <p:cTn id="30" presetID="6" presetClass="emph" presetSubtype="0" fill="hold" nodeType="withEffect">
                                  <p:stCondLst>
                                    <p:cond delay="500"/>
                                  </p:stCondLst>
                                  <p:childTnLst>
                                    <p:animScale>
                                      <p:cBhvr>
                                        <p:cTn id="31" dur="200" fill="hold"/>
                                        <p:tgtEl>
                                          <p:spTgt spid="537"/>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543"/>
                                        </p:tgtEl>
                                        <p:attrNameLst>
                                          <p:attrName>style.visibility</p:attrName>
                                        </p:attrNameLst>
                                      </p:cBhvr>
                                      <p:to>
                                        <p:strVal val="visible"/>
                                      </p:to>
                                    </p:set>
                                    <p:anim calcmode="lin" valueType="num">
                                      <p:cBhvr>
                                        <p:cTn id="35" dur="100" fill="hold"/>
                                        <p:tgtEl>
                                          <p:spTgt spid="543"/>
                                        </p:tgtEl>
                                        <p:attrNameLst>
                                          <p:attrName>ppt_w</p:attrName>
                                        </p:attrNameLst>
                                      </p:cBhvr>
                                      <p:tavLst>
                                        <p:tav tm="0">
                                          <p:val>
                                            <p:fltVal val="0"/>
                                          </p:val>
                                        </p:tav>
                                        <p:tav tm="100000">
                                          <p:val>
                                            <p:strVal val="#ppt_w"/>
                                          </p:val>
                                        </p:tav>
                                      </p:tavLst>
                                    </p:anim>
                                    <p:anim calcmode="lin" valueType="num">
                                      <p:cBhvr>
                                        <p:cTn id="36" dur="100" fill="hold"/>
                                        <p:tgtEl>
                                          <p:spTgt spid="543"/>
                                        </p:tgtEl>
                                        <p:attrNameLst>
                                          <p:attrName>ppt_h</p:attrName>
                                        </p:attrNameLst>
                                      </p:cBhvr>
                                      <p:tavLst>
                                        <p:tav tm="0">
                                          <p:val>
                                            <p:fltVal val="0"/>
                                          </p:val>
                                        </p:tav>
                                        <p:tav tm="100000">
                                          <p:val>
                                            <p:strVal val="#ppt_h"/>
                                          </p:val>
                                        </p:tav>
                                      </p:tavLst>
                                    </p:anim>
                                    <p:animEffect transition="in" filter="fade">
                                      <p:cBhvr>
                                        <p:cTn id="37" dur="100"/>
                                        <p:tgtEl>
                                          <p:spTgt spid="543"/>
                                        </p:tgtEl>
                                      </p:cBhvr>
                                    </p:animEffect>
                                  </p:childTnLst>
                                </p:cTn>
                              </p:par>
                              <p:par>
                                <p:cTn id="38" presetID="6" presetClass="emph" presetSubtype="0" fill="hold" nodeType="withEffect">
                                  <p:stCondLst>
                                    <p:cond delay="100"/>
                                  </p:stCondLst>
                                  <p:childTnLst>
                                    <p:animScale>
                                      <p:cBhvr>
                                        <p:cTn id="39" dur="100" fill="hold"/>
                                        <p:tgtEl>
                                          <p:spTgt spid="543"/>
                                        </p:tgtEl>
                                      </p:cBhvr>
                                      <p:by x="110000" y="110000"/>
                                    </p:animScale>
                                  </p:childTnLst>
                                </p:cTn>
                              </p:par>
                              <p:par>
                                <p:cTn id="40" presetID="6" presetClass="emph" presetSubtype="0" fill="hold" nodeType="withEffect">
                                  <p:stCondLst>
                                    <p:cond delay="200"/>
                                  </p:stCondLst>
                                  <p:childTnLst>
                                    <p:animScale>
                                      <p:cBhvr>
                                        <p:cTn id="41" dur="200" fill="hold"/>
                                        <p:tgtEl>
                                          <p:spTgt spid="543"/>
                                        </p:tgtEl>
                                      </p:cBhvr>
                                      <p:by x="90000" y="90000"/>
                                    </p:animScale>
                                  </p:childTnLst>
                                </p:cTn>
                              </p:par>
                              <p:par>
                                <p:cTn id="42" presetID="6" presetClass="emph" presetSubtype="0" fill="hold" nodeType="withEffect">
                                  <p:stCondLst>
                                    <p:cond delay="400"/>
                                  </p:stCondLst>
                                  <p:childTnLst>
                                    <p:animScale>
                                      <p:cBhvr>
                                        <p:cTn id="43" dur="100" fill="hold"/>
                                        <p:tgtEl>
                                          <p:spTgt spid="543"/>
                                        </p:tgtEl>
                                      </p:cBhvr>
                                      <p:by x="105000" y="105000"/>
                                    </p:animScale>
                                  </p:childTnLst>
                                </p:cTn>
                              </p:par>
                              <p:par>
                                <p:cTn id="44" presetID="6" presetClass="emph" presetSubtype="0" fill="hold" nodeType="withEffect">
                                  <p:stCondLst>
                                    <p:cond delay="500"/>
                                  </p:stCondLst>
                                  <p:childTnLst>
                                    <p:animScale>
                                      <p:cBhvr>
                                        <p:cTn id="45" dur="200" fill="hold"/>
                                        <p:tgtEl>
                                          <p:spTgt spid="543"/>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549"/>
                                        </p:tgtEl>
                                        <p:attrNameLst>
                                          <p:attrName>style.visibility</p:attrName>
                                        </p:attrNameLst>
                                      </p:cBhvr>
                                      <p:to>
                                        <p:strVal val="visible"/>
                                      </p:to>
                                    </p:set>
                                    <p:anim calcmode="lin" valueType="num">
                                      <p:cBhvr>
                                        <p:cTn id="49" dur="100" fill="hold"/>
                                        <p:tgtEl>
                                          <p:spTgt spid="549"/>
                                        </p:tgtEl>
                                        <p:attrNameLst>
                                          <p:attrName>ppt_w</p:attrName>
                                        </p:attrNameLst>
                                      </p:cBhvr>
                                      <p:tavLst>
                                        <p:tav tm="0">
                                          <p:val>
                                            <p:fltVal val="0"/>
                                          </p:val>
                                        </p:tav>
                                        <p:tav tm="100000">
                                          <p:val>
                                            <p:strVal val="#ppt_w"/>
                                          </p:val>
                                        </p:tav>
                                      </p:tavLst>
                                    </p:anim>
                                    <p:anim calcmode="lin" valueType="num">
                                      <p:cBhvr>
                                        <p:cTn id="50" dur="100" fill="hold"/>
                                        <p:tgtEl>
                                          <p:spTgt spid="549"/>
                                        </p:tgtEl>
                                        <p:attrNameLst>
                                          <p:attrName>ppt_h</p:attrName>
                                        </p:attrNameLst>
                                      </p:cBhvr>
                                      <p:tavLst>
                                        <p:tav tm="0">
                                          <p:val>
                                            <p:fltVal val="0"/>
                                          </p:val>
                                        </p:tav>
                                        <p:tav tm="100000">
                                          <p:val>
                                            <p:strVal val="#ppt_h"/>
                                          </p:val>
                                        </p:tav>
                                      </p:tavLst>
                                    </p:anim>
                                    <p:animEffect transition="in" filter="fade">
                                      <p:cBhvr>
                                        <p:cTn id="51" dur="100"/>
                                        <p:tgtEl>
                                          <p:spTgt spid="549"/>
                                        </p:tgtEl>
                                      </p:cBhvr>
                                    </p:animEffect>
                                  </p:childTnLst>
                                </p:cTn>
                              </p:par>
                              <p:par>
                                <p:cTn id="52" presetID="6" presetClass="emph" presetSubtype="0" fill="hold" nodeType="withEffect">
                                  <p:stCondLst>
                                    <p:cond delay="100"/>
                                  </p:stCondLst>
                                  <p:childTnLst>
                                    <p:animScale>
                                      <p:cBhvr>
                                        <p:cTn id="53" dur="100" fill="hold"/>
                                        <p:tgtEl>
                                          <p:spTgt spid="549"/>
                                        </p:tgtEl>
                                      </p:cBhvr>
                                      <p:by x="110000" y="110000"/>
                                    </p:animScale>
                                  </p:childTnLst>
                                </p:cTn>
                              </p:par>
                              <p:par>
                                <p:cTn id="54" presetID="6" presetClass="emph" presetSubtype="0" fill="hold" nodeType="withEffect">
                                  <p:stCondLst>
                                    <p:cond delay="200"/>
                                  </p:stCondLst>
                                  <p:childTnLst>
                                    <p:animScale>
                                      <p:cBhvr>
                                        <p:cTn id="55" dur="200" fill="hold"/>
                                        <p:tgtEl>
                                          <p:spTgt spid="549"/>
                                        </p:tgtEl>
                                      </p:cBhvr>
                                      <p:by x="90000" y="90000"/>
                                    </p:animScale>
                                  </p:childTnLst>
                                </p:cTn>
                              </p:par>
                              <p:par>
                                <p:cTn id="56" presetID="6" presetClass="emph" presetSubtype="0" fill="hold" nodeType="withEffect">
                                  <p:stCondLst>
                                    <p:cond delay="400"/>
                                  </p:stCondLst>
                                  <p:childTnLst>
                                    <p:animScale>
                                      <p:cBhvr>
                                        <p:cTn id="57" dur="100" fill="hold"/>
                                        <p:tgtEl>
                                          <p:spTgt spid="549"/>
                                        </p:tgtEl>
                                      </p:cBhvr>
                                      <p:by x="105000" y="105000"/>
                                    </p:animScale>
                                  </p:childTnLst>
                                </p:cTn>
                              </p:par>
                              <p:par>
                                <p:cTn id="58" presetID="6" presetClass="emph" presetSubtype="0" fill="hold" nodeType="withEffect">
                                  <p:stCondLst>
                                    <p:cond delay="500"/>
                                  </p:stCondLst>
                                  <p:childTnLst>
                                    <p:animScale>
                                      <p:cBhvr>
                                        <p:cTn id="59" dur="200" fill="hold"/>
                                        <p:tgtEl>
                                          <p:spTgt spid="549"/>
                                        </p:tgtEl>
                                      </p:cBhvr>
                                      <p:by x="95000" y="95000"/>
                                    </p:animScale>
                                  </p:childTnLst>
                                </p:cTn>
                              </p:par>
                            </p:childTnLst>
                          </p:cTn>
                        </p:par>
                        <p:par>
                          <p:cTn id="60" fill="hold">
                            <p:stCondLst>
                              <p:cond delay="2000"/>
                            </p:stCondLst>
                            <p:childTnLst>
                              <p:par>
                                <p:cTn id="61" presetID="42" presetClass="entr" presetSubtype="0" fill="hold" nodeType="afterEffect">
                                  <p:stCondLst>
                                    <p:cond delay="0"/>
                                  </p:stCondLst>
                                  <p:childTnLst>
                                    <p:set>
                                      <p:cBhvr>
                                        <p:cTn id="62" dur="1" fill="hold">
                                          <p:stCondLst>
                                            <p:cond delay="0"/>
                                          </p:stCondLst>
                                        </p:cTn>
                                        <p:tgtEl>
                                          <p:spTgt spid="556"/>
                                        </p:tgtEl>
                                        <p:attrNameLst>
                                          <p:attrName>style.visibility</p:attrName>
                                        </p:attrNameLst>
                                      </p:cBhvr>
                                      <p:to>
                                        <p:strVal val="visible"/>
                                      </p:to>
                                    </p:set>
                                    <p:animEffect transition="in" filter="fade">
                                      <p:cBhvr>
                                        <p:cTn id="63" dur="500"/>
                                        <p:tgtEl>
                                          <p:spTgt spid="556"/>
                                        </p:tgtEl>
                                      </p:cBhvr>
                                    </p:animEffect>
                                    <p:anim calcmode="lin" valueType="num">
                                      <p:cBhvr>
                                        <p:cTn id="64" dur="500" fill="hold"/>
                                        <p:tgtEl>
                                          <p:spTgt spid="556"/>
                                        </p:tgtEl>
                                        <p:attrNameLst>
                                          <p:attrName>ppt_x</p:attrName>
                                        </p:attrNameLst>
                                      </p:cBhvr>
                                      <p:tavLst>
                                        <p:tav tm="0">
                                          <p:val>
                                            <p:strVal val="#ppt_x"/>
                                          </p:val>
                                        </p:tav>
                                        <p:tav tm="100000">
                                          <p:val>
                                            <p:strVal val="#ppt_x"/>
                                          </p:val>
                                        </p:tav>
                                      </p:tavLst>
                                    </p:anim>
                                    <p:anim calcmode="lin" valueType="num">
                                      <p:cBhvr>
                                        <p:cTn id="65" dur="500" fill="hold"/>
                                        <p:tgtEl>
                                          <p:spTgt spid="55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560"/>
                                        </p:tgtEl>
                                        <p:attrNameLst>
                                          <p:attrName>style.visibility</p:attrName>
                                        </p:attrNameLst>
                                      </p:cBhvr>
                                      <p:to>
                                        <p:strVal val="visible"/>
                                      </p:to>
                                    </p:set>
                                    <p:animEffect transition="in" filter="fade">
                                      <p:cBhvr>
                                        <p:cTn id="68" dur="500"/>
                                        <p:tgtEl>
                                          <p:spTgt spid="560"/>
                                        </p:tgtEl>
                                      </p:cBhvr>
                                    </p:animEffect>
                                    <p:anim calcmode="lin" valueType="num">
                                      <p:cBhvr>
                                        <p:cTn id="69" dur="500" fill="hold"/>
                                        <p:tgtEl>
                                          <p:spTgt spid="560"/>
                                        </p:tgtEl>
                                        <p:attrNameLst>
                                          <p:attrName>ppt_x</p:attrName>
                                        </p:attrNameLst>
                                      </p:cBhvr>
                                      <p:tavLst>
                                        <p:tav tm="0">
                                          <p:val>
                                            <p:strVal val="#ppt_x"/>
                                          </p:val>
                                        </p:tav>
                                        <p:tav tm="100000">
                                          <p:val>
                                            <p:strVal val="#ppt_x"/>
                                          </p:val>
                                        </p:tav>
                                      </p:tavLst>
                                    </p:anim>
                                    <p:anim calcmode="lin" valueType="num">
                                      <p:cBhvr>
                                        <p:cTn id="70" dur="500" fill="hold"/>
                                        <p:tgtEl>
                                          <p:spTgt spid="560"/>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564"/>
                                        </p:tgtEl>
                                        <p:attrNameLst>
                                          <p:attrName>style.visibility</p:attrName>
                                        </p:attrNameLst>
                                      </p:cBhvr>
                                      <p:to>
                                        <p:strVal val="visible"/>
                                      </p:to>
                                    </p:set>
                                    <p:animEffect transition="in" filter="fade">
                                      <p:cBhvr>
                                        <p:cTn id="73" dur="500"/>
                                        <p:tgtEl>
                                          <p:spTgt spid="564"/>
                                        </p:tgtEl>
                                      </p:cBhvr>
                                    </p:animEffect>
                                    <p:anim calcmode="lin" valueType="num">
                                      <p:cBhvr>
                                        <p:cTn id="74" dur="500" fill="hold"/>
                                        <p:tgtEl>
                                          <p:spTgt spid="564"/>
                                        </p:tgtEl>
                                        <p:attrNameLst>
                                          <p:attrName>ppt_x</p:attrName>
                                        </p:attrNameLst>
                                      </p:cBhvr>
                                      <p:tavLst>
                                        <p:tav tm="0">
                                          <p:val>
                                            <p:strVal val="#ppt_x"/>
                                          </p:val>
                                        </p:tav>
                                        <p:tav tm="100000">
                                          <p:val>
                                            <p:strVal val="#ppt_x"/>
                                          </p:val>
                                        </p:tav>
                                      </p:tavLst>
                                    </p:anim>
                                    <p:anim calcmode="lin" valueType="num">
                                      <p:cBhvr>
                                        <p:cTn id="75" dur="500" fill="hold"/>
                                        <p:tgtEl>
                                          <p:spTgt spid="56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568"/>
                                        </p:tgtEl>
                                        <p:attrNameLst>
                                          <p:attrName>style.visibility</p:attrName>
                                        </p:attrNameLst>
                                      </p:cBhvr>
                                      <p:to>
                                        <p:strVal val="visible"/>
                                      </p:to>
                                    </p:set>
                                    <p:animEffect transition="in" filter="fade">
                                      <p:cBhvr>
                                        <p:cTn id="78" dur="500"/>
                                        <p:tgtEl>
                                          <p:spTgt spid="568"/>
                                        </p:tgtEl>
                                      </p:cBhvr>
                                    </p:animEffect>
                                    <p:anim calcmode="lin" valueType="num">
                                      <p:cBhvr>
                                        <p:cTn id="79" dur="500" fill="hold"/>
                                        <p:tgtEl>
                                          <p:spTgt spid="568"/>
                                        </p:tgtEl>
                                        <p:attrNameLst>
                                          <p:attrName>ppt_x</p:attrName>
                                        </p:attrNameLst>
                                      </p:cBhvr>
                                      <p:tavLst>
                                        <p:tav tm="0">
                                          <p:val>
                                            <p:strVal val="#ppt_x"/>
                                          </p:val>
                                        </p:tav>
                                        <p:tav tm="100000">
                                          <p:val>
                                            <p:strVal val="#ppt_x"/>
                                          </p:val>
                                        </p:tav>
                                      </p:tavLst>
                                    </p:anim>
                                    <p:anim calcmode="lin" valueType="num">
                                      <p:cBhvr>
                                        <p:cTn id="80" dur="500" fill="hold"/>
                                        <p:tgtEl>
                                          <p:spTgt spid="568"/>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555"/>
                                        </p:tgtEl>
                                        <p:attrNameLst>
                                          <p:attrName>style.visibility</p:attrName>
                                        </p:attrNameLst>
                                      </p:cBhvr>
                                      <p:to>
                                        <p:strVal val="visible"/>
                                      </p:to>
                                    </p:set>
                                    <p:animEffect transition="in" filter="wipe(up)">
                                      <p:cBhvr>
                                        <p:cTn id="84" dur="500"/>
                                        <p:tgtEl>
                                          <p:spTgt spid="555"/>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572"/>
                                        </p:tgtEl>
                                        <p:attrNameLst>
                                          <p:attrName>style.visibility</p:attrName>
                                        </p:attrNameLst>
                                      </p:cBhvr>
                                      <p:to>
                                        <p:strVal val="visible"/>
                                      </p:to>
                                    </p:set>
                                    <p:animEffect transition="in" filter="wipe(up)">
                                      <p:cBhvr>
                                        <p:cTn id="87" dur="500"/>
                                        <p:tgtEl>
                                          <p:spTgt spid="572"/>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573"/>
                                        </p:tgtEl>
                                        <p:attrNameLst>
                                          <p:attrName>style.visibility</p:attrName>
                                        </p:attrNameLst>
                                      </p:cBhvr>
                                      <p:to>
                                        <p:strVal val="visible"/>
                                      </p:to>
                                    </p:set>
                                    <p:animEffect transition="in" filter="wipe(up)">
                                      <p:cBhvr>
                                        <p:cTn id="90" dur="500"/>
                                        <p:tgtEl>
                                          <p:spTgt spid="573"/>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74"/>
                                        </p:tgtEl>
                                        <p:attrNameLst>
                                          <p:attrName>style.visibility</p:attrName>
                                        </p:attrNameLst>
                                      </p:cBhvr>
                                      <p:to>
                                        <p:strVal val="visible"/>
                                      </p:to>
                                    </p:set>
                                    <p:animEffect transition="in" filter="wipe(up)">
                                      <p:cBhvr>
                                        <p:cTn id="93" dur="5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p:bldP spid="572" grpId="0"/>
      <p:bldP spid="573" grpId="0"/>
      <p:bldP spid="5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1745929" y="4358832"/>
            <a:ext cx="1898360" cy="2192192"/>
            <a:chOff x="1745929" y="3901525"/>
            <a:chExt cx="1898360" cy="2192192"/>
          </a:xfrm>
        </p:grpSpPr>
        <p:grpSp>
          <p:nvGrpSpPr>
            <p:cNvPr id="16" name="组合 15"/>
            <p:cNvGrpSpPr/>
            <p:nvPr/>
          </p:nvGrpSpPr>
          <p:grpSpPr>
            <a:xfrm>
              <a:off x="1745929" y="3901525"/>
              <a:ext cx="1718114" cy="2164666"/>
              <a:chOff x="3957953" y="3354388"/>
              <a:chExt cx="1882461" cy="2371727"/>
            </a:xfrm>
            <a:effectLst>
              <a:outerShdw blurRad="50800" dist="25400" dir="5400000" algn="t" rotWithShape="0">
                <a:prstClr val="black">
                  <a:alpha val="50000"/>
                </a:prstClr>
              </a:outerShdw>
            </a:effectLst>
          </p:grpSpPr>
          <p:grpSp>
            <p:nvGrpSpPr>
              <p:cNvPr id="17" name="组合 16"/>
              <p:cNvGrpSpPr/>
              <p:nvPr/>
            </p:nvGrpSpPr>
            <p:grpSpPr>
              <a:xfrm>
                <a:off x="3961130" y="3354388"/>
                <a:ext cx="1879284" cy="2371727"/>
                <a:chOff x="1337945" y="3488055"/>
                <a:chExt cx="1879284" cy="2371727"/>
              </a:xfrm>
            </p:grpSpPr>
            <p:sp>
              <p:nvSpPr>
                <p:cNvPr id="20" name="任意多边形 19"/>
                <p:cNvSpPr/>
                <p:nvPr/>
              </p:nvSpPr>
              <p:spPr>
                <a:xfrm rot="16200000" flipH="1">
                  <a:off x="623887" y="4205287"/>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任意多边形 20"/>
                <p:cNvSpPr/>
                <p:nvPr/>
              </p:nvSpPr>
              <p:spPr>
                <a:xfrm rot="5400000">
                  <a:off x="1561147" y="4205288"/>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平行四边形 8"/>
                <p:cNvSpPr/>
                <p:nvPr/>
              </p:nvSpPr>
              <p:spPr>
                <a:xfrm rot="16200000" flipH="1">
                  <a:off x="1363563"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FFC6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平行四边形 8"/>
                <p:cNvSpPr/>
                <p:nvPr/>
              </p:nvSpPr>
              <p:spPr>
                <a:xfrm rot="5400000">
                  <a:off x="2302411"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gradFill>
                  <a:gsLst>
                    <a:gs pos="100000">
                      <a:srgbClr val="FFA829"/>
                    </a:gs>
                    <a:gs pos="0">
                      <a:srgbClr val="FFB1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8" name="任意多边形 17"/>
              <p:cNvSpPr/>
              <p:nvPr/>
            </p:nvSpPr>
            <p:spPr>
              <a:xfrm rot="5400000">
                <a:off x="5201026"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a:xfrm rot="16200000" flipH="1">
                <a:off x="4259002"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任意多边形 23"/>
            <p:cNvSpPr/>
            <p:nvPr/>
          </p:nvSpPr>
          <p:spPr>
            <a:xfrm rot="5400000">
              <a:off x="2400475" y="4825634"/>
              <a:ext cx="2007271"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0" name="任意多边形 49"/>
            <p:cNvSpPr/>
            <p:nvPr/>
          </p:nvSpPr>
          <p:spPr>
            <a:xfrm>
              <a:off x="2601078"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Freeform 983"/>
            <p:cNvSpPr>
              <a:spLocks noEditPoints="1"/>
            </p:cNvSpPr>
            <p:nvPr/>
          </p:nvSpPr>
          <p:spPr bwMode="auto">
            <a:xfrm>
              <a:off x="1877006" y="4952649"/>
              <a:ext cx="542895" cy="5570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91440" tIns="45720" rIns="91440" bIns="45720" numCol="1" anchor="t" anchorCtr="0" compatLnSpc="1"/>
            <a:lstStyle/>
            <a:p>
              <a:endParaRPr lang="zh-CN" altLang="en-US">
                <a:solidFill>
                  <a:prstClr val="black"/>
                </a:solidFill>
              </a:endParaRPr>
            </a:p>
          </p:txBody>
        </p:sp>
        <p:grpSp>
          <p:nvGrpSpPr>
            <p:cNvPr id="62" name="组合 61"/>
            <p:cNvGrpSpPr/>
            <p:nvPr/>
          </p:nvGrpSpPr>
          <p:grpSpPr>
            <a:xfrm>
              <a:off x="2638981" y="4805091"/>
              <a:ext cx="794802" cy="826275"/>
              <a:chOff x="2391028" y="4677759"/>
              <a:chExt cx="870829" cy="905312"/>
            </a:xfrm>
            <a:scene3d>
              <a:camera prst="orthographicFront">
                <a:rot lat="20820000" lon="1800000" rev="0"/>
              </a:camera>
              <a:lightRig rig="threePt" dir="t"/>
            </a:scene3d>
          </p:grpSpPr>
          <p:sp>
            <p:nvSpPr>
              <p:cNvPr id="63" name="文本框 2"/>
              <p:cNvSpPr txBox="1"/>
              <p:nvPr/>
            </p:nvSpPr>
            <p:spPr>
              <a:xfrm>
                <a:off x="2587311" y="4807293"/>
                <a:ext cx="529317" cy="775778"/>
              </a:xfrm>
              <a:prstGeom prst="rect">
                <a:avLst/>
              </a:prstGeom>
              <a:noFill/>
            </p:spPr>
            <p:txBody>
              <a:bodyPr wrap="square" rtlCol="0">
                <a:spAutoFit/>
              </a:bodyPr>
              <a:lstStyle/>
              <a:p>
                <a:pPr algn="ctr"/>
                <a:r>
                  <a:rPr lang="en-US" altLang="zh-CN" sz="4000" dirty="0">
                    <a:solidFill>
                      <a:srgbClr val="FFB850"/>
                    </a:solidFill>
                    <a:latin typeface="Hiragino Sans GB W6" panose="020B0600000000000000" pitchFamily="34" charset="-122"/>
                    <a:ea typeface="Hiragino Sans GB W6" panose="020B0600000000000000" pitchFamily="34" charset="-122"/>
                  </a:rPr>
                  <a:t>A</a:t>
                </a:r>
                <a:endParaRPr lang="zh-CN" altLang="en-US" sz="4000" dirty="0">
                  <a:solidFill>
                    <a:srgbClr val="FFB850"/>
                  </a:solidFill>
                  <a:latin typeface="Hiragino Sans GB W6" panose="020B0600000000000000" pitchFamily="34" charset="-122"/>
                  <a:ea typeface="Hiragino Sans GB W6" panose="020B0600000000000000" pitchFamily="34" charset="-122"/>
                </a:endParaRPr>
              </a:p>
            </p:txBody>
          </p:sp>
          <p:sp>
            <p:nvSpPr>
              <p:cNvPr id="64" name="文本框 62"/>
              <p:cNvSpPr txBox="1"/>
              <p:nvPr/>
            </p:nvSpPr>
            <p:spPr>
              <a:xfrm>
                <a:off x="2391028" y="4677759"/>
                <a:ext cx="870829" cy="286700"/>
              </a:xfrm>
              <a:prstGeom prst="rect">
                <a:avLst/>
              </a:prstGeom>
              <a:noFill/>
            </p:spPr>
            <p:txBody>
              <a:bodyPr wrap="square" rtlCol="0">
                <a:spAutoFit/>
              </a:bodyPr>
              <a:lstStyle/>
              <a:p>
                <a:pPr algn="ctr"/>
                <a:r>
                  <a:rPr lang="en-US" altLang="zh-CN" sz="1100" dirty="0">
                    <a:solidFill>
                      <a:srgbClr val="FFB850"/>
                    </a:solidFill>
                    <a:latin typeface="Hiragino Sans GB W6" panose="020B0600000000000000" pitchFamily="34" charset="-122"/>
                    <a:ea typeface="Hiragino Sans GB W6" panose="020B0600000000000000" pitchFamily="34" charset="-122"/>
                  </a:rPr>
                  <a:t>OPTION</a:t>
                </a:r>
                <a:endParaRPr lang="zh-CN" altLang="en-US" sz="1100" dirty="0">
                  <a:solidFill>
                    <a:srgbClr val="FFB850"/>
                  </a:solidFill>
                  <a:latin typeface="Hiragino Sans GB W6" panose="020B0600000000000000" pitchFamily="34" charset="-122"/>
                  <a:ea typeface="Hiragino Sans GB W6" panose="020B0600000000000000" pitchFamily="34" charset="-122"/>
                </a:endParaRPr>
              </a:p>
            </p:txBody>
          </p:sp>
        </p:grpSp>
      </p:grpSp>
      <p:grpSp>
        <p:nvGrpSpPr>
          <p:cNvPr id="80" name="组合 79"/>
          <p:cNvGrpSpPr/>
          <p:nvPr/>
        </p:nvGrpSpPr>
        <p:grpSpPr>
          <a:xfrm>
            <a:off x="3455640" y="3385167"/>
            <a:ext cx="1902417" cy="3165856"/>
            <a:chOff x="3455639" y="2927861"/>
            <a:chExt cx="1902417" cy="3165856"/>
          </a:xfrm>
        </p:grpSpPr>
        <p:grpSp>
          <p:nvGrpSpPr>
            <p:cNvPr id="33" name="组合 32"/>
            <p:cNvGrpSpPr/>
            <p:nvPr/>
          </p:nvGrpSpPr>
          <p:grpSpPr>
            <a:xfrm>
              <a:off x="3455639" y="2927861"/>
              <a:ext cx="1719563" cy="3138330"/>
              <a:chOff x="3897789" y="2001838"/>
              <a:chExt cx="1884048" cy="3438527"/>
            </a:xfrm>
            <a:effectLst>
              <a:outerShdw blurRad="50800" dist="25400" dir="5400000" algn="t" rotWithShape="0">
                <a:prstClr val="black">
                  <a:alpha val="40000"/>
                </a:prstClr>
              </a:outerShdw>
            </a:effectLst>
          </p:grpSpPr>
          <p:sp>
            <p:nvSpPr>
              <p:cNvPr id="34" name="任意多边形 33"/>
              <p:cNvSpPr/>
              <p:nvPr/>
            </p:nvSpPr>
            <p:spPr>
              <a:xfrm rot="16200000" flipH="1">
                <a:off x="2655095" y="3252470"/>
                <a:ext cx="3438526" cy="937261"/>
              </a:xfrm>
              <a:custGeom>
                <a:avLst/>
                <a:gdLst>
                  <a:gd name="connsiteX0" fmla="*/ 0 w 3438526"/>
                  <a:gd name="connsiteY0" fmla="*/ 937261 h 937261"/>
                  <a:gd name="connsiteX1" fmla="*/ 576261 w 3438526"/>
                  <a:gd name="connsiteY1" fmla="*/ 937261 h 937261"/>
                  <a:gd name="connsiteX2" fmla="*/ 1066800 w 3438526"/>
                  <a:gd name="connsiteY2" fmla="*/ 937261 h 937261"/>
                  <a:gd name="connsiteX3" fmla="*/ 1643061 w 3438526"/>
                  <a:gd name="connsiteY3" fmla="*/ 937261 h 937261"/>
                  <a:gd name="connsiteX4" fmla="*/ 2371726 w 3438526"/>
                  <a:gd name="connsiteY4" fmla="*/ 937261 h 937261"/>
                  <a:gd name="connsiteX5" fmla="*/ 3438526 w 3438526"/>
                  <a:gd name="connsiteY5" fmla="*/ 937261 h 937261"/>
                  <a:gd name="connsiteX6" fmla="*/ 3217928 w 3438526"/>
                  <a:gd name="connsiteY6" fmla="*/ 4 h 937261"/>
                  <a:gd name="connsiteX7" fmla="*/ 1676400 w 3438526"/>
                  <a:gd name="connsiteY7" fmla="*/ 1 h 937261"/>
                  <a:gd name="connsiteX8" fmla="*/ 1676400 w 3438526"/>
                  <a:gd name="connsiteY8" fmla="*/ 0 h 937261"/>
                  <a:gd name="connsiteX9" fmla="*/ 1100139 w 3438526"/>
                  <a:gd name="connsiteY9" fmla="*/ 0 h 937261"/>
                  <a:gd name="connsiteX10" fmla="*/ 1100139 w 3438526"/>
                  <a:gd name="connsiteY10" fmla="*/ 2 h 937261"/>
                  <a:gd name="connsiteX11" fmla="*/ 609600 w 3438526"/>
                  <a:gd name="connsiteY11" fmla="*/ 1 h 937261"/>
                  <a:gd name="connsiteX12" fmla="*/ 609600 w 3438526"/>
                  <a:gd name="connsiteY12" fmla="*/ 0 h 937261"/>
                  <a:gd name="connsiteX13" fmla="*/ 33339 w 3438526"/>
                  <a:gd name="connsiteY13" fmla="*/ 0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5400000">
                <a:off x="3592355" y="3252471"/>
                <a:ext cx="3438526" cy="937261"/>
              </a:xfrm>
              <a:custGeom>
                <a:avLst/>
                <a:gdLst>
                  <a:gd name="connsiteX0" fmla="*/ 0 w 3438526"/>
                  <a:gd name="connsiteY0" fmla="*/ 937261 h 937261"/>
                  <a:gd name="connsiteX1" fmla="*/ 33339 w 3438526"/>
                  <a:gd name="connsiteY1" fmla="*/ 0 h 937261"/>
                  <a:gd name="connsiteX2" fmla="*/ 609600 w 3438526"/>
                  <a:gd name="connsiteY2" fmla="*/ 0 h 937261"/>
                  <a:gd name="connsiteX3" fmla="*/ 609600 w 3438526"/>
                  <a:gd name="connsiteY3" fmla="*/ 1 h 937261"/>
                  <a:gd name="connsiteX4" fmla="*/ 1100139 w 3438526"/>
                  <a:gd name="connsiteY4" fmla="*/ 2 h 937261"/>
                  <a:gd name="connsiteX5" fmla="*/ 1100139 w 3438526"/>
                  <a:gd name="connsiteY5" fmla="*/ 0 h 937261"/>
                  <a:gd name="connsiteX6" fmla="*/ 1676400 w 3438526"/>
                  <a:gd name="connsiteY6" fmla="*/ 0 h 937261"/>
                  <a:gd name="connsiteX7" fmla="*/ 1676400 w 3438526"/>
                  <a:gd name="connsiteY7" fmla="*/ 1 h 937261"/>
                  <a:gd name="connsiteX8" fmla="*/ 3217928 w 3438526"/>
                  <a:gd name="connsiteY8" fmla="*/ 4 h 937261"/>
                  <a:gd name="connsiteX9" fmla="*/ 3438526 w 3438526"/>
                  <a:gd name="connsiteY9" fmla="*/ 937261 h 937261"/>
                  <a:gd name="connsiteX10" fmla="*/ 2371726 w 3438526"/>
                  <a:gd name="connsiteY10" fmla="*/ 937261 h 937261"/>
                  <a:gd name="connsiteX11" fmla="*/ 1643061 w 3438526"/>
                  <a:gd name="connsiteY11" fmla="*/ 937261 h 937261"/>
                  <a:gd name="connsiteX12" fmla="*/ 1066800 w 3438526"/>
                  <a:gd name="connsiteY12" fmla="*/ 937261 h 937261"/>
                  <a:gd name="connsiteX13" fmla="*/ 576261 w 3438526"/>
                  <a:gd name="connsiteY13"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平行四边形 8"/>
              <p:cNvSpPr/>
              <p:nvPr/>
            </p:nvSpPr>
            <p:spPr>
              <a:xfrm rot="16200000" flipH="1">
                <a:off x="3928171"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0CC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平行四边形 8"/>
              <p:cNvSpPr/>
              <p:nvPr/>
            </p:nvSpPr>
            <p:spPr>
              <a:xfrm rot="5400000">
                <a:off x="4867019"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09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8" name="组合 37"/>
              <p:cNvGrpSpPr/>
              <p:nvPr/>
            </p:nvGrpSpPr>
            <p:grpSpPr>
              <a:xfrm>
                <a:off x="3897789" y="2552700"/>
                <a:ext cx="1882460" cy="338338"/>
                <a:chOff x="3899376" y="3619501"/>
                <a:chExt cx="1882460" cy="338338"/>
              </a:xfrm>
            </p:grpSpPr>
            <p:sp>
              <p:nvSpPr>
                <p:cNvPr id="39" name="任意多边形 38"/>
                <p:cNvSpPr/>
                <p:nvPr/>
              </p:nvSpPr>
              <p:spPr>
                <a:xfrm rot="5400000">
                  <a:off x="5142449"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任意多边形 39"/>
                <p:cNvSpPr/>
                <p:nvPr/>
              </p:nvSpPr>
              <p:spPr>
                <a:xfrm rot="16200000" flipH="1">
                  <a:off x="4200425"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1" name="任意多边形 40"/>
            <p:cNvSpPr/>
            <p:nvPr/>
          </p:nvSpPr>
          <p:spPr>
            <a:xfrm rot="5400000">
              <a:off x="3591805" y="4348771"/>
              <a:ext cx="3017096"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1" name="任意多边形 50"/>
            <p:cNvSpPr/>
            <p:nvPr/>
          </p:nvSpPr>
          <p:spPr>
            <a:xfrm>
              <a:off x="4314845"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Freeform 987"/>
            <p:cNvSpPr>
              <a:spLocks noEditPoints="1"/>
            </p:cNvSpPr>
            <p:nvPr/>
          </p:nvSpPr>
          <p:spPr bwMode="auto">
            <a:xfrm>
              <a:off x="3666319" y="4509647"/>
              <a:ext cx="448564" cy="72154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91440" tIns="45720" rIns="91440" bIns="45720" numCol="1" anchor="t" anchorCtr="0" compatLnSpc="1"/>
            <a:lstStyle/>
            <a:p>
              <a:endParaRPr lang="zh-CN" altLang="en-US">
                <a:solidFill>
                  <a:prstClr val="black"/>
                </a:solidFill>
              </a:endParaRPr>
            </a:p>
          </p:txBody>
        </p:sp>
        <p:grpSp>
          <p:nvGrpSpPr>
            <p:cNvPr id="65" name="组合 64"/>
            <p:cNvGrpSpPr/>
            <p:nvPr/>
          </p:nvGrpSpPr>
          <p:grpSpPr>
            <a:xfrm>
              <a:off x="4353162" y="3879303"/>
              <a:ext cx="794802" cy="826275"/>
              <a:chOff x="2391028" y="4677759"/>
              <a:chExt cx="870829" cy="905312"/>
            </a:xfrm>
            <a:scene3d>
              <a:camera prst="orthographicFront">
                <a:rot lat="20820000" lon="1800000" rev="0"/>
              </a:camera>
              <a:lightRig rig="threePt" dir="t"/>
            </a:scene3d>
          </p:grpSpPr>
          <p:sp>
            <p:nvSpPr>
              <p:cNvPr id="66" name="文本框 69"/>
              <p:cNvSpPr txBox="1"/>
              <p:nvPr/>
            </p:nvSpPr>
            <p:spPr>
              <a:xfrm>
                <a:off x="2587311" y="4807293"/>
                <a:ext cx="529317" cy="775778"/>
              </a:xfrm>
              <a:prstGeom prst="rect">
                <a:avLst/>
              </a:prstGeom>
              <a:noFill/>
            </p:spPr>
            <p:txBody>
              <a:bodyPr wrap="square" rtlCol="0">
                <a:spAutoFit/>
              </a:bodyPr>
              <a:lstStyle/>
              <a:p>
                <a:pPr algn="ctr"/>
                <a:r>
                  <a:rPr lang="en-US" altLang="zh-CN" sz="4000" dirty="0">
                    <a:solidFill>
                      <a:srgbClr val="00AF92"/>
                    </a:solidFill>
                    <a:latin typeface="Hiragino Sans GB W6" panose="020B0600000000000000" pitchFamily="34" charset="-122"/>
                    <a:ea typeface="Hiragino Sans GB W6" panose="020B0600000000000000" pitchFamily="34" charset="-122"/>
                  </a:rPr>
                  <a:t>B</a:t>
                </a:r>
                <a:endParaRPr lang="zh-CN" altLang="en-US" sz="4000" dirty="0">
                  <a:solidFill>
                    <a:srgbClr val="00AF92"/>
                  </a:solidFill>
                  <a:latin typeface="Hiragino Sans GB W6" panose="020B0600000000000000" pitchFamily="34" charset="-122"/>
                  <a:ea typeface="Hiragino Sans GB W6" panose="020B0600000000000000" pitchFamily="34" charset="-122"/>
                </a:endParaRPr>
              </a:p>
            </p:txBody>
          </p:sp>
          <p:sp>
            <p:nvSpPr>
              <p:cNvPr id="67" name="文本框 70"/>
              <p:cNvSpPr txBox="1"/>
              <p:nvPr/>
            </p:nvSpPr>
            <p:spPr>
              <a:xfrm>
                <a:off x="2391028" y="4677759"/>
                <a:ext cx="870829" cy="286700"/>
              </a:xfrm>
              <a:prstGeom prst="rect">
                <a:avLst/>
              </a:prstGeom>
              <a:noFill/>
            </p:spPr>
            <p:txBody>
              <a:bodyPr wrap="square" rtlCol="0">
                <a:spAutoFit/>
              </a:bodyPr>
              <a:lstStyle/>
              <a:p>
                <a:pPr algn="ctr"/>
                <a:r>
                  <a:rPr lang="en-US" altLang="zh-CN" sz="1100" dirty="0">
                    <a:solidFill>
                      <a:srgbClr val="00AF92"/>
                    </a:solidFill>
                    <a:latin typeface="Hiragino Sans GB W6" panose="020B0600000000000000" pitchFamily="34" charset="-122"/>
                    <a:ea typeface="Hiragino Sans GB W6" panose="020B0600000000000000" pitchFamily="34" charset="-122"/>
                  </a:rPr>
                  <a:t>OPTION</a:t>
                </a:r>
                <a:endParaRPr lang="zh-CN" altLang="en-US" sz="1100" dirty="0">
                  <a:solidFill>
                    <a:srgbClr val="00AF92"/>
                  </a:solidFill>
                  <a:latin typeface="Hiragino Sans GB W6" panose="020B0600000000000000" pitchFamily="34" charset="-122"/>
                  <a:ea typeface="Hiragino Sans GB W6" panose="020B0600000000000000" pitchFamily="34" charset="-122"/>
                </a:endParaRPr>
              </a:p>
            </p:txBody>
          </p:sp>
        </p:grpSp>
      </p:grpSp>
      <p:grpSp>
        <p:nvGrpSpPr>
          <p:cNvPr id="82" name="组合 81"/>
          <p:cNvGrpSpPr/>
          <p:nvPr/>
        </p:nvGrpSpPr>
        <p:grpSpPr>
          <a:xfrm>
            <a:off x="5156363" y="2319063"/>
            <a:ext cx="1907335" cy="4231961"/>
            <a:chOff x="5156362" y="1861756"/>
            <a:chExt cx="1907335" cy="4231961"/>
          </a:xfrm>
        </p:grpSpPr>
        <p:sp>
          <p:nvSpPr>
            <p:cNvPr id="42" name="任意多边形 41"/>
            <p:cNvSpPr/>
            <p:nvPr/>
          </p:nvSpPr>
          <p:spPr>
            <a:xfrm rot="16200000" flipH="1">
              <a:off x="5446150" y="4364012"/>
              <a:ext cx="3017096"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3" name="任意多边形 42"/>
            <p:cNvSpPr/>
            <p:nvPr/>
          </p:nvSpPr>
          <p:spPr>
            <a:xfrm rot="16200000" flipH="1">
              <a:off x="3492297" y="3543210"/>
              <a:ext cx="4204433" cy="855435"/>
            </a:xfrm>
            <a:custGeom>
              <a:avLst/>
              <a:gdLst>
                <a:gd name="connsiteX0" fmla="*/ 0 w 4606609"/>
                <a:gd name="connsiteY0" fmla="*/ 937262 h 937262"/>
                <a:gd name="connsiteX1" fmla="*/ 576261 w 4606609"/>
                <a:gd name="connsiteY1" fmla="*/ 937262 h 937262"/>
                <a:gd name="connsiteX2" fmla="*/ 1066800 w 4606609"/>
                <a:gd name="connsiteY2" fmla="*/ 937262 h 937262"/>
                <a:gd name="connsiteX3" fmla="*/ 1643061 w 4606609"/>
                <a:gd name="connsiteY3" fmla="*/ 937262 h 937262"/>
                <a:gd name="connsiteX4" fmla="*/ 2371726 w 4606609"/>
                <a:gd name="connsiteY4" fmla="*/ 937262 h 937262"/>
                <a:gd name="connsiteX5" fmla="*/ 3438526 w 4606609"/>
                <a:gd name="connsiteY5" fmla="*/ 937262 h 937262"/>
                <a:gd name="connsiteX6" fmla="*/ 3438526 w 4606609"/>
                <a:gd name="connsiteY6" fmla="*/ 937261 h 937262"/>
                <a:gd name="connsiteX7" fmla="*/ 3539809 w 4606609"/>
                <a:gd name="connsiteY7" fmla="*/ 937261 h 937262"/>
                <a:gd name="connsiteX8" fmla="*/ 4606609 w 4606609"/>
                <a:gd name="connsiteY8" fmla="*/ 937261 h 937262"/>
                <a:gd name="connsiteX9" fmla="*/ 4386011 w 4606609"/>
                <a:gd name="connsiteY9" fmla="*/ 4 h 937262"/>
                <a:gd name="connsiteX10" fmla="*/ 2844483 w 4606609"/>
                <a:gd name="connsiteY10" fmla="*/ 1 h 937262"/>
                <a:gd name="connsiteX11" fmla="*/ 2844483 w 4606609"/>
                <a:gd name="connsiteY11" fmla="*/ 0 h 937262"/>
                <a:gd name="connsiteX12" fmla="*/ 2268222 w 4606609"/>
                <a:gd name="connsiteY12" fmla="*/ 0 h 937262"/>
                <a:gd name="connsiteX13" fmla="*/ 2268222 w 4606609"/>
                <a:gd name="connsiteY13" fmla="*/ 2 h 937262"/>
                <a:gd name="connsiteX14" fmla="*/ 1777683 w 4606609"/>
                <a:gd name="connsiteY14" fmla="*/ 1 h 937262"/>
                <a:gd name="connsiteX15" fmla="*/ 1777683 w 4606609"/>
                <a:gd name="connsiteY15" fmla="*/ 0 h 937262"/>
                <a:gd name="connsiteX16" fmla="*/ 1201422 w 4606609"/>
                <a:gd name="connsiteY16" fmla="*/ 0 h 937262"/>
                <a:gd name="connsiteX17" fmla="*/ 1201422 w 4606609"/>
                <a:gd name="connsiteY17" fmla="*/ 1 h 937262"/>
                <a:gd name="connsiteX18" fmla="*/ 1100139 w 4606609"/>
                <a:gd name="connsiteY18" fmla="*/ 1 h 937262"/>
                <a:gd name="connsiteX19" fmla="*/ 1100139 w 4606609"/>
                <a:gd name="connsiteY19" fmla="*/ 3 h 937262"/>
                <a:gd name="connsiteX20" fmla="*/ 609600 w 4606609"/>
                <a:gd name="connsiteY20" fmla="*/ 2 h 937262"/>
                <a:gd name="connsiteX21" fmla="*/ 609600 w 4606609"/>
                <a:gd name="connsiteY21" fmla="*/ 1 h 937262"/>
                <a:gd name="connsiteX22" fmla="*/ 33339 w 4606609"/>
                <a:gd name="connsiteY22" fmla="*/ 1 h 9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609" h="937262">
                  <a:moveTo>
                    <a:pt x="0" y="937262"/>
                  </a:moveTo>
                  <a:lnTo>
                    <a:pt x="576261" y="937262"/>
                  </a:lnTo>
                  <a:lnTo>
                    <a:pt x="1066800" y="937262"/>
                  </a:lnTo>
                  <a:lnTo>
                    <a:pt x="1643061" y="937262"/>
                  </a:lnTo>
                  <a:lnTo>
                    <a:pt x="2371726" y="937262"/>
                  </a:lnTo>
                  <a:lnTo>
                    <a:pt x="3438526" y="937262"/>
                  </a:lnTo>
                  <a:lnTo>
                    <a:pt x="3438526" y="937261"/>
                  </a:lnTo>
                  <a:lnTo>
                    <a:pt x="3539809" y="937261"/>
                  </a:lnTo>
                  <a:lnTo>
                    <a:pt x="4606609" y="937261"/>
                  </a:lnTo>
                  <a:lnTo>
                    <a:pt x="4386011" y="4"/>
                  </a:lnTo>
                  <a:lnTo>
                    <a:pt x="2844483" y="1"/>
                  </a:lnTo>
                  <a:lnTo>
                    <a:pt x="2844483" y="0"/>
                  </a:lnTo>
                  <a:lnTo>
                    <a:pt x="2268222" y="0"/>
                  </a:lnTo>
                  <a:lnTo>
                    <a:pt x="2268222" y="2"/>
                  </a:lnTo>
                  <a:lnTo>
                    <a:pt x="1777683" y="1"/>
                  </a:lnTo>
                  <a:lnTo>
                    <a:pt x="1777683" y="0"/>
                  </a:lnTo>
                  <a:lnTo>
                    <a:pt x="1201422" y="0"/>
                  </a:lnTo>
                  <a:lnTo>
                    <a:pt x="1201422" y="1"/>
                  </a:lnTo>
                  <a:lnTo>
                    <a:pt x="1100139" y="1"/>
                  </a:lnTo>
                  <a:lnTo>
                    <a:pt x="1100139" y="3"/>
                  </a:lnTo>
                  <a:lnTo>
                    <a:pt x="609600" y="2"/>
                  </a:lnTo>
                  <a:lnTo>
                    <a:pt x="609600" y="1"/>
                  </a:lnTo>
                  <a:lnTo>
                    <a:pt x="33339" y="1"/>
                  </a:lnTo>
                  <a:close/>
                </a:path>
              </a:pathLst>
            </a:custGeom>
            <a:gradFill>
              <a:gsLst>
                <a:gs pos="0">
                  <a:srgbClr val="F6FAFD"/>
                </a:gs>
                <a:gs pos="100000">
                  <a:srgbClr val="FCFEFD"/>
                </a:gs>
              </a:gsLst>
              <a:lin ang="5400000" scaled="1"/>
            </a:gra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任意多边形 43"/>
            <p:cNvSpPr/>
            <p:nvPr/>
          </p:nvSpPr>
          <p:spPr>
            <a:xfrm rot="5400000">
              <a:off x="4347731" y="3536255"/>
              <a:ext cx="4204433" cy="855435"/>
            </a:xfrm>
            <a:custGeom>
              <a:avLst/>
              <a:gdLst>
                <a:gd name="connsiteX0" fmla="*/ 0 w 4606609"/>
                <a:gd name="connsiteY0" fmla="*/ 937261 h 937262"/>
                <a:gd name="connsiteX1" fmla="*/ 33339 w 4606609"/>
                <a:gd name="connsiteY1" fmla="*/ 0 h 937262"/>
                <a:gd name="connsiteX2" fmla="*/ 609600 w 4606609"/>
                <a:gd name="connsiteY2" fmla="*/ 0 h 937262"/>
                <a:gd name="connsiteX3" fmla="*/ 609600 w 4606609"/>
                <a:gd name="connsiteY3" fmla="*/ 1 h 937262"/>
                <a:gd name="connsiteX4" fmla="*/ 1100139 w 4606609"/>
                <a:gd name="connsiteY4" fmla="*/ 2 h 937262"/>
                <a:gd name="connsiteX5" fmla="*/ 1100139 w 4606609"/>
                <a:gd name="connsiteY5" fmla="*/ 0 h 937262"/>
                <a:gd name="connsiteX6" fmla="*/ 1676400 w 4606609"/>
                <a:gd name="connsiteY6" fmla="*/ 0 h 937262"/>
                <a:gd name="connsiteX7" fmla="*/ 1676400 w 4606609"/>
                <a:gd name="connsiteY7" fmla="*/ 1 h 937262"/>
                <a:gd name="connsiteX8" fmla="*/ 1777683 w 4606609"/>
                <a:gd name="connsiteY8" fmla="*/ 1 h 937262"/>
                <a:gd name="connsiteX9" fmla="*/ 1777683 w 4606609"/>
                <a:gd name="connsiteY9" fmla="*/ 1 h 937262"/>
                <a:gd name="connsiteX10" fmla="*/ 2268222 w 4606609"/>
                <a:gd name="connsiteY10" fmla="*/ 2 h 937262"/>
                <a:gd name="connsiteX11" fmla="*/ 2268222 w 4606609"/>
                <a:gd name="connsiteY11" fmla="*/ 1 h 937262"/>
                <a:gd name="connsiteX12" fmla="*/ 2844483 w 4606609"/>
                <a:gd name="connsiteY12" fmla="*/ 1 h 937262"/>
                <a:gd name="connsiteX13" fmla="*/ 2844483 w 4606609"/>
                <a:gd name="connsiteY13" fmla="*/ 2 h 937262"/>
                <a:gd name="connsiteX14" fmla="*/ 4386011 w 4606609"/>
                <a:gd name="connsiteY14" fmla="*/ 5 h 937262"/>
                <a:gd name="connsiteX15" fmla="*/ 4606609 w 4606609"/>
                <a:gd name="connsiteY15" fmla="*/ 937262 h 937262"/>
                <a:gd name="connsiteX16" fmla="*/ 3539809 w 4606609"/>
                <a:gd name="connsiteY16" fmla="*/ 937262 h 937262"/>
                <a:gd name="connsiteX17" fmla="*/ 2811144 w 4606609"/>
                <a:gd name="connsiteY17" fmla="*/ 937262 h 937262"/>
                <a:gd name="connsiteX18" fmla="*/ 2234883 w 4606609"/>
                <a:gd name="connsiteY18" fmla="*/ 937262 h 937262"/>
                <a:gd name="connsiteX19" fmla="*/ 1744344 w 4606609"/>
                <a:gd name="connsiteY19" fmla="*/ 937262 h 937262"/>
                <a:gd name="connsiteX20" fmla="*/ 1168083 w 4606609"/>
                <a:gd name="connsiteY20" fmla="*/ 937262 h 937262"/>
                <a:gd name="connsiteX21" fmla="*/ 1168083 w 4606609"/>
                <a:gd name="connsiteY21" fmla="*/ 937261 h 937262"/>
                <a:gd name="connsiteX22" fmla="*/ 1066800 w 4606609"/>
                <a:gd name="connsiteY22" fmla="*/ 937261 h 937262"/>
                <a:gd name="connsiteX23" fmla="*/ 576261 w 4606609"/>
                <a:gd name="connsiteY23" fmla="*/ 937261 h 9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6609" h="937262">
                  <a:moveTo>
                    <a:pt x="0" y="937261"/>
                  </a:moveTo>
                  <a:lnTo>
                    <a:pt x="33339" y="0"/>
                  </a:lnTo>
                  <a:lnTo>
                    <a:pt x="609600" y="0"/>
                  </a:lnTo>
                  <a:lnTo>
                    <a:pt x="609600" y="1"/>
                  </a:lnTo>
                  <a:lnTo>
                    <a:pt x="1100139" y="2"/>
                  </a:lnTo>
                  <a:lnTo>
                    <a:pt x="1100139" y="0"/>
                  </a:lnTo>
                  <a:lnTo>
                    <a:pt x="1676400" y="0"/>
                  </a:lnTo>
                  <a:lnTo>
                    <a:pt x="1676400" y="1"/>
                  </a:lnTo>
                  <a:lnTo>
                    <a:pt x="1777683" y="1"/>
                  </a:lnTo>
                  <a:lnTo>
                    <a:pt x="1777683" y="1"/>
                  </a:lnTo>
                  <a:lnTo>
                    <a:pt x="2268222" y="2"/>
                  </a:lnTo>
                  <a:lnTo>
                    <a:pt x="2268222" y="1"/>
                  </a:lnTo>
                  <a:lnTo>
                    <a:pt x="2844483" y="1"/>
                  </a:lnTo>
                  <a:lnTo>
                    <a:pt x="2844483" y="2"/>
                  </a:lnTo>
                  <a:lnTo>
                    <a:pt x="4386011" y="5"/>
                  </a:lnTo>
                  <a:lnTo>
                    <a:pt x="4606609" y="937262"/>
                  </a:lnTo>
                  <a:lnTo>
                    <a:pt x="3539809" y="937262"/>
                  </a:lnTo>
                  <a:lnTo>
                    <a:pt x="2811144" y="937262"/>
                  </a:lnTo>
                  <a:lnTo>
                    <a:pt x="2234883" y="937262"/>
                  </a:lnTo>
                  <a:lnTo>
                    <a:pt x="1744344" y="937262"/>
                  </a:lnTo>
                  <a:lnTo>
                    <a:pt x="1168083" y="937262"/>
                  </a:lnTo>
                  <a:lnTo>
                    <a:pt x="1168083" y="937261"/>
                  </a:lnTo>
                  <a:lnTo>
                    <a:pt x="1066800" y="937261"/>
                  </a:lnTo>
                  <a:lnTo>
                    <a:pt x="576261" y="937261"/>
                  </a:lnTo>
                  <a:close/>
                </a:path>
              </a:pathLst>
            </a:custGeom>
            <a:gradFill>
              <a:gsLst>
                <a:gs pos="100000">
                  <a:srgbClr val="D4DAD8"/>
                </a:gs>
                <a:gs pos="0">
                  <a:srgbClr val="F3F6F9"/>
                </a:gs>
              </a:gsLst>
              <a:lin ang="5400000" scaled="1"/>
            </a:gra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5" name="组合 44"/>
            <p:cNvGrpSpPr/>
            <p:nvPr/>
          </p:nvGrpSpPr>
          <p:grpSpPr>
            <a:xfrm>
              <a:off x="5166799" y="1864907"/>
              <a:ext cx="1713472" cy="811569"/>
              <a:chOff x="5788188" y="837207"/>
              <a:chExt cx="1877375" cy="889200"/>
            </a:xfrm>
          </p:grpSpPr>
          <p:sp>
            <p:nvSpPr>
              <p:cNvPr id="46" name="平行四边形 8"/>
              <p:cNvSpPr/>
              <p:nvPr/>
            </p:nvSpPr>
            <p:spPr>
              <a:xfrm rot="16200000" flipH="1">
                <a:off x="5812218" y="813177"/>
                <a:ext cx="889200" cy="937260"/>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7D4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平行四边形 8"/>
              <p:cNvSpPr/>
              <p:nvPr/>
            </p:nvSpPr>
            <p:spPr>
              <a:xfrm rot="5400000">
                <a:off x="6749475" y="810319"/>
                <a:ext cx="889200" cy="94297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5B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8" name="任意多边形 47"/>
            <p:cNvSpPr/>
            <p:nvPr/>
          </p:nvSpPr>
          <p:spPr>
            <a:xfrm rot="5400000">
              <a:off x="6290909" y="2093180"/>
              <a:ext cx="308800" cy="858332"/>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任意多边形 48"/>
            <p:cNvSpPr/>
            <p:nvPr/>
          </p:nvSpPr>
          <p:spPr>
            <a:xfrm rot="16200000" flipH="1">
              <a:off x="5431128" y="2093180"/>
              <a:ext cx="308800" cy="858332"/>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任意多边形 51"/>
            <p:cNvSpPr/>
            <p:nvPr/>
          </p:nvSpPr>
          <p:spPr>
            <a:xfrm>
              <a:off x="6020486"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Freeform 975"/>
            <p:cNvSpPr>
              <a:spLocks noEditPoints="1"/>
            </p:cNvSpPr>
            <p:nvPr/>
          </p:nvSpPr>
          <p:spPr bwMode="auto">
            <a:xfrm>
              <a:off x="5371724" y="3855791"/>
              <a:ext cx="426746" cy="527013"/>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91440" tIns="45720" rIns="91440" bIns="45720" numCol="1" anchor="t" anchorCtr="0" compatLnSpc="1"/>
            <a:lstStyle/>
            <a:p>
              <a:endParaRPr lang="zh-CN" altLang="en-US">
                <a:solidFill>
                  <a:prstClr val="black"/>
                </a:solidFill>
              </a:endParaRPr>
            </a:p>
          </p:txBody>
        </p:sp>
        <p:grpSp>
          <p:nvGrpSpPr>
            <p:cNvPr id="68" name="组合 67"/>
            <p:cNvGrpSpPr/>
            <p:nvPr/>
          </p:nvGrpSpPr>
          <p:grpSpPr>
            <a:xfrm>
              <a:off x="6057813" y="2857855"/>
              <a:ext cx="794802" cy="826275"/>
              <a:chOff x="2391028" y="4677759"/>
              <a:chExt cx="870829" cy="905312"/>
            </a:xfrm>
            <a:scene3d>
              <a:camera prst="orthographicFront">
                <a:rot lat="20820000" lon="1800000" rev="0"/>
              </a:camera>
              <a:lightRig rig="threePt" dir="t"/>
            </a:scene3d>
          </p:grpSpPr>
          <p:sp>
            <p:nvSpPr>
              <p:cNvPr id="69" name="文本框 74"/>
              <p:cNvSpPr txBox="1"/>
              <p:nvPr/>
            </p:nvSpPr>
            <p:spPr>
              <a:xfrm>
                <a:off x="2587311" y="4807293"/>
                <a:ext cx="529317" cy="775778"/>
              </a:xfrm>
              <a:prstGeom prst="rect">
                <a:avLst/>
              </a:prstGeom>
              <a:noFill/>
            </p:spPr>
            <p:txBody>
              <a:bodyPr wrap="square" rtlCol="0">
                <a:spAutoFit/>
              </a:bodyPr>
              <a:lstStyle/>
              <a:p>
                <a:pPr algn="ctr"/>
                <a:r>
                  <a:rPr lang="en-US" altLang="zh-CN" sz="4000" dirty="0">
                    <a:solidFill>
                      <a:srgbClr val="663A77"/>
                    </a:solidFill>
                    <a:latin typeface="Hiragino Sans GB W6" panose="020B0600000000000000" pitchFamily="34" charset="-122"/>
                    <a:ea typeface="Hiragino Sans GB W6" panose="020B0600000000000000" pitchFamily="34" charset="-122"/>
                  </a:rPr>
                  <a:t>C</a:t>
                </a:r>
                <a:endParaRPr lang="zh-CN" altLang="en-US" sz="4000" dirty="0">
                  <a:solidFill>
                    <a:srgbClr val="663A77"/>
                  </a:solidFill>
                  <a:latin typeface="Hiragino Sans GB W6" panose="020B0600000000000000" pitchFamily="34" charset="-122"/>
                  <a:ea typeface="Hiragino Sans GB W6" panose="020B0600000000000000" pitchFamily="34" charset="-122"/>
                </a:endParaRPr>
              </a:p>
            </p:txBody>
          </p:sp>
          <p:sp>
            <p:nvSpPr>
              <p:cNvPr id="70" name="文本框 75"/>
              <p:cNvSpPr txBox="1"/>
              <p:nvPr/>
            </p:nvSpPr>
            <p:spPr>
              <a:xfrm>
                <a:off x="2391028" y="4677759"/>
                <a:ext cx="870829" cy="286700"/>
              </a:xfrm>
              <a:prstGeom prst="rect">
                <a:avLst/>
              </a:prstGeom>
              <a:noFill/>
            </p:spPr>
            <p:txBody>
              <a:bodyPr wrap="square" rtlCol="0">
                <a:spAutoFit/>
              </a:bodyPr>
              <a:lstStyle/>
              <a:p>
                <a:pPr algn="ctr"/>
                <a:r>
                  <a:rPr lang="en-US" altLang="zh-CN" sz="1100" dirty="0">
                    <a:solidFill>
                      <a:srgbClr val="663A77"/>
                    </a:solidFill>
                    <a:latin typeface="Hiragino Sans GB W6" panose="020B0600000000000000" pitchFamily="34" charset="-122"/>
                    <a:ea typeface="Hiragino Sans GB W6" panose="020B0600000000000000" pitchFamily="34" charset="-122"/>
                  </a:rPr>
                  <a:t>OPTION</a:t>
                </a:r>
                <a:endParaRPr lang="zh-CN" altLang="en-US" sz="1100" dirty="0">
                  <a:solidFill>
                    <a:srgbClr val="663A77"/>
                  </a:solidFill>
                  <a:latin typeface="Hiragino Sans GB W6" panose="020B0600000000000000" pitchFamily="34" charset="-122"/>
                  <a:ea typeface="Hiragino Sans GB W6" panose="020B0600000000000000" pitchFamily="34" charset="-122"/>
                </a:endParaRPr>
              </a:p>
            </p:txBody>
          </p:sp>
        </p:grpSp>
      </p:grpSp>
      <p:grpSp>
        <p:nvGrpSpPr>
          <p:cNvPr id="84" name="组合 83"/>
          <p:cNvGrpSpPr/>
          <p:nvPr/>
        </p:nvGrpSpPr>
        <p:grpSpPr>
          <a:xfrm>
            <a:off x="6866076" y="3385167"/>
            <a:ext cx="1887049" cy="3165856"/>
            <a:chOff x="6866075" y="2927861"/>
            <a:chExt cx="1887049" cy="3165856"/>
          </a:xfrm>
        </p:grpSpPr>
        <p:sp>
          <p:nvSpPr>
            <p:cNvPr id="15" name="任意多边形 14"/>
            <p:cNvSpPr/>
            <p:nvPr/>
          </p:nvSpPr>
          <p:spPr>
            <a:xfrm rot="16200000" flipH="1">
              <a:off x="7644082" y="4824307"/>
              <a:ext cx="2007271"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25" name="组合 24"/>
            <p:cNvGrpSpPr/>
            <p:nvPr/>
          </p:nvGrpSpPr>
          <p:grpSpPr>
            <a:xfrm>
              <a:off x="6866075" y="2927861"/>
              <a:ext cx="1722460" cy="3138330"/>
              <a:chOff x="3894614" y="2001838"/>
              <a:chExt cx="1887223" cy="3438527"/>
            </a:xfrm>
            <a:effectLst>
              <a:outerShdw blurRad="50800" dist="25400" dir="5400000" algn="t" rotWithShape="0">
                <a:prstClr val="black">
                  <a:alpha val="40000"/>
                </a:prstClr>
              </a:outerShdw>
            </a:effectLst>
          </p:grpSpPr>
          <p:sp>
            <p:nvSpPr>
              <p:cNvPr id="26" name="任意多边形 25"/>
              <p:cNvSpPr/>
              <p:nvPr/>
            </p:nvSpPr>
            <p:spPr>
              <a:xfrm rot="16200000" flipH="1">
                <a:off x="2655095" y="3252470"/>
                <a:ext cx="3438526" cy="937261"/>
              </a:xfrm>
              <a:custGeom>
                <a:avLst/>
                <a:gdLst>
                  <a:gd name="connsiteX0" fmla="*/ 0 w 3438526"/>
                  <a:gd name="connsiteY0" fmla="*/ 937261 h 937261"/>
                  <a:gd name="connsiteX1" fmla="*/ 576261 w 3438526"/>
                  <a:gd name="connsiteY1" fmla="*/ 937261 h 937261"/>
                  <a:gd name="connsiteX2" fmla="*/ 1066800 w 3438526"/>
                  <a:gd name="connsiteY2" fmla="*/ 937261 h 937261"/>
                  <a:gd name="connsiteX3" fmla="*/ 1643061 w 3438526"/>
                  <a:gd name="connsiteY3" fmla="*/ 937261 h 937261"/>
                  <a:gd name="connsiteX4" fmla="*/ 2371726 w 3438526"/>
                  <a:gd name="connsiteY4" fmla="*/ 937261 h 937261"/>
                  <a:gd name="connsiteX5" fmla="*/ 3438526 w 3438526"/>
                  <a:gd name="connsiteY5" fmla="*/ 937261 h 937261"/>
                  <a:gd name="connsiteX6" fmla="*/ 3217928 w 3438526"/>
                  <a:gd name="connsiteY6" fmla="*/ 4 h 937261"/>
                  <a:gd name="connsiteX7" fmla="*/ 1676400 w 3438526"/>
                  <a:gd name="connsiteY7" fmla="*/ 1 h 937261"/>
                  <a:gd name="connsiteX8" fmla="*/ 1676400 w 3438526"/>
                  <a:gd name="connsiteY8" fmla="*/ 0 h 937261"/>
                  <a:gd name="connsiteX9" fmla="*/ 1100139 w 3438526"/>
                  <a:gd name="connsiteY9" fmla="*/ 0 h 937261"/>
                  <a:gd name="connsiteX10" fmla="*/ 1100139 w 3438526"/>
                  <a:gd name="connsiteY10" fmla="*/ 2 h 937261"/>
                  <a:gd name="connsiteX11" fmla="*/ 609600 w 3438526"/>
                  <a:gd name="connsiteY11" fmla="*/ 1 h 937261"/>
                  <a:gd name="connsiteX12" fmla="*/ 609600 w 3438526"/>
                  <a:gd name="connsiteY12" fmla="*/ 0 h 937261"/>
                  <a:gd name="connsiteX13" fmla="*/ 33339 w 3438526"/>
                  <a:gd name="connsiteY13" fmla="*/ 0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rot="5400000">
                <a:off x="3592355" y="3252471"/>
                <a:ext cx="3438526" cy="937261"/>
              </a:xfrm>
              <a:custGeom>
                <a:avLst/>
                <a:gdLst>
                  <a:gd name="connsiteX0" fmla="*/ 0 w 3438526"/>
                  <a:gd name="connsiteY0" fmla="*/ 937261 h 937261"/>
                  <a:gd name="connsiteX1" fmla="*/ 33339 w 3438526"/>
                  <a:gd name="connsiteY1" fmla="*/ 0 h 937261"/>
                  <a:gd name="connsiteX2" fmla="*/ 609600 w 3438526"/>
                  <a:gd name="connsiteY2" fmla="*/ 0 h 937261"/>
                  <a:gd name="connsiteX3" fmla="*/ 609600 w 3438526"/>
                  <a:gd name="connsiteY3" fmla="*/ 1 h 937261"/>
                  <a:gd name="connsiteX4" fmla="*/ 1100139 w 3438526"/>
                  <a:gd name="connsiteY4" fmla="*/ 2 h 937261"/>
                  <a:gd name="connsiteX5" fmla="*/ 1100139 w 3438526"/>
                  <a:gd name="connsiteY5" fmla="*/ 0 h 937261"/>
                  <a:gd name="connsiteX6" fmla="*/ 1676400 w 3438526"/>
                  <a:gd name="connsiteY6" fmla="*/ 0 h 937261"/>
                  <a:gd name="connsiteX7" fmla="*/ 1676400 w 3438526"/>
                  <a:gd name="connsiteY7" fmla="*/ 1 h 937261"/>
                  <a:gd name="connsiteX8" fmla="*/ 3217928 w 3438526"/>
                  <a:gd name="connsiteY8" fmla="*/ 4 h 937261"/>
                  <a:gd name="connsiteX9" fmla="*/ 3438526 w 3438526"/>
                  <a:gd name="connsiteY9" fmla="*/ 937261 h 937261"/>
                  <a:gd name="connsiteX10" fmla="*/ 2371726 w 3438526"/>
                  <a:gd name="connsiteY10" fmla="*/ 937261 h 937261"/>
                  <a:gd name="connsiteX11" fmla="*/ 1643061 w 3438526"/>
                  <a:gd name="connsiteY11" fmla="*/ 937261 h 937261"/>
                  <a:gd name="connsiteX12" fmla="*/ 1066800 w 3438526"/>
                  <a:gd name="connsiteY12" fmla="*/ 937261 h 937261"/>
                  <a:gd name="connsiteX13" fmla="*/ 576261 w 3438526"/>
                  <a:gd name="connsiteY13"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平行四边形 8"/>
              <p:cNvSpPr/>
              <p:nvPr/>
            </p:nvSpPr>
            <p:spPr>
              <a:xfrm rot="16200000" flipH="1">
                <a:off x="3932139" y="1978602"/>
                <a:ext cx="889200" cy="935672"/>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EA7E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平行四边形 8"/>
              <p:cNvSpPr/>
              <p:nvPr/>
            </p:nvSpPr>
            <p:spPr>
              <a:xfrm rot="5400000">
                <a:off x="4867019"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0" name="组合 29"/>
              <p:cNvGrpSpPr/>
              <p:nvPr/>
            </p:nvGrpSpPr>
            <p:grpSpPr>
              <a:xfrm>
                <a:off x="3894614" y="2552700"/>
                <a:ext cx="1885635" cy="338338"/>
                <a:chOff x="3896201" y="3619501"/>
                <a:chExt cx="1885635" cy="338338"/>
              </a:xfrm>
            </p:grpSpPr>
            <p:sp>
              <p:nvSpPr>
                <p:cNvPr id="31" name="任意多边形 30"/>
                <p:cNvSpPr/>
                <p:nvPr/>
              </p:nvSpPr>
              <p:spPr>
                <a:xfrm rot="5400000">
                  <a:off x="5142449"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16200000" flipH="1">
                  <a:off x="4197250"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53" name="任意多边形 52"/>
            <p:cNvSpPr/>
            <p:nvPr/>
          </p:nvSpPr>
          <p:spPr>
            <a:xfrm>
              <a:off x="7709913"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Freeform 979"/>
            <p:cNvSpPr>
              <a:spLocks noEditPoints="1"/>
            </p:cNvSpPr>
            <p:nvPr/>
          </p:nvSpPr>
          <p:spPr bwMode="auto">
            <a:xfrm>
              <a:off x="7001868" y="4720421"/>
              <a:ext cx="586747" cy="524698"/>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91440" tIns="45720" rIns="91440" bIns="45720" numCol="1" anchor="t" anchorCtr="0" compatLnSpc="1"/>
            <a:lstStyle/>
            <a:p>
              <a:endParaRPr lang="zh-CN" altLang="en-US">
                <a:solidFill>
                  <a:prstClr val="black"/>
                </a:solidFill>
              </a:endParaRPr>
            </a:p>
          </p:txBody>
        </p:sp>
        <p:grpSp>
          <p:nvGrpSpPr>
            <p:cNvPr id="71" name="组合 70"/>
            <p:cNvGrpSpPr/>
            <p:nvPr/>
          </p:nvGrpSpPr>
          <p:grpSpPr>
            <a:xfrm>
              <a:off x="7758346" y="3867964"/>
              <a:ext cx="794802" cy="826275"/>
              <a:chOff x="2391028" y="4677759"/>
              <a:chExt cx="870829" cy="905312"/>
            </a:xfrm>
            <a:scene3d>
              <a:camera prst="orthographicFront">
                <a:rot lat="20820000" lon="1800000" rev="0"/>
              </a:camera>
              <a:lightRig rig="threePt" dir="t"/>
            </a:scene3d>
          </p:grpSpPr>
          <p:sp>
            <p:nvSpPr>
              <p:cNvPr id="72" name="文本框 77"/>
              <p:cNvSpPr txBox="1"/>
              <p:nvPr/>
            </p:nvSpPr>
            <p:spPr>
              <a:xfrm>
                <a:off x="2587311" y="4807293"/>
                <a:ext cx="529317" cy="775778"/>
              </a:xfrm>
              <a:prstGeom prst="rect">
                <a:avLst/>
              </a:prstGeom>
              <a:noFill/>
            </p:spPr>
            <p:txBody>
              <a:bodyPr wrap="square" rtlCol="0">
                <a:spAutoFit/>
              </a:bodyPr>
              <a:lstStyle/>
              <a:p>
                <a:pPr algn="ctr"/>
                <a:r>
                  <a:rPr lang="en-US" altLang="zh-CN" sz="4000" dirty="0">
                    <a:solidFill>
                      <a:srgbClr val="E76F70"/>
                    </a:solidFill>
                    <a:latin typeface="Hiragino Sans GB W6" panose="020B0600000000000000" pitchFamily="34" charset="-122"/>
                    <a:ea typeface="Hiragino Sans GB W6" panose="020B0600000000000000" pitchFamily="34" charset="-122"/>
                  </a:rPr>
                  <a:t>D</a:t>
                </a:r>
                <a:endParaRPr lang="zh-CN" altLang="en-US" sz="4000" dirty="0">
                  <a:solidFill>
                    <a:srgbClr val="E76F70"/>
                  </a:solidFill>
                  <a:latin typeface="Hiragino Sans GB W6" panose="020B0600000000000000" pitchFamily="34" charset="-122"/>
                  <a:ea typeface="Hiragino Sans GB W6" panose="020B0600000000000000" pitchFamily="34" charset="-122"/>
                </a:endParaRPr>
              </a:p>
            </p:txBody>
          </p:sp>
          <p:sp>
            <p:nvSpPr>
              <p:cNvPr id="73" name="文本框 80"/>
              <p:cNvSpPr txBox="1"/>
              <p:nvPr/>
            </p:nvSpPr>
            <p:spPr>
              <a:xfrm>
                <a:off x="2391028" y="4677759"/>
                <a:ext cx="870829" cy="286700"/>
              </a:xfrm>
              <a:prstGeom prst="rect">
                <a:avLst/>
              </a:prstGeom>
              <a:noFill/>
            </p:spPr>
            <p:txBody>
              <a:bodyPr wrap="square" rtlCol="0">
                <a:spAutoFit/>
              </a:bodyPr>
              <a:lstStyle/>
              <a:p>
                <a:pPr algn="ctr"/>
                <a:r>
                  <a:rPr lang="en-US" altLang="zh-CN" sz="1100" dirty="0">
                    <a:solidFill>
                      <a:srgbClr val="E76F70"/>
                    </a:solidFill>
                    <a:latin typeface="Hiragino Sans GB W6" panose="020B0600000000000000" pitchFamily="34" charset="-122"/>
                    <a:ea typeface="Hiragino Sans GB W6" panose="020B0600000000000000" pitchFamily="34" charset="-122"/>
                  </a:rPr>
                  <a:t>OPTION</a:t>
                </a:r>
                <a:endParaRPr lang="zh-CN" altLang="en-US" sz="1100" dirty="0">
                  <a:solidFill>
                    <a:srgbClr val="E76F70"/>
                  </a:solidFill>
                  <a:latin typeface="Hiragino Sans GB W6" panose="020B0600000000000000" pitchFamily="34" charset="-122"/>
                  <a:ea typeface="Hiragino Sans GB W6" panose="020B0600000000000000" pitchFamily="34" charset="-122"/>
                </a:endParaRPr>
              </a:p>
            </p:txBody>
          </p:sp>
        </p:grpSp>
      </p:grpSp>
      <p:grpSp>
        <p:nvGrpSpPr>
          <p:cNvPr id="86" name="组合 85"/>
          <p:cNvGrpSpPr/>
          <p:nvPr/>
        </p:nvGrpSpPr>
        <p:grpSpPr>
          <a:xfrm>
            <a:off x="8576944" y="4358832"/>
            <a:ext cx="1876042" cy="2192192"/>
            <a:chOff x="8576944" y="3901525"/>
            <a:chExt cx="1876042" cy="2192192"/>
          </a:xfrm>
        </p:grpSpPr>
        <p:grpSp>
          <p:nvGrpSpPr>
            <p:cNvPr id="7" name="组合 6"/>
            <p:cNvGrpSpPr/>
            <p:nvPr/>
          </p:nvGrpSpPr>
          <p:grpSpPr>
            <a:xfrm>
              <a:off x="8576944" y="3901525"/>
              <a:ext cx="1718114" cy="2164666"/>
              <a:chOff x="3957953" y="3354388"/>
              <a:chExt cx="1882461" cy="2371727"/>
            </a:xfrm>
            <a:effectLst>
              <a:outerShdw blurRad="50800" dist="25400" dir="5400000" algn="t" rotWithShape="0">
                <a:prstClr val="black">
                  <a:alpha val="50000"/>
                </a:prstClr>
              </a:outerShdw>
            </a:effectLst>
          </p:grpSpPr>
          <p:grpSp>
            <p:nvGrpSpPr>
              <p:cNvPr id="8" name="组合 7"/>
              <p:cNvGrpSpPr/>
              <p:nvPr/>
            </p:nvGrpSpPr>
            <p:grpSpPr>
              <a:xfrm>
                <a:off x="3961130" y="3354388"/>
                <a:ext cx="1879284" cy="2371727"/>
                <a:chOff x="1337945" y="3488055"/>
                <a:chExt cx="1879284" cy="2371727"/>
              </a:xfrm>
            </p:grpSpPr>
            <p:sp>
              <p:nvSpPr>
                <p:cNvPr id="11" name="任意多边形 10"/>
                <p:cNvSpPr/>
                <p:nvPr/>
              </p:nvSpPr>
              <p:spPr>
                <a:xfrm rot="16200000" flipH="1">
                  <a:off x="623887" y="4205287"/>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5400000">
                  <a:off x="1561147" y="4205288"/>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平行四边形 8"/>
                <p:cNvSpPr/>
                <p:nvPr/>
              </p:nvSpPr>
              <p:spPr>
                <a:xfrm rot="16200000" flipH="1">
                  <a:off x="1363563"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1C8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平行四边形 8"/>
                <p:cNvSpPr/>
                <p:nvPr/>
              </p:nvSpPr>
              <p:spPr>
                <a:xfrm rot="5400000">
                  <a:off x="2302411"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18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任意多边形 8"/>
              <p:cNvSpPr/>
              <p:nvPr/>
            </p:nvSpPr>
            <p:spPr>
              <a:xfrm rot="5400000">
                <a:off x="5201026"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rot="16200000" flipH="1">
                <a:off x="4259002"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4" name="任意多边形 53"/>
            <p:cNvSpPr/>
            <p:nvPr/>
          </p:nvSpPr>
          <p:spPr>
            <a:xfrm>
              <a:off x="9409775"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9" name="Group 17"/>
            <p:cNvGrpSpPr>
              <a:grpSpLocks noChangeAspect="1"/>
            </p:cNvGrpSpPr>
            <p:nvPr/>
          </p:nvGrpSpPr>
          <p:grpSpPr bwMode="auto">
            <a:xfrm>
              <a:off x="8840056" y="5045809"/>
              <a:ext cx="417274" cy="447918"/>
              <a:chOff x="231" y="1205"/>
              <a:chExt cx="640" cy="687"/>
            </a:xfrm>
            <a:solidFill>
              <a:schemeClr val="tx1">
                <a:lumMod val="50000"/>
                <a:lumOff val="50000"/>
              </a:schemeClr>
            </a:solidFill>
            <a:effectLst>
              <a:reflection blurRad="25400" stA="52000" endPos="51000" dir="5400000" sy="-100000" algn="bl" rotWithShape="0"/>
            </a:effectLst>
          </p:grpSpPr>
          <p:sp>
            <p:nvSpPr>
              <p:cNvPr id="6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4" name="组合 73"/>
            <p:cNvGrpSpPr/>
            <p:nvPr/>
          </p:nvGrpSpPr>
          <p:grpSpPr>
            <a:xfrm>
              <a:off x="9505154" y="4805091"/>
              <a:ext cx="794802" cy="826275"/>
              <a:chOff x="2391028" y="4677759"/>
              <a:chExt cx="870829" cy="905312"/>
            </a:xfrm>
            <a:scene3d>
              <a:camera prst="orthographicFront">
                <a:rot lat="20820000" lon="1800000" rev="0"/>
              </a:camera>
              <a:lightRig rig="threePt" dir="t"/>
            </a:scene3d>
          </p:grpSpPr>
          <p:sp>
            <p:nvSpPr>
              <p:cNvPr id="75" name="文本框 83"/>
              <p:cNvSpPr txBox="1"/>
              <p:nvPr/>
            </p:nvSpPr>
            <p:spPr>
              <a:xfrm>
                <a:off x="2587311" y="4807293"/>
                <a:ext cx="529317" cy="775778"/>
              </a:xfrm>
              <a:prstGeom prst="rect">
                <a:avLst/>
              </a:prstGeom>
              <a:noFill/>
            </p:spPr>
            <p:txBody>
              <a:bodyPr wrap="square" rtlCol="0">
                <a:spAutoFit/>
              </a:bodyPr>
              <a:lstStyle/>
              <a:p>
                <a:pPr algn="ctr"/>
                <a:r>
                  <a:rPr lang="en-US" altLang="zh-CN" sz="4000" dirty="0">
                    <a:solidFill>
                      <a:srgbClr val="01ACBE"/>
                    </a:solidFill>
                    <a:latin typeface="Hiragino Sans GB W6" panose="020B0600000000000000" pitchFamily="34" charset="-122"/>
                    <a:ea typeface="Hiragino Sans GB W6" panose="020B0600000000000000" pitchFamily="34" charset="-122"/>
                  </a:rPr>
                  <a:t>E</a:t>
                </a:r>
                <a:endParaRPr lang="zh-CN" altLang="en-US" sz="4000" dirty="0">
                  <a:solidFill>
                    <a:srgbClr val="01ACBE"/>
                  </a:solidFill>
                  <a:latin typeface="Hiragino Sans GB W6" panose="020B0600000000000000" pitchFamily="34" charset="-122"/>
                  <a:ea typeface="Hiragino Sans GB W6" panose="020B0600000000000000" pitchFamily="34" charset="-122"/>
                </a:endParaRPr>
              </a:p>
            </p:txBody>
          </p:sp>
          <p:sp>
            <p:nvSpPr>
              <p:cNvPr id="76" name="文本框 84"/>
              <p:cNvSpPr txBox="1"/>
              <p:nvPr/>
            </p:nvSpPr>
            <p:spPr>
              <a:xfrm>
                <a:off x="2391028" y="4677759"/>
                <a:ext cx="870829" cy="286700"/>
              </a:xfrm>
              <a:prstGeom prst="rect">
                <a:avLst/>
              </a:prstGeom>
              <a:noFill/>
            </p:spPr>
            <p:txBody>
              <a:bodyPr wrap="square" rtlCol="0">
                <a:spAutoFit/>
              </a:bodyPr>
              <a:lstStyle/>
              <a:p>
                <a:pPr algn="ctr"/>
                <a:r>
                  <a:rPr lang="en-US" altLang="zh-CN" sz="1100" dirty="0">
                    <a:solidFill>
                      <a:srgbClr val="01ACBE"/>
                    </a:solidFill>
                    <a:latin typeface="Hiragino Sans GB W6" panose="020B0600000000000000" pitchFamily="34" charset="-122"/>
                    <a:ea typeface="Hiragino Sans GB W6" panose="020B0600000000000000" pitchFamily="34" charset="-122"/>
                  </a:rPr>
                  <a:t>OPTION</a:t>
                </a:r>
                <a:endParaRPr lang="zh-CN" altLang="en-US" sz="1100" dirty="0">
                  <a:solidFill>
                    <a:srgbClr val="01ACBE"/>
                  </a:solidFill>
                  <a:latin typeface="Hiragino Sans GB W6" panose="020B0600000000000000" pitchFamily="34" charset="-122"/>
                  <a:ea typeface="Hiragino Sans GB W6" panose="020B0600000000000000" pitchFamily="34" charset="-122"/>
                </a:endParaRPr>
              </a:p>
            </p:txBody>
          </p:sp>
        </p:grpSp>
      </p:grpSp>
      <p:sp>
        <p:nvSpPr>
          <p:cNvPr id="77" name="文本框 85"/>
          <p:cNvSpPr txBox="1"/>
          <p:nvPr/>
        </p:nvSpPr>
        <p:spPr>
          <a:xfrm>
            <a:off x="1846734" y="3352342"/>
            <a:ext cx="1331831" cy="830997"/>
          </a:xfrm>
          <a:prstGeom prst="rect">
            <a:avLst/>
          </a:prstGeom>
          <a:noFill/>
        </p:spPr>
        <p:txBody>
          <a:bodyPr wrap="square" rtlCol="0">
            <a:spAutoFit/>
          </a:bodyPr>
          <a:lstStyle/>
          <a:p>
            <a:r>
              <a:rPr lang="zh-CN" altLang="en-US" dirty="0">
                <a:solidFill>
                  <a:srgbClr val="FFB850"/>
                </a:solidFill>
                <a:latin typeface="微软雅黑" panose="020B0503020204020204" charset="-122"/>
                <a:ea typeface="微软雅黑" panose="020B0503020204020204" charset="-122"/>
              </a:rPr>
              <a:t>添加标题</a:t>
            </a:r>
          </a:p>
        </p:txBody>
      </p:sp>
      <p:sp>
        <p:nvSpPr>
          <p:cNvPr id="79" name="文本框 87"/>
          <p:cNvSpPr txBox="1"/>
          <p:nvPr/>
        </p:nvSpPr>
        <p:spPr>
          <a:xfrm>
            <a:off x="8846856" y="3352342"/>
            <a:ext cx="1331831" cy="830997"/>
          </a:xfrm>
          <a:prstGeom prst="rect">
            <a:avLst/>
          </a:prstGeom>
          <a:noFill/>
        </p:spPr>
        <p:txBody>
          <a:bodyPr wrap="square" rtlCol="0">
            <a:spAutoFit/>
          </a:bodyPr>
          <a:lstStyle/>
          <a:p>
            <a:r>
              <a:rPr lang="zh-CN" altLang="en-US" dirty="0">
                <a:solidFill>
                  <a:srgbClr val="01ACBE"/>
                </a:solidFill>
                <a:latin typeface="微软雅黑" panose="020B0503020204020204" charset="-122"/>
                <a:ea typeface="微软雅黑" panose="020B0503020204020204" charset="-122"/>
              </a:rPr>
              <a:t>添加标题</a:t>
            </a:r>
          </a:p>
        </p:txBody>
      </p:sp>
      <p:sp>
        <p:nvSpPr>
          <p:cNvPr id="81" name="文本框 89"/>
          <p:cNvSpPr txBox="1"/>
          <p:nvPr/>
        </p:nvSpPr>
        <p:spPr>
          <a:xfrm>
            <a:off x="7122832" y="2340900"/>
            <a:ext cx="1331831" cy="830997"/>
          </a:xfrm>
          <a:prstGeom prst="rect">
            <a:avLst/>
          </a:prstGeom>
          <a:noFill/>
        </p:spPr>
        <p:txBody>
          <a:bodyPr wrap="square" rtlCol="0">
            <a:spAutoFit/>
          </a:bodyPr>
          <a:lstStyle/>
          <a:p>
            <a:r>
              <a:rPr lang="zh-CN" altLang="en-US" dirty="0">
                <a:solidFill>
                  <a:srgbClr val="E76F70"/>
                </a:solidFill>
                <a:latin typeface="微软雅黑" panose="020B0503020204020204" charset="-122"/>
                <a:ea typeface="微软雅黑" panose="020B0503020204020204" charset="-122"/>
              </a:rPr>
              <a:t>添加标题</a:t>
            </a:r>
          </a:p>
        </p:txBody>
      </p:sp>
      <p:sp>
        <p:nvSpPr>
          <p:cNvPr id="83" name="文本框 91"/>
          <p:cNvSpPr txBox="1"/>
          <p:nvPr/>
        </p:nvSpPr>
        <p:spPr>
          <a:xfrm>
            <a:off x="3580008" y="2340900"/>
            <a:ext cx="1331831" cy="830997"/>
          </a:xfrm>
          <a:prstGeom prst="rect">
            <a:avLst/>
          </a:prstGeom>
          <a:noFill/>
        </p:spPr>
        <p:txBody>
          <a:bodyPr wrap="square" rtlCol="0">
            <a:spAutoFit/>
          </a:bodyPr>
          <a:lstStyle/>
          <a:p>
            <a:r>
              <a:rPr lang="zh-CN" altLang="en-US" dirty="0">
                <a:solidFill>
                  <a:srgbClr val="00AF92"/>
                </a:solidFill>
                <a:latin typeface="微软雅黑" panose="020B0503020204020204" charset="-122"/>
                <a:ea typeface="微软雅黑" panose="020B0503020204020204" charset="-122"/>
              </a:rPr>
              <a:t>添加标题</a:t>
            </a:r>
          </a:p>
        </p:txBody>
      </p:sp>
      <p:sp>
        <p:nvSpPr>
          <p:cNvPr id="85" name="文本框 93"/>
          <p:cNvSpPr txBox="1"/>
          <p:nvPr/>
        </p:nvSpPr>
        <p:spPr>
          <a:xfrm>
            <a:off x="5411447" y="1294812"/>
            <a:ext cx="1331831" cy="830997"/>
          </a:xfrm>
          <a:prstGeom prst="rect">
            <a:avLst/>
          </a:prstGeom>
          <a:noFill/>
        </p:spPr>
        <p:txBody>
          <a:bodyPr wrap="square" rtlCol="0">
            <a:spAutoFit/>
          </a:bodyPr>
          <a:lstStyle/>
          <a:p>
            <a:r>
              <a:rPr lang="zh-CN" altLang="en-US" dirty="0">
                <a:solidFill>
                  <a:srgbClr val="663A77"/>
                </a:solidFill>
                <a:latin typeface="微软雅黑" panose="020B0503020204020204" charset="-122"/>
                <a:ea typeface="微软雅黑" panose="020B0503020204020204" charset="-122"/>
              </a:rPr>
              <a:t>添加标题</a:t>
            </a:r>
          </a:p>
        </p:txBody>
      </p:sp>
      <p:sp>
        <p:nvSpPr>
          <p:cNvPr id="87" name="文本框 23"/>
          <p:cNvSpPr txBox="1"/>
          <p:nvPr/>
        </p:nvSpPr>
        <p:spPr>
          <a:xfrm>
            <a:off x="1846735" y="3757119"/>
            <a:ext cx="1254782"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a:t>
            </a:r>
          </a:p>
        </p:txBody>
      </p:sp>
      <p:sp>
        <p:nvSpPr>
          <p:cNvPr id="88" name="文本框 23"/>
          <p:cNvSpPr txBox="1"/>
          <p:nvPr/>
        </p:nvSpPr>
        <p:spPr>
          <a:xfrm>
            <a:off x="3644290" y="2739608"/>
            <a:ext cx="1254782"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a:t>
            </a:r>
          </a:p>
        </p:txBody>
      </p:sp>
      <p:sp>
        <p:nvSpPr>
          <p:cNvPr id="89" name="文本框 23"/>
          <p:cNvSpPr txBox="1"/>
          <p:nvPr/>
        </p:nvSpPr>
        <p:spPr>
          <a:xfrm>
            <a:off x="5465284" y="1708912"/>
            <a:ext cx="1254782"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a:t>
            </a:r>
          </a:p>
        </p:txBody>
      </p:sp>
      <p:sp>
        <p:nvSpPr>
          <p:cNvPr id="90" name="文本框 23"/>
          <p:cNvSpPr txBox="1"/>
          <p:nvPr/>
        </p:nvSpPr>
        <p:spPr>
          <a:xfrm>
            <a:off x="7175326" y="2748393"/>
            <a:ext cx="1254782"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a:t>
            </a:r>
          </a:p>
        </p:txBody>
      </p:sp>
      <p:sp>
        <p:nvSpPr>
          <p:cNvPr id="91" name="文本框 23"/>
          <p:cNvSpPr txBox="1"/>
          <p:nvPr/>
        </p:nvSpPr>
        <p:spPr>
          <a:xfrm>
            <a:off x="8872872" y="3685566"/>
            <a:ext cx="1254782"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a:t>
            </a:r>
          </a:p>
        </p:txBody>
      </p:sp>
      <p:sp>
        <p:nvSpPr>
          <p:cNvPr id="93" name="文本框 32"/>
          <p:cNvSpPr txBox="1"/>
          <p:nvPr/>
        </p:nvSpPr>
        <p:spPr>
          <a:xfrm>
            <a:off x="7161196" y="3543832"/>
            <a:ext cx="1194299"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90</a:t>
            </a:r>
            <a:r>
              <a:rPr lang="en-US" altLang="zh-CN" dirty="0">
                <a:solidFill>
                  <a:schemeClr val="bg1"/>
                </a:solidFill>
                <a:latin typeface="Impact" panose="020B0806030902050204" pitchFamily="34" charset="0"/>
              </a:rPr>
              <a:t>%</a:t>
            </a:r>
            <a:endParaRPr lang="zh-CN" altLang="en-US" sz="2800" dirty="0">
              <a:solidFill>
                <a:schemeClr val="bg1"/>
              </a:solidFill>
              <a:latin typeface="Impact" panose="020B0806030902050204" pitchFamily="34" charset="0"/>
            </a:endParaRPr>
          </a:p>
        </p:txBody>
      </p:sp>
      <p:sp>
        <p:nvSpPr>
          <p:cNvPr id="94" name="文本框 40"/>
          <p:cNvSpPr txBox="1"/>
          <p:nvPr/>
        </p:nvSpPr>
        <p:spPr>
          <a:xfrm>
            <a:off x="8880467" y="4507271"/>
            <a:ext cx="1194299"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70</a:t>
            </a:r>
            <a:r>
              <a:rPr lang="en-US" altLang="zh-CN" dirty="0">
                <a:solidFill>
                  <a:schemeClr val="bg1"/>
                </a:solidFill>
                <a:latin typeface="Impact" panose="020B0806030902050204" pitchFamily="34" charset="0"/>
              </a:rPr>
              <a:t>%</a:t>
            </a:r>
            <a:endParaRPr lang="zh-CN" altLang="en-US" sz="2800" dirty="0">
              <a:solidFill>
                <a:schemeClr val="bg1"/>
              </a:solidFill>
              <a:latin typeface="Impact" panose="020B0806030902050204" pitchFamily="34" charset="0"/>
            </a:endParaRPr>
          </a:p>
        </p:txBody>
      </p:sp>
      <p:sp>
        <p:nvSpPr>
          <p:cNvPr id="95" name="文本框 47"/>
          <p:cNvSpPr txBox="1"/>
          <p:nvPr/>
        </p:nvSpPr>
        <p:spPr>
          <a:xfrm>
            <a:off x="5358056" y="2443079"/>
            <a:ext cx="1194299"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100</a:t>
            </a:r>
            <a:r>
              <a:rPr lang="en-US" altLang="zh-CN" dirty="0">
                <a:solidFill>
                  <a:schemeClr val="bg1"/>
                </a:solidFill>
                <a:latin typeface="Impact" panose="020B0806030902050204" pitchFamily="34" charset="0"/>
              </a:rPr>
              <a:t>%</a:t>
            </a:r>
            <a:endParaRPr lang="zh-CN" altLang="en-US" sz="2800" dirty="0">
              <a:solidFill>
                <a:schemeClr val="bg1"/>
              </a:solidFill>
              <a:latin typeface="Impact" panose="020B0806030902050204" pitchFamily="34" charset="0"/>
            </a:endParaRPr>
          </a:p>
        </p:txBody>
      </p:sp>
      <p:sp>
        <p:nvSpPr>
          <p:cNvPr id="96" name="文本框 54"/>
          <p:cNvSpPr txBox="1"/>
          <p:nvPr/>
        </p:nvSpPr>
        <p:spPr>
          <a:xfrm>
            <a:off x="3666319" y="3495510"/>
            <a:ext cx="1194299"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80</a:t>
            </a:r>
            <a:r>
              <a:rPr lang="en-US" altLang="zh-CN" dirty="0">
                <a:solidFill>
                  <a:schemeClr val="bg1"/>
                </a:solidFill>
                <a:latin typeface="Impact" panose="020B0806030902050204" pitchFamily="34" charset="0"/>
              </a:rPr>
              <a:t>%</a:t>
            </a:r>
            <a:endParaRPr lang="zh-CN" altLang="en-US" sz="2800" dirty="0">
              <a:solidFill>
                <a:schemeClr val="bg1"/>
              </a:solidFill>
              <a:latin typeface="Impact" panose="020B0806030902050204" pitchFamily="34" charset="0"/>
            </a:endParaRPr>
          </a:p>
        </p:txBody>
      </p:sp>
      <p:sp>
        <p:nvSpPr>
          <p:cNvPr id="97" name="文本框 61"/>
          <p:cNvSpPr txBox="1"/>
          <p:nvPr/>
        </p:nvSpPr>
        <p:spPr>
          <a:xfrm>
            <a:off x="2010011" y="4507271"/>
            <a:ext cx="1194299"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90</a:t>
            </a:r>
            <a:r>
              <a:rPr lang="en-US" altLang="zh-CN" dirty="0">
                <a:solidFill>
                  <a:schemeClr val="bg1"/>
                </a:solidFill>
                <a:latin typeface="Impact" panose="020B0806030902050204" pitchFamily="34" charset="0"/>
              </a:rPr>
              <a:t>%</a:t>
            </a:r>
            <a:endParaRPr lang="zh-CN" altLang="en-US" sz="28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down)">
                                      <p:cBhvr>
                                        <p:cTn id="11" dur="500"/>
                                        <p:tgtEl>
                                          <p:spTgt spid="8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down)">
                                      <p:cBhvr>
                                        <p:cTn id="15" dur="500"/>
                                        <p:tgtEl>
                                          <p:spTgt spid="8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down)">
                                      <p:cBhvr>
                                        <p:cTn id="19" dur="500"/>
                                        <p:tgtEl>
                                          <p:spTgt spid="8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down)">
                                      <p:cBhvr>
                                        <p:cTn id="23" dur="500"/>
                                        <p:tgtEl>
                                          <p:spTgt spid="8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barn(inVertical)">
                                      <p:cBhvr>
                                        <p:cTn id="31" dur="500"/>
                                        <p:tgtEl>
                                          <p:spTgt spid="83"/>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barn(inVertical)">
                                      <p:cBhvr>
                                        <p:cTn id="35" dur="500"/>
                                        <p:tgtEl>
                                          <p:spTgt spid="85"/>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barn(inVertical)">
                                      <p:cBhvr>
                                        <p:cTn id="39" dur="500"/>
                                        <p:tgtEl>
                                          <p:spTgt spid="81"/>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barn(inVertical)">
                                      <p:cBhvr>
                                        <p:cTn id="43" dur="500"/>
                                        <p:tgtEl>
                                          <p:spTgt spid="7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wipe(up)">
                                      <p:cBhvr>
                                        <p:cTn id="47" dur="500"/>
                                        <p:tgtEl>
                                          <p:spTgt spid="87"/>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wipe(up)">
                                      <p:cBhvr>
                                        <p:cTn id="51" dur="500"/>
                                        <p:tgtEl>
                                          <p:spTgt spid="88"/>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up)">
                                      <p:cBhvr>
                                        <p:cTn id="55" dur="500"/>
                                        <p:tgtEl>
                                          <p:spTgt spid="8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up)">
                                      <p:cBhvr>
                                        <p:cTn id="59" dur="500"/>
                                        <p:tgtEl>
                                          <p:spTgt spid="90"/>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up)">
                                      <p:cBhvr>
                                        <p:cTn id="63" dur="500"/>
                                        <p:tgtEl>
                                          <p:spTgt spid="91"/>
                                        </p:tgtEl>
                                      </p:cBhvr>
                                    </p:animEffect>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1000"/>
                                        <p:tgtEl>
                                          <p:spTgt spid="93"/>
                                        </p:tgtEl>
                                      </p:cBhvr>
                                    </p:animEffect>
                                    <p:anim calcmode="lin" valueType="num">
                                      <p:cBhvr>
                                        <p:cTn id="68" dur="1000" fill="hold"/>
                                        <p:tgtEl>
                                          <p:spTgt spid="93"/>
                                        </p:tgtEl>
                                        <p:attrNameLst>
                                          <p:attrName>ppt_x</p:attrName>
                                        </p:attrNameLst>
                                      </p:cBhvr>
                                      <p:tavLst>
                                        <p:tav tm="0">
                                          <p:val>
                                            <p:strVal val="#ppt_x"/>
                                          </p:val>
                                        </p:tav>
                                        <p:tav tm="100000">
                                          <p:val>
                                            <p:strVal val="#ppt_x"/>
                                          </p:val>
                                        </p:tav>
                                      </p:tavLst>
                                    </p:anim>
                                    <p:anim calcmode="lin" valueType="num">
                                      <p:cBhvr>
                                        <p:cTn id="69" dur="1000" fill="hold"/>
                                        <p:tgtEl>
                                          <p:spTgt spid="9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1000" fill="hold"/>
                                        <p:tgtEl>
                                          <p:spTgt spid="9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1000"/>
                                        <p:tgtEl>
                                          <p:spTgt spid="95"/>
                                        </p:tgtEl>
                                      </p:cBhvr>
                                    </p:animEffect>
                                    <p:anim calcmode="lin" valueType="num">
                                      <p:cBhvr>
                                        <p:cTn id="78" dur="1000" fill="hold"/>
                                        <p:tgtEl>
                                          <p:spTgt spid="95"/>
                                        </p:tgtEl>
                                        <p:attrNameLst>
                                          <p:attrName>ppt_x</p:attrName>
                                        </p:attrNameLst>
                                      </p:cBhvr>
                                      <p:tavLst>
                                        <p:tav tm="0">
                                          <p:val>
                                            <p:strVal val="#ppt_x"/>
                                          </p:val>
                                        </p:tav>
                                        <p:tav tm="100000">
                                          <p:val>
                                            <p:strVal val="#ppt_x"/>
                                          </p:val>
                                        </p:tav>
                                      </p:tavLst>
                                    </p:anim>
                                    <p:anim calcmode="lin" valueType="num">
                                      <p:cBhvr>
                                        <p:cTn id="79" dur="1000" fill="hold"/>
                                        <p:tgtEl>
                                          <p:spTgt spid="9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1000"/>
                                        <p:tgtEl>
                                          <p:spTgt spid="97"/>
                                        </p:tgtEl>
                                      </p:cBhvr>
                                    </p:animEffect>
                                    <p:anim calcmode="lin" valueType="num">
                                      <p:cBhvr>
                                        <p:cTn id="88" dur="1000" fill="hold"/>
                                        <p:tgtEl>
                                          <p:spTgt spid="97"/>
                                        </p:tgtEl>
                                        <p:attrNameLst>
                                          <p:attrName>ppt_x</p:attrName>
                                        </p:attrNameLst>
                                      </p:cBhvr>
                                      <p:tavLst>
                                        <p:tav tm="0">
                                          <p:val>
                                            <p:strVal val="#ppt_x"/>
                                          </p:val>
                                        </p:tav>
                                        <p:tav tm="100000">
                                          <p:val>
                                            <p:strVal val="#ppt_x"/>
                                          </p:val>
                                        </p:tav>
                                      </p:tavLst>
                                    </p:anim>
                                    <p:anim calcmode="lin" valueType="num">
                                      <p:cBhvr>
                                        <p:cTn id="8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P spid="81" grpId="0"/>
      <p:bldP spid="83" grpId="0"/>
      <p:bldP spid="85" grpId="0"/>
      <p:bldP spid="87" grpId="0"/>
      <p:bldP spid="88" grpId="0"/>
      <p:bldP spid="89" grpId="0"/>
      <p:bldP spid="90" grpId="0"/>
      <p:bldP spid="91" grpId="0"/>
      <p:bldP spid="93" grpId="0"/>
      <p:bldP spid="94" grpId="0"/>
      <p:bldP spid="95" grpId="0"/>
      <p:bldP spid="96"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7590" y="2327219"/>
            <a:ext cx="3020977" cy="4324618"/>
            <a:chOff x="3397589" y="2327219"/>
            <a:chExt cx="3020977" cy="4324618"/>
          </a:xfrm>
        </p:grpSpPr>
        <p:sp>
          <p:nvSpPr>
            <p:cNvPr id="3" name="椭圆 159"/>
            <p:cNvSpPr/>
            <p:nvPr/>
          </p:nvSpPr>
          <p:spPr>
            <a:xfrm rot="1980000">
              <a:off x="3397589" y="5487147"/>
              <a:ext cx="3020977" cy="1164690"/>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3720929" y="2327219"/>
              <a:ext cx="844211" cy="3399830"/>
              <a:chOff x="3908932" y="2080149"/>
              <a:chExt cx="983315" cy="3960034"/>
            </a:xfrm>
          </p:grpSpPr>
          <p:grpSp>
            <p:nvGrpSpPr>
              <p:cNvPr id="5" name="组合 4"/>
              <p:cNvGrpSpPr/>
              <p:nvPr/>
            </p:nvGrpSpPr>
            <p:grpSpPr>
              <a:xfrm>
                <a:off x="3913655" y="2496171"/>
                <a:ext cx="978592" cy="3544012"/>
                <a:chOff x="1877321" y="3273524"/>
                <a:chExt cx="978592" cy="2764849"/>
              </a:xfrm>
            </p:grpSpPr>
            <p:grpSp>
              <p:nvGrpSpPr>
                <p:cNvPr id="15" name="组合 14"/>
                <p:cNvGrpSpPr/>
                <p:nvPr/>
              </p:nvGrpSpPr>
              <p:grpSpPr>
                <a:xfrm>
                  <a:off x="1878505" y="3273524"/>
                  <a:ext cx="977408" cy="2757416"/>
                  <a:chOff x="2201764" y="1989138"/>
                  <a:chExt cx="1309885" cy="3695382"/>
                </a:xfrm>
              </p:grpSpPr>
              <p:sp>
                <p:nvSpPr>
                  <p:cNvPr id="20" name="矩形 19"/>
                  <p:cNvSpPr/>
                  <p:nvPr/>
                </p:nvSpPr>
                <p:spPr>
                  <a:xfrm>
                    <a:off x="2484120" y="2311845"/>
                    <a:ext cx="746760" cy="3372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平行四边形 20"/>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平行四边形 21"/>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6" name="组合 15"/>
                <p:cNvGrpSpPr/>
                <p:nvPr/>
              </p:nvGrpSpPr>
              <p:grpSpPr>
                <a:xfrm>
                  <a:off x="1877321" y="5058677"/>
                  <a:ext cx="977407" cy="979696"/>
                  <a:chOff x="4259165" y="4398128"/>
                  <a:chExt cx="1309884" cy="1312952"/>
                </a:xfrm>
              </p:grpSpPr>
              <p:sp>
                <p:nvSpPr>
                  <p:cNvPr id="17" name="平行四边形 16"/>
                  <p:cNvSpPr/>
                  <p:nvPr/>
                </p:nvSpPr>
                <p:spPr>
                  <a:xfrm rot="5400000">
                    <a:off x="3745526" y="4911767"/>
                    <a:ext cx="1309634" cy="282356"/>
                  </a:xfrm>
                  <a:prstGeom prst="parallelogram">
                    <a:avLst>
                      <a:gd name="adj" fmla="val 143744"/>
                    </a:avLst>
                  </a:prstGeom>
                  <a:solidFill>
                    <a:srgbClr val="F88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4541520" y="4708778"/>
                    <a:ext cx="746760" cy="992340"/>
                  </a:xfrm>
                  <a:prstGeom prst="rect">
                    <a:avLst/>
                  </a:prstGeom>
                  <a:solidFill>
                    <a:srgbClr val="F66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平行四边形 18"/>
                  <p:cNvSpPr/>
                  <p:nvPr/>
                </p:nvSpPr>
                <p:spPr>
                  <a:xfrm rot="16200000" flipH="1">
                    <a:off x="4771395" y="4913426"/>
                    <a:ext cx="1312952" cy="282356"/>
                  </a:xfrm>
                  <a:prstGeom prst="parallelogram">
                    <a:avLst>
                      <a:gd name="adj" fmla="val 143744"/>
                    </a:avLst>
                  </a:prstGeom>
                  <a:solidFill>
                    <a:srgbClr val="F44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 name="六边形 5"/>
              <p:cNvSpPr/>
              <p:nvPr/>
            </p:nvSpPr>
            <p:spPr>
              <a:xfrm>
                <a:off x="3908932" y="2080149"/>
                <a:ext cx="976224" cy="841572"/>
              </a:xfrm>
              <a:prstGeom prst="hexagon">
                <a:avLst/>
              </a:prstGeom>
              <a:solidFill>
                <a:srgbClr val="F6615B"/>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225"/>
              <p:cNvSpPr txBox="1"/>
              <p:nvPr/>
            </p:nvSpPr>
            <p:spPr>
              <a:xfrm>
                <a:off x="3950728" y="2238296"/>
                <a:ext cx="916409" cy="537735"/>
              </a:xfrm>
              <a:prstGeom prst="rect">
                <a:avLst/>
              </a:prstGeom>
              <a:noFill/>
              <a:scene3d>
                <a:camera prst="orthographicFront">
                  <a:rot lat="2700000" lon="0" rev="0"/>
                </a:camera>
                <a:lightRig rig="threePt" dir="t"/>
              </a:scene3d>
            </p:spPr>
            <p:txBody>
              <a:bodyPr wrap="square" rtlCol="0">
                <a:spAutoFit/>
              </a:bodyPr>
              <a:lstStyle/>
              <a:p>
                <a:pPr algn="ctr"/>
                <a:r>
                  <a:rPr lang="en-US" altLang="zh-CN" sz="2400" dirty="0">
                    <a:solidFill>
                      <a:prstClr val="white"/>
                    </a:solidFill>
                    <a:latin typeface="Impact" panose="020B0806030902050204" pitchFamily="34" charset="0"/>
                  </a:rPr>
                  <a:t>65%</a:t>
                </a:r>
                <a:endParaRPr lang="zh-CN" altLang="en-US" sz="2400" dirty="0">
                  <a:solidFill>
                    <a:prstClr val="white"/>
                  </a:solidFill>
                  <a:latin typeface="Impact" panose="020B0806030902050204" pitchFamily="34" charset="0"/>
                </a:endParaRPr>
              </a:p>
            </p:txBody>
          </p:sp>
          <p:grpSp>
            <p:nvGrpSpPr>
              <p:cNvPr id="8" name="Group 4"/>
              <p:cNvGrpSpPr>
                <a:grpSpLocks noChangeAspect="1"/>
              </p:cNvGrpSpPr>
              <p:nvPr/>
            </p:nvGrpSpPr>
            <p:grpSpPr bwMode="auto">
              <a:xfrm>
                <a:off x="4245200" y="5383516"/>
                <a:ext cx="317869" cy="350753"/>
                <a:chOff x="3812" y="2125"/>
                <a:chExt cx="58" cy="64"/>
              </a:xfrm>
              <a:solidFill>
                <a:schemeClr val="bg1"/>
              </a:solidFill>
              <a:effectLst>
                <a:outerShdw blurRad="50800" dist="38100" dir="2700000" algn="tl" rotWithShape="0">
                  <a:prstClr val="black">
                    <a:alpha val="40000"/>
                  </a:prstClr>
                </a:outerShdw>
              </a:effectLst>
            </p:grpSpPr>
            <p:sp>
              <p:nvSpPr>
                <p:cNvPr id="9" name="Oval 5"/>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6"/>
                <p:cNvSpPr/>
                <p:nvPr/>
              </p:nvSpPr>
              <p:spPr bwMode="auto">
                <a:xfrm>
                  <a:off x="3812" y="2155"/>
                  <a:ext cx="58" cy="34"/>
                </a:xfrm>
                <a:custGeom>
                  <a:avLst/>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7"/>
                <p:cNvSpPr/>
                <p:nvPr/>
              </p:nvSpPr>
              <p:spPr bwMode="auto">
                <a:xfrm>
                  <a:off x="3837" y="2152"/>
                  <a:ext cx="9" cy="27"/>
                </a:xfrm>
                <a:custGeom>
                  <a:avLst/>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Oval 8"/>
                <p:cNvSpPr>
                  <a:spLocks noChangeArrowheads="1"/>
                </p:cNvSpPr>
                <p:nvPr/>
              </p:nvSpPr>
              <p:spPr bwMode="auto">
                <a:xfrm>
                  <a:off x="3829" y="2125"/>
                  <a:ext cx="25"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9"/>
                <p:cNvSpPr/>
                <p:nvPr/>
              </p:nvSpPr>
              <p:spPr bwMode="auto">
                <a:xfrm>
                  <a:off x="3812" y="2155"/>
                  <a:ext cx="58" cy="34"/>
                </a:xfrm>
                <a:custGeom>
                  <a:avLst/>
                  <a:gdLst>
                    <a:gd name="T0" fmla="*/ 20 w 21"/>
                    <a:gd name="T1" fmla="*/ 2 h 13"/>
                    <a:gd name="T2" fmla="*/ 16 w 21"/>
                    <a:gd name="T3" fmla="*/ 0 h 13"/>
                    <a:gd name="T4" fmla="*/ 16 w 21"/>
                    <a:gd name="T5" fmla="*/ 0 h 13"/>
                    <a:gd name="T6" fmla="*/ 14 w 21"/>
                    <a:gd name="T7" fmla="*/ 0 h 13"/>
                    <a:gd name="T8" fmla="*/ 13 w 21"/>
                    <a:gd name="T9" fmla="*/ 4 h 13"/>
                    <a:gd name="T10" fmla="*/ 11 w 21"/>
                    <a:gd name="T11" fmla="*/ 9 h 13"/>
                    <a:gd name="T12" fmla="*/ 9 w 21"/>
                    <a:gd name="T13" fmla="*/ 4 h 13"/>
                    <a:gd name="T14" fmla="*/ 7 w 21"/>
                    <a:gd name="T15" fmla="*/ 0 h 13"/>
                    <a:gd name="T16" fmla="*/ 4 w 21"/>
                    <a:gd name="T17" fmla="*/ 0 h 13"/>
                    <a:gd name="T18" fmla="*/ 4 w 21"/>
                    <a:gd name="T19" fmla="*/ 0 h 13"/>
                    <a:gd name="T20" fmla="*/ 0 w 21"/>
                    <a:gd name="T21" fmla="*/ 2 h 13"/>
                    <a:gd name="T22" fmla="*/ 0 w 21"/>
                    <a:gd name="T23" fmla="*/ 13 h 13"/>
                    <a:gd name="T24" fmla="*/ 3 w 21"/>
                    <a:gd name="T25" fmla="*/ 13 h 13"/>
                    <a:gd name="T26" fmla="*/ 4 w 21"/>
                    <a:gd name="T27" fmla="*/ 5 h 13"/>
                    <a:gd name="T28" fmla="*/ 4 w 21"/>
                    <a:gd name="T29" fmla="*/ 5 h 13"/>
                    <a:gd name="T30" fmla="*/ 4 w 21"/>
                    <a:gd name="T31" fmla="*/ 13 h 13"/>
                    <a:gd name="T32" fmla="*/ 16 w 21"/>
                    <a:gd name="T33" fmla="*/ 13 h 13"/>
                    <a:gd name="T34" fmla="*/ 16 w 21"/>
                    <a:gd name="T35" fmla="*/ 5 h 13"/>
                    <a:gd name="T36" fmla="*/ 16 w 21"/>
                    <a:gd name="T37" fmla="*/ 5 h 13"/>
                    <a:gd name="T38" fmla="*/ 17 w 21"/>
                    <a:gd name="T39" fmla="*/ 5 h 13"/>
                    <a:gd name="T40" fmla="*/ 17 w 21"/>
                    <a:gd name="T41" fmla="*/ 13 h 13"/>
                    <a:gd name="T42" fmla="*/ 20 w 21"/>
                    <a:gd name="T43" fmla="*/ 13 h 13"/>
                    <a:gd name="T44" fmla="*/ 20 w 21"/>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3">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0"/>
                <p:cNvSpPr/>
                <p:nvPr/>
              </p:nvSpPr>
              <p:spPr bwMode="auto">
                <a:xfrm>
                  <a:off x="3837" y="2152"/>
                  <a:ext cx="9" cy="27"/>
                </a:xfrm>
                <a:custGeom>
                  <a:avLst/>
                  <a:gdLst>
                    <a:gd name="T0" fmla="*/ 2 w 3"/>
                    <a:gd name="T1" fmla="*/ 2 h 10"/>
                    <a:gd name="T2" fmla="*/ 2 w 3"/>
                    <a:gd name="T3" fmla="*/ 1 h 10"/>
                    <a:gd name="T4" fmla="*/ 2 w 3"/>
                    <a:gd name="T5" fmla="*/ 0 h 10"/>
                    <a:gd name="T6" fmla="*/ 1 w 3"/>
                    <a:gd name="T7" fmla="*/ 1 h 10"/>
                    <a:gd name="T8" fmla="*/ 1 w 3"/>
                    <a:gd name="T9" fmla="*/ 2 h 10"/>
                    <a:gd name="T10" fmla="*/ 0 w 3"/>
                    <a:gd name="T11" fmla="*/ 7 h 10"/>
                    <a:gd name="T12" fmla="*/ 2 w 3"/>
                    <a:gd name="T13" fmla="*/ 10 h 10"/>
                    <a:gd name="T14" fmla="*/ 3 w 3"/>
                    <a:gd name="T15" fmla="*/ 7 h 10"/>
                    <a:gd name="T16" fmla="*/ 2 w 3"/>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23" name="组合 22"/>
          <p:cNvGrpSpPr/>
          <p:nvPr/>
        </p:nvGrpSpPr>
        <p:grpSpPr>
          <a:xfrm>
            <a:off x="2055803" y="1772781"/>
            <a:ext cx="3020977" cy="4879056"/>
            <a:chOff x="2055803" y="1772781"/>
            <a:chExt cx="3020977" cy="4879056"/>
          </a:xfrm>
        </p:grpSpPr>
        <p:sp>
          <p:nvSpPr>
            <p:cNvPr id="24" name="椭圆 159"/>
            <p:cNvSpPr/>
            <p:nvPr/>
          </p:nvSpPr>
          <p:spPr>
            <a:xfrm rot="1980000">
              <a:off x="2055803" y="5487147"/>
              <a:ext cx="3020977" cy="1164690"/>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 name="组合 24"/>
            <p:cNvGrpSpPr/>
            <p:nvPr/>
          </p:nvGrpSpPr>
          <p:grpSpPr>
            <a:xfrm>
              <a:off x="2406244" y="1772781"/>
              <a:ext cx="840154" cy="3954268"/>
              <a:chOff x="2377622" y="1434354"/>
              <a:chExt cx="978590" cy="4605829"/>
            </a:xfrm>
          </p:grpSpPr>
          <p:grpSp>
            <p:nvGrpSpPr>
              <p:cNvPr id="26" name="组合 25"/>
              <p:cNvGrpSpPr/>
              <p:nvPr/>
            </p:nvGrpSpPr>
            <p:grpSpPr>
              <a:xfrm>
                <a:off x="2377622" y="1831508"/>
                <a:ext cx="978590" cy="4208675"/>
                <a:chOff x="1877323" y="3273524"/>
                <a:chExt cx="978590" cy="2761704"/>
              </a:xfrm>
            </p:grpSpPr>
            <p:grpSp>
              <p:nvGrpSpPr>
                <p:cNvPr id="34" name="组合 33"/>
                <p:cNvGrpSpPr/>
                <p:nvPr/>
              </p:nvGrpSpPr>
              <p:grpSpPr>
                <a:xfrm>
                  <a:off x="1878505" y="3273524"/>
                  <a:ext cx="977408" cy="2757417"/>
                  <a:chOff x="2201764" y="1989138"/>
                  <a:chExt cx="1309885" cy="3695383"/>
                </a:xfrm>
              </p:grpSpPr>
              <p:sp>
                <p:nvSpPr>
                  <p:cNvPr id="39" name="矩形 38"/>
                  <p:cNvSpPr/>
                  <p:nvPr/>
                </p:nvSpPr>
                <p:spPr>
                  <a:xfrm>
                    <a:off x="2484120" y="2273934"/>
                    <a:ext cx="746760" cy="3410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平行四边形 39"/>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平行四边形 40"/>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5" name="组合 34"/>
                <p:cNvGrpSpPr/>
                <p:nvPr/>
              </p:nvGrpSpPr>
              <p:grpSpPr>
                <a:xfrm>
                  <a:off x="1877323" y="5213160"/>
                  <a:ext cx="977409" cy="822068"/>
                  <a:chOff x="4259165" y="4605153"/>
                  <a:chExt cx="1309886" cy="1101703"/>
                </a:xfrm>
              </p:grpSpPr>
              <p:sp>
                <p:nvSpPr>
                  <p:cNvPr id="36" name="平行四边形 35"/>
                  <p:cNvSpPr/>
                  <p:nvPr/>
                </p:nvSpPr>
                <p:spPr>
                  <a:xfrm rot="5400000">
                    <a:off x="3852283" y="5012035"/>
                    <a:ext cx="1096120" cy="282356"/>
                  </a:xfrm>
                  <a:prstGeom prst="parallelogram">
                    <a:avLst>
                      <a:gd name="adj" fmla="val 143744"/>
                    </a:avLst>
                  </a:prstGeom>
                  <a:solidFill>
                    <a:srgbClr val="01C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4541520" y="4866746"/>
                    <a:ext cx="746759" cy="834529"/>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平行四边形 37"/>
                  <p:cNvSpPr/>
                  <p:nvPr/>
                </p:nvSpPr>
                <p:spPr>
                  <a:xfrm rot="16200000" flipH="1">
                    <a:off x="4879813" y="5017618"/>
                    <a:ext cx="1096120" cy="282356"/>
                  </a:xfrm>
                  <a:prstGeom prst="parallelogram">
                    <a:avLst>
                      <a:gd name="adj" fmla="val 143744"/>
                    </a:avLst>
                  </a:prstGeom>
                  <a:solidFill>
                    <a:srgbClr val="01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7" name="六边形 26"/>
              <p:cNvSpPr/>
              <p:nvPr/>
            </p:nvSpPr>
            <p:spPr>
              <a:xfrm>
                <a:off x="2378805" y="1434354"/>
                <a:ext cx="976224" cy="841572"/>
              </a:xfrm>
              <a:prstGeom prst="hexagon">
                <a:avLst/>
              </a:prstGeom>
              <a:solidFill>
                <a:srgbClr val="01ACBE"/>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文本框 222"/>
              <p:cNvSpPr txBox="1"/>
              <p:nvPr/>
            </p:nvSpPr>
            <p:spPr>
              <a:xfrm>
                <a:off x="2403648" y="1582976"/>
                <a:ext cx="916409" cy="537735"/>
              </a:xfrm>
              <a:prstGeom prst="rect">
                <a:avLst/>
              </a:prstGeom>
              <a:noFill/>
              <a:scene3d>
                <a:camera prst="orthographicFront">
                  <a:rot lat="2700000" lon="0" rev="0"/>
                </a:camera>
                <a:lightRig rig="threePt" dir="t"/>
              </a:scene3d>
            </p:spPr>
            <p:txBody>
              <a:bodyPr wrap="square" rtlCol="0">
                <a:spAutoFit/>
              </a:bodyPr>
              <a:lstStyle/>
              <a:p>
                <a:pPr algn="ctr"/>
                <a:r>
                  <a:rPr lang="en-US" altLang="zh-CN" sz="2400" dirty="0">
                    <a:solidFill>
                      <a:prstClr val="white"/>
                    </a:solidFill>
                    <a:latin typeface="Impact" panose="020B0806030902050204" pitchFamily="34" charset="0"/>
                  </a:rPr>
                  <a:t>85%</a:t>
                </a:r>
                <a:endParaRPr lang="zh-CN" altLang="en-US" sz="2400" dirty="0">
                  <a:solidFill>
                    <a:prstClr val="white"/>
                  </a:solidFill>
                  <a:latin typeface="Impact" panose="020B0806030902050204" pitchFamily="34" charset="0"/>
                </a:endParaRPr>
              </a:p>
            </p:txBody>
          </p:sp>
          <p:grpSp>
            <p:nvGrpSpPr>
              <p:cNvPr id="29" name="Group 20"/>
              <p:cNvGrpSpPr>
                <a:grpSpLocks noChangeAspect="1"/>
              </p:cNvGrpSpPr>
              <p:nvPr/>
            </p:nvGrpSpPr>
            <p:grpSpPr bwMode="auto">
              <a:xfrm>
                <a:off x="2669842" y="5431607"/>
                <a:ext cx="405559" cy="323351"/>
                <a:chOff x="3899" y="2225"/>
                <a:chExt cx="74" cy="59"/>
              </a:xfrm>
              <a:solidFill>
                <a:schemeClr val="bg1"/>
              </a:solidFill>
              <a:effectLst>
                <a:outerShdw blurRad="50800" dist="38100" dir="2700000" algn="tl" rotWithShape="0">
                  <a:prstClr val="black">
                    <a:alpha val="40000"/>
                  </a:prstClr>
                </a:outerShdw>
              </a:effectLst>
            </p:grpSpPr>
            <p:sp>
              <p:nvSpPr>
                <p:cNvPr id="30"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42" name="组合 41"/>
          <p:cNvGrpSpPr/>
          <p:nvPr/>
        </p:nvGrpSpPr>
        <p:grpSpPr>
          <a:xfrm>
            <a:off x="4728618" y="1978061"/>
            <a:ext cx="3020977" cy="4673777"/>
            <a:chOff x="4728618" y="1978060"/>
            <a:chExt cx="3020977" cy="4673777"/>
          </a:xfrm>
        </p:grpSpPr>
        <p:sp>
          <p:nvSpPr>
            <p:cNvPr id="43" name="椭圆 159"/>
            <p:cNvSpPr/>
            <p:nvPr/>
          </p:nvSpPr>
          <p:spPr>
            <a:xfrm rot="1980000">
              <a:off x="4728618" y="5487147"/>
              <a:ext cx="3020977" cy="1164690"/>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4" name="组合 43"/>
            <p:cNvGrpSpPr/>
            <p:nvPr/>
          </p:nvGrpSpPr>
          <p:grpSpPr>
            <a:xfrm>
              <a:off x="5150262" y="1978060"/>
              <a:ext cx="840155" cy="3748989"/>
              <a:chOff x="5573783" y="1673458"/>
              <a:chExt cx="978591" cy="4366725"/>
            </a:xfrm>
          </p:grpSpPr>
          <p:grpSp>
            <p:nvGrpSpPr>
              <p:cNvPr id="45" name="组合 44"/>
              <p:cNvGrpSpPr/>
              <p:nvPr/>
            </p:nvGrpSpPr>
            <p:grpSpPr>
              <a:xfrm>
                <a:off x="5573784" y="2071918"/>
                <a:ext cx="978590" cy="3968265"/>
                <a:chOff x="1877323" y="3273524"/>
                <a:chExt cx="978590" cy="2769810"/>
              </a:xfrm>
            </p:grpSpPr>
            <p:grpSp>
              <p:nvGrpSpPr>
                <p:cNvPr id="51" name="组合 50"/>
                <p:cNvGrpSpPr/>
                <p:nvPr/>
              </p:nvGrpSpPr>
              <p:grpSpPr>
                <a:xfrm>
                  <a:off x="1878505" y="3273524"/>
                  <a:ext cx="977408" cy="2757416"/>
                  <a:chOff x="2201764" y="1989138"/>
                  <a:chExt cx="1309885" cy="3695382"/>
                </a:xfrm>
              </p:grpSpPr>
              <p:sp>
                <p:nvSpPr>
                  <p:cNvPr id="56" name="矩形 55"/>
                  <p:cNvSpPr/>
                  <p:nvPr/>
                </p:nvSpPr>
                <p:spPr>
                  <a:xfrm>
                    <a:off x="2484120" y="2273664"/>
                    <a:ext cx="746760" cy="3410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平行四边形 56"/>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平行四边形 57"/>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51"/>
                <p:cNvGrpSpPr/>
                <p:nvPr/>
              </p:nvGrpSpPr>
              <p:grpSpPr>
                <a:xfrm>
                  <a:off x="1877323" y="5161066"/>
                  <a:ext cx="977409" cy="882268"/>
                  <a:chOff x="4259165" y="4535338"/>
                  <a:chExt cx="1309886" cy="1182381"/>
                </a:xfrm>
              </p:grpSpPr>
              <p:sp>
                <p:nvSpPr>
                  <p:cNvPr id="53" name="平行四边形 52"/>
                  <p:cNvSpPr/>
                  <p:nvPr/>
                </p:nvSpPr>
                <p:spPr>
                  <a:xfrm rot="5400000">
                    <a:off x="3814831" y="4979672"/>
                    <a:ext cx="1171024" cy="282356"/>
                  </a:xfrm>
                  <a:prstGeom prst="parallelogram">
                    <a:avLst>
                      <a:gd name="adj" fmla="val 143744"/>
                    </a:avLst>
                  </a:prstGeom>
                  <a:solidFill>
                    <a:srgbClr val="844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p:cNvSpPr/>
                  <p:nvPr/>
                </p:nvSpPr>
                <p:spPr>
                  <a:xfrm>
                    <a:off x="4541520" y="4813273"/>
                    <a:ext cx="746758" cy="89308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平行四边形 54"/>
                  <p:cNvSpPr/>
                  <p:nvPr/>
                </p:nvSpPr>
                <p:spPr>
                  <a:xfrm rot="16200000" flipH="1">
                    <a:off x="4839299" y="4987967"/>
                    <a:ext cx="1177148" cy="282356"/>
                  </a:xfrm>
                  <a:prstGeom prst="parallelogram">
                    <a:avLst>
                      <a:gd name="adj" fmla="val 143744"/>
                    </a:avLst>
                  </a:prstGeom>
                  <a:solidFill>
                    <a:srgbClr val="462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6" name="六边形 45"/>
              <p:cNvSpPr/>
              <p:nvPr/>
            </p:nvSpPr>
            <p:spPr>
              <a:xfrm>
                <a:off x="5573783" y="1673458"/>
                <a:ext cx="976224" cy="841572"/>
              </a:xfrm>
              <a:prstGeom prst="hexagon">
                <a:avLst/>
              </a:prstGeom>
              <a:solidFill>
                <a:srgbClr val="663A77"/>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223"/>
              <p:cNvSpPr txBox="1"/>
              <p:nvPr/>
            </p:nvSpPr>
            <p:spPr>
              <a:xfrm>
                <a:off x="5611735" y="1833835"/>
                <a:ext cx="916410" cy="537735"/>
              </a:xfrm>
              <a:prstGeom prst="rect">
                <a:avLst/>
              </a:prstGeom>
              <a:noFill/>
              <a:scene3d>
                <a:camera prst="orthographicFront">
                  <a:rot lat="2700000" lon="0" rev="0"/>
                </a:camera>
                <a:lightRig rig="threePt" dir="t"/>
              </a:scene3d>
            </p:spPr>
            <p:txBody>
              <a:bodyPr wrap="square" rtlCol="0">
                <a:spAutoFit/>
              </a:bodyPr>
              <a:lstStyle/>
              <a:p>
                <a:pPr algn="ctr"/>
                <a:r>
                  <a:rPr lang="en-US" altLang="zh-CN" sz="2400" dirty="0">
                    <a:solidFill>
                      <a:prstClr val="white"/>
                    </a:solidFill>
                    <a:latin typeface="Impact" panose="020B0806030902050204" pitchFamily="34" charset="0"/>
                  </a:rPr>
                  <a:t>75%</a:t>
                </a:r>
                <a:endParaRPr lang="zh-CN" altLang="en-US" sz="2400" dirty="0">
                  <a:solidFill>
                    <a:prstClr val="white"/>
                  </a:solidFill>
                  <a:latin typeface="Impact" panose="020B0806030902050204" pitchFamily="34" charset="0"/>
                </a:endParaRPr>
              </a:p>
            </p:txBody>
          </p:sp>
          <p:grpSp>
            <p:nvGrpSpPr>
              <p:cNvPr id="48" name="Group 27"/>
              <p:cNvGrpSpPr>
                <a:grpSpLocks noChangeAspect="1"/>
              </p:cNvGrpSpPr>
              <p:nvPr/>
            </p:nvGrpSpPr>
            <p:grpSpPr bwMode="auto">
              <a:xfrm>
                <a:off x="5905987" y="5367068"/>
                <a:ext cx="334310" cy="367195"/>
                <a:chOff x="3811" y="2125"/>
                <a:chExt cx="61" cy="67"/>
              </a:xfrm>
              <a:solidFill>
                <a:schemeClr val="bg1"/>
              </a:solidFill>
              <a:effectLst>
                <a:outerShdw blurRad="50800" dist="38100" dir="2700000" algn="tl" rotWithShape="0">
                  <a:prstClr val="black">
                    <a:alpha val="40000"/>
                  </a:prstClr>
                </a:outerShdw>
              </a:effectLst>
            </p:grpSpPr>
            <p:sp>
              <p:nvSpPr>
                <p:cNvPr id="49"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59" name="组合 58"/>
          <p:cNvGrpSpPr/>
          <p:nvPr/>
        </p:nvGrpSpPr>
        <p:grpSpPr>
          <a:xfrm>
            <a:off x="732045" y="2995995"/>
            <a:ext cx="3020977" cy="3655843"/>
            <a:chOff x="732044" y="2995994"/>
            <a:chExt cx="3020977" cy="3655843"/>
          </a:xfrm>
        </p:grpSpPr>
        <p:sp>
          <p:nvSpPr>
            <p:cNvPr id="60" name="椭圆 159"/>
            <p:cNvSpPr/>
            <p:nvPr/>
          </p:nvSpPr>
          <p:spPr>
            <a:xfrm rot="1980000">
              <a:off x="732044" y="5487147"/>
              <a:ext cx="3020977" cy="1164690"/>
            </a:xfrm>
            <a:custGeom>
              <a:avLst/>
              <a:gdLst>
                <a:gd name="connsiteX0" fmla="*/ 0 w 3518755"/>
                <a:gd name="connsiteY0" fmla="*/ 657420 h 1314840"/>
                <a:gd name="connsiteX1" fmla="*/ 1759378 w 3518755"/>
                <a:gd name="connsiteY1" fmla="*/ 0 h 1314840"/>
                <a:gd name="connsiteX2" fmla="*/ 3518756 w 3518755"/>
                <a:gd name="connsiteY2" fmla="*/ 657420 h 1314840"/>
                <a:gd name="connsiteX3" fmla="*/ 1759378 w 3518755"/>
                <a:gd name="connsiteY3" fmla="*/ 1314840 h 1314840"/>
                <a:gd name="connsiteX4" fmla="*/ 0 w 3518755"/>
                <a:gd name="connsiteY4" fmla="*/ 657420 h 1314840"/>
                <a:gd name="connsiteX0-1" fmla="*/ 0 w 3518756"/>
                <a:gd name="connsiteY0-2" fmla="*/ 657420 h 1340269"/>
                <a:gd name="connsiteX1-3" fmla="*/ 1759378 w 3518756"/>
                <a:gd name="connsiteY1-4" fmla="*/ 0 h 1340269"/>
                <a:gd name="connsiteX2-5" fmla="*/ 3518756 w 3518756"/>
                <a:gd name="connsiteY2-6" fmla="*/ 657420 h 1340269"/>
                <a:gd name="connsiteX3-7" fmla="*/ 1759378 w 3518756"/>
                <a:gd name="connsiteY3-8" fmla="*/ 1314840 h 1340269"/>
                <a:gd name="connsiteX4-9" fmla="*/ 0 w 3518756"/>
                <a:gd name="connsiteY4-10" fmla="*/ 657420 h 1340269"/>
                <a:gd name="connsiteX0-11" fmla="*/ 0 w 3518756"/>
                <a:gd name="connsiteY0-12" fmla="*/ 673936 h 1356785"/>
                <a:gd name="connsiteX1-13" fmla="*/ 1759378 w 3518756"/>
                <a:gd name="connsiteY1-14" fmla="*/ 16516 h 1356785"/>
                <a:gd name="connsiteX2-15" fmla="*/ 3518756 w 3518756"/>
                <a:gd name="connsiteY2-16" fmla="*/ 673936 h 1356785"/>
                <a:gd name="connsiteX3-17" fmla="*/ 1759378 w 3518756"/>
                <a:gd name="connsiteY3-18" fmla="*/ 1331356 h 1356785"/>
                <a:gd name="connsiteX4-19" fmla="*/ 0 w 3518756"/>
                <a:gd name="connsiteY4-20" fmla="*/ 673936 h 1356785"/>
                <a:gd name="connsiteX0-21" fmla="*/ 0 w 3518756"/>
                <a:gd name="connsiteY0-22" fmla="*/ 673936 h 1356601"/>
                <a:gd name="connsiteX1-23" fmla="*/ 1759378 w 3518756"/>
                <a:gd name="connsiteY1-24" fmla="*/ 16516 h 1356601"/>
                <a:gd name="connsiteX2-25" fmla="*/ 3518756 w 3518756"/>
                <a:gd name="connsiteY2-26" fmla="*/ 673936 h 1356601"/>
                <a:gd name="connsiteX3-27" fmla="*/ 1759378 w 3518756"/>
                <a:gd name="connsiteY3-28" fmla="*/ 1331356 h 1356601"/>
                <a:gd name="connsiteX4-29" fmla="*/ 0 w 3518756"/>
                <a:gd name="connsiteY4-30" fmla="*/ 673936 h 1356601"/>
                <a:gd name="connsiteX0-31" fmla="*/ 0 w 3518756"/>
                <a:gd name="connsiteY0-32" fmla="*/ 673936 h 1356601"/>
                <a:gd name="connsiteX1-33" fmla="*/ 1759378 w 3518756"/>
                <a:gd name="connsiteY1-34" fmla="*/ 16516 h 1356601"/>
                <a:gd name="connsiteX2-35" fmla="*/ 3518756 w 3518756"/>
                <a:gd name="connsiteY2-36" fmla="*/ 673936 h 1356601"/>
                <a:gd name="connsiteX3-37" fmla="*/ 1759378 w 3518756"/>
                <a:gd name="connsiteY3-38" fmla="*/ 1331356 h 1356601"/>
                <a:gd name="connsiteX4-39" fmla="*/ 0 w 3518756"/>
                <a:gd name="connsiteY4-40" fmla="*/ 673936 h 13566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18756" h="1356601">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1" name="组合 60"/>
            <p:cNvGrpSpPr/>
            <p:nvPr/>
          </p:nvGrpSpPr>
          <p:grpSpPr>
            <a:xfrm>
              <a:off x="1067013" y="2995994"/>
              <a:ext cx="840157" cy="2731055"/>
              <a:chOff x="817720" y="2859121"/>
              <a:chExt cx="978593" cy="3181062"/>
            </a:xfrm>
          </p:grpSpPr>
          <p:sp>
            <p:nvSpPr>
              <p:cNvPr id="62" name="六边形 61"/>
              <p:cNvSpPr/>
              <p:nvPr/>
            </p:nvSpPr>
            <p:spPr>
              <a:xfrm>
                <a:off x="818905" y="2859121"/>
                <a:ext cx="976224" cy="841572"/>
              </a:xfrm>
              <a:prstGeom prst="hexagon">
                <a:avLst/>
              </a:prstGeom>
              <a:solidFill>
                <a:srgbClr val="EB9624"/>
              </a:solidFill>
              <a:ln>
                <a:noFill/>
              </a:ln>
              <a:scene3d>
                <a:camera prst="orthographicFront">
                  <a:rot lat="27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3" name="组合 62"/>
              <p:cNvGrpSpPr/>
              <p:nvPr/>
            </p:nvGrpSpPr>
            <p:grpSpPr>
              <a:xfrm>
                <a:off x="817720" y="3279907"/>
                <a:ext cx="978593" cy="2760276"/>
                <a:chOff x="1877320" y="3273524"/>
                <a:chExt cx="978593" cy="2760276"/>
              </a:xfrm>
            </p:grpSpPr>
            <p:grpSp>
              <p:nvGrpSpPr>
                <p:cNvPr id="80" name="组合 79"/>
                <p:cNvGrpSpPr/>
                <p:nvPr/>
              </p:nvGrpSpPr>
              <p:grpSpPr>
                <a:xfrm>
                  <a:off x="1878505" y="3273524"/>
                  <a:ext cx="977408" cy="2757416"/>
                  <a:chOff x="2201764" y="1989138"/>
                  <a:chExt cx="1309885" cy="3695382"/>
                </a:xfrm>
              </p:grpSpPr>
              <p:sp>
                <p:nvSpPr>
                  <p:cNvPr id="85" name="矩形 84"/>
                  <p:cNvSpPr/>
                  <p:nvPr/>
                </p:nvSpPr>
                <p:spPr>
                  <a:xfrm>
                    <a:off x="2484120" y="2402540"/>
                    <a:ext cx="746760" cy="3281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平行四边形 85"/>
                  <p:cNvSpPr/>
                  <p:nvPr/>
                </p:nvSpPr>
                <p:spPr>
                  <a:xfrm rot="5400000">
                    <a:off x="495251" y="3695651"/>
                    <a:ext cx="3695382" cy="282356"/>
                  </a:xfrm>
                  <a:prstGeom prst="parallelogram">
                    <a:avLst>
                      <a:gd name="adj" fmla="val 1437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平行四边形 86"/>
                  <p:cNvSpPr/>
                  <p:nvPr/>
                </p:nvSpPr>
                <p:spPr>
                  <a:xfrm rot="16200000" flipH="1">
                    <a:off x="1522780" y="3695651"/>
                    <a:ext cx="3695382" cy="282356"/>
                  </a:xfrm>
                  <a:prstGeom prst="parallelogram">
                    <a:avLst>
                      <a:gd name="adj" fmla="val 143744"/>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1" name="组合 80"/>
                <p:cNvGrpSpPr/>
                <p:nvPr/>
              </p:nvGrpSpPr>
              <p:grpSpPr>
                <a:xfrm>
                  <a:off x="1877320" y="4784681"/>
                  <a:ext cx="977405" cy="1249119"/>
                  <a:chOff x="4259166" y="4030923"/>
                  <a:chExt cx="1309882" cy="1674020"/>
                </a:xfrm>
              </p:grpSpPr>
              <p:sp>
                <p:nvSpPr>
                  <p:cNvPr id="82" name="平行四边形 81"/>
                  <p:cNvSpPr/>
                  <p:nvPr/>
                </p:nvSpPr>
                <p:spPr>
                  <a:xfrm rot="5400000">
                    <a:off x="3563334" y="4726755"/>
                    <a:ext cx="1674019" cy="282356"/>
                  </a:xfrm>
                  <a:prstGeom prst="parallelogram">
                    <a:avLst>
                      <a:gd name="adj" fmla="val 143744"/>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a:off x="4541520" y="4429585"/>
                    <a:ext cx="746760" cy="1275357"/>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平行四边形 83"/>
                  <p:cNvSpPr/>
                  <p:nvPr/>
                </p:nvSpPr>
                <p:spPr>
                  <a:xfrm rot="16200000" flipH="1">
                    <a:off x="4590861" y="4726756"/>
                    <a:ext cx="1674018" cy="282356"/>
                  </a:xfrm>
                  <a:prstGeom prst="parallelogram">
                    <a:avLst>
                      <a:gd name="adj" fmla="val 143744"/>
                    </a:avLst>
                  </a:prstGeom>
                  <a:solidFill>
                    <a:srgbClr val="FFA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4" name="文本框 164"/>
              <p:cNvSpPr txBox="1"/>
              <p:nvPr/>
            </p:nvSpPr>
            <p:spPr>
              <a:xfrm>
                <a:off x="854450" y="3021972"/>
                <a:ext cx="916409" cy="537735"/>
              </a:xfrm>
              <a:prstGeom prst="rect">
                <a:avLst/>
              </a:prstGeom>
              <a:noFill/>
              <a:scene3d>
                <a:camera prst="orthographicFront">
                  <a:rot lat="2700000" lon="0" rev="0"/>
                </a:camera>
                <a:lightRig rig="threePt" dir="t"/>
              </a:scene3d>
            </p:spPr>
            <p:txBody>
              <a:bodyPr wrap="square" rtlCol="0">
                <a:spAutoFit/>
              </a:bodyPr>
              <a:lstStyle/>
              <a:p>
                <a:pPr algn="ctr"/>
                <a:r>
                  <a:rPr lang="en-US" altLang="zh-CN" sz="2400" dirty="0">
                    <a:solidFill>
                      <a:prstClr val="white"/>
                    </a:solidFill>
                    <a:latin typeface="Impact" panose="020B0806030902050204" pitchFamily="34" charset="0"/>
                  </a:rPr>
                  <a:t>55%</a:t>
                </a:r>
                <a:endParaRPr lang="zh-CN" altLang="en-US" sz="2400" dirty="0">
                  <a:solidFill>
                    <a:prstClr val="white"/>
                  </a:solidFill>
                  <a:latin typeface="Impact" panose="020B0806030902050204" pitchFamily="34" charset="0"/>
                </a:endParaRPr>
              </a:p>
            </p:txBody>
          </p:sp>
          <p:grpSp>
            <p:nvGrpSpPr>
              <p:cNvPr id="65" name="Group 32"/>
              <p:cNvGrpSpPr>
                <a:grpSpLocks noChangeAspect="1"/>
              </p:cNvGrpSpPr>
              <p:nvPr/>
            </p:nvGrpSpPr>
            <p:grpSpPr bwMode="auto">
              <a:xfrm>
                <a:off x="1046678" y="5383219"/>
                <a:ext cx="471328" cy="306909"/>
                <a:chOff x="3798" y="2129"/>
                <a:chExt cx="86" cy="56"/>
              </a:xfrm>
              <a:solidFill>
                <a:schemeClr val="bg1"/>
              </a:solidFill>
              <a:effectLst>
                <a:outerShdw blurRad="50800" dist="38100" dir="2700000" algn="tl" rotWithShape="0">
                  <a:prstClr val="black">
                    <a:alpha val="40000"/>
                  </a:prstClr>
                </a:outerShdw>
              </a:effectLst>
            </p:grpSpPr>
            <p:sp>
              <p:nvSpPr>
                <p:cNvPr id="66"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sp>
        <p:nvSpPr>
          <p:cNvPr id="88" name="文本框 231"/>
          <p:cNvSpPr txBox="1"/>
          <p:nvPr/>
        </p:nvSpPr>
        <p:spPr>
          <a:xfrm>
            <a:off x="3846170" y="3576298"/>
            <a:ext cx="553998" cy="1436346"/>
          </a:xfrm>
          <a:prstGeom prst="rect">
            <a:avLst/>
          </a:prstGeom>
          <a:noFill/>
        </p:spPr>
        <p:txBody>
          <a:bodyPr vert="eaVert" wrap="square" rtlCol="0">
            <a:spAutoFit/>
          </a:bodyPr>
          <a:lstStyle/>
          <a:p>
            <a:pPr algn="ctr"/>
            <a:r>
              <a:rPr lang="zh-CN" altLang="en-US" dirty="0">
                <a:solidFill>
                  <a:schemeClr val="tx1">
                    <a:lumMod val="50000"/>
                    <a:lumOff val="50000"/>
                  </a:schemeClr>
                </a:solidFill>
                <a:latin typeface="+mn-ea"/>
              </a:rPr>
              <a:t>第三季度</a:t>
            </a:r>
          </a:p>
        </p:txBody>
      </p:sp>
      <p:sp>
        <p:nvSpPr>
          <p:cNvPr id="89" name="文本框 228"/>
          <p:cNvSpPr txBox="1"/>
          <p:nvPr/>
        </p:nvSpPr>
        <p:spPr>
          <a:xfrm>
            <a:off x="2518808" y="3578868"/>
            <a:ext cx="553998" cy="1436346"/>
          </a:xfrm>
          <a:prstGeom prst="rect">
            <a:avLst/>
          </a:prstGeom>
          <a:noFill/>
        </p:spPr>
        <p:txBody>
          <a:bodyPr vert="eaVert" wrap="square" rtlCol="0">
            <a:spAutoFit/>
          </a:bodyPr>
          <a:lstStyle/>
          <a:p>
            <a:pPr algn="ctr"/>
            <a:r>
              <a:rPr lang="zh-CN" altLang="en-US" dirty="0">
                <a:solidFill>
                  <a:schemeClr val="tx1">
                    <a:lumMod val="50000"/>
                    <a:lumOff val="50000"/>
                  </a:schemeClr>
                </a:solidFill>
                <a:latin typeface="+mn-ea"/>
              </a:rPr>
              <a:t>第二季度</a:t>
            </a:r>
          </a:p>
        </p:txBody>
      </p:sp>
      <p:sp>
        <p:nvSpPr>
          <p:cNvPr id="90" name="文本框 229"/>
          <p:cNvSpPr txBox="1"/>
          <p:nvPr/>
        </p:nvSpPr>
        <p:spPr>
          <a:xfrm>
            <a:off x="5262814" y="3569235"/>
            <a:ext cx="553998" cy="1436346"/>
          </a:xfrm>
          <a:prstGeom prst="rect">
            <a:avLst/>
          </a:prstGeom>
          <a:noFill/>
        </p:spPr>
        <p:txBody>
          <a:bodyPr vert="eaVert" wrap="square" rtlCol="0">
            <a:spAutoFit/>
          </a:bodyPr>
          <a:lstStyle/>
          <a:p>
            <a:pPr algn="ctr"/>
            <a:r>
              <a:rPr lang="zh-CN" altLang="en-US" dirty="0">
                <a:solidFill>
                  <a:schemeClr val="tx1">
                    <a:lumMod val="50000"/>
                    <a:lumOff val="50000"/>
                  </a:schemeClr>
                </a:solidFill>
                <a:latin typeface="+mn-ea"/>
              </a:rPr>
              <a:t>第四季度</a:t>
            </a:r>
          </a:p>
        </p:txBody>
      </p:sp>
      <p:sp>
        <p:nvSpPr>
          <p:cNvPr id="91" name="文本框 227"/>
          <p:cNvSpPr txBox="1"/>
          <p:nvPr/>
        </p:nvSpPr>
        <p:spPr>
          <a:xfrm>
            <a:off x="1166808" y="3582023"/>
            <a:ext cx="553998" cy="1436346"/>
          </a:xfrm>
          <a:prstGeom prst="rect">
            <a:avLst/>
          </a:prstGeom>
          <a:noFill/>
        </p:spPr>
        <p:txBody>
          <a:bodyPr vert="eaVert" wrap="square" rtlCol="0">
            <a:spAutoFit/>
          </a:bodyPr>
          <a:lstStyle/>
          <a:p>
            <a:pPr algn="ctr"/>
            <a:r>
              <a:rPr lang="zh-CN" altLang="en-US" dirty="0">
                <a:solidFill>
                  <a:schemeClr val="tx1">
                    <a:lumMod val="50000"/>
                    <a:lumOff val="50000"/>
                  </a:schemeClr>
                </a:solidFill>
                <a:latin typeface="+mn-ea"/>
              </a:rPr>
              <a:t>第一季度</a:t>
            </a:r>
          </a:p>
        </p:txBody>
      </p:sp>
      <p:grpSp>
        <p:nvGrpSpPr>
          <p:cNvPr id="92" name="组合 91"/>
          <p:cNvGrpSpPr/>
          <p:nvPr/>
        </p:nvGrpSpPr>
        <p:grpSpPr>
          <a:xfrm>
            <a:off x="7370559" y="1437837"/>
            <a:ext cx="4185030" cy="5186463"/>
            <a:chOff x="7370559" y="1437836"/>
            <a:chExt cx="4185030" cy="5186463"/>
          </a:xfrm>
        </p:grpSpPr>
        <p:grpSp>
          <p:nvGrpSpPr>
            <p:cNvPr id="93" name="组合 92"/>
            <p:cNvGrpSpPr/>
            <p:nvPr/>
          </p:nvGrpSpPr>
          <p:grpSpPr>
            <a:xfrm>
              <a:off x="7496061" y="1581570"/>
              <a:ext cx="4059528" cy="5042729"/>
              <a:chOff x="1838891" y="2142672"/>
              <a:chExt cx="3084650" cy="3118938"/>
            </a:xfrm>
          </p:grpSpPr>
          <p:sp>
            <p:nvSpPr>
              <p:cNvPr id="96" name="平行四边形 95"/>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平行四边形 96"/>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圆角矩形 93"/>
            <p:cNvSpPr/>
            <p:nvPr/>
          </p:nvSpPr>
          <p:spPr>
            <a:xfrm>
              <a:off x="7520386" y="1602104"/>
              <a:ext cx="3443029" cy="4229897"/>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a:off x="7370559" y="1437836"/>
              <a:ext cx="3443029" cy="4229897"/>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文本框 107"/>
          <p:cNvSpPr txBox="1"/>
          <p:nvPr/>
        </p:nvSpPr>
        <p:spPr>
          <a:xfrm>
            <a:off x="7642350" y="2724578"/>
            <a:ext cx="3025661" cy="2865785"/>
          </a:xfrm>
          <a:prstGeom prst="rect">
            <a:avLst/>
          </a:prstGeom>
          <a:noFill/>
        </p:spPr>
        <p:txBody>
          <a:bodyPr wrap="square" rtlCol="0">
            <a:spAutoFit/>
          </a:bodyPr>
          <a:lstStyle/>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just">
              <a:lnSpc>
                <a:spcPct val="130000"/>
              </a:lnSpc>
            </a:pPr>
            <a:endParaRPr lang="en-US" altLang="zh-CN" sz="1400" dirty="0">
              <a:solidFill>
                <a:prstClr val="black">
                  <a:lumMod val="50000"/>
                  <a:lumOff val="50000"/>
                </a:prstClr>
              </a:solidFill>
              <a:latin typeface="微软雅黑" panose="020B0503020204020204" charset="-122"/>
              <a:ea typeface="微软雅黑" panose="020B0503020204020204" charset="-122"/>
            </a:endParaRPr>
          </a:p>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a:p>
            <a:pPr algn="just">
              <a:lnSpc>
                <a:spcPct val="130000"/>
              </a:lnSpc>
            </a:pPr>
            <a:endParaRPr lang="zh-CN" altLang="en-US" sz="1400" dirty="0">
              <a:solidFill>
                <a:prstClr val="black">
                  <a:lumMod val="50000"/>
                  <a:lumOff val="50000"/>
                </a:prstClr>
              </a:solidFill>
              <a:latin typeface="微软雅黑" panose="020B0503020204020204" charset="-122"/>
              <a:ea typeface="微软雅黑" panose="020B0503020204020204" charset="-122"/>
            </a:endParaRPr>
          </a:p>
        </p:txBody>
      </p:sp>
      <p:grpSp>
        <p:nvGrpSpPr>
          <p:cNvPr id="99" name="组合 98"/>
          <p:cNvGrpSpPr/>
          <p:nvPr/>
        </p:nvGrpSpPr>
        <p:grpSpPr>
          <a:xfrm>
            <a:off x="7714863" y="1646689"/>
            <a:ext cx="2909667" cy="936668"/>
            <a:chOff x="7714862" y="1646688"/>
            <a:chExt cx="2909667" cy="936668"/>
          </a:xfrm>
        </p:grpSpPr>
        <p:grpSp>
          <p:nvGrpSpPr>
            <p:cNvPr id="100" name="组合 99"/>
            <p:cNvGrpSpPr/>
            <p:nvPr/>
          </p:nvGrpSpPr>
          <p:grpSpPr>
            <a:xfrm>
              <a:off x="7714862" y="1646688"/>
              <a:ext cx="2909667" cy="936668"/>
              <a:chOff x="1992448" y="2251039"/>
              <a:chExt cx="2210923" cy="712610"/>
            </a:xfrm>
          </p:grpSpPr>
          <p:grpSp>
            <p:nvGrpSpPr>
              <p:cNvPr id="102" name="组合 101"/>
              <p:cNvGrpSpPr/>
              <p:nvPr/>
            </p:nvGrpSpPr>
            <p:grpSpPr>
              <a:xfrm>
                <a:off x="1994501" y="2251039"/>
                <a:ext cx="2208870" cy="712610"/>
                <a:chOff x="-3729752" y="2394136"/>
                <a:chExt cx="8752092" cy="2823536"/>
              </a:xfrm>
            </p:grpSpPr>
            <p:sp>
              <p:nvSpPr>
                <p:cNvPr id="105" name="平行四边形 104"/>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平行四边形 105"/>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圆角矩形 102"/>
              <p:cNvSpPr/>
              <p:nvPr/>
            </p:nvSpPr>
            <p:spPr>
              <a:xfrm>
                <a:off x="2013089" y="2306633"/>
                <a:ext cx="2092960" cy="533400"/>
              </a:xfrm>
              <a:prstGeom prst="roundRect">
                <a:avLst/>
              </a:prstGeom>
              <a:solidFill>
                <a:srgbClr val="0187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a:off x="1992448" y="2279650"/>
                <a:ext cx="2092960" cy="533400"/>
              </a:xfrm>
              <a:prstGeom prst="round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文本框 106"/>
            <p:cNvSpPr txBox="1"/>
            <p:nvPr/>
          </p:nvSpPr>
          <p:spPr>
            <a:xfrm>
              <a:off x="7942100" y="1830837"/>
              <a:ext cx="2145340" cy="461665"/>
            </a:xfrm>
            <a:prstGeom prst="rect">
              <a:avLst/>
            </a:prstGeom>
            <a:noFill/>
          </p:spPr>
          <p:txBody>
            <a:bodyPr wrap="square" rtlCol="0">
              <a:spAutoFit/>
            </a:bodyPr>
            <a:lstStyle/>
            <a:p>
              <a:pPr algn="ctr"/>
              <a:r>
                <a:rPr lang="zh-CN" altLang="en-US" sz="2400" dirty="0">
                  <a:solidFill>
                    <a:schemeClr val="bg1"/>
                  </a:solidFill>
                  <a:latin typeface="+mn-ea"/>
                </a:rPr>
                <a:t>在此添加标题</a:t>
              </a:r>
            </a:p>
          </p:txBody>
        </p:sp>
      </p:grpSp>
      <p:sp>
        <p:nvSpPr>
          <p:cNvPr id="107" name="文本框 39"/>
          <p:cNvSpPr txBox="1"/>
          <p:nvPr/>
        </p:nvSpPr>
        <p:spPr>
          <a:xfrm>
            <a:off x="1179427" y="2701487"/>
            <a:ext cx="656860" cy="338554"/>
          </a:xfrm>
          <a:prstGeom prst="rect">
            <a:avLst/>
          </a:prstGeom>
          <a:noFill/>
        </p:spPr>
        <p:txBody>
          <a:bodyPr wrap="square" rtlCol="0">
            <a:spAutoFit/>
          </a:bodyPr>
          <a:lstStyle/>
          <a:p>
            <a:pPr algn="ctr"/>
            <a:r>
              <a:rPr lang="zh-CN" altLang="en-US" sz="1600" dirty="0">
                <a:solidFill>
                  <a:prstClr val="black">
                    <a:lumMod val="75000"/>
                    <a:lumOff val="25000"/>
                  </a:prstClr>
                </a:solidFill>
                <a:latin typeface="+mn-ea"/>
              </a:rPr>
              <a:t>标题</a:t>
            </a:r>
          </a:p>
        </p:txBody>
      </p:sp>
      <p:sp>
        <p:nvSpPr>
          <p:cNvPr id="108" name="文本框 41"/>
          <p:cNvSpPr txBox="1"/>
          <p:nvPr/>
        </p:nvSpPr>
        <p:spPr>
          <a:xfrm>
            <a:off x="3841174" y="2017661"/>
            <a:ext cx="656860" cy="338554"/>
          </a:xfrm>
          <a:prstGeom prst="rect">
            <a:avLst/>
          </a:prstGeom>
          <a:noFill/>
        </p:spPr>
        <p:txBody>
          <a:bodyPr wrap="square" rtlCol="0">
            <a:spAutoFit/>
          </a:bodyPr>
          <a:lstStyle/>
          <a:p>
            <a:pPr algn="ctr"/>
            <a:r>
              <a:rPr lang="zh-CN" altLang="en-US" sz="1600" dirty="0">
                <a:solidFill>
                  <a:prstClr val="black">
                    <a:lumMod val="75000"/>
                    <a:lumOff val="25000"/>
                  </a:prstClr>
                </a:solidFill>
                <a:latin typeface="+mn-ea"/>
              </a:rPr>
              <a:t>标题</a:t>
            </a:r>
          </a:p>
        </p:txBody>
      </p:sp>
      <p:sp>
        <p:nvSpPr>
          <p:cNvPr id="109" name="文本框 43"/>
          <p:cNvSpPr txBox="1"/>
          <p:nvPr/>
        </p:nvSpPr>
        <p:spPr>
          <a:xfrm>
            <a:off x="2499096" y="1451074"/>
            <a:ext cx="656860" cy="338554"/>
          </a:xfrm>
          <a:prstGeom prst="rect">
            <a:avLst/>
          </a:prstGeom>
          <a:noFill/>
        </p:spPr>
        <p:txBody>
          <a:bodyPr wrap="square" rtlCol="0">
            <a:spAutoFit/>
          </a:bodyPr>
          <a:lstStyle/>
          <a:p>
            <a:pPr algn="ctr"/>
            <a:r>
              <a:rPr lang="zh-CN" altLang="en-US" sz="1600" dirty="0">
                <a:solidFill>
                  <a:prstClr val="black">
                    <a:lumMod val="75000"/>
                    <a:lumOff val="25000"/>
                  </a:prstClr>
                </a:solidFill>
                <a:latin typeface="+mn-ea"/>
              </a:rPr>
              <a:t>标题</a:t>
            </a:r>
          </a:p>
        </p:txBody>
      </p:sp>
      <p:sp>
        <p:nvSpPr>
          <p:cNvPr id="110" name="文本框 45"/>
          <p:cNvSpPr txBox="1"/>
          <p:nvPr/>
        </p:nvSpPr>
        <p:spPr>
          <a:xfrm>
            <a:off x="5240704" y="1630243"/>
            <a:ext cx="656860" cy="338554"/>
          </a:xfrm>
          <a:prstGeom prst="rect">
            <a:avLst/>
          </a:prstGeom>
          <a:noFill/>
        </p:spPr>
        <p:txBody>
          <a:bodyPr wrap="square" rtlCol="0">
            <a:spAutoFit/>
          </a:bodyPr>
          <a:lstStyle/>
          <a:p>
            <a:pPr algn="ctr"/>
            <a:r>
              <a:rPr lang="zh-CN" altLang="en-US" sz="1600" dirty="0">
                <a:solidFill>
                  <a:prstClr val="black">
                    <a:lumMod val="75000"/>
                    <a:lumOff val="25000"/>
                  </a:prstClr>
                </a:solidFill>
                <a:latin typeface="+mn-ea"/>
              </a:rPr>
              <a:t>标题</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down)">
                                      <p:cBhvr>
                                        <p:cTn id="23" dur="500"/>
                                        <p:tgtEl>
                                          <p:spTgt spid="9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down)">
                                      <p:cBhvr>
                                        <p:cTn id="26" dur="500"/>
                                        <p:tgtEl>
                                          <p:spTgt spid="8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down)">
                                      <p:cBhvr>
                                        <p:cTn id="29" dur="500"/>
                                        <p:tgtEl>
                                          <p:spTgt spid="8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down)">
                                      <p:cBhvr>
                                        <p:cTn id="32" dur="500"/>
                                        <p:tgtEl>
                                          <p:spTgt spid="90"/>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fade">
                                      <p:cBhvr>
                                        <p:cTn id="36" dur="750"/>
                                        <p:tgtEl>
                                          <p:spTgt spid="107"/>
                                        </p:tgtEl>
                                      </p:cBhvr>
                                    </p:animEffect>
                                    <p:anim calcmode="lin" valueType="num">
                                      <p:cBhvr>
                                        <p:cTn id="37" dur="750" fill="hold"/>
                                        <p:tgtEl>
                                          <p:spTgt spid="107"/>
                                        </p:tgtEl>
                                        <p:attrNameLst>
                                          <p:attrName>ppt_x</p:attrName>
                                        </p:attrNameLst>
                                      </p:cBhvr>
                                      <p:tavLst>
                                        <p:tav tm="0">
                                          <p:val>
                                            <p:strVal val="#ppt_x"/>
                                          </p:val>
                                        </p:tav>
                                        <p:tav tm="100000">
                                          <p:val>
                                            <p:strVal val="#ppt_x"/>
                                          </p:val>
                                        </p:tav>
                                      </p:tavLst>
                                    </p:anim>
                                    <p:anim calcmode="lin" valueType="num">
                                      <p:cBhvr>
                                        <p:cTn id="38" dur="750" fill="hold"/>
                                        <p:tgtEl>
                                          <p:spTgt spid="10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750"/>
                                        <p:tgtEl>
                                          <p:spTgt spid="109"/>
                                        </p:tgtEl>
                                      </p:cBhvr>
                                    </p:animEffect>
                                    <p:anim calcmode="lin" valueType="num">
                                      <p:cBhvr>
                                        <p:cTn id="42" dur="750" fill="hold"/>
                                        <p:tgtEl>
                                          <p:spTgt spid="109"/>
                                        </p:tgtEl>
                                        <p:attrNameLst>
                                          <p:attrName>ppt_x</p:attrName>
                                        </p:attrNameLst>
                                      </p:cBhvr>
                                      <p:tavLst>
                                        <p:tav tm="0">
                                          <p:val>
                                            <p:strVal val="#ppt_x"/>
                                          </p:val>
                                        </p:tav>
                                        <p:tav tm="100000">
                                          <p:val>
                                            <p:strVal val="#ppt_x"/>
                                          </p:val>
                                        </p:tav>
                                      </p:tavLst>
                                    </p:anim>
                                    <p:anim calcmode="lin" valueType="num">
                                      <p:cBhvr>
                                        <p:cTn id="43" dur="750" fill="hold"/>
                                        <p:tgtEl>
                                          <p:spTgt spid="10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750"/>
                                        <p:tgtEl>
                                          <p:spTgt spid="108"/>
                                        </p:tgtEl>
                                      </p:cBhvr>
                                    </p:animEffect>
                                    <p:anim calcmode="lin" valueType="num">
                                      <p:cBhvr>
                                        <p:cTn id="47" dur="750" fill="hold"/>
                                        <p:tgtEl>
                                          <p:spTgt spid="108"/>
                                        </p:tgtEl>
                                        <p:attrNameLst>
                                          <p:attrName>ppt_x</p:attrName>
                                        </p:attrNameLst>
                                      </p:cBhvr>
                                      <p:tavLst>
                                        <p:tav tm="0">
                                          <p:val>
                                            <p:strVal val="#ppt_x"/>
                                          </p:val>
                                        </p:tav>
                                        <p:tav tm="100000">
                                          <p:val>
                                            <p:strVal val="#ppt_x"/>
                                          </p:val>
                                        </p:tav>
                                      </p:tavLst>
                                    </p:anim>
                                    <p:anim calcmode="lin" valueType="num">
                                      <p:cBhvr>
                                        <p:cTn id="48" dur="750" fill="hold"/>
                                        <p:tgtEl>
                                          <p:spTgt spid="10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750"/>
                                        <p:tgtEl>
                                          <p:spTgt spid="110"/>
                                        </p:tgtEl>
                                      </p:cBhvr>
                                    </p:animEffect>
                                    <p:anim calcmode="lin" valueType="num">
                                      <p:cBhvr>
                                        <p:cTn id="52" dur="750" fill="hold"/>
                                        <p:tgtEl>
                                          <p:spTgt spid="110"/>
                                        </p:tgtEl>
                                        <p:attrNameLst>
                                          <p:attrName>ppt_x</p:attrName>
                                        </p:attrNameLst>
                                      </p:cBhvr>
                                      <p:tavLst>
                                        <p:tav tm="0">
                                          <p:val>
                                            <p:strVal val="#ppt_x"/>
                                          </p:val>
                                        </p:tav>
                                        <p:tav tm="100000">
                                          <p:val>
                                            <p:strVal val="#ppt_x"/>
                                          </p:val>
                                        </p:tav>
                                      </p:tavLst>
                                    </p:anim>
                                    <p:anim calcmode="lin" valueType="num">
                                      <p:cBhvr>
                                        <p:cTn id="53" dur="750" fill="hold"/>
                                        <p:tgtEl>
                                          <p:spTgt spid="110"/>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1000"/>
                                        <p:tgtEl>
                                          <p:spTgt spid="92"/>
                                        </p:tgtEl>
                                      </p:cBhvr>
                                    </p:animEffect>
                                    <p:anim calcmode="lin" valueType="num">
                                      <p:cBhvr>
                                        <p:cTn id="58" dur="1000" fill="hold"/>
                                        <p:tgtEl>
                                          <p:spTgt spid="92"/>
                                        </p:tgtEl>
                                        <p:attrNameLst>
                                          <p:attrName>ppt_x</p:attrName>
                                        </p:attrNameLst>
                                      </p:cBhvr>
                                      <p:tavLst>
                                        <p:tav tm="0">
                                          <p:val>
                                            <p:strVal val="#ppt_x"/>
                                          </p:val>
                                        </p:tav>
                                        <p:tav tm="100000">
                                          <p:val>
                                            <p:strVal val="#ppt_x"/>
                                          </p:val>
                                        </p:tav>
                                      </p:tavLst>
                                    </p:anim>
                                    <p:anim calcmode="lin" valueType="num">
                                      <p:cBhvr>
                                        <p:cTn id="59" dur="1000" fill="hold"/>
                                        <p:tgtEl>
                                          <p:spTgt spid="92"/>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3" presetClass="entr" presetSubtype="36" fill="hold" nodeType="after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p:cTn id="63" dur="500" fill="hold"/>
                                        <p:tgtEl>
                                          <p:spTgt spid="99"/>
                                        </p:tgtEl>
                                        <p:attrNameLst>
                                          <p:attrName>ppt_w</p:attrName>
                                        </p:attrNameLst>
                                      </p:cBhvr>
                                      <p:tavLst>
                                        <p:tav tm="0">
                                          <p:val>
                                            <p:strVal val="(6*min(max(#ppt_w*#ppt_h,.3),1)-7.4)/-.7*#ppt_w"/>
                                          </p:val>
                                        </p:tav>
                                        <p:tav tm="100000">
                                          <p:val>
                                            <p:strVal val="#ppt_w"/>
                                          </p:val>
                                        </p:tav>
                                      </p:tavLst>
                                    </p:anim>
                                    <p:anim calcmode="lin" valueType="num">
                                      <p:cBhvr>
                                        <p:cTn id="64" dur="500" fill="hold"/>
                                        <p:tgtEl>
                                          <p:spTgt spid="99"/>
                                        </p:tgtEl>
                                        <p:attrNameLst>
                                          <p:attrName>ppt_h</p:attrName>
                                        </p:attrNameLst>
                                      </p:cBhvr>
                                      <p:tavLst>
                                        <p:tav tm="0">
                                          <p:val>
                                            <p:strVal val="(6*min(max(#ppt_w*#ppt_h,.3),1)-7.4)/-.7*#ppt_h"/>
                                          </p:val>
                                        </p:tav>
                                        <p:tav tm="100000">
                                          <p:val>
                                            <p:strVal val="#ppt_h"/>
                                          </p:val>
                                        </p:tav>
                                      </p:tavLst>
                                    </p:anim>
                                    <p:anim calcmode="lin" valueType="num">
                                      <p:cBhvr>
                                        <p:cTn id="65" dur="500" fill="hold"/>
                                        <p:tgtEl>
                                          <p:spTgt spid="99"/>
                                        </p:tgtEl>
                                        <p:attrNameLst>
                                          <p:attrName>ppt_x</p:attrName>
                                        </p:attrNameLst>
                                      </p:cBhvr>
                                      <p:tavLst>
                                        <p:tav tm="0">
                                          <p:val>
                                            <p:fltVal val="0.5"/>
                                          </p:val>
                                        </p:tav>
                                        <p:tav tm="100000">
                                          <p:val>
                                            <p:strVal val="#ppt_x"/>
                                          </p:val>
                                        </p:tav>
                                      </p:tavLst>
                                    </p:anim>
                                    <p:anim calcmode="lin" valueType="num">
                                      <p:cBhvr>
                                        <p:cTn id="66"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5000"/>
                            </p:stCondLst>
                            <p:childTnLst>
                              <p:par>
                                <p:cTn id="68" presetID="14" presetClass="entr" presetSubtype="10" fill="hold" grpId="0"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randombar(horizontal)">
                                      <p:cBhvr>
                                        <p:cTn id="7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8" grpId="0"/>
      <p:bldP spid="107" grpId="0"/>
      <p:bldP spid="108" grpId="0"/>
      <p:bldP spid="109"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7452654" y="2632987"/>
            <a:ext cx="2120624" cy="215657"/>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任意多边形 3"/>
          <p:cNvSpPr/>
          <p:nvPr/>
        </p:nvSpPr>
        <p:spPr>
          <a:xfrm>
            <a:off x="6812874" y="3781022"/>
            <a:ext cx="1425131" cy="215657"/>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任意多边形 4"/>
          <p:cNvSpPr/>
          <p:nvPr/>
        </p:nvSpPr>
        <p:spPr>
          <a:xfrm>
            <a:off x="8468038" y="2367909"/>
            <a:ext cx="0" cy="251599"/>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p:nvSpPr>
        <p:spPr>
          <a:xfrm>
            <a:off x="7471778" y="3524929"/>
            <a:ext cx="0" cy="251599"/>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9635901" y="3523713"/>
            <a:ext cx="0" cy="445724"/>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a:off x="1558702" y="3857923"/>
            <a:ext cx="8923110" cy="93054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a:off x="1558702" y="2707755"/>
            <a:ext cx="8923110" cy="93054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圆角矩形 9"/>
          <p:cNvSpPr/>
          <p:nvPr/>
        </p:nvSpPr>
        <p:spPr>
          <a:xfrm>
            <a:off x="1558702" y="1596384"/>
            <a:ext cx="8923110" cy="93054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3" name="组合 62"/>
          <p:cNvGrpSpPr/>
          <p:nvPr/>
        </p:nvGrpSpPr>
        <p:grpSpPr>
          <a:xfrm>
            <a:off x="1660862" y="1701602"/>
            <a:ext cx="691070" cy="691070"/>
            <a:chOff x="1764354" y="1805094"/>
            <a:chExt cx="484086" cy="484086"/>
          </a:xfrm>
        </p:grpSpPr>
        <p:sp>
          <p:nvSpPr>
            <p:cNvPr id="20" name="椭圆 19"/>
            <p:cNvSpPr/>
            <p:nvPr/>
          </p:nvSpPr>
          <p:spPr>
            <a:xfrm>
              <a:off x="1764354" y="1805094"/>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文本框 44"/>
            <p:cNvSpPr txBox="1"/>
            <p:nvPr/>
          </p:nvSpPr>
          <p:spPr>
            <a:xfrm>
              <a:off x="1777262" y="1872927"/>
              <a:ext cx="458270" cy="388069"/>
            </a:xfrm>
            <a:prstGeom prst="rect">
              <a:avLst/>
            </a:prstGeom>
            <a:noFill/>
          </p:spPr>
          <p:txBody>
            <a:bodyPr wrap="square" rtlCol="0">
              <a:spAutoFit/>
            </a:bodyPr>
            <a:lstStyle/>
            <a:p>
              <a:pPr algn="ctr"/>
              <a:r>
                <a:rPr lang="en-US" altLang="zh-CN" sz="3000" dirty="0">
                  <a:solidFill>
                    <a:srgbClr val="FFB850"/>
                  </a:solidFill>
                  <a:latin typeface="Impact" panose="020B0806030902050204" pitchFamily="34" charset="0"/>
                </a:rPr>
                <a:t>01</a:t>
              </a:r>
              <a:endParaRPr lang="zh-CN" altLang="en-US" sz="3000" dirty="0">
                <a:solidFill>
                  <a:srgbClr val="FFB850"/>
                </a:solidFill>
                <a:latin typeface="Impact" panose="020B0806030902050204" pitchFamily="34" charset="0"/>
              </a:endParaRPr>
            </a:p>
          </p:txBody>
        </p:sp>
      </p:grpSp>
      <p:grpSp>
        <p:nvGrpSpPr>
          <p:cNvPr id="64" name="组合 63"/>
          <p:cNvGrpSpPr/>
          <p:nvPr/>
        </p:nvGrpSpPr>
        <p:grpSpPr>
          <a:xfrm>
            <a:off x="1660862" y="2837113"/>
            <a:ext cx="691070" cy="691070"/>
            <a:chOff x="1764354" y="2940605"/>
            <a:chExt cx="484086" cy="484086"/>
          </a:xfrm>
        </p:grpSpPr>
        <p:sp>
          <p:nvSpPr>
            <p:cNvPr id="21" name="椭圆 20"/>
            <p:cNvSpPr/>
            <p:nvPr/>
          </p:nvSpPr>
          <p:spPr>
            <a:xfrm>
              <a:off x="1764354" y="2940605"/>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45"/>
            <p:cNvSpPr txBox="1"/>
            <p:nvPr/>
          </p:nvSpPr>
          <p:spPr>
            <a:xfrm>
              <a:off x="1777262" y="3008865"/>
              <a:ext cx="458270" cy="388069"/>
            </a:xfrm>
            <a:prstGeom prst="rect">
              <a:avLst/>
            </a:prstGeom>
            <a:noFill/>
          </p:spPr>
          <p:txBody>
            <a:bodyPr wrap="square" rtlCol="0">
              <a:spAutoFit/>
            </a:bodyPr>
            <a:lstStyle/>
            <a:p>
              <a:pPr algn="ctr"/>
              <a:r>
                <a:rPr lang="en-US" altLang="zh-CN" sz="3000" dirty="0">
                  <a:solidFill>
                    <a:srgbClr val="01ACBE"/>
                  </a:solidFill>
                  <a:latin typeface="Impact" panose="020B0806030902050204" pitchFamily="34" charset="0"/>
                </a:rPr>
                <a:t>02</a:t>
              </a:r>
              <a:endParaRPr lang="zh-CN" altLang="en-US" sz="3000" dirty="0">
                <a:solidFill>
                  <a:srgbClr val="01ACBE"/>
                </a:solidFill>
                <a:latin typeface="Impact" panose="020B0806030902050204" pitchFamily="34" charset="0"/>
              </a:endParaRPr>
            </a:p>
          </p:txBody>
        </p:sp>
      </p:grpSp>
      <p:grpSp>
        <p:nvGrpSpPr>
          <p:cNvPr id="65" name="组合 64"/>
          <p:cNvGrpSpPr/>
          <p:nvPr/>
        </p:nvGrpSpPr>
        <p:grpSpPr>
          <a:xfrm>
            <a:off x="1660862" y="3966305"/>
            <a:ext cx="691070" cy="691070"/>
            <a:chOff x="1764354" y="4069797"/>
            <a:chExt cx="484086" cy="484086"/>
          </a:xfrm>
        </p:grpSpPr>
        <p:sp>
          <p:nvSpPr>
            <p:cNvPr id="22" name="椭圆 21"/>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46"/>
            <p:cNvSpPr txBox="1"/>
            <p:nvPr/>
          </p:nvSpPr>
          <p:spPr>
            <a:xfrm>
              <a:off x="1777262" y="4128622"/>
              <a:ext cx="458270" cy="388069"/>
            </a:xfrm>
            <a:prstGeom prst="rect">
              <a:avLst/>
            </a:prstGeom>
            <a:noFill/>
          </p:spPr>
          <p:txBody>
            <a:bodyPr wrap="square" rtlCol="0">
              <a:spAutoFit/>
            </a:bodyPr>
            <a:lstStyle/>
            <a:p>
              <a:pPr algn="ctr"/>
              <a:r>
                <a:rPr lang="en-US" altLang="zh-CN" sz="3000" dirty="0">
                  <a:solidFill>
                    <a:srgbClr val="E87071"/>
                  </a:solidFill>
                  <a:latin typeface="Impact" panose="020B0806030902050204" pitchFamily="34" charset="0"/>
                </a:rPr>
                <a:t>03</a:t>
              </a:r>
              <a:endParaRPr lang="zh-CN" altLang="en-US" sz="3000" dirty="0">
                <a:solidFill>
                  <a:srgbClr val="E87071"/>
                </a:solidFill>
                <a:latin typeface="Impact" panose="020B0806030902050204" pitchFamily="34" charset="0"/>
              </a:endParaRPr>
            </a:p>
          </p:txBody>
        </p:sp>
      </p:grpSp>
      <p:grpSp>
        <p:nvGrpSpPr>
          <p:cNvPr id="2" name="组合 1"/>
          <p:cNvGrpSpPr/>
          <p:nvPr/>
        </p:nvGrpSpPr>
        <p:grpSpPr>
          <a:xfrm>
            <a:off x="7874856" y="1672415"/>
            <a:ext cx="1201215" cy="700884"/>
            <a:chOff x="7874855" y="1672415"/>
            <a:chExt cx="1201215" cy="700884"/>
          </a:xfrm>
        </p:grpSpPr>
        <p:sp>
          <p:nvSpPr>
            <p:cNvPr id="11" name="圆角矩形 10"/>
            <p:cNvSpPr/>
            <p:nvPr/>
          </p:nvSpPr>
          <p:spPr>
            <a:xfrm>
              <a:off x="7874855" y="1672415"/>
              <a:ext cx="1201215" cy="700884"/>
            </a:xfrm>
            <a:prstGeom prst="roundRect">
              <a:avLst>
                <a:gd name="adj" fmla="val 20986"/>
              </a:avLst>
            </a:prstGeom>
            <a:solidFill>
              <a:srgbClr val="FFB85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Group 8"/>
            <p:cNvGrpSpPr>
              <a:grpSpLocks noChangeAspect="1"/>
            </p:cNvGrpSpPr>
            <p:nvPr/>
          </p:nvGrpSpPr>
          <p:grpSpPr bwMode="auto">
            <a:xfrm>
              <a:off x="8295193" y="1807671"/>
              <a:ext cx="377812" cy="413979"/>
              <a:chOff x="3437" y="2282"/>
              <a:chExt cx="679" cy="744"/>
            </a:xfrm>
            <a:solidFill>
              <a:schemeClr val="bg1"/>
            </a:solidFill>
          </p:grpSpPr>
          <p:sp>
            <p:nvSpPr>
              <p:cNvPr id="5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7" name="组合 16"/>
          <p:cNvGrpSpPr/>
          <p:nvPr/>
        </p:nvGrpSpPr>
        <p:grpSpPr>
          <a:xfrm>
            <a:off x="6886193" y="2822584"/>
            <a:ext cx="1201215" cy="700884"/>
            <a:chOff x="6886192" y="2822584"/>
            <a:chExt cx="1201215" cy="700884"/>
          </a:xfrm>
        </p:grpSpPr>
        <p:sp>
          <p:nvSpPr>
            <p:cNvPr id="13" name="圆角矩形 12"/>
            <p:cNvSpPr/>
            <p:nvPr/>
          </p:nvSpPr>
          <p:spPr>
            <a:xfrm>
              <a:off x="6886192" y="2822584"/>
              <a:ext cx="1201215" cy="700884"/>
            </a:xfrm>
            <a:prstGeom prst="roundRect">
              <a:avLst>
                <a:gd name="adj" fmla="val 20986"/>
              </a:avLst>
            </a:prstGeom>
            <a:solidFill>
              <a:srgbClr val="01ACBE"/>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7" name="Group 13"/>
            <p:cNvGrpSpPr>
              <a:grpSpLocks noChangeAspect="1"/>
            </p:cNvGrpSpPr>
            <p:nvPr/>
          </p:nvGrpSpPr>
          <p:grpSpPr bwMode="auto">
            <a:xfrm>
              <a:off x="7279650" y="2987998"/>
              <a:ext cx="414299" cy="419189"/>
              <a:chOff x="2426" y="2781"/>
              <a:chExt cx="593" cy="600"/>
            </a:xfrm>
            <a:solidFill>
              <a:schemeClr val="bg1"/>
            </a:solidFill>
          </p:grpSpPr>
          <p:sp>
            <p:nvSpPr>
              <p:cNvPr id="5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8" name="组合 17"/>
          <p:cNvGrpSpPr/>
          <p:nvPr/>
        </p:nvGrpSpPr>
        <p:grpSpPr>
          <a:xfrm>
            <a:off x="9023227" y="2822584"/>
            <a:ext cx="1201215" cy="700884"/>
            <a:chOff x="9023226" y="2822584"/>
            <a:chExt cx="1201215" cy="700884"/>
          </a:xfrm>
        </p:grpSpPr>
        <p:sp>
          <p:nvSpPr>
            <p:cNvPr id="12" name="圆角矩形 11"/>
            <p:cNvSpPr/>
            <p:nvPr/>
          </p:nvSpPr>
          <p:spPr>
            <a:xfrm>
              <a:off x="9023226" y="2822584"/>
              <a:ext cx="1201215" cy="700884"/>
            </a:xfrm>
            <a:prstGeom prst="roundRect">
              <a:avLst>
                <a:gd name="adj" fmla="val 20986"/>
              </a:avLst>
            </a:prstGeom>
            <a:solidFill>
              <a:srgbClr val="01ACBE"/>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Group 18"/>
            <p:cNvGrpSpPr>
              <a:grpSpLocks noChangeAspect="1"/>
            </p:cNvGrpSpPr>
            <p:nvPr/>
          </p:nvGrpSpPr>
          <p:grpSpPr bwMode="auto">
            <a:xfrm>
              <a:off x="9428212" y="2999720"/>
              <a:ext cx="391243" cy="364567"/>
              <a:chOff x="3802" y="2858"/>
              <a:chExt cx="616" cy="574"/>
            </a:xfrm>
            <a:solidFill>
              <a:schemeClr val="bg1"/>
            </a:solidFill>
          </p:grpSpPr>
          <p:sp>
            <p:nvSpPr>
              <p:cNvPr id="4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2" name="组合 61"/>
          <p:cNvGrpSpPr/>
          <p:nvPr/>
        </p:nvGrpSpPr>
        <p:grpSpPr>
          <a:xfrm>
            <a:off x="6239223" y="3975336"/>
            <a:ext cx="1201215" cy="700884"/>
            <a:chOff x="6239222" y="3975336"/>
            <a:chExt cx="1201215" cy="700884"/>
          </a:xfrm>
        </p:grpSpPr>
        <p:sp>
          <p:nvSpPr>
            <p:cNvPr id="15" name="圆角矩形 14"/>
            <p:cNvSpPr/>
            <p:nvPr/>
          </p:nvSpPr>
          <p:spPr>
            <a:xfrm>
              <a:off x="6239222"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Group 26"/>
            <p:cNvGrpSpPr>
              <a:grpSpLocks noChangeAspect="1"/>
            </p:cNvGrpSpPr>
            <p:nvPr/>
          </p:nvGrpSpPr>
          <p:grpSpPr bwMode="auto">
            <a:xfrm>
              <a:off x="6561367" y="4191243"/>
              <a:ext cx="556924" cy="276101"/>
              <a:chOff x="5676" y="2597"/>
              <a:chExt cx="1061" cy="526"/>
            </a:xfrm>
            <a:solidFill>
              <a:schemeClr val="bg1"/>
            </a:solidFill>
          </p:grpSpPr>
          <p:sp>
            <p:nvSpPr>
              <p:cNvPr id="32"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9" name="组合 18"/>
          <p:cNvGrpSpPr/>
          <p:nvPr/>
        </p:nvGrpSpPr>
        <p:grpSpPr>
          <a:xfrm>
            <a:off x="9023227" y="3975336"/>
            <a:ext cx="1201215" cy="700884"/>
            <a:chOff x="9023226" y="3975336"/>
            <a:chExt cx="1201215" cy="700884"/>
          </a:xfrm>
        </p:grpSpPr>
        <p:sp>
          <p:nvSpPr>
            <p:cNvPr id="14" name="圆角矩形 13"/>
            <p:cNvSpPr/>
            <p:nvPr/>
          </p:nvSpPr>
          <p:spPr>
            <a:xfrm>
              <a:off x="9023226"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Freeform 108"/>
            <p:cNvSpPr>
              <a:spLocks noEditPoints="1"/>
            </p:cNvSpPr>
            <p:nvPr/>
          </p:nvSpPr>
          <p:spPr bwMode="auto">
            <a:xfrm>
              <a:off x="9465880" y="4171299"/>
              <a:ext cx="381856" cy="383229"/>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1" name="组合 60"/>
          <p:cNvGrpSpPr/>
          <p:nvPr/>
        </p:nvGrpSpPr>
        <p:grpSpPr>
          <a:xfrm>
            <a:off x="7640211" y="3975336"/>
            <a:ext cx="1201215" cy="700884"/>
            <a:chOff x="7640210" y="3975336"/>
            <a:chExt cx="1201215" cy="700884"/>
          </a:xfrm>
        </p:grpSpPr>
        <p:sp>
          <p:nvSpPr>
            <p:cNvPr id="16" name="圆角矩形 15"/>
            <p:cNvSpPr/>
            <p:nvPr/>
          </p:nvSpPr>
          <p:spPr>
            <a:xfrm>
              <a:off x="7640210" y="3975336"/>
              <a:ext cx="1201215" cy="700884"/>
            </a:xfrm>
            <a:prstGeom prst="roundRect">
              <a:avLst>
                <a:gd name="adj" fmla="val 20986"/>
              </a:avLst>
            </a:prstGeom>
            <a:solidFill>
              <a:srgbClr val="E87071"/>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Freeform 96"/>
            <p:cNvSpPr>
              <a:spLocks noEditPoints="1"/>
            </p:cNvSpPr>
            <p:nvPr/>
          </p:nvSpPr>
          <p:spPr bwMode="auto">
            <a:xfrm>
              <a:off x="8061116" y="4109786"/>
              <a:ext cx="371781" cy="404108"/>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cxnSp>
        <p:nvCxnSpPr>
          <p:cNvPr id="56" name="直接连接符 55"/>
          <p:cNvCxnSpPr/>
          <p:nvPr/>
        </p:nvCxnSpPr>
        <p:spPr>
          <a:xfrm>
            <a:off x="1709397" y="5374010"/>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文本框 23"/>
          <p:cNvSpPr txBox="1"/>
          <p:nvPr/>
        </p:nvSpPr>
        <p:spPr>
          <a:xfrm>
            <a:off x="2381886" y="1701602"/>
            <a:ext cx="3470086"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58" name="文本框 23"/>
          <p:cNvSpPr txBox="1"/>
          <p:nvPr/>
        </p:nvSpPr>
        <p:spPr>
          <a:xfrm>
            <a:off x="2381886" y="2857331"/>
            <a:ext cx="3470086"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59" name="文本框 23"/>
          <p:cNvSpPr txBox="1"/>
          <p:nvPr/>
        </p:nvSpPr>
        <p:spPr>
          <a:xfrm>
            <a:off x="2381886" y="4009458"/>
            <a:ext cx="3281272"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60" name="文本框 113"/>
          <p:cNvSpPr txBox="1"/>
          <p:nvPr/>
        </p:nvSpPr>
        <p:spPr>
          <a:xfrm>
            <a:off x="1720461" y="5552471"/>
            <a:ext cx="8761352" cy="785012"/>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a:p>
            <a:pPr algn="just">
              <a:lnSpc>
                <a:spcPct val="150000"/>
              </a:lnSpc>
            </a:pPr>
            <a:endParaRPr lang="zh-CN" altLang="en-US" sz="10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p:cTn id="63" dur="500" fill="hold"/>
                                        <p:tgtEl>
                                          <p:spTgt spid="63"/>
                                        </p:tgtEl>
                                        <p:attrNameLst>
                                          <p:attrName>ppt_w</p:attrName>
                                        </p:attrNameLst>
                                      </p:cBhvr>
                                      <p:tavLst>
                                        <p:tav tm="0">
                                          <p:val>
                                            <p:fltVal val="0"/>
                                          </p:val>
                                        </p:tav>
                                        <p:tav tm="100000">
                                          <p:val>
                                            <p:strVal val="#ppt_w"/>
                                          </p:val>
                                        </p:tav>
                                      </p:tavLst>
                                    </p:anim>
                                    <p:anim calcmode="lin" valueType="num">
                                      <p:cBhvr>
                                        <p:cTn id="64" dur="500" fill="hold"/>
                                        <p:tgtEl>
                                          <p:spTgt spid="63"/>
                                        </p:tgtEl>
                                        <p:attrNameLst>
                                          <p:attrName>ppt_h</p:attrName>
                                        </p:attrNameLst>
                                      </p:cBhvr>
                                      <p:tavLst>
                                        <p:tav tm="0">
                                          <p:val>
                                            <p:fltVal val="0"/>
                                          </p:val>
                                        </p:tav>
                                        <p:tav tm="100000">
                                          <p:val>
                                            <p:strVal val="#ppt_h"/>
                                          </p:val>
                                        </p:tav>
                                      </p:tavLst>
                                    </p:anim>
                                    <p:animEffect transition="in" filter="fade">
                                      <p:cBhvr>
                                        <p:cTn id="65" dur="500"/>
                                        <p:tgtEl>
                                          <p:spTgt spid="63"/>
                                        </p:tgtEl>
                                      </p:cBhvr>
                                    </p:animEffect>
                                  </p:childTnLst>
                                </p:cTn>
                              </p:par>
                            </p:childTnLst>
                          </p:cTn>
                        </p:par>
                        <p:par>
                          <p:cTn id="66" fill="hold">
                            <p:stCondLst>
                              <p:cond delay="7500"/>
                            </p:stCondLst>
                            <p:childTnLst>
                              <p:par>
                                <p:cTn id="67" presetID="16" presetClass="entr" presetSubtype="21"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arn(inVertical)">
                                      <p:cBhvr>
                                        <p:cTn id="69" dur="500"/>
                                        <p:tgtEl>
                                          <p:spTgt spid="57"/>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500" fill="hold"/>
                                        <p:tgtEl>
                                          <p:spTgt spid="64"/>
                                        </p:tgtEl>
                                        <p:attrNameLst>
                                          <p:attrName>ppt_w</p:attrName>
                                        </p:attrNameLst>
                                      </p:cBhvr>
                                      <p:tavLst>
                                        <p:tav tm="0">
                                          <p:val>
                                            <p:fltVal val="0"/>
                                          </p:val>
                                        </p:tav>
                                        <p:tav tm="100000">
                                          <p:val>
                                            <p:strVal val="#ppt_w"/>
                                          </p:val>
                                        </p:tav>
                                      </p:tavLst>
                                    </p:anim>
                                    <p:anim calcmode="lin" valueType="num">
                                      <p:cBhvr>
                                        <p:cTn id="74" dur="500" fill="hold"/>
                                        <p:tgtEl>
                                          <p:spTgt spid="64"/>
                                        </p:tgtEl>
                                        <p:attrNameLst>
                                          <p:attrName>ppt_h</p:attrName>
                                        </p:attrNameLst>
                                      </p:cBhvr>
                                      <p:tavLst>
                                        <p:tav tm="0">
                                          <p:val>
                                            <p:fltVal val="0"/>
                                          </p:val>
                                        </p:tav>
                                        <p:tav tm="100000">
                                          <p:val>
                                            <p:strVal val="#ppt_h"/>
                                          </p:val>
                                        </p:tav>
                                      </p:tavLst>
                                    </p:anim>
                                    <p:animEffect transition="in" filter="fade">
                                      <p:cBhvr>
                                        <p:cTn id="75" dur="500"/>
                                        <p:tgtEl>
                                          <p:spTgt spid="64"/>
                                        </p:tgtEl>
                                      </p:cBhvr>
                                    </p:animEffect>
                                  </p:childTnLst>
                                </p:cTn>
                              </p:par>
                            </p:childTnLst>
                          </p:cTn>
                        </p:par>
                        <p:par>
                          <p:cTn id="76" fill="hold">
                            <p:stCondLst>
                              <p:cond delay="8500"/>
                            </p:stCondLst>
                            <p:childTnLst>
                              <p:par>
                                <p:cTn id="77" presetID="16" presetClass="entr" presetSubtype="21"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barn(inVertical)">
                                      <p:cBhvr>
                                        <p:cTn id="79" dur="500"/>
                                        <p:tgtEl>
                                          <p:spTgt spid="58"/>
                                        </p:tgtEl>
                                      </p:cBhvr>
                                    </p:animEffect>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p:cTn id="83" dur="500" fill="hold"/>
                                        <p:tgtEl>
                                          <p:spTgt spid="65"/>
                                        </p:tgtEl>
                                        <p:attrNameLst>
                                          <p:attrName>ppt_w</p:attrName>
                                        </p:attrNameLst>
                                      </p:cBhvr>
                                      <p:tavLst>
                                        <p:tav tm="0">
                                          <p:val>
                                            <p:fltVal val="0"/>
                                          </p:val>
                                        </p:tav>
                                        <p:tav tm="100000">
                                          <p:val>
                                            <p:strVal val="#ppt_w"/>
                                          </p:val>
                                        </p:tav>
                                      </p:tavLst>
                                    </p:anim>
                                    <p:anim calcmode="lin" valueType="num">
                                      <p:cBhvr>
                                        <p:cTn id="84" dur="500" fill="hold"/>
                                        <p:tgtEl>
                                          <p:spTgt spid="65"/>
                                        </p:tgtEl>
                                        <p:attrNameLst>
                                          <p:attrName>ppt_h</p:attrName>
                                        </p:attrNameLst>
                                      </p:cBhvr>
                                      <p:tavLst>
                                        <p:tav tm="0">
                                          <p:val>
                                            <p:fltVal val="0"/>
                                          </p:val>
                                        </p:tav>
                                        <p:tav tm="100000">
                                          <p:val>
                                            <p:strVal val="#ppt_h"/>
                                          </p:val>
                                        </p:tav>
                                      </p:tavLst>
                                    </p:anim>
                                    <p:animEffect transition="in" filter="fade">
                                      <p:cBhvr>
                                        <p:cTn id="85" dur="500"/>
                                        <p:tgtEl>
                                          <p:spTgt spid="65"/>
                                        </p:tgtEl>
                                      </p:cBhvr>
                                    </p:animEffect>
                                  </p:childTnLst>
                                </p:cTn>
                              </p:par>
                            </p:childTnLst>
                          </p:cTn>
                        </p:par>
                        <p:par>
                          <p:cTn id="86" fill="hold">
                            <p:stCondLst>
                              <p:cond delay="9500"/>
                            </p:stCondLst>
                            <p:childTnLst>
                              <p:par>
                                <p:cTn id="87" presetID="16" presetClass="entr" presetSubtype="21"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barn(inVertical)">
                                      <p:cBhvr>
                                        <p:cTn id="89" dur="500"/>
                                        <p:tgtEl>
                                          <p:spTgt spid="59"/>
                                        </p:tgtEl>
                                      </p:cBhvr>
                                    </p:animEffect>
                                  </p:childTnLst>
                                </p:cTn>
                              </p:par>
                            </p:childTnLst>
                          </p:cTn>
                        </p:par>
                        <p:par>
                          <p:cTn id="90" fill="hold">
                            <p:stCondLst>
                              <p:cond delay="10000"/>
                            </p:stCondLst>
                            <p:childTnLst>
                              <p:par>
                                <p:cTn id="91" presetID="16" presetClass="entr" presetSubtype="21"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barn(inVertical)">
                                      <p:cBhvr>
                                        <p:cTn id="93" dur="500"/>
                                        <p:tgtEl>
                                          <p:spTgt spid="56"/>
                                        </p:tgtEl>
                                      </p:cBhvr>
                                    </p:animEffect>
                                  </p:childTnLst>
                                </p:cTn>
                              </p:par>
                            </p:childTnLst>
                          </p:cTn>
                        </p:par>
                        <p:par>
                          <p:cTn id="94" fill="hold">
                            <p:stCondLst>
                              <p:cond delay="10500"/>
                            </p:stCondLst>
                            <p:childTnLst>
                              <p:par>
                                <p:cTn id="95" presetID="14" presetClass="entr" presetSubtype="1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randombar(horizontal)">
                                      <p:cBhvr>
                                        <p:cTn id="9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545270" y="1455774"/>
            <a:ext cx="2286566" cy="2286565"/>
            <a:chOff x="3545270" y="1455774"/>
            <a:chExt cx="2286566" cy="2286565"/>
          </a:xfrm>
        </p:grpSpPr>
        <p:sp>
          <p:nvSpPr>
            <p:cNvPr id="2" name="圆角矩形 1"/>
            <p:cNvSpPr/>
            <p:nvPr/>
          </p:nvSpPr>
          <p:spPr>
            <a:xfrm>
              <a:off x="3545270" y="1455774"/>
              <a:ext cx="2286566" cy="2286565"/>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Group 8"/>
            <p:cNvGrpSpPr>
              <a:grpSpLocks noChangeAspect="1"/>
            </p:cNvGrpSpPr>
            <p:nvPr/>
          </p:nvGrpSpPr>
          <p:grpSpPr bwMode="auto">
            <a:xfrm>
              <a:off x="4282960" y="2154637"/>
              <a:ext cx="811187" cy="888841"/>
              <a:chOff x="3437" y="2282"/>
              <a:chExt cx="679" cy="744"/>
            </a:xfrm>
            <a:solidFill>
              <a:srgbClr val="FFB850"/>
            </a:solidFill>
          </p:grpSpPr>
          <p:sp>
            <p:nvSpPr>
              <p:cNvPr id="7"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7" name="组合 36"/>
          <p:cNvGrpSpPr/>
          <p:nvPr/>
        </p:nvGrpSpPr>
        <p:grpSpPr>
          <a:xfrm>
            <a:off x="4296026" y="3885250"/>
            <a:ext cx="1535810" cy="1535809"/>
            <a:chOff x="4296026" y="3885249"/>
            <a:chExt cx="1535810" cy="1535809"/>
          </a:xfrm>
        </p:grpSpPr>
        <p:sp>
          <p:nvSpPr>
            <p:cNvPr id="5" name="圆角矩形 4"/>
            <p:cNvSpPr/>
            <p:nvPr/>
          </p:nvSpPr>
          <p:spPr>
            <a:xfrm>
              <a:off x="4296026" y="3885249"/>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Group 13"/>
            <p:cNvGrpSpPr>
              <a:grpSpLocks noChangeAspect="1"/>
            </p:cNvGrpSpPr>
            <p:nvPr/>
          </p:nvGrpSpPr>
          <p:grpSpPr bwMode="auto">
            <a:xfrm>
              <a:off x="4652203" y="4300669"/>
              <a:ext cx="812001" cy="821587"/>
              <a:chOff x="2426" y="2781"/>
              <a:chExt cx="593" cy="600"/>
            </a:xfrm>
            <a:solidFill>
              <a:srgbClr val="01ACBE"/>
            </a:solidFill>
          </p:grpSpPr>
          <p:sp>
            <p:nvSpPr>
              <p:cNvPr id="1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6" name="组合 35"/>
          <p:cNvGrpSpPr/>
          <p:nvPr/>
        </p:nvGrpSpPr>
        <p:grpSpPr>
          <a:xfrm>
            <a:off x="5984273" y="2206531"/>
            <a:ext cx="1535810" cy="1535809"/>
            <a:chOff x="5984273" y="2206530"/>
            <a:chExt cx="1535810" cy="1535809"/>
          </a:xfrm>
        </p:grpSpPr>
        <p:sp>
          <p:nvSpPr>
            <p:cNvPr id="4" name="圆角矩形 3"/>
            <p:cNvSpPr/>
            <p:nvPr/>
          </p:nvSpPr>
          <p:spPr>
            <a:xfrm>
              <a:off x="5984273" y="2206530"/>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Group 18"/>
            <p:cNvGrpSpPr>
              <a:grpSpLocks noChangeAspect="1"/>
            </p:cNvGrpSpPr>
            <p:nvPr/>
          </p:nvGrpSpPr>
          <p:grpSpPr bwMode="auto">
            <a:xfrm>
              <a:off x="6377032" y="2618638"/>
              <a:ext cx="763662" cy="711593"/>
              <a:chOff x="3802" y="2858"/>
              <a:chExt cx="616" cy="574"/>
            </a:xfrm>
            <a:solidFill>
              <a:srgbClr val="E87071"/>
            </a:solidFill>
          </p:grpSpPr>
          <p:sp>
            <p:nvSpPr>
              <p:cNvPr id="1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9" name="组合 38"/>
          <p:cNvGrpSpPr/>
          <p:nvPr/>
        </p:nvGrpSpPr>
        <p:grpSpPr>
          <a:xfrm>
            <a:off x="5984273" y="3879533"/>
            <a:ext cx="2286566" cy="2286565"/>
            <a:chOff x="5984273" y="3879533"/>
            <a:chExt cx="2286566" cy="2286565"/>
          </a:xfrm>
        </p:grpSpPr>
        <p:sp>
          <p:nvSpPr>
            <p:cNvPr id="3" name="圆角矩形 2"/>
            <p:cNvSpPr/>
            <p:nvPr/>
          </p:nvSpPr>
          <p:spPr>
            <a:xfrm>
              <a:off x="5984273" y="3879533"/>
              <a:ext cx="2286566" cy="2286565"/>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Group 26"/>
            <p:cNvGrpSpPr>
              <a:grpSpLocks noChangeAspect="1"/>
            </p:cNvGrpSpPr>
            <p:nvPr/>
          </p:nvGrpSpPr>
          <p:grpSpPr bwMode="auto">
            <a:xfrm>
              <a:off x="6545025" y="4715399"/>
              <a:ext cx="1195757" cy="592806"/>
              <a:chOff x="5676" y="2597"/>
              <a:chExt cx="1061" cy="526"/>
            </a:xfrm>
            <a:solidFill>
              <a:srgbClr val="00AF92"/>
            </a:solidFill>
          </p:grpSpPr>
          <p:sp>
            <p:nvSpPr>
              <p:cNvPr id="19"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0" name="组合 39"/>
          <p:cNvGrpSpPr/>
          <p:nvPr/>
        </p:nvGrpSpPr>
        <p:grpSpPr>
          <a:xfrm>
            <a:off x="5300534" y="3255938"/>
            <a:ext cx="1245310" cy="1245310"/>
            <a:chOff x="5300534" y="3255938"/>
            <a:chExt cx="1245310" cy="1245310"/>
          </a:xfrm>
        </p:grpSpPr>
        <p:sp>
          <p:nvSpPr>
            <p:cNvPr id="46" name="圆角矩形 45"/>
            <p:cNvSpPr/>
            <p:nvPr/>
          </p:nvSpPr>
          <p:spPr>
            <a:xfrm>
              <a:off x="5444898" y="3396875"/>
              <a:ext cx="946751" cy="94675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Freeform 48"/>
            <p:cNvSpPr>
              <a:spLocks noEditPoints="1"/>
            </p:cNvSpPr>
            <p:nvPr/>
          </p:nvSpPr>
          <p:spPr bwMode="auto">
            <a:xfrm>
              <a:off x="5635409" y="3559679"/>
              <a:ext cx="571111" cy="62114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圆角矩形 47"/>
            <p:cNvSpPr/>
            <p:nvPr/>
          </p:nvSpPr>
          <p:spPr>
            <a:xfrm>
              <a:off x="5300534" y="3255938"/>
              <a:ext cx="1245310" cy="1245310"/>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42" name="组合 41"/>
          <p:cNvGrpSpPr/>
          <p:nvPr/>
        </p:nvGrpSpPr>
        <p:grpSpPr>
          <a:xfrm>
            <a:off x="1122958" y="1773611"/>
            <a:ext cx="1817398" cy="1432689"/>
            <a:chOff x="1122957" y="1773610"/>
            <a:chExt cx="1817398" cy="1432689"/>
          </a:xfrm>
        </p:grpSpPr>
        <p:sp>
          <p:nvSpPr>
            <p:cNvPr id="38" name="文本框 43"/>
            <p:cNvSpPr txBox="1"/>
            <p:nvPr/>
          </p:nvSpPr>
          <p:spPr>
            <a:xfrm>
              <a:off x="1122957" y="1773610"/>
              <a:ext cx="1425909" cy="400110"/>
            </a:xfrm>
            <a:prstGeom prst="rect">
              <a:avLst/>
            </a:prstGeom>
            <a:noFill/>
          </p:spPr>
          <p:txBody>
            <a:bodyPr wrap="square" rtlCol="0">
              <a:spAutoFit/>
            </a:bodyPr>
            <a:lstStyle/>
            <a:p>
              <a:r>
                <a:rPr lang="zh-CN" altLang="en-US" sz="2000" dirty="0">
                  <a:solidFill>
                    <a:srgbClr val="FF9A05"/>
                  </a:solidFill>
                  <a:latin typeface="微软雅黑" panose="020B0503020204020204" charset="-122"/>
                  <a:ea typeface="微软雅黑" panose="020B0503020204020204" charset="-122"/>
                </a:rPr>
                <a:t>添加标题</a:t>
              </a:r>
            </a:p>
          </p:txBody>
        </p:sp>
        <p:sp>
          <p:nvSpPr>
            <p:cNvPr id="50" name="文本框 23"/>
            <p:cNvSpPr txBox="1"/>
            <p:nvPr/>
          </p:nvSpPr>
          <p:spPr>
            <a:xfrm>
              <a:off x="1122957" y="2153703"/>
              <a:ext cx="181739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grpSp>
      <p:grpSp>
        <p:nvGrpSpPr>
          <p:cNvPr id="43" name="组合 42"/>
          <p:cNvGrpSpPr/>
          <p:nvPr/>
        </p:nvGrpSpPr>
        <p:grpSpPr>
          <a:xfrm>
            <a:off x="1807096" y="4022078"/>
            <a:ext cx="1857036" cy="1423941"/>
            <a:chOff x="1807096" y="4022077"/>
            <a:chExt cx="1857036" cy="1423941"/>
          </a:xfrm>
        </p:grpSpPr>
        <p:sp>
          <p:nvSpPr>
            <p:cNvPr id="41" name="文本框 46"/>
            <p:cNvSpPr txBox="1"/>
            <p:nvPr/>
          </p:nvSpPr>
          <p:spPr>
            <a:xfrm>
              <a:off x="1807096" y="4022077"/>
              <a:ext cx="1425909" cy="400110"/>
            </a:xfrm>
            <a:prstGeom prst="rect">
              <a:avLst/>
            </a:prstGeom>
            <a:noFill/>
          </p:spPr>
          <p:txBody>
            <a:bodyPr wrap="square" rtlCol="0">
              <a:spAutoFit/>
            </a:bodyPr>
            <a:lstStyle/>
            <a:p>
              <a:r>
                <a:rPr lang="zh-CN" altLang="en-US" sz="2000" dirty="0">
                  <a:solidFill>
                    <a:schemeClr val="accent5"/>
                  </a:solidFill>
                  <a:latin typeface="微软雅黑" panose="020B0503020204020204" charset="-122"/>
                  <a:ea typeface="微软雅黑" panose="020B0503020204020204" charset="-122"/>
                </a:rPr>
                <a:t>添加标题</a:t>
              </a:r>
            </a:p>
          </p:txBody>
        </p:sp>
        <p:sp>
          <p:nvSpPr>
            <p:cNvPr id="51" name="文本框 23"/>
            <p:cNvSpPr txBox="1"/>
            <p:nvPr/>
          </p:nvSpPr>
          <p:spPr>
            <a:xfrm>
              <a:off x="1846734" y="4393422"/>
              <a:ext cx="181739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grpSp>
      <p:grpSp>
        <p:nvGrpSpPr>
          <p:cNvPr id="49" name="组合 48"/>
          <p:cNvGrpSpPr/>
          <p:nvPr/>
        </p:nvGrpSpPr>
        <p:grpSpPr>
          <a:xfrm>
            <a:off x="7685034" y="2391778"/>
            <a:ext cx="2802660" cy="1229998"/>
            <a:chOff x="7685034" y="2391778"/>
            <a:chExt cx="2802660" cy="1229998"/>
          </a:xfrm>
        </p:grpSpPr>
        <p:sp>
          <p:nvSpPr>
            <p:cNvPr id="35" name="文本框 40"/>
            <p:cNvSpPr txBox="1"/>
            <p:nvPr/>
          </p:nvSpPr>
          <p:spPr>
            <a:xfrm>
              <a:off x="7685034" y="2391778"/>
              <a:ext cx="1425909" cy="400110"/>
            </a:xfrm>
            <a:prstGeom prst="rect">
              <a:avLst/>
            </a:prstGeom>
            <a:noFill/>
          </p:spPr>
          <p:txBody>
            <a:bodyPr wrap="square" rtlCol="0">
              <a:spAutoFit/>
            </a:bodyPr>
            <a:lstStyle/>
            <a:p>
              <a:r>
                <a:rPr lang="zh-CN" altLang="en-US" sz="2000" dirty="0">
                  <a:solidFill>
                    <a:srgbClr val="FF8989"/>
                  </a:solidFill>
                  <a:latin typeface="微软雅黑" panose="020B0503020204020204" charset="-122"/>
                  <a:ea typeface="微软雅黑" panose="020B0503020204020204" charset="-122"/>
                </a:rPr>
                <a:t>添加标题</a:t>
              </a:r>
            </a:p>
          </p:txBody>
        </p:sp>
        <p:sp>
          <p:nvSpPr>
            <p:cNvPr id="52" name="文本框 23"/>
            <p:cNvSpPr txBox="1"/>
            <p:nvPr/>
          </p:nvSpPr>
          <p:spPr>
            <a:xfrm>
              <a:off x="7734192" y="2809246"/>
              <a:ext cx="2753502" cy="81253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grpSp>
      <p:grpSp>
        <p:nvGrpSpPr>
          <p:cNvPr id="45" name="组合 44"/>
          <p:cNvGrpSpPr/>
          <p:nvPr/>
        </p:nvGrpSpPr>
        <p:grpSpPr>
          <a:xfrm>
            <a:off x="8500944" y="4455922"/>
            <a:ext cx="2796037" cy="1226562"/>
            <a:chOff x="8500943" y="4455922"/>
            <a:chExt cx="2796037" cy="1226562"/>
          </a:xfrm>
        </p:grpSpPr>
        <p:sp>
          <p:nvSpPr>
            <p:cNvPr id="44" name="文本框 49"/>
            <p:cNvSpPr txBox="1"/>
            <p:nvPr/>
          </p:nvSpPr>
          <p:spPr>
            <a:xfrm>
              <a:off x="8500943" y="4455922"/>
              <a:ext cx="1425909" cy="400110"/>
            </a:xfrm>
            <a:prstGeom prst="rect">
              <a:avLst/>
            </a:prstGeom>
            <a:noFill/>
          </p:spPr>
          <p:txBody>
            <a:bodyPr wrap="square" rtlCol="0">
              <a:spAutoFit/>
            </a:bodyPr>
            <a:lstStyle/>
            <a:p>
              <a:r>
                <a:rPr lang="zh-CN" altLang="en-US" sz="2000" dirty="0">
                  <a:solidFill>
                    <a:srgbClr val="1EB28B"/>
                  </a:solidFill>
                  <a:latin typeface="微软雅黑" panose="020B0503020204020204" charset="-122"/>
                  <a:ea typeface="微软雅黑" panose="020B0503020204020204" charset="-122"/>
                </a:rPr>
                <a:t>添加标题</a:t>
              </a:r>
            </a:p>
          </p:txBody>
        </p:sp>
        <p:sp>
          <p:nvSpPr>
            <p:cNvPr id="53" name="文本框 23"/>
            <p:cNvSpPr txBox="1"/>
            <p:nvPr/>
          </p:nvSpPr>
          <p:spPr>
            <a:xfrm>
              <a:off x="8543478" y="4869954"/>
              <a:ext cx="2753502" cy="81253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 fill="hold"/>
                                        <p:tgtEl>
                                          <p:spTgt spid="40"/>
                                        </p:tgtEl>
                                        <p:attrNameLst>
                                          <p:attrName>ppt_w</p:attrName>
                                        </p:attrNameLst>
                                      </p:cBhvr>
                                      <p:tavLst>
                                        <p:tav tm="0">
                                          <p:val>
                                            <p:fltVal val="0"/>
                                          </p:val>
                                        </p:tav>
                                        <p:tav tm="100000">
                                          <p:val>
                                            <p:strVal val="#ppt_w"/>
                                          </p:val>
                                        </p:tav>
                                      </p:tavLst>
                                    </p:anim>
                                    <p:anim calcmode="lin" valueType="num">
                                      <p:cBhvr>
                                        <p:cTn id="8" dur="100" fill="hold"/>
                                        <p:tgtEl>
                                          <p:spTgt spid="40"/>
                                        </p:tgtEl>
                                        <p:attrNameLst>
                                          <p:attrName>ppt_h</p:attrName>
                                        </p:attrNameLst>
                                      </p:cBhvr>
                                      <p:tavLst>
                                        <p:tav tm="0">
                                          <p:val>
                                            <p:fltVal val="0"/>
                                          </p:val>
                                        </p:tav>
                                        <p:tav tm="100000">
                                          <p:val>
                                            <p:strVal val="#ppt_h"/>
                                          </p:val>
                                        </p:tav>
                                      </p:tavLst>
                                    </p:anim>
                                    <p:animEffect transition="in" filter="fade">
                                      <p:cBhvr>
                                        <p:cTn id="9" dur="100"/>
                                        <p:tgtEl>
                                          <p:spTgt spid="40"/>
                                        </p:tgtEl>
                                      </p:cBhvr>
                                    </p:animEffect>
                                  </p:childTnLst>
                                </p:cTn>
                              </p:par>
                              <p:par>
                                <p:cTn id="10" presetID="6" presetClass="emph" presetSubtype="0" fill="hold" nodeType="withEffect">
                                  <p:stCondLst>
                                    <p:cond delay="100"/>
                                  </p:stCondLst>
                                  <p:childTnLst>
                                    <p:animScale>
                                      <p:cBhvr>
                                        <p:cTn id="11" dur="100" fill="hold"/>
                                        <p:tgtEl>
                                          <p:spTgt spid="40"/>
                                        </p:tgtEl>
                                      </p:cBhvr>
                                      <p:by x="110000" y="110000"/>
                                    </p:animScale>
                                  </p:childTnLst>
                                </p:cTn>
                              </p:par>
                              <p:par>
                                <p:cTn id="12" presetID="6" presetClass="emph" presetSubtype="0" fill="hold" nodeType="withEffect">
                                  <p:stCondLst>
                                    <p:cond delay="200"/>
                                  </p:stCondLst>
                                  <p:childTnLst>
                                    <p:animScale>
                                      <p:cBhvr>
                                        <p:cTn id="13" dur="200" fill="hold"/>
                                        <p:tgtEl>
                                          <p:spTgt spid="40"/>
                                        </p:tgtEl>
                                      </p:cBhvr>
                                      <p:by x="90000" y="90000"/>
                                    </p:animScale>
                                  </p:childTnLst>
                                </p:cTn>
                              </p:par>
                              <p:par>
                                <p:cTn id="14" presetID="6" presetClass="emph" presetSubtype="0" fill="hold" nodeType="withEffect">
                                  <p:stCondLst>
                                    <p:cond delay="400"/>
                                  </p:stCondLst>
                                  <p:childTnLst>
                                    <p:animScale>
                                      <p:cBhvr>
                                        <p:cTn id="15" dur="100" fill="hold"/>
                                        <p:tgtEl>
                                          <p:spTgt spid="40"/>
                                        </p:tgtEl>
                                      </p:cBhvr>
                                      <p:by x="105000" y="105000"/>
                                    </p:animScale>
                                  </p:childTnLst>
                                </p:cTn>
                              </p:par>
                              <p:par>
                                <p:cTn id="16" presetID="6" presetClass="emph" presetSubtype="0" fill="hold" nodeType="withEffect">
                                  <p:stCondLst>
                                    <p:cond delay="500"/>
                                  </p:stCondLst>
                                  <p:childTnLst>
                                    <p:animScale>
                                      <p:cBhvr>
                                        <p:cTn id="17" dur="200" fill="hold"/>
                                        <p:tgtEl>
                                          <p:spTgt spid="40"/>
                                        </p:tgtEl>
                                      </p:cBhvr>
                                      <p:by x="95000" y="95000"/>
                                    </p:animScale>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0-#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1"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0-#ppt_w/2"/>
                                          </p:val>
                                        </p:tav>
                                        <p:tav tm="100000">
                                          <p:val>
                                            <p:strVal val="#ppt_x"/>
                                          </p:val>
                                        </p:tav>
                                      </p:tavLst>
                                    </p:anim>
                                    <p:anim calcmode="lin" valueType="num">
                                      <p:cBhvr additive="base">
                                        <p:cTn id="42" dur="500" fill="hold"/>
                                        <p:tgtEl>
                                          <p:spTgt spid="4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1+#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0-#ppt_w/2"/>
                                          </p:val>
                                        </p:tav>
                                        <p:tav tm="100000">
                                          <p:val>
                                            <p:strVal val="#ppt_x"/>
                                          </p:val>
                                        </p:tav>
                                      </p:tavLst>
                                    </p:anim>
                                    <p:anim calcmode="lin" valueType="num">
                                      <p:cBhvr additive="base">
                                        <p:cTn id="52" dur="500" fill="hold"/>
                                        <p:tgtEl>
                                          <p:spTgt spid="43"/>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 presetClass="entr" presetSubtype="2"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13407" y="2235552"/>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椭圆 3"/>
          <p:cNvSpPr/>
          <p:nvPr/>
        </p:nvSpPr>
        <p:spPr>
          <a:xfrm>
            <a:off x="2875505" y="2000811"/>
            <a:ext cx="1689468" cy="168946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nvSpPr>
        <p:spPr>
          <a:xfrm flipH="1">
            <a:off x="9629605" y="2235552"/>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flipH="1">
            <a:off x="7623647" y="2000811"/>
            <a:ext cx="1689468" cy="168946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p:nvCxnSpPr>
        <p:spPr>
          <a:xfrm>
            <a:off x="1710191" y="5302002"/>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017070" y="1759138"/>
            <a:ext cx="2158256" cy="2158256"/>
            <a:chOff x="4982374" y="2208496"/>
            <a:chExt cx="2227648" cy="2227648"/>
          </a:xfrm>
          <a:effectLst>
            <a:outerShdw blurRad="101600" dist="50800" dir="2700000" algn="tl" rotWithShape="0">
              <a:prstClr val="black">
                <a:alpha val="40000"/>
              </a:prstClr>
            </a:outerShdw>
          </a:effectLst>
        </p:grpSpPr>
        <p:sp>
          <p:nvSpPr>
            <p:cNvPr id="13" name="椭圆 12"/>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Group 35"/>
            <p:cNvGrpSpPr>
              <a:grpSpLocks noChangeAspect="1"/>
            </p:cNvGrpSpPr>
            <p:nvPr/>
          </p:nvGrpSpPr>
          <p:grpSpPr bwMode="auto">
            <a:xfrm>
              <a:off x="5112459" y="2218471"/>
              <a:ext cx="2017983" cy="1955861"/>
              <a:chOff x="3477" y="1809"/>
              <a:chExt cx="726" cy="704"/>
            </a:xfrm>
            <a:noFill/>
          </p:grpSpPr>
          <p:sp>
            <p:nvSpPr>
              <p:cNvPr id="15"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6"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7"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0"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1"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2"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101" name="组合 100"/>
          <p:cNvGrpSpPr/>
          <p:nvPr/>
        </p:nvGrpSpPr>
        <p:grpSpPr>
          <a:xfrm>
            <a:off x="1405281" y="2304581"/>
            <a:ext cx="1069002" cy="1069002"/>
            <a:chOff x="1405281" y="2304581"/>
            <a:chExt cx="1069002" cy="1069002"/>
          </a:xfrm>
        </p:grpSpPr>
        <p:sp>
          <p:nvSpPr>
            <p:cNvPr id="3" name="椭圆 2"/>
            <p:cNvSpPr/>
            <p:nvPr/>
          </p:nvSpPr>
          <p:spPr>
            <a:xfrm>
              <a:off x="1405281" y="2304581"/>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Group 8"/>
            <p:cNvGrpSpPr>
              <a:grpSpLocks noChangeAspect="1"/>
            </p:cNvGrpSpPr>
            <p:nvPr/>
          </p:nvGrpSpPr>
          <p:grpSpPr bwMode="auto">
            <a:xfrm>
              <a:off x="1713254" y="2577981"/>
              <a:ext cx="453054" cy="496424"/>
              <a:chOff x="3437" y="2282"/>
              <a:chExt cx="679" cy="744"/>
            </a:xfrm>
            <a:solidFill>
              <a:srgbClr val="FFB850"/>
            </a:solidFill>
          </p:grpSpPr>
          <p:sp>
            <p:nvSpPr>
              <p:cNvPr id="25"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0" name="组合 79"/>
          <p:cNvGrpSpPr/>
          <p:nvPr/>
        </p:nvGrpSpPr>
        <p:grpSpPr>
          <a:xfrm>
            <a:off x="2963726" y="2082569"/>
            <a:ext cx="1513027" cy="1513027"/>
            <a:chOff x="2963726" y="2082568"/>
            <a:chExt cx="1513027" cy="1513027"/>
          </a:xfrm>
        </p:grpSpPr>
        <p:sp>
          <p:nvSpPr>
            <p:cNvPr id="5" name="椭圆 4"/>
            <p:cNvSpPr/>
            <p:nvPr/>
          </p:nvSpPr>
          <p:spPr>
            <a:xfrm>
              <a:off x="2963726" y="2082568"/>
              <a:ext cx="1513027" cy="151302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7" name="Group 13"/>
            <p:cNvGrpSpPr>
              <a:grpSpLocks noChangeAspect="1"/>
            </p:cNvGrpSpPr>
            <p:nvPr/>
          </p:nvGrpSpPr>
          <p:grpSpPr bwMode="auto">
            <a:xfrm>
              <a:off x="3445866" y="2597595"/>
              <a:ext cx="548745" cy="555223"/>
              <a:chOff x="2426" y="2781"/>
              <a:chExt cx="593" cy="600"/>
            </a:xfrm>
            <a:solidFill>
              <a:srgbClr val="01ACBE"/>
            </a:solidFill>
          </p:grpSpPr>
          <p:sp>
            <p:nvSpPr>
              <p:cNvPr id="2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2" name="组合 81"/>
          <p:cNvGrpSpPr/>
          <p:nvPr/>
        </p:nvGrpSpPr>
        <p:grpSpPr>
          <a:xfrm>
            <a:off x="7711867" y="2082569"/>
            <a:ext cx="1513027" cy="1513027"/>
            <a:chOff x="7711867" y="2082568"/>
            <a:chExt cx="1513027" cy="1513027"/>
          </a:xfrm>
        </p:grpSpPr>
        <p:sp>
          <p:nvSpPr>
            <p:cNvPr id="9" name="椭圆 8"/>
            <p:cNvSpPr/>
            <p:nvPr/>
          </p:nvSpPr>
          <p:spPr>
            <a:xfrm>
              <a:off x="7711867" y="2082568"/>
              <a:ext cx="1513027" cy="151302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0" name="Group 18"/>
            <p:cNvGrpSpPr>
              <a:grpSpLocks noChangeAspect="1"/>
            </p:cNvGrpSpPr>
            <p:nvPr/>
          </p:nvGrpSpPr>
          <p:grpSpPr bwMode="auto">
            <a:xfrm>
              <a:off x="8210363" y="2596869"/>
              <a:ext cx="480351" cy="447599"/>
              <a:chOff x="3802" y="2858"/>
              <a:chExt cx="616" cy="574"/>
            </a:xfrm>
            <a:solidFill>
              <a:srgbClr val="E87071"/>
            </a:solidFill>
          </p:grpSpPr>
          <p:sp>
            <p:nvSpPr>
              <p:cNvPr id="3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2" name="组合 101"/>
          <p:cNvGrpSpPr/>
          <p:nvPr/>
        </p:nvGrpSpPr>
        <p:grpSpPr>
          <a:xfrm>
            <a:off x="9714338" y="2304581"/>
            <a:ext cx="1069002" cy="1069002"/>
            <a:chOff x="9714337" y="2304581"/>
            <a:chExt cx="1069002" cy="1069002"/>
          </a:xfrm>
        </p:grpSpPr>
        <p:sp>
          <p:nvSpPr>
            <p:cNvPr id="7" name="椭圆 6"/>
            <p:cNvSpPr/>
            <p:nvPr/>
          </p:nvSpPr>
          <p:spPr>
            <a:xfrm>
              <a:off x="9714337" y="2304581"/>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 name="Group 26"/>
            <p:cNvGrpSpPr>
              <a:grpSpLocks noChangeAspect="1"/>
            </p:cNvGrpSpPr>
            <p:nvPr/>
          </p:nvGrpSpPr>
          <p:grpSpPr bwMode="auto">
            <a:xfrm>
              <a:off x="9894736" y="2651824"/>
              <a:ext cx="752143" cy="372881"/>
              <a:chOff x="5676" y="2597"/>
              <a:chExt cx="1061" cy="526"/>
            </a:xfrm>
            <a:solidFill>
              <a:srgbClr val="00AF92"/>
            </a:solidFill>
          </p:grpSpPr>
          <p:sp>
            <p:nvSpPr>
              <p:cNvPr id="3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2" name="组合 51"/>
          <p:cNvGrpSpPr/>
          <p:nvPr/>
        </p:nvGrpSpPr>
        <p:grpSpPr>
          <a:xfrm>
            <a:off x="2528346" y="2807809"/>
            <a:ext cx="375275" cy="60914"/>
            <a:chOff x="2490242" y="3398543"/>
            <a:chExt cx="375275" cy="60914"/>
          </a:xfrm>
        </p:grpSpPr>
        <p:sp>
          <p:nvSpPr>
            <p:cNvPr id="53" name="椭圆 5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5" name="直接连接符 54"/>
            <p:cNvCxnSpPr>
              <a:stCxn id="53" idx="6"/>
              <a:endCxn id="54"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4543038" y="2807809"/>
            <a:ext cx="375275" cy="60914"/>
            <a:chOff x="2490242" y="3398543"/>
            <a:chExt cx="375275" cy="60914"/>
          </a:xfrm>
        </p:grpSpPr>
        <p:sp>
          <p:nvSpPr>
            <p:cNvPr id="57" name="椭圆 5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59" name="直接连接符 58"/>
            <p:cNvCxnSpPr>
              <a:stCxn id="57" idx="6"/>
              <a:endCxn id="5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7272728" y="2807809"/>
            <a:ext cx="375275" cy="60914"/>
            <a:chOff x="2490242" y="3398543"/>
            <a:chExt cx="375275" cy="60914"/>
          </a:xfrm>
        </p:grpSpPr>
        <p:sp>
          <p:nvSpPr>
            <p:cNvPr id="61" name="椭圆 6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3" name="直接连接符 62"/>
            <p:cNvCxnSpPr>
              <a:stCxn id="61" idx="6"/>
              <a:endCxn id="6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287305" y="2807809"/>
            <a:ext cx="375275" cy="60914"/>
            <a:chOff x="2490242" y="3398543"/>
            <a:chExt cx="375275" cy="60914"/>
          </a:xfrm>
        </p:grpSpPr>
        <p:sp>
          <p:nvSpPr>
            <p:cNvPr id="65" name="椭圆 64"/>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椭圆 65"/>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7" name="直接连接符 66"/>
            <p:cNvCxnSpPr>
              <a:stCxn id="65" idx="6"/>
              <a:endCxn id="66"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a:off x="2684061" y="2810338"/>
            <a:ext cx="64126" cy="1208130"/>
            <a:chOff x="2684061" y="2810338"/>
            <a:chExt cx="64126" cy="1208130"/>
          </a:xfrm>
        </p:grpSpPr>
        <p:sp>
          <p:nvSpPr>
            <p:cNvPr id="68" name="椭圆 67"/>
            <p:cNvSpPr/>
            <p:nvPr/>
          </p:nvSpPr>
          <p:spPr>
            <a:xfrm>
              <a:off x="2684061"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9" name="直接连接符 68"/>
            <p:cNvCxnSpPr>
              <a:stCxn id="68" idx="4"/>
            </p:cNvCxnSpPr>
            <p:nvPr/>
          </p:nvCxnSpPr>
          <p:spPr>
            <a:xfrm>
              <a:off x="2714518"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2687273"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5" name="组合 84"/>
          <p:cNvGrpSpPr/>
          <p:nvPr/>
        </p:nvGrpSpPr>
        <p:grpSpPr>
          <a:xfrm>
            <a:off x="2371021" y="3997174"/>
            <a:ext cx="686878" cy="686878"/>
            <a:chOff x="2371020" y="3997173"/>
            <a:chExt cx="686878" cy="686878"/>
          </a:xfrm>
        </p:grpSpPr>
        <p:grpSp>
          <p:nvGrpSpPr>
            <p:cNvPr id="72" name="组合 71"/>
            <p:cNvGrpSpPr/>
            <p:nvPr/>
          </p:nvGrpSpPr>
          <p:grpSpPr>
            <a:xfrm>
              <a:off x="2371020" y="3997173"/>
              <a:ext cx="686878" cy="686878"/>
              <a:chOff x="1313407" y="4404486"/>
              <a:chExt cx="1245608" cy="1245608"/>
            </a:xfrm>
          </p:grpSpPr>
          <p:sp>
            <p:nvSpPr>
              <p:cNvPr id="73" name="椭圆 72"/>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6" name="文本框 111"/>
            <p:cNvSpPr txBox="1"/>
            <p:nvPr/>
          </p:nvSpPr>
          <p:spPr>
            <a:xfrm>
              <a:off x="2416853" y="4111608"/>
              <a:ext cx="580087" cy="461665"/>
            </a:xfrm>
            <a:prstGeom prst="rect">
              <a:avLst/>
            </a:prstGeom>
            <a:noFill/>
          </p:spPr>
          <p:txBody>
            <a:bodyPr wrap="square" rtlCol="0">
              <a:spAutoFit/>
            </a:bodyPr>
            <a:lstStyle/>
            <a:p>
              <a:pPr algn="ctr"/>
              <a:r>
                <a:rPr lang="en-US" altLang="zh-CN" sz="2400" dirty="0">
                  <a:solidFill>
                    <a:prstClr val="black">
                      <a:lumMod val="50000"/>
                      <a:lumOff val="50000"/>
                    </a:prstClr>
                  </a:solidFill>
                  <a:latin typeface="Impact" panose="020B0806030902050204" pitchFamily="34" charset="0"/>
                </a:rPr>
                <a:t>01</a:t>
              </a:r>
              <a:endParaRPr lang="zh-CN" altLang="en-US" sz="2400" dirty="0">
                <a:solidFill>
                  <a:prstClr val="black">
                    <a:lumMod val="50000"/>
                    <a:lumOff val="50000"/>
                  </a:prstClr>
                </a:solidFill>
                <a:latin typeface="Impact" panose="020B0806030902050204" pitchFamily="34" charset="0"/>
              </a:endParaRPr>
            </a:p>
          </p:txBody>
        </p:sp>
      </p:grpSp>
      <p:grpSp>
        <p:nvGrpSpPr>
          <p:cNvPr id="104" name="组合 103"/>
          <p:cNvGrpSpPr/>
          <p:nvPr/>
        </p:nvGrpSpPr>
        <p:grpSpPr>
          <a:xfrm>
            <a:off x="9438105" y="2810338"/>
            <a:ext cx="64686" cy="1208130"/>
            <a:chOff x="9438105" y="2810338"/>
            <a:chExt cx="64686" cy="1208130"/>
          </a:xfrm>
        </p:grpSpPr>
        <p:grpSp>
          <p:nvGrpSpPr>
            <p:cNvPr id="103" name="组合 102"/>
            <p:cNvGrpSpPr/>
            <p:nvPr/>
          </p:nvGrpSpPr>
          <p:grpSpPr>
            <a:xfrm>
              <a:off x="9438105" y="2810338"/>
              <a:ext cx="60914" cy="1179853"/>
              <a:chOff x="9438105" y="2810338"/>
              <a:chExt cx="60914" cy="1179853"/>
            </a:xfrm>
          </p:grpSpPr>
          <p:sp>
            <p:nvSpPr>
              <p:cNvPr id="70" name="椭圆 69"/>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71" name="直接连接符 70"/>
              <p:cNvCxnSpPr>
                <a:stCxn id="70" idx="4"/>
              </p:cNvCxnSpPr>
              <p:nvPr/>
            </p:nvCxnSpPr>
            <p:spPr>
              <a:xfrm>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椭圆 78"/>
            <p:cNvSpPr/>
            <p:nvPr/>
          </p:nvSpPr>
          <p:spPr>
            <a:xfrm>
              <a:off x="9441877"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5" name="组合 104"/>
          <p:cNvGrpSpPr/>
          <p:nvPr/>
        </p:nvGrpSpPr>
        <p:grpSpPr>
          <a:xfrm>
            <a:off x="9125624" y="3997174"/>
            <a:ext cx="686878" cy="686878"/>
            <a:chOff x="9125624" y="3997173"/>
            <a:chExt cx="686878" cy="686878"/>
          </a:xfrm>
        </p:grpSpPr>
        <p:grpSp>
          <p:nvGrpSpPr>
            <p:cNvPr id="76" name="组合 75"/>
            <p:cNvGrpSpPr/>
            <p:nvPr/>
          </p:nvGrpSpPr>
          <p:grpSpPr>
            <a:xfrm>
              <a:off x="9125624" y="3997173"/>
              <a:ext cx="686878" cy="686878"/>
              <a:chOff x="1313407" y="4404486"/>
              <a:chExt cx="1245608" cy="1245608"/>
            </a:xfrm>
          </p:grpSpPr>
          <p:sp>
            <p:nvSpPr>
              <p:cNvPr id="77" name="椭圆 76"/>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文本框 112"/>
            <p:cNvSpPr txBox="1"/>
            <p:nvPr/>
          </p:nvSpPr>
          <p:spPr>
            <a:xfrm>
              <a:off x="9183619" y="4111608"/>
              <a:ext cx="580087" cy="461665"/>
            </a:xfrm>
            <a:prstGeom prst="rect">
              <a:avLst/>
            </a:prstGeom>
            <a:noFill/>
          </p:spPr>
          <p:txBody>
            <a:bodyPr wrap="square" rtlCol="0">
              <a:spAutoFit/>
            </a:bodyPr>
            <a:lstStyle/>
            <a:p>
              <a:pPr algn="ctr"/>
              <a:r>
                <a:rPr lang="en-US" altLang="zh-CN" sz="2400" dirty="0">
                  <a:solidFill>
                    <a:prstClr val="black">
                      <a:lumMod val="50000"/>
                      <a:lumOff val="50000"/>
                    </a:prstClr>
                  </a:solidFill>
                  <a:latin typeface="Impact" panose="020B0806030902050204" pitchFamily="34" charset="0"/>
                </a:rPr>
                <a:t>02</a:t>
              </a:r>
              <a:endParaRPr lang="zh-CN" altLang="en-US" sz="2400" dirty="0">
                <a:solidFill>
                  <a:prstClr val="black">
                    <a:lumMod val="50000"/>
                    <a:lumOff val="50000"/>
                  </a:prstClr>
                </a:solidFill>
                <a:latin typeface="Impact" panose="020B0806030902050204" pitchFamily="34" charset="0"/>
              </a:endParaRPr>
            </a:p>
          </p:txBody>
        </p:sp>
      </p:grpSp>
      <p:sp>
        <p:nvSpPr>
          <p:cNvPr id="88" name="弧形 87"/>
          <p:cNvSpPr/>
          <p:nvPr/>
        </p:nvSpPr>
        <p:spPr>
          <a:xfrm>
            <a:off x="4883372" y="1633674"/>
            <a:ext cx="2416139" cy="2409184"/>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grpSp>
        <p:nvGrpSpPr>
          <p:cNvPr id="11" name="组合 10"/>
          <p:cNvGrpSpPr/>
          <p:nvPr/>
        </p:nvGrpSpPr>
        <p:grpSpPr>
          <a:xfrm>
            <a:off x="6096909" y="1608274"/>
            <a:ext cx="1566681" cy="60914"/>
            <a:chOff x="6096908" y="1608274"/>
            <a:chExt cx="1566681" cy="60914"/>
          </a:xfrm>
        </p:grpSpPr>
        <p:cxnSp>
          <p:nvCxnSpPr>
            <p:cNvPr id="89" name="直接连接符 88"/>
            <p:cNvCxnSpPr>
              <a:stCxn id="88" idx="2"/>
            </p:cNvCxnSpPr>
            <p:nvPr/>
          </p:nvCxnSpPr>
          <p:spPr>
            <a:xfrm flipV="1">
              <a:off x="6096908" y="1633674"/>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7602675" y="160827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6" name="组合 105"/>
          <p:cNvGrpSpPr/>
          <p:nvPr/>
        </p:nvGrpSpPr>
        <p:grpSpPr>
          <a:xfrm>
            <a:off x="7640286" y="1312127"/>
            <a:ext cx="686878" cy="686878"/>
            <a:chOff x="7640285" y="1312127"/>
            <a:chExt cx="686878" cy="686878"/>
          </a:xfrm>
        </p:grpSpPr>
        <p:grpSp>
          <p:nvGrpSpPr>
            <p:cNvPr id="90" name="组合 89"/>
            <p:cNvGrpSpPr/>
            <p:nvPr/>
          </p:nvGrpSpPr>
          <p:grpSpPr>
            <a:xfrm>
              <a:off x="7640285" y="1312127"/>
              <a:ext cx="686878" cy="686878"/>
              <a:chOff x="1313407" y="4404486"/>
              <a:chExt cx="1245608" cy="1245608"/>
            </a:xfrm>
          </p:grpSpPr>
          <p:sp>
            <p:nvSpPr>
              <p:cNvPr id="91" name="椭圆 90"/>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椭圆 91"/>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121"/>
            <p:cNvSpPr txBox="1"/>
            <p:nvPr/>
          </p:nvSpPr>
          <p:spPr>
            <a:xfrm>
              <a:off x="7703988" y="1415098"/>
              <a:ext cx="580087" cy="461665"/>
            </a:xfrm>
            <a:prstGeom prst="rect">
              <a:avLst/>
            </a:prstGeom>
            <a:noFill/>
          </p:spPr>
          <p:txBody>
            <a:bodyPr wrap="square" rtlCol="0">
              <a:spAutoFit/>
            </a:bodyPr>
            <a:lstStyle/>
            <a:p>
              <a:pPr algn="ctr"/>
              <a:r>
                <a:rPr lang="en-US" altLang="zh-CN" sz="2400" dirty="0">
                  <a:solidFill>
                    <a:prstClr val="black">
                      <a:lumMod val="50000"/>
                      <a:lumOff val="50000"/>
                    </a:prstClr>
                  </a:solidFill>
                  <a:latin typeface="Impact" panose="020B0806030902050204" pitchFamily="34" charset="0"/>
                </a:rPr>
                <a:t>03</a:t>
              </a:r>
              <a:endParaRPr lang="zh-CN" altLang="en-US" sz="2400" dirty="0">
                <a:solidFill>
                  <a:prstClr val="black">
                    <a:lumMod val="50000"/>
                    <a:lumOff val="50000"/>
                  </a:prstClr>
                </a:solidFill>
                <a:latin typeface="Impact" panose="020B0806030902050204" pitchFamily="34" charset="0"/>
              </a:endParaRPr>
            </a:p>
          </p:txBody>
        </p:sp>
      </p:grpSp>
      <p:grpSp>
        <p:nvGrpSpPr>
          <p:cNvPr id="107" name="组合 106"/>
          <p:cNvGrpSpPr/>
          <p:nvPr/>
        </p:nvGrpSpPr>
        <p:grpSpPr>
          <a:xfrm>
            <a:off x="3056191" y="4026105"/>
            <a:ext cx="3309241" cy="912257"/>
            <a:chOff x="3056191" y="4026105"/>
            <a:chExt cx="3309241" cy="912257"/>
          </a:xfrm>
        </p:grpSpPr>
        <p:sp>
          <p:nvSpPr>
            <p:cNvPr id="81" name="文本框 103"/>
            <p:cNvSpPr txBox="1"/>
            <p:nvPr/>
          </p:nvSpPr>
          <p:spPr>
            <a:xfrm>
              <a:off x="3056191" y="4026105"/>
              <a:ext cx="1725052"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8" name="文本框 23"/>
            <p:cNvSpPr txBox="1"/>
            <p:nvPr/>
          </p:nvSpPr>
          <p:spPr>
            <a:xfrm>
              <a:off x="3070869" y="4365898"/>
              <a:ext cx="3294563"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grpSp>
      <p:grpSp>
        <p:nvGrpSpPr>
          <p:cNvPr id="109" name="组合 108"/>
          <p:cNvGrpSpPr/>
          <p:nvPr/>
        </p:nvGrpSpPr>
        <p:grpSpPr>
          <a:xfrm>
            <a:off x="8327455" y="1184217"/>
            <a:ext cx="3294563" cy="877425"/>
            <a:chOff x="8327454" y="1184217"/>
            <a:chExt cx="3294563" cy="877425"/>
          </a:xfrm>
        </p:grpSpPr>
        <p:sp>
          <p:nvSpPr>
            <p:cNvPr id="96" name="文本框 126"/>
            <p:cNvSpPr txBox="1"/>
            <p:nvPr/>
          </p:nvSpPr>
          <p:spPr>
            <a:xfrm>
              <a:off x="8330217" y="1184217"/>
              <a:ext cx="1725052"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9" name="文本框 23"/>
            <p:cNvSpPr txBox="1"/>
            <p:nvPr/>
          </p:nvSpPr>
          <p:spPr>
            <a:xfrm>
              <a:off x="8327454" y="1489178"/>
              <a:ext cx="3294563" cy="572464"/>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grpSp>
      <p:grpSp>
        <p:nvGrpSpPr>
          <p:cNvPr id="108" name="组合 107"/>
          <p:cNvGrpSpPr/>
          <p:nvPr/>
        </p:nvGrpSpPr>
        <p:grpSpPr>
          <a:xfrm>
            <a:off x="6671270" y="4026108"/>
            <a:ext cx="2449524" cy="912390"/>
            <a:chOff x="6671270" y="4026105"/>
            <a:chExt cx="2449524" cy="912390"/>
          </a:xfrm>
        </p:grpSpPr>
        <p:sp>
          <p:nvSpPr>
            <p:cNvPr id="84" name="文本框 109"/>
            <p:cNvSpPr txBox="1"/>
            <p:nvPr/>
          </p:nvSpPr>
          <p:spPr>
            <a:xfrm>
              <a:off x="7395742" y="4026105"/>
              <a:ext cx="1725052" cy="338554"/>
            </a:xfrm>
            <a:prstGeom prst="rect">
              <a:avLst/>
            </a:prstGeom>
            <a:noFill/>
          </p:spPr>
          <p:txBody>
            <a:bodyPr wrap="square" rtlCol="0">
              <a:spAutoFit/>
            </a:bodyPr>
            <a:lstStyle/>
            <a:p>
              <a:pPr algn="r"/>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00" name="文本框 23"/>
            <p:cNvSpPr txBox="1"/>
            <p:nvPr/>
          </p:nvSpPr>
          <p:spPr>
            <a:xfrm>
              <a:off x="6671270" y="4365898"/>
              <a:ext cx="2390839" cy="572597"/>
            </a:xfrm>
            <a:prstGeom prst="rect">
              <a:avLst/>
            </a:prstGeom>
            <a:noFill/>
          </p:spPr>
          <p:txBody>
            <a:bodyPr wrap="square" rtlCol="0">
              <a:spAutoFit/>
            </a:bodyPr>
            <a:lstStyle/>
            <a:p>
              <a:pPr algn="r">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sp>
        <p:nvSpPr>
          <p:cNvPr id="95" name="文本框 113"/>
          <p:cNvSpPr txBox="1"/>
          <p:nvPr/>
        </p:nvSpPr>
        <p:spPr>
          <a:xfrm>
            <a:off x="1720461" y="5374010"/>
            <a:ext cx="8761352"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heel(1)">
                                      <p:cBhvr>
                                        <p:cTn id="7" dur="2000"/>
                                        <p:tgtEl>
                                          <p:spTgt spid="88"/>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right)">
                                      <p:cBhvr>
                                        <p:cTn id="11" dur="500"/>
                                        <p:tgtEl>
                                          <p:spTgt spid="56"/>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par>
                          <p:cTn id="23" fill="hold">
                            <p:stCondLst>
                              <p:cond delay="4000"/>
                            </p:stCondLst>
                            <p:childTnLst>
                              <p:par>
                                <p:cTn id="24" presetID="22" presetClass="entr" presetSubtype="2"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right)">
                                      <p:cBhvr>
                                        <p:cTn id="26" dur="500"/>
                                        <p:tgtEl>
                                          <p:spTgt spid="52"/>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p:stCondLst>
                              <p:cond delay="50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1000"/>
                                        <p:tgtEl>
                                          <p:spTgt spid="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1000"/>
                                        <p:tgtEl>
                                          <p:spTgt spid="2"/>
                                        </p:tgtEl>
                                      </p:cBhvr>
                                    </p:animEffect>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 fill="hold"/>
                                        <p:tgtEl>
                                          <p:spTgt spid="12"/>
                                        </p:tgtEl>
                                        <p:attrNameLst>
                                          <p:attrName>ppt_w</p:attrName>
                                        </p:attrNameLst>
                                      </p:cBhvr>
                                      <p:tavLst>
                                        <p:tav tm="0">
                                          <p:val>
                                            <p:fltVal val="0"/>
                                          </p:val>
                                        </p:tav>
                                        <p:tav tm="100000">
                                          <p:val>
                                            <p:strVal val="#ppt_w"/>
                                          </p:val>
                                        </p:tav>
                                      </p:tavLst>
                                    </p:anim>
                                    <p:anim calcmode="lin" valueType="num">
                                      <p:cBhvr>
                                        <p:cTn id="42" dur="100" fill="hold"/>
                                        <p:tgtEl>
                                          <p:spTgt spid="12"/>
                                        </p:tgtEl>
                                        <p:attrNameLst>
                                          <p:attrName>ppt_h</p:attrName>
                                        </p:attrNameLst>
                                      </p:cBhvr>
                                      <p:tavLst>
                                        <p:tav tm="0">
                                          <p:val>
                                            <p:fltVal val="0"/>
                                          </p:val>
                                        </p:tav>
                                        <p:tav tm="100000">
                                          <p:val>
                                            <p:strVal val="#ppt_h"/>
                                          </p:val>
                                        </p:tav>
                                      </p:tavLst>
                                    </p:anim>
                                    <p:animEffect transition="in" filter="fade">
                                      <p:cBhvr>
                                        <p:cTn id="43" dur="100"/>
                                        <p:tgtEl>
                                          <p:spTgt spid="12"/>
                                        </p:tgtEl>
                                      </p:cBhvr>
                                    </p:animEffect>
                                  </p:childTnLst>
                                </p:cTn>
                              </p:par>
                              <p:par>
                                <p:cTn id="44" presetID="6" presetClass="emph" presetSubtype="0" fill="hold" nodeType="withEffect">
                                  <p:stCondLst>
                                    <p:cond delay="100"/>
                                  </p:stCondLst>
                                  <p:childTnLst>
                                    <p:animScale>
                                      <p:cBhvr>
                                        <p:cTn id="45" dur="100" fill="hold"/>
                                        <p:tgtEl>
                                          <p:spTgt spid="12"/>
                                        </p:tgtEl>
                                      </p:cBhvr>
                                      <p:by x="110000" y="110000"/>
                                    </p:animScale>
                                  </p:childTnLst>
                                </p:cTn>
                              </p:par>
                              <p:par>
                                <p:cTn id="46" presetID="6" presetClass="emph" presetSubtype="0" fill="hold" nodeType="withEffect">
                                  <p:stCondLst>
                                    <p:cond delay="200"/>
                                  </p:stCondLst>
                                  <p:childTnLst>
                                    <p:animScale>
                                      <p:cBhvr>
                                        <p:cTn id="47" dur="200" fill="hold"/>
                                        <p:tgtEl>
                                          <p:spTgt spid="12"/>
                                        </p:tgtEl>
                                      </p:cBhvr>
                                      <p:by x="90000" y="90000"/>
                                    </p:animScale>
                                  </p:childTnLst>
                                </p:cTn>
                              </p:par>
                              <p:par>
                                <p:cTn id="48" presetID="6" presetClass="emph" presetSubtype="0" fill="hold" nodeType="withEffect">
                                  <p:stCondLst>
                                    <p:cond delay="400"/>
                                  </p:stCondLst>
                                  <p:childTnLst>
                                    <p:animScale>
                                      <p:cBhvr>
                                        <p:cTn id="49" dur="100" fill="hold"/>
                                        <p:tgtEl>
                                          <p:spTgt spid="12"/>
                                        </p:tgtEl>
                                      </p:cBhvr>
                                      <p:by x="105000" y="105000"/>
                                    </p:animScale>
                                  </p:childTnLst>
                                </p:cTn>
                              </p:par>
                              <p:par>
                                <p:cTn id="50" presetID="6" presetClass="emph" presetSubtype="0" fill="hold" nodeType="withEffect">
                                  <p:stCondLst>
                                    <p:cond delay="500"/>
                                  </p:stCondLst>
                                  <p:childTnLst>
                                    <p:animScale>
                                      <p:cBhvr>
                                        <p:cTn id="51" dur="200" fill="hold"/>
                                        <p:tgtEl>
                                          <p:spTgt spid="12"/>
                                        </p:tgtEl>
                                      </p:cBhvr>
                                      <p:by x="95000" y="95000"/>
                                    </p:animScale>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100" fill="hold"/>
                                        <p:tgtEl>
                                          <p:spTgt spid="80"/>
                                        </p:tgtEl>
                                        <p:attrNameLst>
                                          <p:attrName>ppt_w</p:attrName>
                                        </p:attrNameLst>
                                      </p:cBhvr>
                                      <p:tavLst>
                                        <p:tav tm="0">
                                          <p:val>
                                            <p:fltVal val="0"/>
                                          </p:val>
                                        </p:tav>
                                        <p:tav tm="100000">
                                          <p:val>
                                            <p:strVal val="#ppt_w"/>
                                          </p:val>
                                        </p:tav>
                                      </p:tavLst>
                                    </p:anim>
                                    <p:anim calcmode="lin" valueType="num">
                                      <p:cBhvr>
                                        <p:cTn id="56" dur="100" fill="hold"/>
                                        <p:tgtEl>
                                          <p:spTgt spid="80"/>
                                        </p:tgtEl>
                                        <p:attrNameLst>
                                          <p:attrName>ppt_h</p:attrName>
                                        </p:attrNameLst>
                                      </p:cBhvr>
                                      <p:tavLst>
                                        <p:tav tm="0">
                                          <p:val>
                                            <p:fltVal val="0"/>
                                          </p:val>
                                        </p:tav>
                                        <p:tav tm="100000">
                                          <p:val>
                                            <p:strVal val="#ppt_h"/>
                                          </p:val>
                                        </p:tav>
                                      </p:tavLst>
                                    </p:anim>
                                    <p:animEffect transition="in" filter="fade">
                                      <p:cBhvr>
                                        <p:cTn id="57" dur="100"/>
                                        <p:tgtEl>
                                          <p:spTgt spid="80"/>
                                        </p:tgtEl>
                                      </p:cBhvr>
                                    </p:animEffect>
                                  </p:childTnLst>
                                </p:cTn>
                              </p:par>
                              <p:par>
                                <p:cTn id="58" presetID="6" presetClass="emph" presetSubtype="0" fill="hold" nodeType="withEffect">
                                  <p:stCondLst>
                                    <p:cond delay="100"/>
                                  </p:stCondLst>
                                  <p:childTnLst>
                                    <p:animScale>
                                      <p:cBhvr>
                                        <p:cTn id="59" dur="100" fill="hold"/>
                                        <p:tgtEl>
                                          <p:spTgt spid="80"/>
                                        </p:tgtEl>
                                      </p:cBhvr>
                                      <p:by x="110000" y="110000"/>
                                    </p:animScale>
                                  </p:childTnLst>
                                </p:cTn>
                              </p:par>
                              <p:par>
                                <p:cTn id="60" presetID="6" presetClass="emph" presetSubtype="0" fill="hold" nodeType="withEffect">
                                  <p:stCondLst>
                                    <p:cond delay="200"/>
                                  </p:stCondLst>
                                  <p:childTnLst>
                                    <p:animScale>
                                      <p:cBhvr>
                                        <p:cTn id="61" dur="200" fill="hold"/>
                                        <p:tgtEl>
                                          <p:spTgt spid="80"/>
                                        </p:tgtEl>
                                      </p:cBhvr>
                                      <p:by x="90000" y="90000"/>
                                    </p:animScale>
                                  </p:childTnLst>
                                </p:cTn>
                              </p:par>
                              <p:par>
                                <p:cTn id="62" presetID="6" presetClass="emph" presetSubtype="0" fill="hold" nodeType="withEffect">
                                  <p:stCondLst>
                                    <p:cond delay="400"/>
                                  </p:stCondLst>
                                  <p:childTnLst>
                                    <p:animScale>
                                      <p:cBhvr>
                                        <p:cTn id="63" dur="100" fill="hold"/>
                                        <p:tgtEl>
                                          <p:spTgt spid="80"/>
                                        </p:tgtEl>
                                      </p:cBhvr>
                                      <p:by x="105000" y="105000"/>
                                    </p:animScale>
                                  </p:childTnLst>
                                </p:cTn>
                              </p:par>
                              <p:par>
                                <p:cTn id="64" presetID="6" presetClass="emph" presetSubtype="0" fill="hold" nodeType="withEffect">
                                  <p:stCondLst>
                                    <p:cond delay="500"/>
                                  </p:stCondLst>
                                  <p:childTnLst>
                                    <p:animScale>
                                      <p:cBhvr>
                                        <p:cTn id="65" dur="200" fill="hold"/>
                                        <p:tgtEl>
                                          <p:spTgt spid="80"/>
                                        </p:tgtEl>
                                      </p:cBhvr>
                                      <p:by x="95000" y="95000"/>
                                    </p:animScale>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82"/>
                                        </p:tgtEl>
                                        <p:attrNameLst>
                                          <p:attrName>style.visibility</p:attrName>
                                        </p:attrNameLst>
                                      </p:cBhvr>
                                      <p:to>
                                        <p:strVal val="visible"/>
                                      </p:to>
                                    </p:set>
                                    <p:anim calcmode="lin" valueType="num">
                                      <p:cBhvr>
                                        <p:cTn id="69" dur="100" fill="hold"/>
                                        <p:tgtEl>
                                          <p:spTgt spid="82"/>
                                        </p:tgtEl>
                                        <p:attrNameLst>
                                          <p:attrName>ppt_w</p:attrName>
                                        </p:attrNameLst>
                                      </p:cBhvr>
                                      <p:tavLst>
                                        <p:tav tm="0">
                                          <p:val>
                                            <p:fltVal val="0"/>
                                          </p:val>
                                        </p:tav>
                                        <p:tav tm="100000">
                                          <p:val>
                                            <p:strVal val="#ppt_w"/>
                                          </p:val>
                                        </p:tav>
                                      </p:tavLst>
                                    </p:anim>
                                    <p:anim calcmode="lin" valueType="num">
                                      <p:cBhvr>
                                        <p:cTn id="70" dur="100" fill="hold"/>
                                        <p:tgtEl>
                                          <p:spTgt spid="82"/>
                                        </p:tgtEl>
                                        <p:attrNameLst>
                                          <p:attrName>ppt_h</p:attrName>
                                        </p:attrNameLst>
                                      </p:cBhvr>
                                      <p:tavLst>
                                        <p:tav tm="0">
                                          <p:val>
                                            <p:fltVal val="0"/>
                                          </p:val>
                                        </p:tav>
                                        <p:tav tm="100000">
                                          <p:val>
                                            <p:strVal val="#ppt_h"/>
                                          </p:val>
                                        </p:tav>
                                      </p:tavLst>
                                    </p:anim>
                                    <p:animEffect transition="in" filter="fade">
                                      <p:cBhvr>
                                        <p:cTn id="71" dur="100"/>
                                        <p:tgtEl>
                                          <p:spTgt spid="82"/>
                                        </p:tgtEl>
                                      </p:cBhvr>
                                    </p:animEffect>
                                  </p:childTnLst>
                                </p:cTn>
                              </p:par>
                              <p:par>
                                <p:cTn id="72" presetID="6" presetClass="emph" presetSubtype="0" fill="hold" nodeType="withEffect">
                                  <p:stCondLst>
                                    <p:cond delay="100"/>
                                  </p:stCondLst>
                                  <p:childTnLst>
                                    <p:animScale>
                                      <p:cBhvr>
                                        <p:cTn id="73" dur="100" fill="hold"/>
                                        <p:tgtEl>
                                          <p:spTgt spid="82"/>
                                        </p:tgtEl>
                                      </p:cBhvr>
                                      <p:by x="110000" y="110000"/>
                                    </p:animScale>
                                  </p:childTnLst>
                                </p:cTn>
                              </p:par>
                              <p:par>
                                <p:cTn id="74" presetID="6" presetClass="emph" presetSubtype="0" fill="hold" nodeType="withEffect">
                                  <p:stCondLst>
                                    <p:cond delay="200"/>
                                  </p:stCondLst>
                                  <p:childTnLst>
                                    <p:animScale>
                                      <p:cBhvr>
                                        <p:cTn id="75" dur="200" fill="hold"/>
                                        <p:tgtEl>
                                          <p:spTgt spid="82"/>
                                        </p:tgtEl>
                                      </p:cBhvr>
                                      <p:by x="90000" y="90000"/>
                                    </p:animScale>
                                  </p:childTnLst>
                                </p:cTn>
                              </p:par>
                              <p:par>
                                <p:cTn id="76" presetID="6" presetClass="emph" presetSubtype="0" fill="hold" nodeType="withEffect">
                                  <p:stCondLst>
                                    <p:cond delay="400"/>
                                  </p:stCondLst>
                                  <p:childTnLst>
                                    <p:animScale>
                                      <p:cBhvr>
                                        <p:cTn id="77" dur="100" fill="hold"/>
                                        <p:tgtEl>
                                          <p:spTgt spid="82"/>
                                        </p:tgtEl>
                                      </p:cBhvr>
                                      <p:by x="105000" y="105000"/>
                                    </p:animScale>
                                  </p:childTnLst>
                                </p:cTn>
                              </p:par>
                              <p:par>
                                <p:cTn id="78" presetID="6" presetClass="emph" presetSubtype="0" fill="hold" nodeType="withEffect">
                                  <p:stCondLst>
                                    <p:cond delay="500"/>
                                  </p:stCondLst>
                                  <p:childTnLst>
                                    <p:animScale>
                                      <p:cBhvr>
                                        <p:cTn id="79" dur="200" fill="hold"/>
                                        <p:tgtEl>
                                          <p:spTgt spid="82"/>
                                        </p:tgtEl>
                                      </p:cBhvr>
                                      <p:by x="95000" y="95000"/>
                                    </p:animScale>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101"/>
                                        </p:tgtEl>
                                        <p:attrNameLst>
                                          <p:attrName>style.visibility</p:attrName>
                                        </p:attrNameLst>
                                      </p:cBhvr>
                                      <p:to>
                                        <p:strVal val="visible"/>
                                      </p:to>
                                    </p:set>
                                    <p:anim calcmode="lin" valueType="num">
                                      <p:cBhvr>
                                        <p:cTn id="83" dur="100" fill="hold"/>
                                        <p:tgtEl>
                                          <p:spTgt spid="101"/>
                                        </p:tgtEl>
                                        <p:attrNameLst>
                                          <p:attrName>ppt_w</p:attrName>
                                        </p:attrNameLst>
                                      </p:cBhvr>
                                      <p:tavLst>
                                        <p:tav tm="0">
                                          <p:val>
                                            <p:fltVal val="0"/>
                                          </p:val>
                                        </p:tav>
                                        <p:tav tm="100000">
                                          <p:val>
                                            <p:strVal val="#ppt_w"/>
                                          </p:val>
                                        </p:tav>
                                      </p:tavLst>
                                    </p:anim>
                                    <p:anim calcmode="lin" valueType="num">
                                      <p:cBhvr>
                                        <p:cTn id="84" dur="100" fill="hold"/>
                                        <p:tgtEl>
                                          <p:spTgt spid="101"/>
                                        </p:tgtEl>
                                        <p:attrNameLst>
                                          <p:attrName>ppt_h</p:attrName>
                                        </p:attrNameLst>
                                      </p:cBhvr>
                                      <p:tavLst>
                                        <p:tav tm="0">
                                          <p:val>
                                            <p:fltVal val="0"/>
                                          </p:val>
                                        </p:tav>
                                        <p:tav tm="100000">
                                          <p:val>
                                            <p:strVal val="#ppt_h"/>
                                          </p:val>
                                        </p:tav>
                                      </p:tavLst>
                                    </p:anim>
                                    <p:animEffect transition="in" filter="fade">
                                      <p:cBhvr>
                                        <p:cTn id="85" dur="100"/>
                                        <p:tgtEl>
                                          <p:spTgt spid="101"/>
                                        </p:tgtEl>
                                      </p:cBhvr>
                                    </p:animEffect>
                                  </p:childTnLst>
                                </p:cTn>
                              </p:par>
                              <p:par>
                                <p:cTn id="86" presetID="6" presetClass="emph" presetSubtype="0" fill="hold" nodeType="withEffect">
                                  <p:stCondLst>
                                    <p:cond delay="100"/>
                                  </p:stCondLst>
                                  <p:childTnLst>
                                    <p:animScale>
                                      <p:cBhvr>
                                        <p:cTn id="87" dur="100" fill="hold"/>
                                        <p:tgtEl>
                                          <p:spTgt spid="101"/>
                                        </p:tgtEl>
                                      </p:cBhvr>
                                      <p:by x="110000" y="110000"/>
                                    </p:animScale>
                                  </p:childTnLst>
                                </p:cTn>
                              </p:par>
                              <p:par>
                                <p:cTn id="88" presetID="6" presetClass="emph" presetSubtype="0" fill="hold" nodeType="withEffect">
                                  <p:stCondLst>
                                    <p:cond delay="200"/>
                                  </p:stCondLst>
                                  <p:childTnLst>
                                    <p:animScale>
                                      <p:cBhvr>
                                        <p:cTn id="89" dur="200" fill="hold"/>
                                        <p:tgtEl>
                                          <p:spTgt spid="101"/>
                                        </p:tgtEl>
                                      </p:cBhvr>
                                      <p:by x="90000" y="90000"/>
                                    </p:animScale>
                                  </p:childTnLst>
                                </p:cTn>
                              </p:par>
                              <p:par>
                                <p:cTn id="90" presetID="6" presetClass="emph" presetSubtype="0" fill="hold" nodeType="withEffect">
                                  <p:stCondLst>
                                    <p:cond delay="400"/>
                                  </p:stCondLst>
                                  <p:childTnLst>
                                    <p:animScale>
                                      <p:cBhvr>
                                        <p:cTn id="91" dur="100" fill="hold"/>
                                        <p:tgtEl>
                                          <p:spTgt spid="101"/>
                                        </p:tgtEl>
                                      </p:cBhvr>
                                      <p:by x="105000" y="105000"/>
                                    </p:animScale>
                                  </p:childTnLst>
                                </p:cTn>
                              </p:par>
                              <p:par>
                                <p:cTn id="92" presetID="6" presetClass="emph" presetSubtype="0" fill="hold" nodeType="withEffect">
                                  <p:stCondLst>
                                    <p:cond delay="500"/>
                                  </p:stCondLst>
                                  <p:childTnLst>
                                    <p:animScale>
                                      <p:cBhvr>
                                        <p:cTn id="93" dur="200" fill="hold"/>
                                        <p:tgtEl>
                                          <p:spTgt spid="101"/>
                                        </p:tgtEl>
                                      </p:cBhvr>
                                      <p:by x="95000" y="95000"/>
                                    </p:animScale>
                                  </p:childTnLst>
                                </p:cTn>
                              </p:par>
                            </p:childTnLst>
                          </p:cTn>
                        </p:par>
                        <p:par>
                          <p:cTn id="94" fill="hold">
                            <p:stCondLst>
                              <p:cond delay="8000"/>
                            </p:stCondLst>
                            <p:childTnLst>
                              <p:par>
                                <p:cTn id="95" presetID="53" presetClass="entr" presetSubtype="16" fill="hold" nodeType="after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p:cTn id="97" dur="100" fill="hold"/>
                                        <p:tgtEl>
                                          <p:spTgt spid="102"/>
                                        </p:tgtEl>
                                        <p:attrNameLst>
                                          <p:attrName>ppt_w</p:attrName>
                                        </p:attrNameLst>
                                      </p:cBhvr>
                                      <p:tavLst>
                                        <p:tav tm="0">
                                          <p:val>
                                            <p:fltVal val="0"/>
                                          </p:val>
                                        </p:tav>
                                        <p:tav tm="100000">
                                          <p:val>
                                            <p:strVal val="#ppt_w"/>
                                          </p:val>
                                        </p:tav>
                                      </p:tavLst>
                                    </p:anim>
                                    <p:anim calcmode="lin" valueType="num">
                                      <p:cBhvr>
                                        <p:cTn id="98" dur="100" fill="hold"/>
                                        <p:tgtEl>
                                          <p:spTgt spid="102"/>
                                        </p:tgtEl>
                                        <p:attrNameLst>
                                          <p:attrName>ppt_h</p:attrName>
                                        </p:attrNameLst>
                                      </p:cBhvr>
                                      <p:tavLst>
                                        <p:tav tm="0">
                                          <p:val>
                                            <p:fltVal val="0"/>
                                          </p:val>
                                        </p:tav>
                                        <p:tav tm="100000">
                                          <p:val>
                                            <p:strVal val="#ppt_h"/>
                                          </p:val>
                                        </p:tav>
                                      </p:tavLst>
                                    </p:anim>
                                    <p:animEffect transition="in" filter="fade">
                                      <p:cBhvr>
                                        <p:cTn id="99" dur="100"/>
                                        <p:tgtEl>
                                          <p:spTgt spid="102"/>
                                        </p:tgtEl>
                                      </p:cBhvr>
                                    </p:animEffect>
                                  </p:childTnLst>
                                </p:cTn>
                              </p:par>
                              <p:par>
                                <p:cTn id="100" presetID="6" presetClass="emph" presetSubtype="0" fill="hold" nodeType="withEffect">
                                  <p:stCondLst>
                                    <p:cond delay="100"/>
                                  </p:stCondLst>
                                  <p:childTnLst>
                                    <p:animScale>
                                      <p:cBhvr>
                                        <p:cTn id="101" dur="100" fill="hold"/>
                                        <p:tgtEl>
                                          <p:spTgt spid="102"/>
                                        </p:tgtEl>
                                      </p:cBhvr>
                                      <p:by x="110000" y="110000"/>
                                    </p:animScale>
                                  </p:childTnLst>
                                </p:cTn>
                              </p:par>
                              <p:par>
                                <p:cTn id="102" presetID="6" presetClass="emph" presetSubtype="0" fill="hold" nodeType="withEffect">
                                  <p:stCondLst>
                                    <p:cond delay="200"/>
                                  </p:stCondLst>
                                  <p:childTnLst>
                                    <p:animScale>
                                      <p:cBhvr>
                                        <p:cTn id="103" dur="200" fill="hold"/>
                                        <p:tgtEl>
                                          <p:spTgt spid="102"/>
                                        </p:tgtEl>
                                      </p:cBhvr>
                                      <p:by x="90000" y="90000"/>
                                    </p:animScale>
                                  </p:childTnLst>
                                </p:cTn>
                              </p:par>
                              <p:par>
                                <p:cTn id="104" presetID="6" presetClass="emph" presetSubtype="0" fill="hold" nodeType="withEffect">
                                  <p:stCondLst>
                                    <p:cond delay="400"/>
                                  </p:stCondLst>
                                  <p:childTnLst>
                                    <p:animScale>
                                      <p:cBhvr>
                                        <p:cTn id="105" dur="100" fill="hold"/>
                                        <p:tgtEl>
                                          <p:spTgt spid="102"/>
                                        </p:tgtEl>
                                      </p:cBhvr>
                                      <p:by x="105000" y="105000"/>
                                    </p:animScale>
                                  </p:childTnLst>
                                </p:cTn>
                              </p:par>
                              <p:par>
                                <p:cTn id="106" presetID="6" presetClass="emph" presetSubtype="0" fill="hold" nodeType="withEffect">
                                  <p:stCondLst>
                                    <p:cond delay="500"/>
                                  </p:stCondLst>
                                  <p:childTnLst>
                                    <p:animScale>
                                      <p:cBhvr>
                                        <p:cTn id="107" dur="200" fill="hold"/>
                                        <p:tgtEl>
                                          <p:spTgt spid="102"/>
                                        </p:tgtEl>
                                      </p:cBhvr>
                                      <p:by x="95000" y="95000"/>
                                    </p:animScale>
                                  </p:childTnLst>
                                </p:cTn>
                              </p:par>
                            </p:childTnLst>
                          </p:cTn>
                        </p:par>
                        <p:par>
                          <p:cTn id="108" fill="hold">
                            <p:stCondLst>
                              <p:cond delay="8500"/>
                            </p:stCondLst>
                            <p:childTnLst>
                              <p:par>
                                <p:cTn id="109" presetID="22" presetClass="entr" presetSubtype="1" fill="hold"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85"/>
                                        </p:tgtEl>
                                        <p:attrNameLst>
                                          <p:attrName>style.visibility</p:attrName>
                                        </p:attrNameLst>
                                      </p:cBhvr>
                                      <p:to>
                                        <p:strVal val="visible"/>
                                      </p:to>
                                    </p:set>
                                    <p:anim calcmode="lin" valueType="num">
                                      <p:cBhvr>
                                        <p:cTn id="115" dur="100" fill="hold"/>
                                        <p:tgtEl>
                                          <p:spTgt spid="85"/>
                                        </p:tgtEl>
                                        <p:attrNameLst>
                                          <p:attrName>ppt_w</p:attrName>
                                        </p:attrNameLst>
                                      </p:cBhvr>
                                      <p:tavLst>
                                        <p:tav tm="0">
                                          <p:val>
                                            <p:fltVal val="0"/>
                                          </p:val>
                                        </p:tav>
                                        <p:tav tm="100000">
                                          <p:val>
                                            <p:strVal val="#ppt_w"/>
                                          </p:val>
                                        </p:tav>
                                      </p:tavLst>
                                    </p:anim>
                                    <p:anim calcmode="lin" valueType="num">
                                      <p:cBhvr>
                                        <p:cTn id="116" dur="100" fill="hold"/>
                                        <p:tgtEl>
                                          <p:spTgt spid="85"/>
                                        </p:tgtEl>
                                        <p:attrNameLst>
                                          <p:attrName>ppt_h</p:attrName>
                                        </p:attrNameLst>
                                      </p:cBhvr>
                                      <p:tavLst>
                                        <p:tav tm="0">
                                          <p:val>
                                            <p:fltVal val="0"/>
                                          </p:val>
                                        </p:tav>
                                        <p:tav tm="100000">
                                          <p:val>
                                            <p:strVal val="#ppt_h"/>
                                          </p:val>
                                        </p:tav>
                                      </p:tavLst>
                                    </p:anim>
                                    <p:animEffect transition="in" filter="fade">
                                      <p:cBhvr>
                                        <p:cTn id="117" dur="100"/>
                                        <p:tgtEl>
                                          <p:spTgt spid="85"/>
                                        </p:tgtEl>
                                      </p:cBhvr>
                                    </p:animEffect>
                                  </p:childTnLst>
                                </p:cTn>
                              </p:par>
                              <p:par>
                                <p:cTn id="118" presetID="6" presetClass="emph" presetSubtype="0" fill="hold" nodeType="withEffect">
                                  <p:stCondLst>
                                    <p:cond delay="100"/>
                                  </p:stCondLst>
                                  <p:childTnLst>
                                    <p:animScale>
                                      <p:cBhvr>
                                        <p:cTn id="119" dur="100" fill="hold"/>
                                        <p:tgtEl>
                                          <p:spTgt spid="85"/>
                                        </p:tgtEl>
                                      </p:cBhvr>
                                      <p:by x="110000" y="110000"/>
                                    </p:animScale>
                                  </p:childTnLst>
                                </p:cTn>
                              </p:par>
                              <p:par>
                                <p:cTn id="120" presetID="6" presetClass="emph" presetSubtype="0" fill="hold" nodeType="withEffect">
                                  <p:stCondLst>
                                    <p:cond delay="200"/>
                                  </p:stCondLst>
                                  <p:childTnLst>
                                    <p:animScale>
                                      <p:cBhvr>
                                        <p:cTn id="121" dur="200" fill="hold"/>
                                        <p:tgtEl>
                                          <p:spTgt spid="85"/>
                                        </p:tgtEl>
                                      </p:cBhvr>
                                      <p:by x="90000" y="90000"/>
                                    </p:animScale>
                                  </p:childTnLst>
                                </p:cTn>
                              </p:par>
                              <p:par>
                                <p:cTn id="122" presetID="6" presetClass="emph" presetSubtype="0" fill="hold" nodeType="withEffect">
                                  <p:stCondLst>
                                    <p:cond delay="400"/>
                                  </p:stCondLst>
                                  <p:childTnLst>
                                    <p:animScale>
                                      <p:cBhvr>
                                        <p:cTn id="123" dur="100" fill="hold"/>
                                        <p:tgtEl>
                                          <p:spTgt spid="85"/>
                                        </p:tgtEl>
                                      </p:cBhvr>
                                      <p:by x="105000" y="105000"/>
                                    </p:animScale>
                                  </p:childTnLst>
                                </p:cTn>
                              </p:par>
                              <p:par>
                                <p:cTn id="124" presetID="6" presetClass="emph" presetSubtype="0" fill="hold" nodeType="withEffect">
                                  <p:stCondLst>
                                    <p:cond delay="500"/>
                                  </p:stCondLst>
                                  <p:childTnLst>
                                    <p:animScale>
                                      <p:cBhvr>
                                        <p:cTn id="125" dur="200" fill="hold"/>
                                        <p:tgtEl>
                                          <p:spTgt spid="85"/>
                                        </p:tgtEl>
                                      </p:cBhvr>
                                      <p:by x="95000" y="95000"/>
                                    </p:animScale>
                                  </p:childTnLst>
                                </p:cTn>
                              </p:par>
                            </p:childTnLst>
                          </p:cTn>
                        </p:par>
                        <p:par>
                          <p:cTn id="126" fill="hold">
                            <p:stCondLst>
                              <p:cond delay="9500"/>
                            </p:stCondLst>
                            <p:childTnLst>
                              <p:par>
                                <p:cTn id="127" presetID="22" presetClass="entr" presetSubtype="8" fill="hold" nodeType="afterEffect">
                                  <p:stCondLst>
                                    <p:cond delay="0"/>
                                  </p:stCondLst>
                                  <p:childTnLst>
                                    <p:set>
                                      <p:cBhvr>
                                        <p:cTn id="128" dur="1" fill="hold">
                                          <p:stCondLst>
                                            <p:cond delay="0"/>
                                          </p:stCondLst>
                                        </p:cTn>
                                        <p:tgtEl>
                                          <p:spTgt spid="107"/>
                                        </p:tgtEl>
                                        <p:attrNameLst>
                                          <p:attrName>style.visibility</p:attrName>
                                        </p:attrNameLst>
                                      </p:cBhvr>
                                      <p:to>
                                        <p:strVal val="visible"/>
                                      </p:to>
                                    </p:set>
                                    <p:animEffect transition="in" filter="wipe(left)">
                                      <p:cBhvr>
                                        <p:cTn id="129" dur="500"/>
                                        <p:tgtEl>
                                          <p:spTgt spid="107"/>
                                        </p:tgtEl>
                                      </p:cBhvr>
                                    </p:animEffect>
                                  </p:childTnLst>
                                </p:cTn>
                              </p:par>
                            </p:childTnLst>
                          </p:cTn>
                        </p:par>
                        <p:par>
                          <p:cTn id="130" fill="hold">
                            <p:stCondLst>
                              <p:cond delay="10000"/>
                            </p:stCondLst>
                            <p:childTnLst>
                              <p:par>
                                <p:cTn id="131" presetID="22" presetClass="entr" presetSubtype="1" fill="hold" nodeType="afterEffect">
                                  <p:stCondLst>
                                    <p:cond delay="0"/>
                                  </p:stCondLst>
                                  <p:childTnLst>
                                    <p:set>
                                      <p:cBhvr>
                                        <p:cTn id="132" dur="1" fill="hold">
                                          <p:stCondLst>
                                            <p:cond delay="0"/>
                                          </p:stCondLst>
                                        </p:cTn>
                                        <p:tgtEl>
                                          <p:spTgt spid="104"/>
                                        </p:tgtEl>
                                        <p:attrNameLst>
                                          <p:attrName>style.visibility</p:attrName>
                                        </p:attrNameLst>
                                      </p:cBhvr>
                                      <p:to>
                                        <p:strVal val="visible"/>
                                      </p:to>
                                    </p:set>
                                    <p:animEffect transition="in" filter="wipe(up)">
                                      <p:cBhvr>
                                        <p:cTn id="133" dur="500"/>
                                        <p:tgtEl>
                                          <p:spTgt spid="104"/>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105"/>
                                        </p:tgtEl>
                                        <p:attrNameLst>
                                          <p:attrName>style.visibility</p:attrName>
                                        </p:attrNameLst>
                                      </p:cBhvr>
                                      <p:to>
                                        <p:strVal val="visible"/>
                                      </p:to>
                                    </p:set>
                                    <p:anim calcmode="lin" valueType="num">
                                      <p:cBhvr>
                                        <p:cTn id="137" dur="100" fill="hold"/>
                                        <p:tgtEl>
                                          <p:spTgt spid="105"/>
                                        </p:tgtEl>
                                        <p:attrNameLst>
                                          <p:attrName>ppt_w</p:attrName>
                                        </p:attrNameLst>
                                      </p:cBhvr>
                                      <p:tavLst>
                                        <p:tav tm="0">
                                          <p:val>
                                            <p:fltVal val="0"/>
                                          </p:val>
                                        </p:tav>
                                        <p:tav tm="100000">
                                          <p:val>
                                            <p:strVal val="#ppt_w"/>
                                          </p:val>
                                        </p:tav>
                                      </p:tavLst>
                                    </p:anim>
                                    <p:anim calcmode="lin" valueType="num">
                                      <p:cBhvr>
                                        <p:cTn id="138" dur="100" fill="hold"/>
                                        <p:tgtEl>
                                          <p:spTgt spid="105"/>
                                        </p:tgtEl>
                                        <p:attrNameLst>
                                          <p:attrName>ppt_h</p:attrName>
                                        </p:attrNameLst>
                                      </p:cBhvr>
                                      <p:tavLst>
                                        <p:tav tm="0">
                                          <p:val>
                                            <p:fltVal val="0"/>
                                          </p:val>
                                        </p:tav>
                                        <p:tav tm="100000">
                                          <p:val>
                                            <p:strVal val="#ppt_h"/>
                                          </p:val>
                                        </p:tav>
                                      </p:tavLst>
                                    </p:anim>
                                    <p:animEffect transition="in" filter="fade">
                                      <p:cBhvr>
                                        <p:cTn id="139" dur="100"/>
                                        <p:tgtEl>
                                          <p:spTgt spid="105"/>
                                        </p:tgtEl>
                                      </p:cBhvr>
                                    </p:animEffect>
                                  </p:childTnLst>
                                </p:cTn>
                              </p:par>
                              <p:par>
                                <p:cTn id="140" presetID="6" presetClass="emph" presetSubtype="0" fill="hold" nodeType="withEffect">
                                  <p:stCondLst>
                                    <p:cond delay="100"/>
                                  </p:stCondLst>
                                  <p:childTnLst>
                                    <p:animScale>
                                      <p:cBhvr>
                                        <p:cTn id="141" dur="100" fill="hold"/>
                                        <p:tgtEl>
                                          <p:spTgt spid="105"/>
                                        </p:tgtEl>
                                      </p:cBhvr>
                                      <p:by x="110000" y="110000"/>
                                    </p:animScale>
                                  </p:childTnLst>
                                </p:cTn>
                              </p:par>
                              <p:par>
                                <p:cTn id="142" presetID="6" presetClass="emph" presetSubtype="0" fill="hold" nodeType="withEffect">
                                  <p:stCondLst>
                                    <p:cond delay="200"/>
                                  </p:stCondLst>
                                  <p:childTnLst>
                                    <p:animScale>
                                      <p:cBhvr>
                                        <p:cTn id="143" dur="200" fill="hold"/>
                                        <p:tgtEl>
                                          <p:spTgt spid="105"/>
                                        </p:tgtEl>
                                      </p:cBhvr>
                                      <p:by x="90000" y="90000"/>
                                    </p:animScale>
                                  </p:childTnLst>
                                </p:cTn>
                              </p:par>
                              <p:par>
                                <p:cTn id="144" presetID="6" presetClass="emph" presetSubtype="0" fill="hold" nodeType="withEffect">
                                  <p:stCondLst>
                                    <p:cond delay="400"/>
                                  </p:stCondLst>
                                  <p:childTnLst>
                                    <p:animScale>
                                      <p:cBhvr>
                                        <p:cTn id="145" dur="100" fill="hold"/>
                                        <p:tgtEl>
                                          <p:spTgt spid="105"/>
                                        </p:tgtEl>
                                      </p:cBhvr>
                                      <p:by x="105000" y="105000"/>
                                    </p:animScale>
                                  </p:childTnLst>
                                </p:cTn>
                              </p:par>
                              <p:par>
                                <p:cTn id="146" presetID="6" presetClass="emph" presetSubtype="0" fill="hold" nodeType="withEffect">
                                  <p:stCondLst>
                                    <p:cond delay="500"/>
                                  </p:stCondLst>
                                  <p:childTnLst>
                                    <p:animScale>
                                      <p:cBhvr>
                                        <p:cTn id="147" dur="200" fill="hold"/>
                                        <p:tgtEl>
                                          <p:spTgt spid="105"/>
                                        </p:tgtEl>
                                      </p:cBhvr>
                                      <p:by x="95000" y="95000"/>
                                    </p:animScale>
                                  </p:childTnLst>
                                </p:cTn>
                              </p:par>
                            </p:childTnLst>
                          </p:cTn>
                        </p:par>
                        <p:par>
                          <p:cTn id="148" fill="hold">
                            <p:stCondLst>
                              <p:cond delay="11000"/>
                            </p:stCondLst>
                            <p:childTnLst>
                              <p:par>
                                <p:cTn id="149" presetID="22" presetClass="entr" presetSubtype="2" fill="hold" nodeType="afterEffect">
                                  <p:stCondLst>
                                    <p:cond delay="0"/>
                                  </p:stCondLst>
                                  <p:childTnLst>
                                    <p:set>
                                      <p:cBhvr>
                                        <p:cTn id="150" dur="1" fill="hold">
                                          <p:stCondLst>
                                            <p:cond delay="0"/>
                                          </p:stCondLst>
                                        </p:cTn>
                                        <p:tgtEl>
                                          <p:spTgt spid="108"/>
                                        </p:tgtEl>
                                        <p:attrNameLst>
                                          <p:attrName>style.visibility</p:attrName>
                                        </p:attrNameLst>
                                      </p:cBhvr>
                                      <p:to>
                                        <p:strVal val="visible"/>
                                      </p:to>
                                    </p:set>
                                    <p:animEffect transition="in" filter="wipe(right)">
                                      <p:cBhvr>
                                        <p:cTn id="151" dur="500"/>
                                        <p:tgtEl>
                                          <p:spTgt spid="108"/>
                                        </p:tgtEl>
                                      </p:cBhvr>
                                    </p:animEffect>
                                  </p:childTnLst>
                                </p:cTn>
                              </p:par>
                            </p:childTnLst>
                          </p:cTn>
                        </p:par>
                        <p:par>
                          <p:cTn id="152" fill="hold">
                            <p:stCondLst>
                              <p:cond delay="11500"/>
                            </p:stCondLst>
                            <p:childTnLst>
                              <p:par>
                                <p:cTn id="153" presetID="22" presetClass="entr" presetSubtype="8" fill="hold" nodeType="afterEffect">
                                  <p:stCondLst>
                                    <p:cond delay="0"/>
                                  </p:stCondLst>
                                  <p:childTnLst>
                                    <p:set>
                                      <p:cBhvr>
                                        <p:cTn id="154" dur="1" fill="hold">
                                          <p:stCondLst>
                                            <p:cond delay="0"/>
                                          </p:stCondLst>
                                        </p:cTn>
                                        <p:tgtEl>
                                          <p:spTgt spid="11"/>
                                        </p:tgtEl>
                                        <p:attrNameLst>
                                          <p:attrName>style.visibility</p:attrName>
                                        </p:attrNameLst>
                                      </p:cBhvr>
                                      <p:to>
                                        <p:strVal val="visible"/>
                                      </p:to>
                                    </p:set>
                                    <p:animEffect transition="in" filter="wipe(left)">
                                      <p:cBhvr>
                                        <p:cTn id="155" dur="500"/>
                                        <p:tgtEl>
                                          <p:spTgt spid="11"/>
                                        </p:tgtEl>
                                      </p:cBhvr>
                                    </p:animEffect>
                                  </p:childTnLst>
                                </p:cTn>
                              </p:par>
                            </p:childTnLst>
                          </p:cTn>
                        </p:par>
                        <p:par>
                          <p:cTn id="156" fill="hold">
                            <p:stCondLst>
                              <p:cond delay="12000"/>
                            </p:stCondLst>
                            <p:childTnLst>
                              <p:par>
                                <p:cTn id="157" presetID="53" presetClass="entr" presetSubtype="16" fill="hold" nodeType="afterEffect">
                                  <p:stCondLst>
                                    <p:cond delay="0"/>
                                  </p:stCondLst>
                                  <p:childTnLst>
                                    <p:set>
                                      <p:cBhvr>
                                        <p:cTn id="158" dur="1" fill="hold">
                                          <p:stCondLst>
                                            <p:cond delay="0"/>
                                          </p:stCondLst>
                                        </p:cTn>
                                        <p:tgtEl>
                                          <p:spTgt spid="106"/>
                                        </p:tgtEl>
                                        <p:attrNameLst>
                                          <p:attrName>style.visibility</p:attrName>
                                        </p:attrNameLst>
                                      </p:cBhvr>
                                      <p:to>
                                        <p:strVal val="visible"/>
                                      </p:to>
                                    </p:set>
                                    <p:anim calcmode="lin" valueType="num">
                                      <p:cBhvr>
                                        <p:cTn id="159" dur="100" fill="hold"/>
                                        <p:tgtEl>
                                          <p:spTgt spid="106"/>
                                        </p:tgtEl>
                                        <p:attrNameLst>
                                          <p:attrName>ppt_w</p:attrName>
                                        </p:attrNameLst>
                                      </p:cBhvr>
                                      <p:tavLst>
                                        <p:tav tm="0">
                                          <p:val>
                                            <p:fltVal val="0"/>
                                          </p:val>
                                        </p:tav>
                                        <p:tav tm="100000">
                                          <p:val>
                                            <p:strVal val="#ppt_w"/>
                                          </p:val>
                                        </p:tav>
                                      </p:tavLst>
                                    </p:anim>
                                    <p:anim calcmode="lin" valueType="num">
                                      <p:cBhvr>
                                        <p:cTn id="160" dur="100" fill="hold"/>
                                        <p:tgtEl>
                                          <p:spTgt spid="106"/>
                                        </p:tgtEl>
                                        <p:attrNameLst>
                                          <p:attrName>ppt_h</p:attrName>
                                        </p:attrNameLst>
                                      </p:cBhvr>
                                      <p:tavLst>
                                        <p:tav tm="0">
                                          <p:val>
                                            <p:fltVal val="0"/>
                                          </p:val>
                                        </p:tav>
                                        <p:tav tm="100000">
                                          <p:val>
                                            <p:strVal val="#ppt_h"/>
                                          </p:val>
                                        </p:tav>
                                      </p:tavLst>
                                    </p:anim>
                                    <p:animEffect transition="in" filter="fade">
                                      <p:cBhvr>
                                        <p:cTn id="161" dur="100"/>
                                        <p:tgtEl>
                                          <p:spTgt spid="106"/>
                                        </p:tgtEl>
                                      </p:cBhvr>
                                    </p:animEffect>
                                  </p:childTnLst>
                                </p:cTn>
                              </p:par>
                              <p:par>
                                <p:cTn id="162" presetID="6" presetClass="emph" presetSubtype="0" fill="hold" nodeType="withEffect">
                                  <p:stCondLst>
                                    <p:cond delay="100"/>
                                  </p:stCondLst>
                                  <p:childTnLst>
                                    <p:animScale>
                                      <p:cBhvr>
                                        <p:cTn id="163" dur="100" fill="hold"/>
                                        <p:tgtEl>
                                          <p:spTgt spid="106"/>
                                        </p:tgtEl>
                                      </p:cBhvr>
                                      <p:by x="110000" y="110000"/>
                                    </p:animScale>
                                  </p:childTnLst>
                                </p:cTn>
                              </p:par>
                              <p:par>
                                <p:cTn id="164" presetID="6" presetClass="emph" presetSubtype="0" fill="hold" nodeType="withEffect">
                                  <p:stCondLst>
                                    <p:cond delay="200"/>
                                  </p:stCondLst>
                                  <p:childTnLst>
                                    <p:animScale>
                                      <p:cBhvr>
                                        <p:cTn id="165" dur="200" fill="hold"/>
                                        <p:tgtEl>
                                          <p:spTgt spid="106"/>
                                        </p:tgtEl>
                                      </p:cBhvr>
                                      <p:by x="90000" y="90000"/>
                                    </p:animScale>
                                  </p:childTnLst>
                                </p:cTn>
                              </p:par>
                              <p:par>
                                <p:cTn id="166" presetID="6" presetClass="emph" presetSubtype="0" fill="hold" nodeType="withEffect">
                                  <p:stCondLst>
                                    <p:cond delay="400"/>
                                  </p:stCondLst>
                                  <p:childTnLst>
                                    <p:animScale>
                                      <p:cBhvr>
                                        <p:cTn id="167" dur="100" fill="hold"/>
                                        <p:tgtEl>
                                          <p:spTgt spid="106"/>
                                        </p:tgtEl>
                                      </p:cBhvr>
                                      <p:by x="105000" y="105000"/>
                                    </p:animScale>
                                  </p:childTnLst>
                                </p:cTn>
                              </p:par>
                              <p:par>
                                <p:cTn id="168" presetID="6" presetClass="emph" presetSubtype="0" fill="hold" nodeType="withEffect">
                                  <p:stCondLst>
                                    <p:cond delay="500"/>
                                  </p:stCondLst>
                                  <p:childTnLst>
                                    <p:animScale>
                                      <p:cBhvr>
                                        <p:cTn id="169" dur="200" fill="hold"/>
                                        <p:tgtEl>
                                          <p:spTgt spid="106"/>
                                        </p:tgtEl>
                                      </p:cBhvr>
                                      <p:by x="95000" y="95000"/>
                                    </p:animScale>
                                  </p:childTnLst>
                                </p:cTn>
                              </p:par>
                            </p:childTnLst>
                          </p:cTn>
                        </p:par>
                        <p:par>
                          <p:cTn id="170" fill="hold">
                            <p:stCondLst>
                              <p:cond delay="12500"/>
                            </p:stCondLst>
                            <p:childTnLst>
                              <p:par>
                                <p:cTn id="171" presetID="22" presetClass="entr" presetSubtype="8" fill="hold" nodeType="afterEffect">
                                  <p:stCondLst>
                                    <p:cond delay="0"/>
                                  </p:stCondLst>
                                  <p:childTnLst>
                                    <p:set>
                                      <p:cBhvr>
                                        <p:cTn id="172" dur="1" fill="hold">
                                          <p:stCondLst>
                                            <p:cond delay="0"/>
                                          </p:stCondLst>
                                        </p:cTn>
                                        <p:tgtEl>
                                          <p:spTgt spid="109"/>
                                        </p:tgtEl>
                                        <p:attrNameLst>
                                          <p:attrName>style.visibility</p:attrName>
                                        </p:attrNameLst>
                                      </p:cBhvr>
                                      <p:to>
                                        <p:strVal val="visible"/>
                                      </p:to>
                                    </p:set>
                                    <p:animEffect transition="in" filter="wipe(left)">
                                      <p:cBhvr>
                                        <p:cTn id="173" dur="500"/>
                                        <p:tgtEl>
                                          <p:spTgt spid="109"/>
                                        </p:tgtEl>
                                      </p:cBhvr>
                                    </p:animEffect>
                                  </p:childTnLst>
                                </p:cTn>
                              </p:par>
                            </p:childTnLst>
                          </p:cTn>
                        </p:par>
                        <p:par>
                          <p:cTn id="174" fill="hold">
                            <p:stCondLst>
                              <p:cond delay="13000"/>
                            </p:stCondLst>
                            <p:childTnLst>
                              <p:par>
                                <p:cTn id="175" presetID="16" presetClass="entr" presetSubtype="21" fill="hold" nodeType="afterEffect">
                                  <p:stCondLst>
                                    <p:cond delay="0"/>
                                  </p:stCondLst>
                                  <p:childTnLst>
                                    <p:set>
                                      <p:cBhvr>
                                        <p:cTn id="176" dur="1" fill="hold">
                                          <p:stCondLst>
                                            <p:cond delay="0"/>
                                          </p:stCondLst>
                                        </p:cTn>
                                        <p:tgtEl>
                                          <p:spTgt spid="10"/>
                                        </p:tgtEl>
                                        <p:attrNameLst>
                                          <p:attrName>style.visibility</p:attrName>
                                        </p:attrNameLst>
                                      </p:cBhvr>
                                      <p:to>
                                        <p:strVal val="visible"/>
                                      </p:to>
                                    </p:set>
                                    <p:animEffect transition="in" filter="barn(inVertical)">
                                      <p:cBhvr>
                                        <p:cTn id="177" dur="500"/>
                                        <p:tgtEl>
                                          <p:spTgt spid="10"/>
                                        </p:tgtEl>
                                      </p:cBhvr>
                                    </p:animEffect>
                                  </p:childTnLst>
                                </p:cTn>
                              </p:par>
                            </p:childTnLst>
                          </p:cTn>
                        </p:par>
                        <p:par>
                          <p:cTn id="178" fill="hold">
                            <p:stCondLst>
                              <p:cond delay="13500"/>
                            </p:stCondLst>
                            <p:childTnLst>
                              <p:par>
                                <p:cTn id="179" presetID="14" presetClass="entr" presetSubtype="10" fill="hold" grpId="0" nodeType="afterEffect">
                                  <p:stCondLst>
                                    <p:cond delay="0"/>
                                  </p:stCondLst>
                                  <p:childTnLst>
                                    <p:set>
                                      <p:cBhvr>
                                        <p:cTn id="180" dur="1" fill="hold">
                                          <p:stCondLst>
                                            <p:cond delay="0"/>
                                          </p:stCondLst>
                                        </p:cTn>
                                        <p:tgtEl>
                                          <p:spTgt spid="95"/>
                                        </p:tgtEl>
                                        <p:attrNameLst>
                                          <p:attrName>style.visibility</p:attrName>
                                        </p:attrNameLst>
                                      </p:cBhvr>
                                      <p:to>
                                        <p:strVal val="visible"/>
                                      </p:to>
                                    </p:set>
                                    <p:animEffect transition="in" filter="randombar(horizontal)">
                                      <p:cBhvr>
                                        <p:cTn id="18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88" grpId="0" animBg="1"/>
      <p:bldP spid="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345238" y="1511300"/>
          <a:ext cx="4747888" cy="2708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图表 2"/>
          <p:cNvGraphicFramePr/>
          <p:nvPr/>
        </p:nvGraphicFramePr>
        <p:xfrm>
          <a:off x="2366292" y="1511300"/>
          <a:ext cx="4747888" cy="27081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nvGraphicFramePr>
        <p:xfrm>
          <a:off x="5077821" y="1511300"/>
          <a:ext cx="4747888" cy="27081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图表 4"/>
          <p:cNvGraphicFramePr/>
          <p:nvPr/>
        </p:nvGraphicFramePr>
        <p:xfrm>
          <a:off x="7789350" y="1511300"/>
          <a:ext cx="4747888" cy="2708140"/>
        </p:xfrm>
        <a:graphic>
          <a:graphicData uri="http://schemas.openxmlformats.org/drawingml/2006/chart">
            <c:chart xmlns:c="http://schemas.openxmlformats.org/drawingml/2006/chart" xmlns:r="http://schemas.openxmlformats.org/officeDocument/2006/relationships" r:id="rId6"/>
          </a:graphicData>
        </a:graphic>
      </p:graphicFrame>
      <p:sp>
        <p:nvSpPr>
          <p:cNvPr id="6" name="文本框 27"/>
          <p:cNvSpPr txBox="1"/>
          <p:nvPr/>
        </p:nvSpPr>
        <p:spPr>
          <a:xfrm>
            <a:off x="1227449" y="2542585"/>
            <a:ext cx="1447957" cy="584910"/>
          </a:xfrm>
          <a:prstGeom prst="rect">
            <a:avLst/>
          </a:prstGeom>
          <a:noFill/>
        </p:spPr>
        <p:txBody>
          <a:bodyPr wrap="square" rtlCol="0">
            <a:spAutoFit/>
          </a:bodyPr>
          <a:lstStyle/>
          <a:p>
            <a:pPr algn="ctr"/>
            <a:r>
              <a:rPr lang="en-US" altLang="zh-CN" sz="3200" dirty="0">
                <a:solidFill>
                  <a:srgbClr val="01ACBE"/>
                </a:solidFill>
                <a:latin typeface="Impact" panose="020B0806030902050204" pitchFamily="34" charset="0"/>
              </a:rPr>
              <a:t>30</a:t>
            </a:r>
            <a:r>
              <a:rPr lang="en-US" altLang="zh-CN" sz="2000" dirty="0">
                <a:solidFill>
                  <a:srgbClr val="01ACBE"/>
                </a:solidFill>
                <a:latin typeface="Impact" panose="020B0806030902050204" pitchFamily="34" charset="0"/>
              </a:rPr>
              <a:t>%</a:t>
            </a:r>
            <a:endParaRPr lang="zh-CN" altLang="en-US" sz="2000" dirty="0">
              <a:solidFill>
                <a:srgbClr val="01ACBE"/>
              </a:solidFill>
              <a:latin typeface="Impact" panose="020B0806030902050204" pitchFamily="34" charset="0"/>
            </a:endParaRPr>
          </a:p>
        </p:txBody>
      </p:sp>
      <p:sp>
        <p:nvSpPr>
          <p:cNvPr id="7" name="文本框 28"/>
          <p:cNvSpPr txBox="1"/>
          <p:nvPr/>
        </p:nvSpPr>
        <p:spPr>
          <a:xfrm>
            <a:off x="3925421" y="2542585"/>
            <a:ext cx="1447957" cy="584775"/>
          </a:xfrm>
          <a:prstGeom prst="rect">
            <a:avLst/>
          </a:prstGeom>
          <a:noFill/>
        </p:spPr>
        <p:txBody>
          <a:bodyPr wrap="square" rtlCol="0">
            <a:spAutoFit/>
          </a:bodyPr>
          <a:lstStyle/>
          <a:p>
            <a:pPr algn="ctr"/>
            <a:r>
              <a:rPr lang="en-US" altLang="zh-CN" sz="3200" dirty="0">
                <a:solidFill>
                  <a:srgbClr val="EB9624"/>
                </a:solidFill>
                <a:latin typeface="Impact" panose="020B0806030902050204" pitchFamily="34" charset="0"/>
              </a:rPr>
              <a:t>50</a:t>
            </a:r>
            <a:r>
              <a:rPr lang="en-US" altLang="zh-CN" sz="2000" dirty="0">
                <a:solidFill>
                  <a:srgbClr val="EB9624"/>
                </a:solidFill>
                <a:latin typeface="Impact" panose="020B0806030902050204" pitchFamily="34" charset="0"/>
              </a:rPr>
              <a:t>%</a:t>
            </a:r>
            <a:endParaRPr lang="zh-CN" altLang="en-US" sz="2000" dirty="0">
              <a:solidFill>
                <a:srgbClr val="EB9624"/>
              </a:solidFill>
              <a:latin typeface="Impact" panose="020B0806030902050204" pitchFamily="34" charset="0"/>
            </a:endParaRPr>
          </a:p>
        </p:txBody>
      </p:sp>
      <p:sp>
        <p:nvSpPr>
          <p:cNvPr id="8" name="文本框 29"/>
          <p:cNvSpPr txBox="1"/>
          <p:nvPr/>
        </p:nvSpPr>
        <p:spPr>
          <a:xfrm>
            <a:off x="6623393" y="2542585"/>
            <a:ext cx="1447957" cy="584910"/>
          </a:xfrm>
          <a:prstGeom prst="rect">
            <a:avLst/>
          </a:prstGeom>
          <a:noFill/>
        </p:spPr>
        <p:txBody>
          <a:bodyPr wrap="square" rtlCol="0">
            <a:spAutoFit/>
          </a:bodyPr>
          <a:lstStyle/>
          <a:p>
            <a:pPr algn="ctr"/>
            <a:r>
              <a:rPr lang="en-US" altLang="zh-CN" sz="3200" dirty="0">
                <a:solidFill>
                  <a:srgbClr val="E87071"/>
                </a:solidFill>
                <a:latin typeface="Impact" panose="020B0806030902050204" pitchFamily="34" charset="0"/>
              </a:rPr>
              <a:t>80</a:t>
            </a:r>
            <a:r>
              <a:rPr lang="en-US" altLang="zh-CN" sz="2000" dirty="0">
                <a:solidFill>
                  <a:srgbClr val="E87071"/>
                </a:solidFill>
                <a:latin typeface="Impact" panose="020B0806030902050204" pitchFamily="34" charset="0"/>
              </a:rPr>
              <a:t>%</a:t>
            </a:r>
            <a:endParaRPr lang="zh-CN" altLang="en-US" sz="2000" dirty="0">
              <a:solidFill>
                <a:srgbClr val="E87071"/>
              </a:solidFill>
              <a:latin typeface="Impact" panose="020B0806030902050204" pitchFamily="34" charset="0"/>
            </a:endParaRPr>
          </a:p>
        </p:txBody>
      </p:sp>
      <p:sp>
        <p:nvSpPr>
          <p:cNvPr id="9" name="文本框 30"/>
          <p:cNvSpPr txBox="1"/>
          <p:nvPr/>
        </p:nvSpPr>
        <p:spPr>
          <a:xfrm>
            <a:off x="9389154" y="2542585"/>
            <a:ext cx="1447957" cy="584910"/>
          </a:xfrm>
          <a:prstGeom prst="rect">
            <a:avLst/>
          </a:prstGeom>
          <a:noFill/>
        </p:spPr>
        <p:txBody>
          <a:bodyPr wrap="square" rtlCol="0">
            <a:spAutoFit/>
          </a:bodyPr>
          <a:lstStyle/>
          <a:p>
            <a:pPr algn="ctr"/>
            <a:r>
              <a:rPr lang="en-US" altLang="zh-CN" sz="3200" dirty="0">
                <a:solidFill>
                  <a:srgbClr val="663A77"/>
                </a:solidFill>
                <a:latin typeface="Impact" panose="020B0806030902050204" pitchFamily="34" charset="0"/>
              </a:rPr>
              <a:t>100</a:t>
            </a:r>
            <a:r>
              <a:rPr lang="en-US" altLang="zh-CN" sz="2000" dirty="0">
                <a:solidFill>
                  <a:srgbClr val="663A77"/>
                </a:solidFill>
                <a:latin typeface="Impact" panose="020B0806030902050204" pitchFamily="34" charset="0"/>
              </a:rPr>
              <a:t>%</a:t>
            </a:r>
            <a:endParaRPr lang="zh-CN" altLang="en-US" sz="2000" dirty="0">
              <a:solidFill>
                <a:srgbClr val="663A77"/>
              </a:solidFill>
              <a:latin typeface="Impact" panose="020B0806030902050204" pitchFamily="34" charset="0"/>
            </a:endParaRPr>
          </a:p>
        </p:txBody>
      </p:sp>
      <p:sp>
        <p:nvSpPr>
          <p:cNvPr id="10" name="文本框 32"/>
          <p:cNvSpPr txBox="1"/>
          <p:nvPr/>
        </p:nvSpPr>
        <p:spPr>
          <a:xfrm>
            <a:off x="1128258" y="4320786"/>
            <a:ext cx="1640330" cy="461665"/>
          </a:xfrm>
          <a:prstGeom prst="rect">
            <a:avLst/>
          </a:prstGeom>
          <a:noFill/>
        </p:spPr>
        <p:txBody>
          <a:bodyPr wrap="square" rtlCol="0">
            <a:spAutoFit/>
          </a:bodyPr>
          <a:lstStyle/>
          <a:p>
            <a:pPr algn="ctr"/>
            <a:r>
              <a:rPr lang="zh-CN" altLang="en-US" dirty="0">
                <a:solidFill>
                  <a:srgbClr val="01ACBE"/>
                </a:solidFill>
                <a:latin typeface="Impact" panose="020B0806030902050204" pitchFamily="34" charset="0"/>
              </a:rPr>
              <a:t>添加标题</a:t>
            </a:r>
            <a:endParaRPr lang="zh-CN" altLang="en-US" sz="1200" dirty="0">
              <a:solidFill>
                <a:srgbClr val="01ACBE"/>
              </a:solidFill>
              <a:latin typeface="Impact" panose="020B0806030902050204" pitchFamily="34" charset="0"/>
            </a:endParaRPr>
          </a:p>
        </p:txBody>
      </p:sp>
      <p:sp>
        <p:nvSpPr>
          <p:cNvPr id="11" name="文本框 32"/>
          <p:cNvSpPr txBox="1"/>
          <p:nvPr/>
        </p:nvSpPr>
        <p:spPr>
          <a:xfrm>
            <a:off x="3853528" y="4311904"/>
            <a:ext cx="1640330" cy="461665"/>
          </a:xfrm>
          <a:prstGeom prst="rect">
            <a:avLst/>
          </a:prstGeom>
          <a:noFill/>
        </p:spPr>
        <p:txBody>
          <a:bodyPr wrap="square" rtlCol="0">
            <a:spAutoFit/>
          </a:bodyPr>
          <a:lstStyle/>
          <a:p>
            <a:pPr algn="ctr"/>
            <a:r>
              <a:rPr lang="zh-CN" altLang="en-US" dirty="0">
                <a:solidFill>
                  <a:srgbClr val="EB9624"/>
                </a:solidFill>
                <a:latin typeface="Impact" panose="020B0806030902050204" pitchFamily="34" charset="0"/>
              </a:rPr>
              <a:t>添加标题</a:t>
            </a:r>
            <a:endParaRPr lang="zh-CN" altLang="en-US" sz="1200" dirty="0">
              <a:solidFill>
                <a:srgbClr val="EB9624"/>
              </a:solidFill>
              <a:latin typeface="Impact" panose="020B0806030902050204" pitchFamily="34" charset="0"/>
            </a:endParaRPr>
          </a:p>
        </p:txBody>
      </p:sp>
      <p:sp>
        <p:nvSpPr>
          <p:cNvPr id="12" name="文本框 32"/>
          <p:cNvSpPr txBox="1"/>
          <p:nvPr/>
        </p:nvSpPr>
        <p:spPr>
          <a:xfrm>
            <a:off x="6604671" y="4311904"/>
            <a:ext cx="1640330" cy="461665"/>
          </a:xfrm>
          <a:prstGeom prst="rect">
            <a:avLst/>
          </a:prstGeom>
          <a:noFill/>
        </p:spPr>
        <p:txBody>
          <a:bodyPr wrap="square" rtlCol="0">
            <a:spAutoFit/>
          </a:bodyPr>
          <a:lstStyle/>
          <a:p>
            <a:pPr algn="ctr"/>
            <a:r>
              <a:rPr lang="zh-CN" altLang="en-US" dirty="0">
                <a:solidFill>
                  <a:srgbClr val="FF7171"/>
                </a:solidFill>
                <a:latin typeface="Impact" panose="020B0806030902050204" pitchFamily="34" charset="0"/>
              </a:rPr>
              <a:t>添加标题</a:t>
            </a:r>
            <a:endParaRPr lang="zh-CN" altLang="en-US" sz="1200" dirty="0">
              <a:solidFill>
                <a:srgbClr val="FF7171"/>
              </a:solidFill>
              <a:latin typeface="Impact" panose="020B0806030902050204" pitchFamily="34" charset="0"/>
            </a:endParaRPr>
          </a:p>
        </p:txBody>
      </p:sp>
      <p:sp>
        <p:nvSpPr>
          <p:cNvPr id="13" name="文本框 32"/>
          <p:cNvSpPr txBox="1"/>
          <p:nvPr/>
        </p:nvSpPr>
        <p:spPr>
          <a:xfrm>
            <a:off x="9275028" y="4311904"/>
            <a:ext cx="1640330" cy="461665"/>
          </a:xfrm>
          <a:prstGeom prst="rect">
            <a:avLst/>
          </a:prstGeom>
          <a:noFill/>
        </p:spPr>
        <p:txBody>
          <a:bodyPr wrap="square" rtlCol="0">
            <a:spAutoFit/>
          </a:bodyPr>
          <a:lstStyle/>
          <a:p>
            <a:pPr algn="ctr"/>
            <a:r>
              <a:rPr lang="zh-CN" altLang="en-US" dirty="0">
                <a:solidFill>
                  <a:srgbClr val="7030A0"/>
                </a:solidFill>
                <a:latin typeface="Impact" panose="020B0806030902050204" pitchFamily="34" charset="0"/>
              </a:rPr>
              <a:t>添加标题</a:t>
            </a:r>
            <a:endParaRPr lang="zh-CN" altLang="en-US" sz="1200" dirty="0">
              <a:solidFill>
                <a:srgbClr val="7030A0"/>
              </a:solidFill>
              <a:latin typeface="Impact" panose="020B0806030902050204" pitchFamily="34" charset="0"/>
            </a:endParaRPr>
          </a:p>
        </p:txBody>
      </p:sp>
      <p:sp>
        <p:nvSpPr>
          <p:cNvPr id="14" name="文本框 129"/>
          <p:cNvSpPr txBox="1"/>
          <p:nvPr/>
        </p:nvSpPr>
        <p:spPr>
          <a:xfrm>
            <a:off x="1187722" y="4835482"/>
            <a:ext cx="1517366"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15" name="文本框 129"/>
          <p:cNvSpPr txBox="1"/>
          <p:nvPr/>
        </p:nvSpPr>
        <p:spPr>
          <a:xfrm>
            <a:off x="3915010" y="4835482"/>
            <a:ext cx="1517366"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16" name="文本框 129"/>
          <p:cNvSpPr txBox="1"/>
          <p:nvPr/>
        </p:nvSpPr>
        <p:spPr>
          <a:xfrm>
            <a:off x="6666153" y="4835482"/>
            <a:ext cx="1517366"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17" name="文本框 129"/>
          <p:cNvSpPr txBox="1"/>
          <p:nvPr/>
        </p:nvSpPr>
        <p:spPr>
          <a:xfrm>
            <a:off x="9336510" y="4835482"/>
            <a:ext cx="1517366"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cxnSp>
        <p:nvCxnSpPr>
          <p:cNvPr id="18" name="直接连接符 17"/>
          <p:cNvCxnSpPr/>
          <p:nvPr/>
        </p:nvCxnSpPr>
        <p:spPr>
          <a:xfrm>
            <a:off x="957303" y="4787277"/>
            <a:ext cx="1976398"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85495" y="4787277"/>
            <a:ext cx="1976398"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436637" y="4787277"/>
            <a:ext cx="1976398"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124932" y="4787277"/>
            <a:ext cx="1976398" cy="0"/>
          </a:xfrm>
          <a:prstGeom prst="line">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grpId="1" nodeType="withEffect">
                                  <p:stCondLst>
                                    <p:cond delay="100"/>
                                  </p:stCondLst>
                                  <p:childTnLst>
                                    <p:animScale>
                                      <p:cBhvr>
                                        <p:cTn id="11" dur="100" fill="hold"/>
                                        <p:tgtEl>
                                          <p:spTgt spid="2"/>
                                        </p:tgtEl>
                                      </p:cBhvr>
                                      <p:by x="110000" y="110000"/>
                                    </p:animScale>
                                  </p:childTnLst>
                                </p:cTn>
                              </p:par>
                              <p:par>
                                <p:cTn id="12" presetID="6" presetClass="emph" presetSubtype="0" fill="hold" grpId="2" nodeType="withEffect">
                                  <p:stCondLst>
                                    <p:cond delay="200"/>
                                  </p:stCondLst>
                                  <p:childTnLst>
                                    <p:animScale>
                                      <p:cBhvr>
                                        <p:cTn id="13" dur="200" fill="hold"/>
                                        <p:tgtEl>
                                          <p:spTgt spid="2"/>
                                        </p:tgtEl>
                                      </p:cBhvr>
                                      <p:by x="90000" y="90000"/>
                                    </p:animScale>
                                  </p:childTnLst>
                                </p:cTn>
                              </p:par>
                              <p:par>
                                <p:cTn id="14" presetID="6" presetClass="emph" presetSubtype="0" fill="hold" grpId="3" nodeType="withEffect">
                                  <p:stCondLst>
                                    <p:cond delay="400"/>
                                  </p:stCondLst>
                                  <p:childTnLst>
                                    <p:animScale>
                                      <p:cBhvr>
                                        <p:cTn id="15" dur="100" fill="hold"/>
                                        <p:tgtEl>
                                          <p:spTgt spid="2"/>
                                        </p:tgtEl>
                                      </p:cBhvr>
                                      <p:by x="105000" y="105000"/>
                                    </p:animScale>
                                  </p:childTnLst>
                                </p:cTn>
                              </p:par>
                              <p:par>
                                <p:cTn id="16" presetID="6" presetClass="emph" presetSubtype="0" fill="hold" grpId="4" nodeType="withEffect">
                                  <p:stCondLst>
                                    <p:cond delay="500"/>
                                  </p:stCondLst>
                                  <p:childTnLst>
                                    <p:animScale>
                                      <p:cBhvr>
                                        <p:cTn id="17" dur="200" fill="hold"/>
                                        <p:tgtEl>
                                          <p:spTgt spid="2"/>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 fill="hold"/>
                                        <p:tgtEl>
                                          <p:spTgt spid="3"/>
                                        </p:tgtEl>
                                        <p:attrNameLst>
                                          <p:attrName>ppt_w</p:attrName>
                                        </p:attrNameLst>
                                      </p:cBhvr>
                                      <p:tavLst>
                                        <p:tav tm="0">
                                          <p:val>
                                            <p:fltVal val="0"/>
                                          </p:val>
                                        </p:tav>
                                        <p:tav tm="100000">
                                          <p:val>
                                            <p:strVal val="#ppt_w"/>
                                          </p:val>
                                        </p:tav>
                                      </p:tavLst>
                                    </p:anim>
                                    <p:anim calcmode="lin" valueType="num">
                                      <p:cBhvr>
                                        <p:cTn id="22" dur="100" fill="hold"/>
                                        <p:tgtEl>
                                          <p:spTgt spid="3"/>
                                        </p:tgtEl>
                                        <p:attrNameLst>
                                          <p:attrName>ppt_h</p:attrName>
                                        </p:attrNameLst>
                                      </p:cBhvr>
                                      <p:tavLst>
                                        <p:tav tm="0">
                                          <p:val>
                                            <p:fltVal val="0"/>
                                          </p:val>
                                        </p:tav>
                                        <p:tav tm="100000">
                                          <p:val>
                                            <p:strVal val="#ppt_h"/>
                                          </p:val>
                                        </p:tav>
                                      </p:tavLst>
                                    </p:anim>
                                    <p:animEffect transition="in" filter="fade">
                                      <p:cBhvr>
                                        <p:cTn id="23" dur="100"/>
                                        <p:tgtEl>
                                          <p:spTgt spid="3"/>
                                        </p:tgtEl>
                                      </p:cBhvr>
                                    </p:animEffect>
                                  </p:childTnLst>
                                </p:cTn>
                              </p:par>
                              <p:par>
                                <p:cTn id="24" presetID="6" presetClass="emph" presetSubtype="0" fill="hold" grpId="1" nodeType="withEffect">
                                  <p:stCondLst>
                                    <p:cond delay="100"/>
                                  </p:stCondLst>
                                  <p:childTnLst>
                                    <p:animScale>
                                      <p:cBhvr>
                                        <p:cTn id="25" dur="100" fill="hold"/>
                                        <p:tgtEl>
                                          <p:spTgt spid="3"/>
                                        </p:tgtEl>
                                      </p:cBhvr>
                                      <p:by x="110000" y="110000"/>
                                    </p:animScale>
                                  </p:childTnLst>
                                </p:cTn>
                              </p:par>
                              <p:par>
                                <p:cTn id="26" presetID="6" presetClass="emph" presetSubtype="0" fill="hold" grpId="2" nodeType="withEffect">
                                  <p:stCondLst>
                                    <p:cond delay="200"/>
                                  </p:stCondLst>
                                  <p:childTnLst>
                                    <p:animScale>
                                      <p:cBhvr>
                                        <p:cTn id="27" dur="200" fill="hold"/>
                                        <p:tgtEl>
                                          <p:spTgt spid="3"/>
                                        </p:tgtEl>
                                      </p:cBhvr>
                                      <p:by x="90000" y="90000"/>
                                    </p:animScale>
                                  </p:childTnLst>
                                </p:cTn>
                              </p:par>
                              <p:par>
                                <p:cTn id="28" presetID="6" presetClass="emph" presetSubtype="0" fill="hold" grpId="3" nodeType="withEffect">
                                  <p:stCondLst>
                                    <p:cond delay="400"/>
                                  </p:stCondLst>
                                  <p:childTnLst>
                                    <p:animScale>
                                      <p:cBhvr>
                                        <p:cTn id="29" dur="100" fill="hold"/>
                                        <p:tgtEl>
                                          <p:spTgt spid="3"/>
                                        </p:tgtEl>
                                      </p:cBhvr>
                                      <p:by x="105000" y="105000"/>
                                    </p:animScale>
                                  </p:childTnLst>
                                </p:cTn>
                              </p:par>
                              <p:par>
                                <p:cTn id="30" presetID="6" presetClass="emph" presetSubtype="0" fill="hold" grpId="4" nodeType="withEffect">
                                  <p:stCondLst>
                                    <p:cond delay="500"/>
                                  </p:stCondLst>
                                  <p:childTnLst>
                                    <p:animScale>
                                      <p:cBhvr>
                                        <p:cTn id="31" dur="200" fill="hold"/>
                                        <p:tgtEl>
                                          <p:spTgt spid="3"/>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 fill="hold"/>
                                        <p:tgtEl>
                                          <p:spTgt spid="4"/>
                                        </p:tgtEl>
                                        <p:attrNameLst>
                                          <p:attrName>ppt_w</p:attrName>
                                        </p:attrNameLst>
                                      </p:cBhvr>
                                      <p:tavLst>
                                        <p:tav tm="0">
                                          <p:val>
                                            <p:fltVal val="0"/>
                                          </p:val>
                                        </p:tav>
                                        <p:tav tm="100000">
                                          <p:val>
                                            <p:strVal val="#ppt_w"/>
                                          </p:val>
                                        </p:tav>
                                      </p:tavLst>
                                    </p:anim>
                                    <p:anim calcmode="lin" valueType="num">
                                      <p:cBhvr>
                                        <p:cTn id="36" dur="100" fill="hold"/>
                                        <p:tgtEl>
                                          <p:spTgt spid="4"/>
                                        </p:tgtEl>
                                        <p:attrNameLst>
                                          <p:attrName>ppt_h</p:attrName>
                                        </p:attrNameLst>
                                      </p:cBhvr>
                                      <p:tavLst>
                                        <p:tav tm="0">
                                          <p:val>
                                            <p:fltVal val="0"/>
                                          </p:val>
                                        </p:tav>
                                        <p:tav tm="100000">
                                          <p:val>
                                            <p:strVal val="#ppt_h"/>
                                          </p:val>
                                        </p:tav>
                                      </p:tavLst>
                                    </p:anim>
                                    <p:animEffect transition="in" filter="fade">
                                      <p:cBhvr>
                                        <p:cTn id="37" dur="100"/>
                                        <p:tgtEl>
                                          <p:spTgt spid="4"/>
                                        </p:tgtEl>
                                      </p:cBhvr>
                                    </p:animEffect>
                                  </p:childTnLst>
                                </p:cTn>
                              </p:par>
                              <p:par>
                                <p:cTn id="38" presetID="6" presetClass="emph" presetSubtype="0" fill="hold" grpId="1" nodeType="withEffect">
                                  <p:stCondLst>
                                    <p:cond delay="100"/>
                                  </p:stCondLst>
                                  <p:childTnLst>
                                    <p:animScale>
                                      <p:cBhvr>
                                        <p:cTn id="39" dur="100" fill="hold"/>
                                        <p:tgtEl>
                                          <p:spTgt spid="4"/>
                                        </p:tgtEl>
                                      </p:cBhvr>
                                      <p:by x="110000" y="110000"/>
                                    </p:animScale>
                                  </p:childTnLst>
                                </p:cTn>
                              </p:par>
                              <p:par>
                                <p:cTn id="40" presetID="6" presetClass="emph" presetSubtype="0" fill="hold" grpId="2" nodeType="withEffect">
                                  <p:stCondLst>
                                    <p:cond delay="200"/>
                                  </p:stCondLst>
                                  <p:childTnLst>
                                    <p:animScale>
                                      <p:cBhvr>
                                        <p:cTn id="41" dur="200" fill="hold"/>
                                        <p:tgtEl>
                                          <p:spTgt spid="4"/>
                                        </p:tgtEl>
                                      </p:cBhvr>
                                      <p:by x="90000" y="90000"/>
                                    </p:animScale>
                                  </p:childTnLst>
                                </p:cTn>
                              </p:par>
                              <p:par>
                                <p:cTn id="42" presetID="6" presetClass="emph" presetSubtype="0" fill="hold" grpId="3" nodeType="withEffect">
                                  <p:stCondLst>
                                    <p:cond delay="400"/>
                                  </p:stCondLst>
                                  <p:childTnLst>
                                    <p:animScale>
                                      <p:cBhvr>
                                        <p:cTn id="43" dur="100" fill="hold"/>
                                        <p:tgtEl>
                                          <p:spTgt spid="4"/>
                                        </p:tgtEl>
                                      </p:cBhvr>
                                      <p:by x="105000" y="105000"/>
                                    </p:animScale>
                                  </p:childTnLst>
                                </p:cTn>
                              </p:par>
                              <p:par>
                                <p:cTn id="44" presetID="6" presetClass="emph" presetSubtype="0" fill="hold" grpId="4" nodeType="withEffect">
                                  <p:stCondLst>
                                    <p:cond delay="500"/>
                                  </p:stCondLst>
                                  <p:childTnLst>
                                    <p:animScale>
                                      <p:cBhvr>
                                        <p:cTn id="45" dur="200" fill="hold"/>
                                        <p:tgtEl>
                                          <p:spTgt spid="4"/>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 fill="hold"/>
                                        <p:tgtEl>
                                          <p:spTgt spid="5"/>
                                        </p:tgtEl>
                                        <p:attrNameLst>
                                          <p:attrName>ppt_w</p:attrName>
                                        </p:attrNameLst>
                                      </p:cBhvr>
                                      <p:tavLst>
                                        <p:tav tm="0">
                                          <p:val>
                                            <p:fltVal val="0"/>
                                          </p:val>
                                        </p:tav>
                                        <p:tav tm="100000">
                                          <p:val>
                                            <p:strVal val="#ppt_w"/>
                                          </p:val>
                                        </p:tav>
                                      </p:tavLst>
                                    </p:anim>
                                    <p:anim calcmode="lin" valueType="num">
                                      <p:cBhvr>
                                        <p:cTn id="50" dur="100" fill="hold"/>
                                        <p:tgtEl>
                                          <p:spTgt spid="5"/>
                                        </p:tgtEl>
                                        <p:attrNameLst>
                                          <p:attrName>ppt_h</p:attrName>
                                        </p:attrNameLst>
                                      </p:cBhvr>
                                      <p:tavLst>
                                        <p:tav tm="0">
                                          <p:val>
                                            <p:fltVal val="0"/>
                                          </p:val>
                                        </p:tav>
                                        <p:tav tm="100000">
                                          <p:val>
                                            <p:strVal val="#ppt_h"/>
                                          </p:val>
                                        </p:tav>
                                      </p:tavLst>
                                    </p:anim>
                                    <p:animEffect transition="in" filter="fade">
                                      <p:cBhvr>
                                        <p:cTn id="51" dur="100"/>
                                        <p:tgtEl>
                                          <p:spTgt spid="5"/>
                                        </p:tgtEl>
                                      </p:cBhvr>
                                    </p:animEffect>
                                  </p:childTnLst>
                                </p:cTn>
                              </p:par>
                              <p:par>
                                <p:cTn id="52" presetID="6" presetClass="emph" presetSubtype="0" fill="hold" grpId="1" nodeType="withEffect">
                                  <p:stCondLst>
                                    <p:cond delay="100"/>
                                  </p:stCondLst>
                                  <p:childTnLst>
                                    <p:animScale>
                                      <p:cBhvr>
                                        <p:cTn id="53" dur="100" fill="hold"/>
                                        <p:tgtEl>
                                          <p:spTgt spid="5"/>
                                        </p:tgtEl>
                                      </p:cBhvr>
                                      <p:by x="110000" y="110000"/>
                                    </p:animScale>
                                  </p:childTnLst>
                                </p:cTn>
                              </p:par>
                              <p:par>
                                <p:cTn id="54" presetID="6" presetClass="emph" presetSubtype="0" fill="hold" grpId="2" nodeType="withEffect">
                                  <p:stCondLst>
                                    <p:cond delay="200"/>
                                  </p:stCondLst>
                                  <p:childTnLst>
                                    <p:animScale>
                                      <p:cBhvr>
                                        <p:cTn id="55" dur="200" fill="hold"/>
                                        <p:tgtEl>
                                          <p:spTgt spid="5"/>
                                        </p:tgtEl>
                                      </p:cBhvr>
                                      <p:by x="90000" y="90000"/>
                                    </p:animScale>
                                  </p:childTnLst>
                                </p:cTn>
                              </p:par>
                              <p:par>
                                <p:cTn id="56" presetID="6" presetClass="emph" presetSubtype="0" fill="hold" grpId="3" nodeType="withEffect">
                                  <p:stCondLst>
                                    <p:cond delay="400"/>
                                  </p:stCondLst>
                                  <p:childTnLst>
                                    <p:animScale>
                                      <p:cBhvr>
                                        <p:cTn id="57" dur="100" fill="hold"/>
                                        <p:tgtEl>
                                          <p:spTgt spid="5"/>
                                        </p:tgtEl>
                                      </p:cBhvr>
                                      <p:by x="105000" y="105000"/>
                                    </p:animScale>
                                  </p:childTnLst>
                                </p:cTn>
                              </p:par>
                              <p:par>
                                <p:cTn id="58" presetID="6" presetClass="emph" presetSubtype="0" fill="hold" grpId="4" nodeType="withEffect">
                                  <p:stCondLst>
                                    <p:cond delay="500"/>
                                  </p:stCondLst>
                                  <p:childTnLst>
                                    <p:animScale>
                                      <p:cBhvr>
                                        <p:cTn id="59" dur="200" fill="hold"/>
                                        <p:tgtEl>
                                          <p:spTgt spid="5"/>
                                        </p:tgtEl>
                                      </p:cBhvr>
                                      <p:by x="95000" y="95000"/>
                                    </p:animScale>
                                  </p:childTnLst>
                                </p:cTn>
                              </p:par>
                            </p:childTnLst>
                          </p:cTn>
                        </p:par>
                        <p:par>
                          <p:cTn id="60" fill="hold">
                            <p:stCondLst>
                              <p:cond delay="2000"/>
                            </p:stCondLst>
                            <p:childTnLst>
                              <p:par>
                                <p:cTn id="61" presetID="14" presetClass="entr" presetSubtype="1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randombar(horizontal)">
                                      <p:cBhvr>
                                        <p:cTn id="66" dur="500"/>
                                        <p:tgtEl>
                                          <p:spTgt spid="7"/>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randombar(horizontal)">
                                      <p:cBhvr>
                                        <p:cTn id="69" dur="500"/>
                                        <p:tgtEl>
                                          <p:spTgt spid="8"/>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par>
                          <p:cTn id="73" fill="hold">
                            <p:stCondLst>
                              <p:cond delay="2500"/>
                            </p:stCondLst>
                            <p:childTnLst>
                              <p:par>
                                <p:cTn id="74" presetID="16" presetClass="entr" presetSubtype="37"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outVertical)">
                                      <p:cBhvr>
                                        <p:cTn id="76" dur="500"/>
                                        <p:tgtEl>
                                          <p:spTgt spid="18"/>
                                        </p:tgtEl>
                                      </p:cBhvr>
                                    </p:animEffect>
                                  </p:childTnLst>
                                </p:cTn>
                              </p:par>
                              <p:par>
                                <p:cTn id="77" presetID="16" presetClass="entr" presetSubtype="37"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outVertical)">
                                      <p:cBhvr>
                                        <p:cTn id="79" dur="500"/>
                                        <p:tgtEl>
                                          <p:spTgt spid="19"/>
                                        </p:tgtEl>
                                      </p:cBhvr>
                                    </p:animEffect>
                                  </p:childTnLst>
                                </p:cTn>
                              </p:par>
                              <p:par>
                                <p:cTn id="80" presetID="16" presetClass="entr" presetSubtype="37"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par>
                                <p:cTn id="83" presetID="16" presetClass="entr" presetSubtype="37"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arn(outVertical)">
                                      <p:cBhvr>
                                        <p:cTn id="85" dur="500"/>
                                        <p:tgtEl>
                                          <p:spTgt spid="21"/>
                                        </p:tgtEl>
                                      </p:cBhvr>
                                    </p:animEffect>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anim calcmode="lin" valueType="num">
                                      <p:cBhvr>
                                        <p:cTn id="90" dur="500" fill="hold"/>
                                        <p:tgtEl>
                                          <p:spTgt spid="10"/>
                                        </p:tgtEl>
                                        <p:attrNameLst>
                                          <p:attrName>ppt_x</p:attrName>
                                        </p:attrNameLst>
                                      </p:cBhvr>
                                      <p:tavLst>
                                        <p:tav tm="0">
                                          <p:val>
                                            <p:strVal val="#ppt_x"/>
                                          </p:val>
                                        </p:tav>
                                        <p:tav tm="100000">
                                          <p:val>
                                            <p:strVal val="#ppt_x"/>
                                          </p:val>
                                        </p:tav>
                                      </p:tavLst>
                                    </p:anim>
                                    <p:anim calcmode="lin" valueType="num">
                                      <p:cBhvr>
                                        <p:cTn id="91" dur="500" fill="hold"/>
                                        <p:tgtEl>
                                          <p:spTgt spid="1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anim calcmode="lin" valueType="num">
                                      <p:cBhvr>
                                        <p:cTn id="95" dur="500" fill="hold"/>
                                        <p:tgtEl>
                                          <p:spTgt spid="11"/>
                                        </p:tgtEl>
                                        <p:attrNameLst>
                                          <p:attrName>ppt_x</p:attrName>
                                        </p:attrNameLst>
                                      </p:cBhvr>
                                      <p:tavLst>
                                        <p:tav tm="0">
                                          <p:val>
                                            <p:strVal val="#ppt_x"/>
                                          </p:val>
                                        </p:tav>
                                        <p:tav tm="100000">
                                          <p:val>
                                            <p:strVal val="#ppt_x"/>
                                          </p:val>
                                        </p:tav>
                                      </p:tavLst>
                                    </p:anim>
                                    <p:anim calcmode="lin" valueType="num">
                                      <p:cBhvr>
                                        <p:cTn id="96" dur="500" fill="hold"/>
                                        <p:tgtEl>
                                          <p:spTgt spid="1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anim calcmode="lin" valueType="num">
                                      <p:cBhvr>
                                        <p:cTn id="100" dur="500" fill="hold"/>
                                        <p:tgtEl>
                                          <p:spTgt spid="12"/>
                                        </p:tgtEl>
                                        <p:attrNameLst>
                                          <p:attrName>ppt_x</p:attrName>
                                        </p:attrNameLst>
                                      </p:cBhvr>
                                      <p:tavLst>
                                        <p:tav tm="0">
                                          <p:val>
                                            <p:strVal val="#ppt_x"/>
                                          </p:val>
                                        </p:tav>
                                        <p:tav tm="100000">
                                          <p:val>
                                            <p:strVal val="#ppt_x"/>
                                          </p:val>
                                        </p:tav>
                                      </p:tavLst>
                                    </p:anim>
                                    <p:anim calcmode="lin" valueType="num">
                                      <p:cBhvr>
                                        <p:cTn id="101" dur="500" fill="hold"/>
                                        <p:tgtEl>
                                          <p:spTgt spid="1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anim calcmode="lin" valueType="num">
                                      <p:cBhvr>
                                        <p:cTn id="105" dur="500" fill="hold"/>
                                        <p:tgtEl>
                                          <p:spTgt spid="13"/>
                                        </p:tgtEl>
                                        <p:attrNameLst>
                                          <p:attrName>ppt_x</p:attrName>
                                        </p:attrNameLst>
                                      </p:cBhvr>
                                      <p:tavLst>
                                        <p:tav tm="0">
                                          <p:val>
                                            <p:strVal val="#ppt_x"/>
                                          </p:val>
                                        </p:tav>
                                        <p:tav tm="100000">
                                          <p:val>
                                            <p:strVal val="#ppt_x"/>
                                          </p:val>
                                        </p:tav>
                                      </p:tavLst>
                                    </p:anim>
                                    <p:anim calcmode="lin" valueType="num">
                                      <p:cBhvr>
                                        <p:cTn id="106" dur="500" fill="hold"/>
                                        <p:tgtEl>
                                          <p:spTgt spid="13"/>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500"/>
                                        <p:tgtEl>
                                          <p:spTgt spid="17"/>
                                        </p:tgtEl>
                                      </p:cBhvr>
                                    </p:animEffect>
                                    <p:anim calcmode="lin" valueType="num">
                                      <p:cBhvr>
                                        <p:cTn id="110" dur="500" fill="hold"/>
                                        <p:tgtEl>
                                          <p:spTgt spid="17"/>
                                        </p:tgtEl>
                                        <p:attrNameLst>
                                          <p:attrName>ppt_x</p:attrName>
                                        </p:attrNameLst>
                                      </p:cBhvr>
                                      <p:tavLst>
                                        <p:tav tm="0">
                                          <p:val>
                                            <p:strVal val="#ppt_x"/>
                                          </p:val>
                                        </p:tav>
                                        <p:tav tm="100000">
                                          <p:val>
                                            <p:strVal val="#ppt_x"/>
                                          </p:val>
                                        </p:tav>
                                      </p:tavLst>
                                    </p:anim>
                                    <p:anim calcmode="lin" valueType="num">
                                      <p:cBhvr>
                                        <p:cTn id="111" dur="500" fill="hold"/>
                                        <p:tgtEl>
                                          <p:spTgt spid="17"/>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anim calcmode="lin" valueType="num">
                                      <p:cBhvr>
                                        <p:cTn id="115" dur="500" fill="hold"/>
                                        <p:tgtEl>
                                          <p:spTgt spid="16"/>
                                        </p:tgtEl>
                                        <p:attrNameLst>
                                          <p:attrName>ppt_x</p:attrName>
                                        </p:attrNameLst>
                                      </p:cBhvr>
                                      <p:tavLst>
                                        <p:tav tm="0">
                                          <p:val>
                                            <p:strVal val="#ppt_x"/>
                                          </p:val>
                                        </p:tav>
                                        <p:tav tm="100000">
                                          <p:val>
                                            <p:strVal val="#ppt_x"/>
                                          </p:val>
                                        </p:tav>
                                      </p:tavLst>
                                    </p:anim>
                                    <p:anim calcmode="lin" valueType="num">
                                      <p:cBhvr>
                                        <p:cTn id="116" dur="500" fill="hold"/>
                                        <p:tgtEl>
                                          <p:spTgt spid="16"/>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anim calcmode="lin" valueType="num">
                                      <p:cBhvr>
                                        <p:cTn id="120" dur="500" fill="hold"/>
                                        <p:tgtEl>
                                          <p:spTgt spid="15"/>
                                        </p:tgtEl>
                                        <p:attrNameLst>
                                          <p:attrName>ppt_x</p:attrName>
                                        </p:attrNameLst>
                                      </p:cBhvr>
                                      <p:tavLst>
                                        <p:tav tm="0">
                                          <p:val>
                                            <p:strVal val="#ppt_x"/>
                                          </p:val>
                                        </p:tav>
                                        <p:tav tm="100000">
                                          <p:val>
                                            <p:strVal val="#ppt_x"/>
                                          </p:val>
                                        </p:tav>
                                      </p:tavLst>
                                    </p:anim>
                                    <p:anim calcmode="lin" valueType="num">
                                      <p:cBhvr>
                                        <p:cTn id="121" dur="500" fill="hold"/>
                                        <p:tgtEl>
                                          <p:spTgt spid="15"/>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anim calcmode="lin" valueType="num">
                                      <p:cBhvr>
                                        <p:cTn id="125" dur="500" fill="hold"/>
                                        <p:tgtEl>
                                          <p:spTgt spid="14"/>
                                        </p:tgtEl>
                                        <p:attrNameLst>
                                          <p:attrName>ppt_x</p:attrName>
                                        </p:attrNameLst>
                                      </p:cBhvr>
                                      <p:tavLst>
                                        <p:tav tm="0">
                                          <p:val>
                                            <p:strVal val="#ppt_x"/>
                                          </p:val>
                                        </p:tav>
                                        <p:tav tm="100000">
                                          <p:val>
                                            <p:strVal val="#ppt_x"/>
                                          </p:val>
                                        </p:tav>
                                      </p:tavLst>
                                    </p:anim>
                                    <p:anim calcmode="lin" valueType="num">
                                      <p:cBhvr>
                                        <p:cTn id="1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Graphic spid="2" grpId="3">
        <p:bldAsOne/>
      </p:bldGraphic>
      <p:bldGraphic spid="2" grpId="4">
        <p:bldAsOne/>
      </p:bldGraphic>
      <p:bldGraphic spid="3" grpId="0">
        <p:bldAsOne/>
      </p:bldGraphic>
      <p:bldGraphic spid="3" grpId="1">
        <p:bldAsOne/>
      </p:bldGraphic>
      <p:bldGraphic spid="3" grpId="2">
        <p:bldAsOne/>
      </p:bldGraphic>
      <p:bldGraphic spid="3" grpId="3">
        <p:bldAsOne/>
      </p:bldGraphic>
      <p:bldGraphic spid="3" grpId="4">
        <p:bldAsOne/>
      </p:bldGraphic>
      <p:bldGraphic spid="4" grpId="0">
        <p:bldAsOne/>
      </p:bldGraphic>
      <p:bldGraphic spid="4" grpId="1">
        <p:bldAsOne/>
      </p:bldGraphic>
      <p:bldGraphic spid="4" grpId="2">
        <p:bldAsOne/>
      </p:bldGraphic>
      <p:bldGraphic spid="4" grpId="3">
        <p:bldAsOne/>
      </p:bldGraphic>
      <p:bldGraphic spid="4" grpId="4">
        <p:bldAsOne/>
      </p:bldGraphic>
      <p:bldGraphic spid="5" grpId="0">
        <p:bldAsOne/>
      </p:bldGraphic>
      <p:bldGraphic spid="5" grpId="1">
        <p:bldAsOne/>
      </p:bldGraphic>
      <p:bldGraphic spid="5" grpId="2">
        <p:bldAsOne/>
      </p:bldGraphic>
      <p:bldGraphic spid="5" grpId="3">
        <p:bldAsOne/>
      </p:bldGraphic>
      <p:bldGraphic spid="5" grpId="4">
        <p:bldAsOne/>
      </p:bldGraphic>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910631" y="1634516"/>
            <a:ext cx="1654078" cy="2304256"/>
            <a:chOff x="4111044" y="2066925"/>
            <a:chExt cx="1783258" cy="2484214"/>
          </a:xfrm>
        </p:grpSpPr>
        <p:sp>
          <p:nvSpPr>
            <p:cNvPr id="31" name="任意多边形 30"/>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 name="组合 22"/>
          <p:cNvGrpSpPr/>
          <p:nvPr/>
        </p:nvGrpSpPr>
        <p:grpSpPr>
          <a:xfrm>
            <a:off x="3075206" y="1634516"/>
            <a:ext cx="1654078" cy="2304256"/>
            <a:chOff x="4111044" y="2066925"/>
            <a:chExt cx="1783258" cy="2484214"/>
          </a:xfrm>
        </p:grpSpPr>
        <p:sp>
          <p:nvSpPr>
            <p:cNvPr id="26" name="任意多边形 25"/>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5239782" y="1634516"/>
            <a:ext cx="1654078" cy="2304256"/>
            <a:chOff x="4111044" y="2066925"/>
            <a:chExt cx="1783258" cy="2484214"/>
          </a:xfrm>
        </p:grpSpPr>
        <p:sp>
          <p:nvSpPr>
            <p:cNvPr id="21" name="任意多边形 20"/>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 name="组合 12"/>
          <p:cNvGrpSpPr/>
          <p:nvPr/>
        </p:nvGrpSpPr>
        <p:grpSpPr>
          <a:xfrm>
            <a:off x="7404358" y="1634516"/>
            <a:ext cx="1654078" cy="2304256"/>
            <a:chOff x="4111044" y="2066925"/>
            <a:chExt cx="1783258" cy="2484214"/>
          </a:xfrm>
        </p:grpSpPr>
        <p:sp>
          <p:nvSpPr>
            <p:cNvPr id="16" name="任意多边形 15"/>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a:off x="9568935" y="1634516"/>
            <a:ext cx="1654078" cy="2304256"/>
            <a:chOff x="4111044" y="2066925"/>
            <a:chExt cx="1783258" cy="2484214"/>
          </a:xfrm>
        </p:grpSpPr>
        <p:sp>
          <p:nvSpPr>
            <p:cNvPr id="11" name="任意多边形 10"/>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7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7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1331260" y="1867172"/>
            <a:ext cx="812821" cy="812821"/>
            <a:chOff x="1331259" y="1867171"/>
            <a:chExt cx="812821" cy="812821"/>
          </a:xfrm>
        </p:grpSpPr>
        <p:sp>
          <p:nvSpPr>
            <p:cNvPr id="29" name="椭圆 28"/>
            <p:cNvSpPr/>
            <p:nvPr/>
          </p:nvSpPr>
          <p:spPr>
            <a:xfrm>
              <a:off x="1331259"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3" name="Group 8"/>
            <p:cNvGrpSpPr>
              <a:grpSpLocks noChangeAspect="1"/>
            </p:cNvGrpSpPr>
            <p:nvPr/>
          </p:nvGrpSpPr>
          <p:grpSpPr bwMode="auto">
            <a:xfrm>
              <a:off x="1553336" y="2061608"/>
              <a:ext cx="368665" cy="403955"/>
              <a:chOff x="3437" y="2282"/>
              <a:chExt cx="679" cy="744"/>
            </a:xfrm>
            <a:solidFill>
              <a:srgbClr val="FFB850"/>
            </a:solidFill>
          </p:grpSpPr>
          <p:sp>
            <p:nvSpPr>
              <p:cNvPr id="3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 name="组合 2"/>
          <p:cNvGrpSpPr/>
          <p:nvPr/>
        </p:nvGrpSpPr>
        <p:grpSpPr>
          <a:xfrm>
            <a:off x="3495835" y="1867172"/>
            <a:ext cx="812821" cy="812821"/>
            <a:chOff x="3495834" y="1867171"/>
            <a:chExt cx="812821" cy="812821"/>
          </a:xfrm>
        </p:grpSpPr>
        <p:sp>
          <p:nvSpPr>
            <p:cNvPr id="24" name="椭圆 23"/>
            <p:cNvSpPr/>
            <p:nvPr/>
          </p:nvSpPr>
          <p:spPr>
            <a:xfrm>
              <a:off x="3495834"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 name="Group 13"/>
            <p:cNvGrpSpPr>
              <a:grpSpLocks noChangeAspect="1"/>
            </p:cNvGrpSpPr>
            <p:nvPr/>
          </p:nvGrpSpPr>
          <p:grpSpPr bwMode="auto">
            <a:xfrm>
              <a:off x="3700110" y="2056524"/>
              <a:ext cx="404267" cy="409040"/>
              <a:chOff x="2426" y="2781"/>
              <a:chExt cx="593" cy="600"/>
            </a:xfrm>
            <a:solidFill>
              <a:srgbClr val="01ACBE"/>
            </a:solidFill>
          </p:grpSpPr>
          <p:sp>
            <p:nvSpPr>
              <p:cNvPr id="3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 name="组合 3"/>
          <p:cNvGrpSpPr/>
          <p:nvPr/>
        </p:nvGrpSpPr>
        <p:grpSpPr>
          <a:xfrm>
            <a:off x="5660412" y="1867172"/>
            <a:ext cx="812821" cy="812821"/>
            <a:chOff x="5660411" y="1867171"/>
            <a:chExt cx="812821" cy="812821"/>
          </a:xfrm>
        </p:grpSpPr>
        <p:sp>
          <p:nvSpPr>
            <p:cNvPr id="19" name="椭圆 18"/>
            <p:cNvSpPr/>
            <p:nvPr/>
          </p:nvSpPr>
          <p:spPr>
            <a:xfrm>
              <a:off x="5660411"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9" name="Group 18"/>
            <p:cNvGrpSpPr>
              <a:grpSpLocks noChangeAspect="1"/>
            </p:cNvGrpSpPr>
            <p:nvPr/>
          </p:nvGrpSpPr>
          <p:grpSpPr bwMode="auto">
            <a:xfrm>
              <a:off x="5856846" y="2071730"/>
              <a:ext cx="419948" cy="391314"/>
              <a:chOff x="3802" y="2858"/>
              <a:chExt cx="616" cy="574"/>
            </a:xfrm>
            <a:solidFill>
              <a:srgbClr val="E87071"/>
            </a:solidFill>
          </p:grpSpPr>
          <p:sp>
            <p:nvSpPr>
              <p:cNvPr id="4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 name="组合 4"/>
          <p:cNvGrpSpPr/>
          <p:nvPr/>
        </p:nvGrpSpPr>
        <p:grpSpPr>
          <a:xfrm>
            <a:off x="7824987" y="1867172"/>
            <a:ext cx="812821" cy="812821"/>
            <a:chOff x="7824986" y="1867171"/>
            <a:chExt cx="812821" cy="812821"/>
          </a:xfrm>
        </p:grpSpPr>
        <p:sp>
          <p:nvSpPr>
            <p:cNvPr id="14" name="椭圆 13"/>
            <p:cNvSpPr/>
            <p:nvPr/>
          </p:nvSpPr>
          <p:spPr>
            <a:xfrm>
              <a:off x="7824986"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5" name="Group 26"/>
            <p:cNvGrpSpPr>
              <a:grpSpLocks noChangeAspect="1"/>
            </p:cNvGrpSpPr>
            <p:nvPr/>
          </p:nvGrpSpPr>
          <p:grpSpPr bwMode="auto">
            <a:xfrm>
              <a:off x="7959675" y="2193629"/>
              <a:ext cx="543441" cy="269415"/>
              <a:chOff x="5676" y="2597"/>
              <a:chExt cx="1061" cy="526"/>
            </a:xfrm>
            <a:solidFill>
              <a:srgbClr val="00AF92"/>
            </a:solidFill>
          </p:grpSpPr>
          <p:sp>
            <p:nvSpPr>
              <p:cNvPr id="46"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 name="组合 5"/>
          <p:cNvGrpSpPr/>
          <p:nvPr/>
        </p:nvGrpSpPr>
        <p:grpSpPr>
          <a:xfrm>
            <a:off x="9989564" y="1867172"/>
            <a:ext cx="812821" cy="812821"/>
            <a:chOff x="9989563" y="1867171"/>
            <a:chExt cx="812821" cy="812821"/>
          </a:xfrm>
        </p:grpSpPr>
        <p:sp>
          <p:nvSpPr>
            <p:cNvPr id="9" name="椭圆 8"/>
            <p:cNvSpPr/>
            <p:nvPr/>
          </p:nvSpPr>
          <p:spPr>
            <a:xfrm>
              <a:off x="9989563"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Freeform 108"/>
            <p:cNvSpPr>
              <a:spLocks noEditPoints="1"/>
            </p:cNvSpPr>
            <p:nvPr/>
          </p:nvSpPr>
          <p:spPr bwMode="auto">
            <a:xfrm>
              <a:off x="10191038" y="2076203"/>
              <a:ext cx="409871" cy="411346"/>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67" name="文本框 101"/>
          <p:cNvSpPr txBox="1"/>
          <p:nvPr/>
        </p:nvSpPr>
        <p:spPr>
          <a:xfrm>
            <a:off x="1250132" y="2810897"/>
            <a:ext cx="976069" cy="523341"/>
          </a:xfrm>
          <a:prstGeom prst="rect">
            <a:avLst/>
          </a:prstGeom>
          <a:noFill/>
        </p:spPr>
        <p:txBody>
          <a:bodyPr wrap="square" rtlCol="0">
            <a:spAutoFit/>
          </a:bodyPr>
          <a:lstStyle/>
          <a:p>
            <a:pPr algn="ctr"/>
            <a:r>
              <a:rPr lang="en-US" altLang="zh-CN" sz="2800" dirty="0">
                <a:solidFill>
                  <a:srgbClr val="FFB850"/>
                </a:solidFill>
                <a:latin typeface="Impact" panose="020B0806030902050204" pitchFamily="34" charset="0"/>
              </a:rPr>
              <a:t>01</a:t>
            </a:r>
            <a:endParaRPr lang="zh-CN" altLang="en-US" sz="2800" dirty="0">
              <a:solidFill>
                <a:srgbClr val="FFB850"/>
              </a:solidFill>
              <a:latin typeface="Impact" panose="020B0806030902050204" pitchFamily="34" charset="0"/>
            </a:endParaRPr>
          </a:p>
        </p:txBody>
      </p:sp>
      <p:sp>
        <p:nvSpPr>
          <p:cNvPr id="68" name="文本框 102"/>
          <p:cNvSpPr txBox="1"/>
          <p:nvPr/>
        </p:nvSpPr>
        <p:spPr>
          <a:xfrm>
            <a:off x="3379095" y="2810897"/>
            <a:ext cx="976069" cy="523341"/>
          </a:xfrm>
          <a:prstGeom prst="rect">
            <a:avLst/>
          </a:prstGeom>
          <a:noFill/>
        </p:spPr>
        <p:txBody>
          <a:bodyPr wrap="square" rtlCol="0">
            <a:spAutoFit/>
          </a:bodyPr>
          <a:lstStyle/>
          <a:p>
            <a:pPr algn="ctr"/>
            <a:r>
              <a:rPr lang="en-US" altLang="zh-CN" sz="2800" dirty="0">
                <a:solidFill>
                  <a:srgbClr val="01ACBE"/>
                </a:solidFill>
                <a:latin typeface="Impact" panose="020B0806030902050204" pitchFamily="34" charset="0"/>
              </a:rPr>
              <a:t>02</a:t>
            </a:r>
            <a:endParaRPr lang="zh-CN" altLang="en-US" sz="2800" dirty="0">
              <a:solidFill>
                <a:srgbClr val="01ACBE"/>
              </a:solidFill>
              <a:latin typeface="Impact" panose="020B0806030902050204" pitchFamily="34" charset="0"/>
            </a:endParaRPr>
          </a:p>
        </p:txBody>
      </p:sp>
      <p:sp>
        <p:nvSpPr>
          <p:cNvPr id="69" name="文本框 103"/>
          <p:cNvSpPr txBox="1"/>
          <p:nvPr/>
        </p:nvSpPr>
        <p:spPr>
          <a:xfrm>
            <a:off x="5508058" y="2810897"/>
            <a:ext cx="976069" cy="523341"/>
          </a:xfrm>
          <a:prstGeom prst="rect">
            <a:avLst/>
          </a:prstGeom>
          <a:noFill/>
        </p:spPr>
        <p:txBody>
          <a:bodyPr wrap="square" rtlCol="0">
            <a:spAutoFit/>
          </a:bodyPr>
          <a:lstStyle/>
          <a:p>
            <a:pPr algn="ctr"/>
            <a:r>
              <a:rPr lang="en-US" altLang="zh-CN" sz="2800" dirty="0">
                <a:solidFill>
                  <a:srgbClr val="E87071"/>
                </a:solidFill>
                <a:latin typeface="Impact" panose="020B0806030902050204" pitchFamily="34" charset="0"/>
              </a:rPr>
              <a:t>03</a:t>
            </a:r>
            <a:endParaRPr lang="zh-CN" altLang="en-US" sz="2800" dirty="0">
              <a:solidFill>
                <a:srgbClr val="E87071"/>
              </a:solidFill>
              <a:latin typeface="Impact" panose="020B0806030902050204" pitchFamily="34" charset="0"/>
            </a:endParaRPr>
          </a:p>
        </p:txBody>
      </p:sp>
      <p:sp>
        <p:nvSpPr>
          <p:cNvPr id="70" name="文本框 104"/>
          <p:cNvSpPr txBox="1"/>
          <p:nvPr/>
        </p:nvSpPr>
        <p:spPr>
          <a:xfrm>
            <a:off x="7750269" y="2810897"/>
            <a:ext cx="976069" cy="523341"/>
          </a:xfrm>
          <a:prstGeom prst="rect">
            <a:avLst/>
          </a:prstGeom>
          <a:noFill/>
        </p:spPr>
        <p:txBody>
          <a:bodyPr wrap="square" rtlCol="0">
            <a:spAutoFit/>
          </a:bodyPr>
          <a:lstStyle/>
          <a:p>
            <a:pPr algn="ctr"/>
            <a:r>
              <a:rPr lang="en-US" altLang="zh-CN" sz="2800" dirty="0">
                <a:solidFill>
                  <a:srgbClr val="00AF92"/>
                </a:solidFill>
                <a:latin typeface="Impact" panose="020B0806030902050204" pitchFamily="34" charset="0"/>
              </a:rPr>
              <a:t>04</a:t>
            </a:r>
            <a:endParaRPr lang="zh-CN" altLang="en-US" sz="2800" dirty="0">
              <a:solidFill>
                <a:srgbClr val="00AF92"/>
              </a:solidFill>
              <a:latin typeface="Impact" panose="020B0806030902050204" pitchFamily="34" charset="0"/>
            </a:endParaRPr>
          </a:p>
        </p:txBody>
      </p:sp>
      <p:sp>
        <p:nvSpPr>
          <p:cNvPr id="71" name="文本框 105"/>
          <p:cNvSpPr txBox="1"/>
          <p:nvPr/>
        </p:nvSpPr>
        <p:spPr>
          <a:xfrm>
            <a:off x="9902247" y="2810897"/>
            <a:ext cx="976069" cy="523341"/>
          </a:xfrm>
          <a:prstGeom prst="rect">
            <a:avLst/>
          </a:prstGeom>
          <a:noFill/>
        </p:spPr>
        <p:txBody>
          <a:bodyPr wrap="square" rtlCol="0">
            <a:spAutoFit/>
          </a:bodyPr>
          <a:lstStyle/>
          <a:p>
            <a:pPr algn="ctr"/>
            <a:r>
              <a:rPr lang="en-US" altLang="zh-CN" sz="2800" dirty="0">
                <a:solidFill>
                  <a:srgbClr val="663A77"/>
                </a:solidFill>
                <a:latin typeface="Impact" panose="020B0806030902050204" pitchFamily="34" charset="0"/>
              </a:rPr>
              <a:t>05</a:t>
            </a:r>
            <a:endParaRPr lang="zh-CN" altLang="en-US" sz="2800" dirty="0">
              <a:solidFill>
                <a:srgbClr val="663A77"/>
              </a:solidFill>
              <a:latin typeface="Impact" panose="020B0806030902050204" pitchFamily="34" charset="0"/>
            </a:endParaRPr>
          </a:p>
        </p:txBody>
      </p:sp>
      <p:sp>
        <p:nvSpPr>
          <p:cNvPr id="72" name="文本框 32"/>
          <p:cNvSpPr txBox="1"/>
          <p:nvPr/>
        </p:nvSpPr>
        <p:spPr>
          <a:xfrm>
            <a:off x="1107704" y="4361528"/>
            <a:ext cx="1290092" cy="369332"/>
          </a:xfrm>
          <a:prstGeom prst="rect">
            <a:avLst/>
          </a:prstGeom>
          <a:noFill/>
        </p:spPr>
        <p:txBody>
          <a:bodyPr wrap="square" rtlCol="0">
            <a:spAutoFit/>
          </a:bodyPr>
          <a:lstStyle/>
          <a:p>
            <a:pPr algn="ctr"/>
            <a:r>
              <a:rPr lang="zh-CN" altLang="en-US" sz="1800" dirty="0">
                <a:solidFill>
                  <a:srgbClr val="FF9A05"/>
                </a:solidFill>
                <a:latin typeface="微软雅黑" panose="020B0503020204020204" charset="-122"/>
                <a:ea typeface="微软雅黑" panose="020B0503020204020204" charset="-122"/>
              </a:rPr>
              <a:t>添加标题</a:t>
            </a:r>
          </a:p>
        </p:txBody>
      </p:sp>
      <p:sp>
        <p:nvSpPr>
          <p:cNvPr id="73" name="文本框 32"/>
          <p:cNvSpPr txBox="1"/>
          <p:nvPr/>
        </p:nvSpPr>
        <p:spPr>
          <a:xfrm>
            <a:off x="3274194" y="4361528"/>
            <a:ext cx="1290092" cy="369332"/>
          </a:xfrm>
          <a:prstGeom prst="rect">
            <a:avLst/>
          </a:prstGeom>
          <a:noFill/>
        </p:spPr>
        <p:txBody>
          <a:bodyPr wrap="square" rtlCol="0">
            <a:spAutoFit/>
          </a:bodyPr>
          <a:lstStyle/>
          <a:p>
            <a:pPr algn="ctr"/>
            <a:r>
              <a:rPr lang="zh-CN" altLang="en-US" sz="1800" dirty="0">
                <a:solidFill>
                  <a:schemeClr val="accent5"/>
                </a:solidFill>
                <a:latin typeface="微软雅黑" panose="020B0503020204020204" charset="-122"/>
                <a:ea typeface="微软雅黑" panose="020B0503020204020204" charset="-122"/>
              </a:rPr>
              <a:t>添加标题</a:t>
            </a:r>
          </a:p>
        </p:txBody>
      </p:sp>
      <p:sp>
        <p:nvSpPr>
          <p:cNvPr id="74" name="文本框 32"/>
          <p:cNvSpPr txBox="1"/>
          <p:nvPr/>
        </p:nvSpPr>
        <p:spPr>
          <a:xfrm>
            <a:off x="5440684" y="4361528"/>
            <a:ext cx="1290092" cy="369332"/>
          </a:xfrm>
          <a:prstGeom prst="rect">
            <a:avLst/>
          </a:prstGeom>
          <a:noFill/>
        </p:spPr>
        <p:txBody>
          <a:bodyPr wrap="square" rtlCol="0">
            <a:spAutoFit/>
          </a:bodyPr>
          <a:lstStyle/>
          <a:p>
            <a:pPr algn="ctr"/>
            <a:r>
              <a:rPr lang="zh-CN" altLang="en-US" sz="1800" dirty="0">
                <a:solidFill>
                  <a:srgbClr val="FF8989"/>
                </a:solidFill>
                <a:latin typeface="微软雅黑" panose="020B0503020204020204" charset="-122"/>
                <a:ea typeface="微软雅黑" panose="020B0503020204020204" charset="-122"/>
              </a:rPr>
              <a:t>添加标题</a:t>
            </a:r>
          </a:p>
        </p:txBody>
      </p:sp>
      <p:sp>
        <p:nvSpPr>
          <p:cNvPr id="75" name="文本框 32"/>
          <p:cNvSpPr txBox="1"/>
          <p:nvPr/>
        </p:nvSpPr>
        <p:spPr>
          <a:xfrm>
            <a:off x="7607175" y="4361528"/>
            <a:ext cx="1290092" cy="369332"/>
          </a:xfrm>
          <a:prstGeom prst="rect">
            <a:avLst/>
          </a:prstGeom>
          <a:noFill/>
        </p:spPr>
        <p:txBody>
          <a:bodyPr wrap="square" rtlCol="0">
            <a:spAutoFit/>
          </a:bodyPr>
          <a:lstStyle/>
          <a:p>
            <a:pPr algn="ctr"/>
            <a:r>
              <a:rPr lang="zh-CN" altLang="en-US" sz="1800" dirty="0">
                <a:solidFill>
                  <a:srgbClr val="1EB28B"/>
                </a:solidFill>
                <a:latin typeface="微软雅黑" panose="020B0503020204020204" charset="-122"/>
                <a:ea typeface="微软雅黑" panose="020B0503020204020204" charset="-122"/>
              </a:rPr>
              <a:t>添加标题</a:t>
            </a:r>
          </a:p>
        </p:txBody>
      </p:sp>
      <p:sp>
        <p:nvSpPr>
          <p:cNvPr id="76" name="文本框 32"/>
          <p:cNvSpPr txBox="1"/>
          <p:nvPr/>
        </p:nvSpPr>
        <p:spPr>
          <a:xfrm>
            <a:off x="9773666" y="4350654"/>
            <a:ext cx="1290092" cy="369332"/>
          </a:xfrm>
          <a:prstGeom prst="rect">
            <a:avLst/>
          </a:prstGeom>
          <a:noFill/>
        </p:spPr>
        <p:txBody>
          <a:bodyPr wrap="square" rtlCol="0">
            <a:spAutoFit/>
          </a:bodyPr>
          <a:lstStyle/>
          <a:p>
            <a:pPr algn="ctr"/>
            <a:r>
              <a:rPr lang="zh-CN" altLang="en-US" sz="1800" dirty="0">
                <a:solidFill>
                  <a:srgbClr val="7030A0"/>
                </a:solidFill>
                <a:latin typeface="微软雅黑" panose="020B0503020204020204" charset="-122"/>
                <a:ea typeface="微软雅黑" panose="020B0503020204020204" charset="-122"/>
              </a:rPr>
              <a:t>添加标题</a:t>
            </a:r>
          </a:p>
        </p:txBody>
      </p:sp>
      <p:sp>
        <p:nvSpPr>
          <p:cNvPr id="77" name="文本框 23"/>
          <p:cNvSpPr txBox="1"/>
          <p:nvPr/>
        </p:nvSpPr>
        <p:spPr>
          <a:xfrm>
            <a:off x="1044149" y="4873437"/>
            <a:ext cx="1450658"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79" name="文本框 23"/>
          <p:cNvSpPr txBox="1"/>
          <p:nvPr/>
        </p:nvSpPr>
        <p:spPr>
          <a:xfrm>
            <a:off x="3194027" y="4873437"/>
            <a:ext cx="1450658"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80" name="文本框 23"/>
          <p:cNvSpPr txBox="1"/>
          <p:nvPr/>
        </p:nvSpPr>
        <p:spPr>
          <a:xfrm>
            <a:off x="5398417" y="4873437"/>
            <a:ext cx="1450658"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81" name="文本框 23"/>
          <p:cNvSpPr txBox="1"/>
          <p:nvPr/>
        </p:nvSpPr>
        <p:spPr>
          <a:xfrm>
            <a:off x="7512975" y="4873437"/>
            <a:ext cx="1450658"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
        <p:nvSpPr>
          <p:cNvPr id="82" name="文本框 23"/>
          <p:cNvSpPr txBox="1"/>
          <p:nvPr/>
        </p:nvSpPr>
        <p:spPr>
          <a:xfrm>
            <a:off x="9670645" y="4873437"/>
            <a:ext cx="1450658" cy="1292662"/>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点击添加文字说明详情介绍点击添加文字说明详情介绍点击添加文字文字说明详情介绍</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900" decel="100000" fill="hold"/>
                                        <p:tgtEl>
                                          <p:spTgt spid="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1" presetClass="entr" presetSubtype="1"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heel(1)">
                                      <p:cBhvr>
                                        <p:cTn id="38" dur="1000"/>
                                        <p:tgtEl>
                                          <p:spTgt spid="2"/>
                                        </p:tgtEl>
                                      </p:cBhvr>
                                    </p:animEffect>
                                  </p:childTnLst>
                                </p:cTn>
                              </p:par>
                              <p:par>
                                <p:cTn id="39" presetID="21" presetClass="entr" presetSubtype="1" fill="hold" nodeType="withEffect">
                                  <p:stCondLst>
                                    <p:cond delay="25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1000"/>
                                        <p:tgtEl>
                                          <p:spTgt spid="3"/>
                                        </p:tgtEl>
                                      </p:cBhvr>
                                    </p:animEffect>
                                  </p:childTnLst>
                                </p:cTn>
                              </p:par>
                              <p:par>
                                <p:cTn id="42" presetID="21" presetClass="entr" presetSubtype="1" fill="hold" nodeType="withEffect">
                                  <p:stCondLst>
                                    <p:cond delay="500"/>
                                  </p:stCondLst>
                                  <p:childTnLst>
                                    <p:set>
                                      <p:cBhvr>
                                        <p:cTn id="43" dur="1" fill="hold">
                                          <p:stCondLst>
                                            <p:cond delay="0"/>
                                          </p:stCondLst>
                                        </p:cTn>
                                        <p:tgtEl>
                                          <p:spTgt spid="4"/>
                                        </p:tgtEl>
                                        <p:attrNameLst>
                                          <p:attrName>style.visibility</p:attrName>
                                        </p:attrNameLst>
                                      </p:cBhvr>
                                      <p:to>
                                        <p:strVal val="visible"/>
                                      </p:to>
                                    </p:set>
                                    <p:animEffect transition="in" filter="wheel(1)">
                                      <p:cBhvr>
                                        <p:cTn id="44" dur="1000"/>
                                        <p:tgtEl>
                                          <p:spTgt spid="4"/>
                                        </p:tgtEl>
                                      </p:cBhvr>
                                    </p:animEffect>
                                  </p:childTnLst>
                                </p:cTn>
                              </p:par>
                              <p:par>
                                <p:cTn id="45" presetID="21" presetClass="entr" presetSubtype="1" fill="hold" nodeType="withEffect">
                                  <p:stCondLst>
                                    <p:cond delay="75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1000"/>
                                        <p:tgtEl>
                                          <p:spTgt spid="5"/>
                                        </p:tgtEl>
                                      </p:cBhvr>
                                    </p:animEffect>
                                  </p:childTnLst>
                                </p:cTn>
                              </p:par>
                              <p:par>
                                <p:cTn id="48" presetID="21" presetClass="entr" presetSubtype="1" fill="hold" nodeType="withEffect">
                                  <p:stCondLst>
                                    <p:cond delay="1000"/>
                                  </p:stCondLst>
                                  <p:childTnLst>
                                    <p:set>
                                      <p:cBhvr>
                                        <p:cTn id="49" dur="1" fill="hold">
                                          <p:stCondLst>
                                            <p:cond delay="0"/>
                                          </p:stCondLst>
                                        </p:cTn>
                                        <p:tgtEl>
                                          <p:spTgt spid="6"/>
                                        </p:tgtEl>
                                        <p:attrNameLst>
                                          <p:attrName>style.visibility</p:attrName>
                                        </p:attrNameLst>
                                      </p:cBhvr>
                                      <p:to>
                                        <p:strVal val="visible"/>
                                      </p:to>
                                    </p:set>
                                    <p:animEffect transition="in" filter="wheel(1)">
                                      <p:cBhvr>
                                        <p:cTn id="50" dur="1000"/>
                                        <p:tgtEl>
                                          <p:spTgt spid="6"/>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randombar(horizontal)">
                                      <p:cBhvr>
                                        <p:cTn id="54" dur="500"/>
                                        <p:tgtEl>
                                          <p:spTgt spid="67"/>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randombar(horizontal)">
                                      <p:cBhvr>
                                        <p:cTn id="57" dur="500"/>
                                        <p:tgtEl>
                                          <p:spTgt spid="68"/>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randombar(horizontal)">
                                      <p:cBhvr>
                                        <p:cTn id="60" dur="500"/>
                                        <p:tgtEl>
                                          <p:spTgt spid="6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randombar(horizontal)">
                                      <p:cBhvr>
                                        <p:cTn id="63" dur="500"/>
                                        <p:tgtEl>
                                          <p:spTgt spid="7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randombar(horizontal)">
                                      <p:cBhvr>
                                        <p:cTn id="66" dur="500"/>
                                        <p:tgtEl>
                                          <p:spTgt spid="71"/>
                                        </p:tgtEl>
                                      </p:cBhvr>
                                    </p:animEffect>
                                  </p:childTnLst>
                                </p:cTn>
                              </p:par>
                            </p:childTnLst>
                          </p:cTn>
                        </p:par>
                        <p:par>
                          <p:cTn id="67" fill="hold">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anim calcmode="lin" valueType="num">
                                      <p:cBhvr>
                                        <p:cTn id="71" dur="500" fill="hold"/>
                                        <p:tgtEl>
                                          <p:spTgt spid="72"/>
                                        </p:tgtEl>
                                        <p:attrNameLst>
                                          <p:attrName>ppt_x</p:attrName>
                                        </p:attrNameLst>
                                      </p:cBhvr>
                                      <p:tavLst>
                                        <p:tav tm="0">
                                          <p:val>
                                            <p:strVal val="#ppt_x"/>
                                          </p:val>
                                        </p:tav>
                                        <p:tav tm="100000">
                                          <p:val>
                                            <p:strVal val="#ppt_x"/>
                                          </p:val>
                                        </p:tav>
                                      </p:tavLst>
                                    </p:anim>
                                    <p:anim calcmode="lin" valueType="num">
                                      <p:cBhvr>
                                        <p:cTn id="72" dur="500" fill="hold"/>
                                        <p:tgtEl>
                                          <p:spTgt spid="72"/>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42" presetClass="entr" presetSubtype="0" fill="hold" grpId="0" nodeType="after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500"/>
                                        <p:tgtEl>
                                          <p:spTgt spid="73"/>
                                        </p:tgtEl>
                                      </p:cBhvr>
                                    </p:animEffect>
                                    <p:anim calcmode="lin" valueType="num">
                                      <p:cBhvr>
                                        <p:cTn id="77" dur="500" fill="hold"/>
                                        <p:tgtEl>
                                          <p:spTgt spid="73"/>
                                        </p:tgtEl>
                                        <p:attrNameLst>
                                          <p:attrName>ppt_x</p:attrName>
                                        </p:attrNameLst>
                                      </p:cBhvr>
                                      <p:tavLst>
                                        <p:tav tm="0">
                                          <p:val>
                                            <p:strVal val="#ppt_x"/>
                                          </p:val>
                                        </p:tav>
                                        <p:tav tm="100000">
                                          <p:val>
                                            <p:strVal val="#ppt_x"/>
                                          </p:val>
                                        </p:tav>
                                      </p:tavLst>
                                    </p:anim>
                                    <p:anim calcmode="lin" valueType="num">
                                      <p:cBhvr>
                                        <p:cTn id="78" dur="500" fill="hold"/>
                                        <p:tgtEl>
                                          <p:spTgt spid="73"/>
                                        </p:tgtEl>
                                        <p:attrNameLst>
                                          <p:attrName>ppt_y</p:attrName>
                                        </p:attrNameLst>
                                      </p:cBhvr>
                                      <p:tavLst>
                                        <p:tav tm="0">
                                          <p:val>
                                            <p:strVal val="#ppt_y+.1"/>
                                          </p:val>
                                        </p:tav>
                                        <p:tav tm="100000">
                                          <p:val>
                                            <p:strVal val="#ppt_y"/>
                                          </p:val>
                                        </p:tav>
                                      </p:tavLst>
                                    </p:anim>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4500"/>
                            </p:stCondLst>
                            <p:childTnLst>
                              <p:par>
                                <p:cTn id="92" presetID="42" presetClass="entr" presetSubtype="0" fill="hold" grpId="0"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anim calcmode="lin" valueType="num">
                                      <p:cBhvr>
                                        <p:cTn id="95" dur="500" fill="hold"/>
                                        <p:tgtEl>
                                          <p:spTgt spid="76"/>
                                        </p:tgtEl>
                                        <p:attrNameLst>
                                          <p:attrName>ppt_x</p:attrName>
                                        </p:attrNameLst>
                                      </p:cBhvr>
                                      <p:tavLst>
                                        <p:tav tm="0">
                                          <p:val>
                                            <p:strVal val="#ppt_x"/>
                                          </p:val>
                                        </p:tav>
                                        <p:tav tm="100000">
                                          <p:val>
                                            <p:strVal val="#ppt_x"/>
                                          </p:val>
                                        </p:tav>
                                      </p:tavLst>
                                    </p:anim>
                                    <p:anim calcmode="lin" valueType="num">
                                      <p:cBhvr>
                                        <p:cTn id="96" dur="500" fill="hold"/>
                                        <p:tgtEl>
                                          <p:spTgt spid="76"/>
                                        </p:tgtEl>
                                        <p:attrNameLst>
                                          <p:attrName>ppt_y</p:attrName>
                                        </p:attrNameLst>
                                      </p:cBhvr>
                                      <p:tavLst>
                                        <p:tav tm="0">
                                          <p:val>
                                            <p:strVal val="#ppt_y+.1"/>
                                          </p:val>
                                        </p:tav>
                                        <p:tav tm="100000">
                                          <p:val>
                                            <p:strVal val="#ppt_y"/>
                                          </p:val>
                                        </p:tav>
                                      </p:tavLst>
                                    </p:anim>
                                  </p:childTnLst>
                                </p:cTn>
                              </p:par>
                            </p:childTnLst>
                          </p:cTn>
                        </p:par>
                        <p:par>
                          <p:cTn id="97" fill="hold">
                            <p:stCondLst>
                              <p:cond delay="5000"/>
                            </p:stCondLst>
                            <p:childTnLst>
                              <p:par>
                                <p:cTn id="98" presetID="22" presetClass="entr" presetSubtype="1"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wipe(up)">
                                      <p:cBhvr>
                                        <p:cTn id="100" dur="500"/>
                                        <p:tgtEl>
                                          <p:spTgt spid="77"/>
                                        </p:tgtEl>
                                      </p:cBhvr>
                                    </p:animEffect>
                                  </p:childTnLst>
                                </p:cTn>
                              </p:par>
                            </p:childTnLst>
                          </p:cTn>
                        </p:par>
                        <p:par>
                          <p:cTn id="101" fill="hold">
                            <p:stCondLst>
                              <p:cond delay="5500"/>
                            </p:stCondLst>
                            <p:childTnLst>
                              <p:par>
                                <p:cTn id="102" presetID="22" presetClass="entr" presetSubtype="1" fill="hold" grpId="0" nodeType="after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wipe(up)">
                                      <p:cBhvr>
                                        <p:cTn id="104" dur="500"/>
                                        <p:tgtEl>
                                          <p:spTgt spid="79"/>
                                        </p:tgtEl>
                                      </p:cBhvr>
                                    </p:animEffect>
                                  </p:childTnLst>
                                </p:cTn>
                              </p:par>
                            </p:childTnLst>
                          </p:cTn>
                        </p:par>
                        <p:par>
                          <p:cTn id="105" fill="hold">
                            <p:stCondLst>
                              <p:cond delay="6000"/>
                            </p:stCondLst>
                            <p:childTnLst>
                              <p:par>
                                <p:cTn id="106" presetID="22" presetClass="entr" presetSubtype="1" fill="hold" grpId="0" nodeType="after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up)">
                                      <p:cBhvr>
                                        <p:cTn id="108" dur="500"/>
                                        <p:tgtEl>
                                          <p:spTgt spid="80"/>
                                        </p:tgtEl>
                                      </p:cBhvr>
                                    </p:animEffect>
                                  </p:childTnLst>
                                </p:cTn>
                              </p:par>
                            </p:childTnLst>
                          </p:cTn>
                        </p:par>
                        <p:par>
                          <p:cTn id="109" fill="hold">
                            <p:stCondLst>
                              <p:cond delay="6500"/>
                            </p:stCondLst>
                            <p:childTnLst>
                              <p:par>
                                <p:cTn id="110" presetID="22" presetClass="entr" presetSubtype="1" fill="hold" grpId="0" nodeType="after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wipe(up)">
                                      <p:cBhvr>
                                        <p:cTn id="112" dur="500"/>
                                        <p:tgtEl>
                                          <p:spTgt spid="81"/>
                                        </p:tgtEl>
                                      </p:cBhvr>
                                    </p:animEffect>
                                  </p:childTnLst>
                                </p:cTn>
                              </p:par>
                            </p:childTnLst>
                          </p:cTn>
                        </p:par>
                        <p:par>
                          <p:cTn id="113" fill="hold">
                            <p:stCondLst>
                              <p:cond delay="7000"/>
                            </p:stCondLst>
                            <p:childTnLst>
                              <p:par>
                                <p:cTn id="114" presetID="22" presetClass="entr" presetSubtype="1"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wipe(up)">
                                      <p:cBhvr>
                                        <p:cTn id="11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7" grpId="0"/>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组合 102"/>
          <p:cNvGrpSpPr/>
          <p:nvPr/>
        </p:nvGrpSpPr>
        <p:grpSpPr>
          <a:xfrm>
            <a:off x="1505959" y="1413570"/>
            <a:ext cx="2183252" cy="2720242"/>
            <a:chOff x="1645875" y="1485578"/>
            <a:chExt cx="2183252" cy="2720242"/>
          </a:xfrm>
        </p:grpSpPr>
        <p:grpSp>
          <p:nvGrpSpPr>
            <p:cNvPr id="3" name="组合 2"/>
            <p:cNvGrpSpPr/>
            <p:nvPr/>
          </p:nvGrpSpPr>
          <p:grpSpPr>
            <a:xfrm>
              <a:off x="1645875" y="1485578"/>
              <a:ext cx="2183252" cy="2720242"/>
              <a:chOff x="7380501" y="2927403"/>
              <a:chExt cx="2311884" cy="2880513"/>
            </a:xfrm>
          </p:grpSpPr>
          <p:sp>
            <p:nvSpPr>
              <p:cNvPr id="16"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Group 8"/>
            <p:cNvGrpSpPr>
              <a:grpSpLocks noChangeAspect="1"/>
            </p:cNvGrpSpPr>
            <p:nvPr/>
          </p:nvGrpSpPr>
          <p:grpSpPr bwMode="auto">
            <a:xfrm>
              <a:off x="2062758" y="2033910"/>
              <a:ext cx="590394" cy="646911"/>
              <a:chOff x="3437" y="2282"/>
              <a:chExt cx="679" cy="744"/>
            </a:xfrm>
            <a:solidFill>
              <a:srgbClr val="FFB850"/>
            </a:solidFill>
          </p:grpSpPr>
          <p:sp>
            <p:nvSpPr>
              <p:cNvPr id="2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2" name="组合 101"/>
          <p:cNvGrpSpPr/>
          <p:nvPr/>
        </p:nvGrpSpPr>
        <p:grpSpPr>
          <a:xfrm>
            <a:off x="3954231" y="1413570"/>
            <a:ext cx="2183252" cy="2720242"/>
            <a:chOff x="3819745" y="1485578"/>
            <a:chExt cx="2183252" cy="2720242"/>
          </a:xfrm>
        </p:grpSpPr>
        <p:grpSp>
          <p:nvGrpSpPr>
            <p:cNvPr id="4" name="组合 3"/>
            <p:cNvGrpSpPr/>
            <p:nvPr/>
          </p:nvGrpSpPr>
          <p:grpSpPr>
            <a:xfrm>
              <a:off x="3819745" y="1485578"/>
              <a:ext cx="2183252" cy="2720242"/>
              <a:chOff x="7380501" y="2927403"/>
              <a:chExt cx="2311884" cy="2880513"/>
            </a:xfrm>
          </p:grpSpPr>
          <p:sp>
            <p:nvSpPr>
              <p:cNvPr id="13"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Group 13"/>
            <p:cNvGrpSpPr>
              <a:grpSpLocks noChangeAspect="1"/>
            </p:cNvGrpSpPr>
            <p:nvPr/>
          </p:nvGrpSpPr>
          <p:grpSpPr bwMode="auto">
            <a:xfrm>
              <a:off x="4295006" y="2029465"/>
              <a:ext cx="647408" cy="655050"/>
              <a:chOff x="2426" y="2781"/>
              <a:chExt cx="593" cy="600"/>
            </a:xfrm>
            <a:solidFill>
              <a:srgbClr val="01ACBE"/>
            </a:solidFill>
          </p:grpSpPr>
          <p:sp>
            <p:nvSpPr>
              <p:cNvPr id="2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1" name="组合 100"/>
          <p:cNvGrpSpPr/>
          <p:nvPr/>
        </p:nvGrpSpPr>
        <p:grpSpPr>
          <a:xfrm>
            <a:off x="6504242" y="1413570"/>
            <a:ext cx="2183252" cy="2720242"/>
            <a:chOff x="5993615" y="1485578"/>
            <a:chExt cx="2183252" cy="2720242"/>
          </a:xfrm>
        </p:grpSpPr>
        <p:grpSp>
          <p:nvGrpSpPr>
            <p:cNvPr id="5" name="组合 4"/>
            <p:cNvGrpSpPr/>
            <p:nvPr/>
          </p:nvGrpSpPr>
          <p:grpSpPr>
            <a:xfrm>
              <a:off x="5993615" y="1485578"/>
              <a:ext cx="2183252" cy="2720242"/>
              <a:chOff x="7380501" y="2927403"/>
              <a:chExt cx="2311884" cy="2880513"/>
            </a:xfrm>
          </p:grpSpPr>
          <p:sp>
            <p:nvSpPr>
              <p:cNvPr id="10"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Group 18"/>
            <p:cNvGrpSpPr>
              <a:grpSpLocks noChangeAspect="1"/>
            </p:cNvGrpSpPr>
            <p:nvPr/>
          </p:nvGrpSpPr>
          <p:grpSpPr bwMode="auto">
            <a:xfrm>
              <a:off x="6455246" y="2044969"/>
              <a:ext cx="672520" cy="626665"/>
              <a:chOff x="3802" y="2858"/>
              <a:chExt cx="616" cy="574"/>
            </a:xfrm>
            <a:solidFill>
              <a:srgbClr val="E87071"/>
            </a:solidFill>
          </p:grpSpPr>
          <p:sp>
            <p:nvSpPr>
              <p:cNvPr id="2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0" name="组合 99"/>
          <p:cNvGrpSpPr/>
          <p:nvPr/>
        </p:nvGrpSpPr>
        <p:grpSpPr>
          <a:xfrm>
            <a:off x="9096530" y="1413570"/>
            <a:ext cx="2183252" cy="2720242"/>
            <a:chOff x="8759502" y="1485578"/>
            <a:chExt cx="2183252" cy="2720242"/>
          </a:xfrm>
        </p:grpSpPr>
        <p:grpSp>
          <p:nvGrpSpPr>
            <p:cNvPr id="6" name="组合 5"/>
            <p:cNvGrpSpPr/>
            <p:nvPr/>
          </p:nvGrpSpPr>
          <p:grpSpPr>
            <a:xfrm>
              <a:off x="8759502" y="1485578"/>
              <a:ext cx="2183252" cy="2720242"/>
              <a:chOff x="7380501" y="2927403"/>
              <a:chExt cx="2311884" cy="2880513"/>
            </a:xfrm>
          </p:grpSpPr>
          <p:sp>
            <p:nvSpPr>
              <p:cNvPr id="7"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1" name="Group 26"/>
            <p:cNvGrpSpPr>
              <a:grpSpLocks noChangeAspect="1"/>
            </p:cNvGrpSpPr>
            <p:nvPr/>
          </p:nvGrpSpPr>
          <p:grpSpPr bwMode="auto">
            <a:xfrm>
              <a:off x="9129306" y="2151602"/>
              <a:ext cx="870285" cy="431452"/>
              <a:chOff x="5676" y="2597"/>
              <a:chExt cx="1061" cy="526"/>
            </a:xfrm>
            <a:solidFill>
              <a:srgbClr val="663A77"/>
            </a:solidFill>
          </p:grpSpPr>
          <p:sp>
            <p:nvSpPr>
              <p:cNvPr id="32"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1" name="组合 60"/>
          <p:cNvGrpSpPr/>
          <p:nvPr/>
        </p:nvGrpSpPr>
        <p:grpSpPr>
          <a:xfrm>
            <a:off x="8952514" y="3285778"/>
            <a:ext cx="1981330" cy="2921000"/>
            <a:chOff x="8952514" y="3285778"/>
            <a:chExt cx="1981330" cy="2921000"/>
          </a:xfrm>
        </p:grpSpPr>
        <p:sp>
          <p:nvSpPr>
            <p:cNvPr id="67" name="任意多边形 66"/>
            <p:cNvSpPr/>
            <p:nvPr/>
          </p:nvSpPr>
          <p:spPr>
            <a:xfrm>
              <a:off x="8952644" y="3285778"/>
              <a:ext cx="1981200" cy="2921000"/>
            </a:xfrm>
            <a:custGeom>
              <a:avLst/>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937260 h 2921000"/>
                <a:gd name="connsiteX4" fmla="*/ 1978660 w 1981200"/>
                <a:gd name="connsiteY4" fmla="*/ 937260 h 2921000"/>
                <a:gd name="connsiteX5" fmla="*/ 1978660 w 1981200"/>
                <a:gd name="connsiteY5" fmla="*/ 2079864 h 2921000"/>
                <a:gd name="connsiteX6" fmla="*/ 1981200 w 1981200"/>
                <a:gd name="connsiteY6" fmla="*/ 2079864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 name="connsiteX0-1" fmla="*/ 152414 w 1981200"/>
                <a:gd name="connsiteY0-2" fmla="*/ 0 h 2921000"/>
                <a:gd name="connsiteX1-3" fmla="*/ 1828786 w 1981200"/>
                <a:gd name="connsiteY1-4" fmla="*/ 0 h 2921000"/>
                <a:gd name="connsiteX2-5" fmla="*/ 1981200 w 1981200"/>
                <a:gd name="connsiteY2-6" fmla="*/ 152414 h 2921000"/>
                <a:gd name="connsiteX3-7" fmla="*/ 1981200 w 1981200"/>
                <a:gd name="connsiteY3-8" fmla="*/ 937260 h 2921000"/>
                <a:gd name="connsiteX4-9" fmla="*/ 1978660 w 1981200"/>
                <a:gd name="connsiteY4-10" fmla="*/ 2079864 h 2921000"/>
                <a:gd name="connsiteX5-11" fmla="*/ 1981200 w 1981200"/>
                <a:gd name="connsiteY5-12" fmla="*/ 2079864 h 2921000"/>
                <a:gd name="connsiteX6-13" fmla="*/ 1981200 w 1981200"/>
                <a:gd name="connsiteY6-14" fmla="*/ 2768586 h 2921000"/>
                <a:gd name="connsiteX7-15" fmla="*/ 1828786 w 1981200"/>
                <a:gd name="connsiteY7-16" fmla="*/ 2921000 h 2921000"/>
                <a:gd name="connsiteX8-17" fmla="*/ 152414 w 1981200"/>
                <a:gd name="connsiteY8-18" fmla="*/ 2921000 h 2921000"/>
                <a:gd name="connsiteX9-19" fmla="*/ 0 w 1981200"/>
                <a:gd name="connsiteY9-20" fmla="*/ 2768586 h 2921000"/>
                <a:gd name="connsiteX10-21" fmla="*/ 0 w 1981200"/>
                <a:gd name="connsiteY10-22" fmla="*/ 152414 h 2921000"/>
                <a:gd name="connsiteX11-23" fmla="*/ 152414 w 1981200"/>
                <a:gd name="connsiteY11-24" fmla="*/ 0 h 2921000"/>
                <a:gd name="connsiteX0-25" fmla="*/ 152414 w 1981200"/>
                <a:gd name="connsiteY0-26" fmla="*/ 0 h 2921000"/>
                <a:gd name="connsiteX1-27" fmla="*/ 1828786 w 1981200"/>
                <a:gd name="connsiteY1-28" fmla="*/ 0 h 2921000"/>
                <a:gd name="connsiteX2-29" fmla="*/ 1981200 w 1981200"/>
                <a:gd name="connsiteY2-30" fmla="*/ 152414 h 2921000"/>
                <a:gd name="connsiteX3-31" fmla="*/ 1981200 w 1981200"/>
                <a:gd name="connsiteY3-32" fmla="*/ 937260 h 2921000"/>
                <a:gd name="connsiteX4-33" fmla="*/ 1978660 w 1981200"/>
                <a:gd name="connsiteY4-34" fmla="*/ 2079864 h 2921000"/>
                <a:gd name="connsiteX5-35" fmla="*/ 1981200 w 1981200"/>
                <a:gd name="connsiteY5-36" fmla="*/ 2768586 h 2921000"/>
                <a:gd name="connsiteX6-37" fmla="*/ 1828786 w 1981200"/>
                <a:gd name="connsiteY6-38" fmla="*/ 2921000 h 2921000"/>
                <a:gd name="connsiteX7-39" fmla="*/ 152414 w 1981200"/>
                <a:gd name="connsiteY7-40" fmla="*/ 2921000 h 2921000"/>
                <a:gd name="connsiteX8-41" fmla="*/ 0 w 1981200"/>
                <a:gd name="connsiteY8-42" fmla="*/ 2768586 h 2921000"/>
                <a:gd name="connsiteX9-43" fmla="*/ 0 w 1981200"/>
                <a:gd name="connsiteY9-44" fmla="*/ 152414 h 2921000"/>
                <a:gd name="connsiteX10-45" fmla="*/ 152414 w 1981200"/>
                <a:gd name="connsiteY10-46" fmla="*/ 0 h 2921000"/>
                <a:gd name="connsiteX0-47" fmla="*/ 152414 w 1992489"/>
                <a:gd name="connsiteY0-48" fmla="*/ 0 h 2921000"/>
                <a:gd name="connsiteX1-49" fmla="*/ 1828786 w 1992489"/>
                <a:gd name="connsiteY1-50" fmla="*/ 0 h 2921000"/>
                <a:gd name="connsiteX2-51" fmla="*/ 1981200 w 1992489"/>
                <a:gd name="connsiteY2-52" fmla="*/ 152414 h 2921000"/>
                <a:gd name="connsiteX3-53" fmla="*/ 1981200 w 1992489"/>
                <a:gd name="connsiteY3-54" fmla="*/ 937260 h 2921000"/>
                <a:gd name="connsiteX4-55" fmla="*/ 1981200 w 1992489"/>
                <a:gd name="connsiteY4-56" fmla="*/ 2768586 h 2921000"/>
                <a:gd name="connsiteX5-57" fmla="*/ 1828786 w 1992489"/>
                <a:gd name="connsiteY5-58" fmla="*/ 2921000 h 2921000"/>
                <a:gd name="connsiteX6-59" fmla="*/ 152414 w 1992489"/>
                <a:gd name="connsiteY6-60" fmla="*/ 2921000 h 2921000"/>
                <a:gd name="connsiteX7-61" fmla="*/ 0 w 1992489"/>
                <a:gd name="connsiteY7-62" fmla="*/ 2768586 h 2921000"/>
                <a:gd name="connsiteX8-63" fmla="*/ 0 w 1992489"/>
                <a:gd name="connsiteY8-64" fmla="*/ 152414 h 2921000"/>
                <a:gd name="connsiteX9-65" fmla="*/ 152414 w 1992489"/>
                <a:gd name="connsiteY9-66" fmla="*/ 0 h 2921000"/>
                <a:gd name="connsiteX0-67" fmla="*/ 152414 w 1981200"/>
                <a:gd name="connsiteY0-68" fmla="*/ 0 h 2921000"/>
                <a:gd name="connsiteX1-69" fmla="*/ 1828786 w 1981200"/>
                <a:gd name="connsiteY1-70" fmla="*/ 0 h 2921000"/>
                <a:gd name="connsiteX2-71" fmla="*/ 1981200 w 1981200"/>
                <a:gd name="connsiteY2-72" fmla="*/ 152414 h 2921000"/>
                <a:gd name="connsiteX3-73" fmla="*/ 1981200 w 1981200"/>
                <a:gd name="connsiteY3-74" fmla="*/ 2768586 h 2921000"/>
                <a:gd name="connsiteX4-75" fmla="*/ 1828786 w 1981200"/>
                <a:gd name="connsiteY4-76" fmla="*/ 2921000 h 2921000"/>
                <a:gd name="connsiteX5-77" fmla="*/ 152414 w 1981200"/>
                <a:gd name="connsiteY5-78" fmla="*/ 2921000 h 2921000"/>
                <a:gd name="connsiteX6-79" fmla="*/ 0 w 1981200"/>
                <a:gd name="connsiteY6-80" fmla="*/ 2768586 h 2921000"/>
                <a:gd name="connsiteX7-81" fmla="*/ 0 w 1981200"/>
                <a:gd name="connsiteY7-82" fmla="*/ 152414 h 2921000"/>
                <a:gd name="connsiteX8-83" fmla="*/ 152414 w 1981200"/>
                <a:gd name="connsiteY8-84" fmla="*/ 0 h 2921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81200" h="2921000">
                  <a:moveTo>
                    <a:pt x="152414" y="0"/>
                  </a:moveTo>
                  <a:lnTo>
                    <a:pt x="1828786" y="0"/>
                  </a:lnTo>
                  <a:cubicBezTo>
                    <a:pt x="1912962" y="0"/>
                    <a:pt x="1981200" y="68238"/>
                    <a:pt x="1981200" y="152414"/>
                  </a:cubicBez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任意多边形 67"/>
            <p:cNvSpPr/>
            <p:nvPr/>
          </p:nvSpPr>
          <p:spPr>
            <a:xfrm>
              <a:off x="8952514" y="3285778"/>
              <a:ext cx="1981200" cy="2921000"/>
            </a:xfrm>
            <a:custGeom>
              <a:avLst/>
              <a:gdLst>
                <a:gd name="connsiteX0" fmla="*/ 152414 w 1981200"/>
                <a:gd name="connsiteY0" fmla="*/ 0 h 2921000"/>
                <a:gd name="connsiteX1" fmla="*/ 1828786 w 1981200"/>
                <a:gd name="connsiteY1" fmla="*/ 0 h 2921000"/>
                <a:gd name="connsiteX2" fmla="*/ 1981200 w 1981200"/>
                <a:gd name="connsiteY2" fmla="*/ 152414 h 2921000"/>
                <a:gd name="connsiteX3" fmla="*/ 1981200 w 1981200"/>
                <a:gd name="connsiteY3" fmla="*/ 676023 h 2921000"/>
                <a:gd name="connsiteX4" fmla="*/ 1978660 w 1981200"/>
                <a:gd name="connsiteY4" fmla="*/ 676023 h 2921000"/>
                <a:gd name="connsiteX5" fmla="*/ 1978660 w 1981200"/>
                <a:gd name="connsiteY5" fmla="*/ 2207260 h 2921000"/>
                <a:gd name="connsiteX6" fmla="*/ 1981200 w 1981200"/>
                <a:gd name="connsiteY6" fmla="*/ 2207260 h 2921000"/>
                <a:gd name="connsiteX7" fmla="*/ 1981200 w 1981200"/>
                <a:gd name="connsiteY7" fmla="*/ 2768586 h 2921000"/>
                <a:gd name="connsiteX8" fmla="*/ 1828786 w 1981200"/>
                <a:gd name="connsiteY8" fmla="*/ 2921000 h 2921000"/>
                <a:gd name="connsiteX9" fmla="*/ 152414 w 1981200"/>
                <a:gd name="connsiteY9" fmla="*/ 2921000 h 2921000"/>
                <a:gd name="connsiteX10" fmla="*/ 0 w 1981200"/>
                <a:gd name="connsiteY10" fmla="*/ 2768586 h 2921000"/>
                <a:gd name="connsiteX11" fmla="*/ 0 w 1981200"/>
                <a:gd name="connsiteY11" fmla="*/ 152414 h 2921000"/>
                <a:gd name="connsiteX12" fmla="*/ 152414 w 1981200"/>
                <a:gd name="connsiteY12"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2921000">
                  <a:moveTo>
                    <a:pt x="152414" y="0"/>
                  </a:moveTo>
                  <a:lnTo>
                    <a:pt x="1828786" y="0"/>
                  </a:lnTo>
                  <a:cubicBezTo>
                    <a:pt x="1912962" y="0"/>
                    <a:pt x="1981200" y="68238"/>
                    <a:pt x="1981200" y="152414"/>
                  </a:cubicBezTo>
                  <a:lnTo>
                    <a:pt x="1981200" y="676023"/>
                  </a:lnTo>
                  <a:lnTo>
                    <a:pt x="1978660" y="676023"/>
                  </a:lnTo>
                  <a:lnTo>
                    <a:pt x="1978660" y="2207260"/>
                  </a:lnTo>
                  <a:lnTo>
                    <a:pt x="1981200" y="2207260"/>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chemeClr val="bg1">
                    <a:lumMod val="96000"/>
                  </a:schemeClr>
                </a:gs>
                <a:gs pos="0">
                  <a:schemeClr val="bg1">
                    <a:lumMod val="8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a:off x="6363974" y="3285778"/>
            <a:ext cx="2179505" cy="2921000"/>
            <a:chOff x="6363973" y="3285778"/>
            <a:chExt cx="2179505" cy="2921000"/>
          </a:xfrm>
        </p:grpSpPr>
        <p:sp>
          <p:nvSpPr>
            <p:cNvPr id="62" name="任意多边形 61"/>
            <p:cNvSpPr/>
            <p:nvPr/>
          </p:nvSpPr>
          <p:spPr>
            <a:xfrm>
              <a:off x="6363973"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任意多边形 62"/>
            <p:cNvSpPr/>
            <p:nvPr/>
          </p:nvSpPr>
          <p:spPr>
            <a:xfrm>
              <a:off x="6363973"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chemeClr val="bg1">
                    <a:lumMod val="96000"/>
                  </a:schemeClr>
                </a:gs>
                <a:gs pos="0">
                  <a:schemeClr val="bg1">
                    <a:lumMod val="8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1" name="组合 50"/>
          <p:cNvGrpSpPr/>
          <p:nvPr/>
        </p:nvGrpSpPr>
        <p:grpSpPr>
          <a:xfrm>
            <a:off x="3790951" y="3285778"/>
            <a:ext cx="2179505" cy="2921000"/>
            <a:chOff x="3790950" y="3285778"/>
            <a:chExt cx="2179505" cy="2921000"/>
          </a:xfrm>
        </p:grpSpPr>
        <p:sp>
          <p:nvSpPr>
            <p:cNvPr id="57" name="任意多边形 56"/>
            <p:cNvSpPr/>
            <p:nvPr/>
          </p:nvSpPr>
          <p:spPr>
            <a:xfrm>
              <a:off x="379095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379095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chemeClr val="bg1">
                    <a:lumMod val="96000"/>
                  </a:schemeClr>
                </a:gs>
                <a:gs pos="0">
                  <a:schemeClr val="bg1">
                    <a:lumMod val="8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0" name="组合 49"/>
          <p:cNvGrpSpPr/>
          <p:nvPr/>
        </p:nvGrpSpPr>
        <p:grpSpPr>
          <a:xfrm>
            <a:off x="1270671" y="3285778"/>
            <a:ext cx="2179505" cy="2921000"/>
            <a:chOff x="1270670" y="3285778"/>
            <a:chExt cx="2179505" cy="2921000"/>
          </a:xfrm>
        </p:grpSpPr>
        <p:sp>
          <p:nvSpPr>
            <p:cNvPr id="52" name="任意多边形 51"/>
            <p:cNvSpPr/>
            <p:nvPr/>
          </p:nvSpPr>
          <p:spPr>
            <a:xfrm>
              <a:off x="127067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任意多边形 52"/>
            <p:cNvSpPr/>
            <p:nvPr/>
          </p:nvSpPr>
          <p:spPr>
            <a:xfrm>
              <a:off x="1270670" y="3285778"/>
              <a:ext cx="2179505" cy="2921000"/>
            </a:xfrm>
            <a:custGeom>
              <a:avLst/>
              <a:gdLst>
                <a:gd name="connsiteX0" fmla="*/ 152414 w 2179505"/>
                <a:gd name="connsiteY0" fmla="*/ 0 h 2921000"/>
                <a:gd name="connsiteX1" fmla="*/ 1828786 w 2179505"/>
                <a:gd name="connsiteY1" fmla="*/ 0 h 2921000"/>
                <a:gd name="connsiteX2" fmla="*/ 1981200 w 2179505"/>
                <a:gd name="connsiteY2" fmla="*/ 152414 h 2921000"/>
                <a:gd name="connsiteX3" fmla="*/ 1981200 w 2179505"/>
                <a:gd name="connsiteY3" fmla="*/ 1201899 h 2921000"/>
                <a:gd name="connsiteX4" fmla="*/ 2179505 w 2179505"/>
                <a:gd name="connsiteY4" fmla="*/ 1460501 h 2921000"/>
                <a:gd name="connsiteX5" fmla="*/ 1981200 w 2179505"/>
                <a:gd name="connsiteY5" fmla="*/ 1719102 h 2921000"/>
                <a:gd name="connsiteX6" fmla="*/ 1981200 w 2179505"/>
                <a:gd name="connsiteY6" fmla="*/ 2768586 h 2921000"/>
                <a:gd name="connsiteX7" fmla="*/ 1828786 w 2179505"/>
                <a:gd name="connsiteY7" fmla="*/ 2921000 h 2921000"/>
                <a:gd name="connsiteX8" fmla="*/ 152414 w 2179505"/>
                <a:gd name="connsiteY8" fmla="*/ 2921000 h 2921000"/>
                <a:gd name="connsiteX9" fmla="*/ 0 w 2179505"/>
                <a:gd name="connsiteY9" fmla="*/ 2768586 h 2921000"/>
                <a:gd name="connsiteX10" fmla="*/ 0 w 2179505"/>
                <a:gd name="connsiteY10" fmla="*/ 152414 h 2921000"/>
                <a:gd name="connsiteX11" fmla="*/ 152414 w 2179505"/>
                <a:gd name="connsiteY11" fmla="*/ 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505" h="2921000">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chemeClr val="bg1">
                    <a:lumMod val="96000"/>
                  </a:schemeClr>
                </a:gs>
                <a:gs pos="0">
                  <a:schemeClr val="bg1">
                    <a:lumMod val="8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1774727" y="3563086"/>
            <a:ext cx="976069" cy="797430"/>
            <a:chOff x="1774726" y="3563086"/>
            <a:chExt cx="976069" cy="797430"/>
          </a:xfrm>
        </p:grpSpPr>
        <p:sp>
          <p:nvSpPr>
            <p:cNvPr id="54" name="椭圆 53"/>
            <p:cNvSpPr/>
            <p:nvPr/>
          </p:nvSpPr>
          <p:spPr>
            <a:xfrm>
              <a:off x="1862425" y="3563086"/>
              <a:ext cx="797430" cy="797430"/>
            </a:xfrm>
            <a:prstGeom prst="ellipse">
              <a:avLst/>
            </a:prstGeom>
            <a:gradFill flip="none" rotWithShape="1">
              <a:gsLst>
                <a:gs pos="100000">
                  <a:schemeClr val="bg1">
                    <a:lumMod val="100000"/>
                  </a:schemeClr>
                </a:gs>
                <a:gs pos="0">
                  <a:schemeClr val="bg1">
                    <a:lumMod val="72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文本框 101"/>
            <p:cNvSpPr txBox="1"/>
            <p:nvPr/>
          </p:nvSpPr>
          <p:spPr>
            <a:xfrm>
              <a:off x="1774726" y="3711100"/>
              <a:ext cx="976069" cy="523341"/>
            </a:xfrm>
            <a:prstGeom prst="rect">
              <a:avLst/>
            </a:prstGeom>
            <a:noFill/>
          </p:spPr>
          <p:txBody>
            <a:bodyPr wrap="square" rtlCol="0">
              <a:spAutoFit/>
            </a:bodyPr>
            <a:lstStyle/>
            <a:p>
              <a:pPr algn="ctr"/>
              <a:r>
                <a:rPr lang="en-US" altLang="zh-CN" sz="2800" dirty="0">
                  <a:solidFill>
                    <a:srgbClr val="FFB850"/>
                  </a:solidFill>
                  <a:latin typeface="Impact" panose="020B0806030902050204" pitchFamily="34" charset="0"/>
                </a:rPr>
                <a:t>01</a:t>
              </a:r>
              <a:endParaRPr lang="zh-CN" altLang="en-US" sz="2800" dirty="0">
                <a:solidFill>
                  <a:srgbClr val="FFB850"/>
                </a:solidFill>
                <a:latin typeface="Impact" panose="020B0806030902050204" pitchFamily="34" charset="0"/>
              </a:endParaRPr>
            </a:p>
          </p:txBody>
        </p:sp>
      </p:grpSp>
      <p:grpSp>
        <p:nvGrpSpPr>
          <p:cNvPr id="47" name="组合 46"/>
          <p:cNvGrpSpPr/>
          <p:nvPr/>
        </p:nvGrpSpPr>
        <p:grpSpPr>
          <a:xfrm>
            <a:off x="4327050" y="3563086"/>
            <a:ext cx="976069" cy="797430"/>
            <a:chOff x="4327049" y="3563086"/>
            <a:chExt cx="976069" cy="797430"/>
          </a:xfrm>
        </p:grpSpPr>
        <p:sp>
          <p:nvSpPr>
            <p:cNvPr id="59" name="椭圆 58"/>
            <p:cNvSpPr/>
            <p:nvPr/>
          </p:nvSpPr>
          <p:spPr>
            <a:xfrm>
              <a:off x="4382705" y="3563086"/>
              <a:ext cx="797430" cy="797430"/>
            </a:xfrm>
            <a:prstGeom prst="ellipse">
              <a:avLst/>
            </a:prstGeom>
            <a:gradFill flip="none" rotWithShape="1">
              <a:gsLst>
                <a:gs pos="100000">
                  <a:schemeClr val="bg1">
                    <a:lumMod val="100000"/>
                  </a:schemeClr>
                </a:gs>
                <a:gs pos="0">
                  <a:schemeClr val="bg1">
                    <a:lumMod val="72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文本框 102"/>
            <p:cNvSpPr txBox="1"/>
            <p:nvPr/>
          </p:nvSpPr>
          <p:spPr>
            <a:xfrm>
              <a:off x="4327049" y="3711100"/>
              <a:ext cx="976069" cy="523341"/>
            </a:xfrm>
            <a:prstGeom prst="rect">
              <a:avLst/>
            </a:prstGeom>
            <a:noFill/>
          </p:spPr>
          <p:txBody>
            <a:bodyPr wrap="square" rtlCol="0">
              <a:spAutoFit/>
            </a:bodyPr>
            <a:lstStyle/>
            <a:p>
              <a:pPr algn="ctr"/>
              <a:r>
                <a:rPr lang="en-US" altLang="zh-CN" sz="2800" dirty="0">
                  <a:solidFill>
                    <a:srgbClr val="01ACBE"/>
                  </a:solidFill>
                  <a:latin typeface="Impact" panose="020B0806030902050204" pitchFamily="34" charset="0"/>
                </a:rPr>
                <a:t>02</a:t>
              </a:r>
              <a:endParaRPr lang="zh-CN" altLang="en-US" sz="2800" dirty="0">
                <a:solidFill>
                  <a:srgbClr val="01ACBE"/>
                </a:solidFill>
                <a:latin typeface="Impact" panose="020B0806030902050204" pitchFamily="34" charset="0"/>
              </a:endParaRPr>
            </a:p>
          </p:txBody>
        </p:sp>
      </p:grpSp>
      <p:grpSp>
        <p:nvGrpSpPr>
          <p:cNvPr id="48" name="组合 47"/>
          <p:cNvGrpSpPr/>
          <p:nvPr/>
        </p:nvGrpSpPr>
        <p:grpSpPr>
          <a:xfrm>
            <a:off x="6847330" y="3563086"/>
            <a:ext cx="976069" cy="797430"/>
            <a:chOff x="6847329" y="3563086"/>
            <a:chExt cx="976069" cy="797430"/>
          </a:xfrm>
        </p:grpSpPr>
        <p:sp>
          <p:nvSpPr>
            <p:cNvPr id="64" name="椭圆 63"/>
            <p:cNvSpPr/>
            <p:nvPr/>
          </p:nvSpPr>
          <p:spPr>
            <a:xfrm>
              <a:off x="6955728" y="3563086"/>
              <a:ext cx="797430" cy="797430"/>
            </a:xfrm>
            <a:prstGeom prst="ellipse">
              <a:avLst/>
            </a:prstGeom>
            <a:gradFill flip="none" rotWithShape="1">
              <a:gsLst>
                <a:gs pos="100000">
                  <a:schemeClr val="bg1">
                    <a:lumMod val="100000"/>
                  </a:schemeClr>
                </a:gs>
                <a:gs pos="0">
                  <a:schemeClr val="bg1">
                    <a:lumMod val="72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文本框 103"/>
            <p:cNvSpPr txBox="1"/>
            <p:nvPr/>
          </p:nvSpPr>
          <p:spPr>
            <a:xfrm>
              <a:off x="6847329" y="3717826"/>
              <a:ext cx="976069" cy="523341"/>
            </a:xfrm>
            <a:prstGeom prst="rect">
              <a:avLst/>
            </a:prstGeom>
            <a:noFill/>
          </p:spPr>
          <p:txBody>
            <a:bodyPr wrap="square" rtlCol="0">
              <a:spAutoFit/>
            </a:bodyPr>
            <a:lstStyle/>
            <a:p>
              <a:pPr algn="ctr"/>
              <a:r>
                <a:rPr lang="en-US" altLang="zh-CN" sz="2800" dirty="0">
                  <a:solidFill>
                    <a:srgbClr val="E87071"/>
                  </a:solidFill>
                  <a:latin typeface="Impact" panose="020B0806030902050204" pitchFamily="34" charset="0"/>
                </a:rPr>
                <a:t>03</a:t>
              </a:r>
              <a:endParaRPr lang="zh-CN" altLang="en-US" sz="2800" dirty="0">
                <a:solidFill>
                  <a:srgbClr val="E87071"/>
                </a:solidFill>
                <a:latin typeface="Impact" panose="020B0806030902050204" pitchFamily="34" charset="0"/>
              </a:endParaRPr>
            </a:p>
          </p:txBody>
        </p:sp>
      </p:grpSp>
      <p:grpSp>
        <p:nvGrpSpPr>
          <p:cNvPr id="49" name="组合 48"/>
          <p:cNvGrpSpPr/>
          <p:nvPr/>
        </p:nvGrpSpPr>
        <p:grpSpPr>
          <a:xfrm>
            <a:off x="9479583" y="3563086"/>
            <a:ext cx="976069" cy="797430"/>
            <a:chOff x="9479582" y="3563086"/>
            <a:chExt cx="976069" cy="797430"/>
          </a:xfrm>
        </p:grpSpPr>
        <p:sp>
          <p:nvSpPr>
            <p:cNvPr id="69" name="椭圆 68"/>
            <p:cNvSpPr/>
            <p:nvPr/>
          </p:nvSpPr>
          <p:spPr>
            <a:xfrm>
              <a:off x="9544399" y="3563086"/>
              <a:ext cx="797430" cy="797430"/>
            </a:xfrm>
            <a:prstGeom prst="ellipse">
              <a:avLst/>
            </a:prstGeom>
            <a:gradFill flip="none" rotWithShape="1">
              <a:gsLst>
                <a:gs pos="100000">
                  <a:schemeClr val="bg1">
                    <a:lumMod val="100000"/>
                  </a:schemeClr>
                </a:gs>
                <a:gs pos="0">
                  <a:schemeClr val="bg1">
                    <a:lumMod val="72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文本框 105"/>
            <p:cNvSpPr txBox="1"/>
            <p:nvPr/>
          </p:nvSpPr>
          <p:spPr>
            <a:xfrm>
              <a:off x="9479582" y="3711100"/>
              <a:ext cx="976069" cy="523220"/>
            </a:xfrm>
            <a:prstGeom prst="rect">
              <a:avLst/>
            </a:prstGeom>
            <a:noFill/>
          </p:spPr>
          <p:txBody>
            <a:bodyPr wrap="square" rtlCol="0">
              <a:spAutoFit/>
            </a:bodyPr>
            <a:lstStyle/>
            <a:p>
              <a:pPr algn="ctr"/>
              <a:r>
                <a:rPr lang="en-US" altLang="zh-CN" sz="2800" dirty="0">
                  <a:solidFill>
                    <a:srgbClr val="663A77"/>
                  </a:solidFill>
                  <a:latin typeface="Impact" panose="020B0806030902050204" pitchFamily="34" charset="0"/>
                </a:rPr>
                <a:t>04</a:t>
              </a:r>
              <a:endParaRPr lang="zh-CN" altLang="en-US" sz="2800" dirty="0">
                <a:solidFill>
                  <a:srgbClr val="663A77"/>
                </a:solidFill>
                <a:latin typeface="Impact" panose="020B0806030902050204" pitchFamily="34" charset="0"/>
              </a:endParaRPr>
            </a:p>
          </p:txBody>
        </p:sp>
      </p:grpSp>
      <p:grpSp>
        <p:nvGrpSpPr>
          <p:cNvPr id="66" name="组合 65"/>
          <p:cNvGrpSpPr/>
          <p:nvPr/>
        </p:nvGrpSpPr>
        <p:grpSpPr>
          <a:xfrm>
            <a:off x="1534464" y="4454456"/>
            <a:ext cx="1450658" cy="1521592"/>
            <a:chOff x="1534463" y="4454456"/>
            <a:chExt cx="1450658" cy="1521592"/>
          </a:xfrm>
        </p:grpSpPr>
        <p:sp>
          <p:nvSpPr>
            <p:cNvPr id="55" name="文本框 73"/>
            <p:cNvSpPr txBox="1"/>
            <p:nvPr/>
          </p:nvSpPr>
          <p:spPr>
            <a:xfrm>
              <a:off x="1632389" y="4454456"/>
              <a:ext cx="1262607" cy="830997"/>
            </a:xfrm>
            <a:prstGeom prst="rect">
              <a:avLst/>
            </a:prstGeom>
            <a:noFill/>
          </p:spPr>
          <p:txBody>
            <a:bodyPr wrap="square" rtlCol="0">
              <a:spAutoFit/>
            </a:bodyPr>
            <a:lstStyle/>
            <a:p>
              <a:pPr algn="ctr"/>
              <a:r>
                <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rPr>
                <a:t>添加标题</a:t>
              </a:r>
            </a:p>
          </p:txBody>
        </p:sp>
        <p:sp>
          <p:nvSpPr>
            <p:cNvPr id="108" name="文本框 23"/>
            <p:cNvSpPr txBox="1"/>
            <p:nvPr/>
          </p:nvSpPr>
          <p:spPr>
            <a:xfrm>
              <a:off x="1534463" y="4923452"/>
              <a:ext cx="145065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71" name="组合 70"/>
          <p:cNvGrpSpPr/>
          <p:nvPr/>
        </p:nvGrpSpPr>
        <p:grpSpPr>
          <a:xfrm>
            <a:off x="4036601" y="4454456"/>
            <a:ext cx="1450658" cy="1521592"/>
            <a:chOff x="4036601" y="4454456"/>
            <a:chExt cx="1450658" cy="1521592"/>
          </a:xfrm>
        </p:grpSpPr>
        <p:sp>
          <p:nvSpPr>
            <p:cNvPr id="60" name="文本框 80"/>
            <p:cNvSpPr txBox="1"/>
            <p:nvPr/>
          </p:nvSpPr>
          <p:spPr>
            <a:xfrm>
              <a:off x="4151305" y="4454456"/>
              <a:ext cx="1262607" cy="830997"/>
            </a:xfrm>
            <a:prstGeom prst="rect">
              <a:avLst/>
            </a:prstGeom>
            <a:noFill/>
          </p:spPr>
          <p:txBody>
            <a:bodyPr wrap="square" rtlCol="0">
              <a:spAutoFit/>
            </a:bodyPr>
            <a:lstStyle/>
            <a:p>
              <a:pPr algn="ctr"/>
              <a:r>
                <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rPr>
                <a:t>添加标题</a:t>
              </a:r>
            </a:p>
          </p:txBody>
        </p:sp>
        <p:sp>
          <p:nvSpPr>
            <p:cNvPr id="109" name="文本框 23"/>
            <p:cNvSpPr txBox="1"/>
            <p:nvPr/>
          </p:nvSpPr>
          <p:spPr>
            <a:xfrm>
              <a:off x="4036601" y="4923452"/>
              <a:ext cx="145065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72" name="组合 71"/>
          <p:cNvGrpSpPr/>
          <p:nvPr/>
        </p:nvGrpSpPr>
        <p:grpSpPr>
          <a:xfrm>
            <a:off x="6667966" y="4454456"/>
            <a:ext cx="1450658" cy="1521592"/>
            <a:chOff x="6667965" y="4454456"/>
            <a:chExt cx="1450658" cy="1521592"/>
          </a:xfrm>
        </p:grpSpPr>
        <p:sp>
          <p:nvSpPr>
            <p:cNvPr id="65" name="文本框 86"/>
            <p:cNvSpPr txBox="1"/>
            <p:nvPr/>
          </p:nvSpPr>
          <p:spPr>
            <a:xfrm>
              <a:off x="6728455" y="4454456"/>
              <a:ext cx="1262607" cy="830997"/>
            </a:xfrm>
            <a:prstGeom prst="rect">
              <a:avLst/>
            </a:prstGeom>
            <a:noFill/>
          </p:spPr>
          <p:txBody>
            <a:bodyPr wrap="square" rtlCol="0">
              <a:spAutoFit/>
            </a:bodyPr>
            <a:lstStyle/>
            <a:p>
              <a:pPr algn="ctr"/>
              <a:r>
                <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rPr>
                <a:t>添加标题</a:t>
              </a:r>
            </a:p>
          </p:txBody>
        </p:sp>
        <p:sp>
          <p:nvSpPr>
            <p:cNvPr id="110" name="文本框 23"/>
            <p:cNvSpPr txBox="1"/>
            <p:nvPr/>
          </p:nvSpPr>
          <p:spPr>
            <a:xfrm>
              <a:off x="6667965" y="4923452"/>
              <a:ext cx="145065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73" name="组合 72"/>
          <p:cNvGrpSpPr/>
          <p:nvPr/>
        </p:nvGrpSpPr>
        <p:grpSpPr>
          <a:xfrm>
            <a:off x="9242287" y="4454456"/>
            <a:ext cx="1450658" cy="1521592"/>
            <a:chOff x="9242287" y="4454456"/>
            <a:chExt cx="1450658" cy="1521592"/>
          </a:xfrm>
        </p:grpSpPr>
        <p:sp>
          <p:nvSpPr>
            <p:cNvPr id="70" name="文本框 92"/>
            <p:cNvSpPr txBox="1"/>
            <p:nvPr/>
          </p:nvSpPr>
          <p:spPr>
            <a:xfrm>
              <a:off x="9362884" y="4454456"/>
              <a:ext cx="1262607" cy="830997"/>
            </a:xfrm>
            <a:prstGeom prst="rect">
              <a:avLst/>
            </a:prstGeom>
            <a:noFill/>
          </p:spPr>
          <p:txBody>
            <a:bodyPr wrap="square" rtlCol="0">
              <a:spAutoFit/>
            </a:bodyPr>
            <a:lstStyle/>
            <a:p>
              <a:pPr algn="ctr"/>
              <a:r>
                <a:rPr lang="zh-CN" altLang="en-US" dirty="0">
                  <a:solidFill>
                    <a:prstClr val="black">
                      <a:lumMod val="50000"/>
                      <a:lumOff val="50000"/>
                    </a:prstClr>
                  </a:solidFill>
                  <a:latin typeface="时尚中黑简体" panose="01010104010101010101" pitchFamily="2" charset="-122"/>
                  <a:ea typeface="时尚中黑简体" panose="01010104010101010101" pitchFamily="2" charset="-122"/>
                </a:rPr>
                <a:t>添加标题</a:t>
              </a:r>
            </a:p>
          </p:txBody>
        </p:sp>
        <p:sp>
          <p:nvSpPr>
            <p:cNvPr id="111" name="文本框 23"/>
            <p:cNvSpPr txBox="1"/>
            <p:nvPr/>
          </p:nvSpPr>
          <p:spPr>
            <a:xfrm>
              <a:off x="9242287" y="4923452"/>
              <a:ext cx="1450658" cy="1052596"/>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14:bounceEnd="40000">
                                          <p:cBhvr additive="base">
                                            <p:cTn id="7" dur="1500" fill="hold"/>
                                            <p:tgtEl>
                                              <p:spTgt spid="100"/>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00"/>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61"/>
                                            </p:tgtEl>
                                            <p:attrNameLst>
                                              <p:attrName>style.visibility</p:attrName>
                                            </p:attrNameLst>
                                          </p:cBhvr>
                                          <p:to>
                                            <p:strVal val="visible"/>
                                          </p:to>
                                        </p:set>
                                        <p:anim calcmode="lin" valueType="num" p14:bounceEnd="40000">
                                          <p:cBhvr additive="base">
                                            <p:cTn id="11" dur="150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500"/>
                                      </p:stCondLst>
                                      <p:childTnLst>
                                        <p:set>
                                          <p:cBhvr>
                                            <p:cTn id="14" dur="1" fill="hold">
                                              <p:stCondLst>
                                                <p:cond delay="0"/>
                                              </p:stCondLst>
                                            </p:cTn>
                                            <p:tgtEl>
                                              <p:spTgt spid="101"/>
                                            </p:tgtEl>
                                            <p:attrNameLst>
                                              <p:attrName>style.visibility</p:attrName>
                                            </p:attrNameLst>
                                          </p:cBhvr>
                                          <p:to>
                                            <p:strVal val="visible"/>
                                          </p:to>
                                        </p:set>
                                        <p:anim calcmode="lin" valueType="num" p14:bounceEnd="40000">
                                          <p:cBhvr additive="base">
                                            <p:cTn id="15" dur="1500" fill="hold"/>
                                            <p:tgtEl>
                                              <p:spTgt spid="101"/>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101"/>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56"/>
                                            </p:tgtEl>
                                            <p:attrNameLst>
                                              <p:attrName>style.visibility</p:attrName>
                                            </p:attrNameLst>
                                          </p:cBhvr>
                                          <p:to>
                                            <p:strVal val="visible"/>
                                          </p:to>
                                        </p:set>
                                        <p:anim calcmode="lin" valueType="num" p14:bounceEnd="40000">
                                          <p:cBhvr additive="base">
                                            <p:cTn id="19" dur="150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1000"/>
                                      </p:stCondLst>
                                      <p:childTnLst>
                                        <p:set>
                                          <p:cBhvr>
                                            <p:cTn id="22" dur="1" fill="hold">
                                              <p:stCondLst>
                                                <p:cond delay="0"/>
                                              </p:stCondLst>
                                            </p:cTn>
                                            <p:tgtEl>
                                              <p:spTgt spid="102"/>
                                            </p:tgtEl>
                                            <p:attrNameLst>
                                              <p:attrName>style.visibility</p:attrName>
                                            </p:attrNameLst>
                                          </p:cBhvr>
                                          <p:to>
                                            <p:strVal val="visible"/>
                                          </p:to>
                                        </p:set>
                                        <p:anim calcmode="lin" valueType="num" p14:bounceEnd="40000">
                                          <p:cBhvr additive="base">
                                            <p:cTn id="23" dur="1500" fill="hold"/>
                                            <p:tgtEl>
                                              <p:spTgt spid="102"/>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102"/>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14:presetBounceEnd="40000">
                                      <p:stCondLst>
                                        <p:cond delay="1250"/>
                                      </p:stCondLst>
                                      <p:childTnLst>
                                        <p:set>
                                          <p:cBhvr>
                                            <p:cTn id="26" dur="1" fill="hold">
                                              <p:stCondLst>
                                                <p:cond delay="0"/>
                                              </p:stCondLst>
                                            </p:cTn>
                                            <p:tgtEl>
                                              <p:spTgt spid="51"/>
                                            </p:tgtEl>
                                            <p:attrNameLst>
                                              <p:attrName>style.visibility</p:attrName>
                                            </p:attrNameLst>
                                          </p:cBhvr>
                                          <p:to>
                                            <p:strVal val="visible"/>
                                          </p:to>
                                        </p:set>
                                        <p:anim calcmode="lin" valueType="num" p14:bounceEnd="40000">
                                          <p:cBhvr additive="base">
                                            <p:cTn id="27" dur="15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14:presetBounceEnd="40000">
                                      <p:stCondLst>
                                        <p:cond delay="1500"/>
                                      </p:stCondLst>
                                      <p:childTnLst>
                                        <p:set>
                                          <p:cBhvr>
                                            <p:cTn id="30" dur="1" fill="hold">
                                              <p:stCondLst>
                                                <p:cond delay="0"/>
                                              </p:stCondLst>
                                            </p:cTn>
                                            <p:tgtEl>
                                              <p:spTgt spid="103"/>
                                            </p:tgtEl>
                                            <p:attrNameLst>
                                              <p:attrName>style.visibility</p:attrName>
                                            </p:attrNameLst>
                                          </p:cBhvr>
                                          <p:to>
                                            <p:strVal val="visible"/>
                                          </p:to>
                                        </p:set>
                                        <p:anim calcmode="lin" valueType="num" p14:bounceEnd="40000">
                                          <p:cBhvr additive="base">
                                            <p:cTn id="31" dur="1500" fill="hold"/>
                                            <p:tgtEl>
                                              <p:spTgt spid="103"/>
                                            </p:tgtEl>
                                            <p:attrNameLst>
                                              <p:attrName>ppt_x</p:attrName>
                                            </p:attrNameLst>
                                          </p:cBhvr>
                                          <p:tavLst>
                                            <p:tav tm="0">
                                              <p:val>
                                                <p:strVal val="0-#ppt_w/2"/>
                                              </p:val>
                                            </p:tav>
                                            <p:tav tm="100000">
                                              <p:val>
                                                <p:strVal val="#ppt_x"/>
                                              </p:val>
                                            </p:tav>
                                          </p:tavLst>
                                        </p:anim>
                                        <p:anim calcmode="lin" valueType="num" p14:bounceEnd="40000">
                                          <p:cBhvr additive="base">
                                            <p:cTn id="32" dur="1500" fill="hold"/>
                                            <p:tgtEl>
                                              <p:spTgt spid="103"/>
                                            </p:tgtEl>
                                            <p:attrNameLst>
                                              <p:attrName>ppt_y</p:attrName>
                                            </p:attrNameLst>
                                          </p:cBhvr>
                                          <p:tavLst>
                                            <p:tav tm="0">
                                              <p:val>
                                                <p:strVal val="#ppt_y"/>
                                              </p:val>
                                            </p:tav>
                                            <p:tav tm="100000">
                                              <p:val>
                                                <p:strVal val="#ppt_y"/>
                                              </p:val>
                                            </p:tav>
                                          </p:tavLst>
                                        </p:anim>
                                      </p:childTnLst>
                                    </p:cTn>
                                  </p:par>
                                  <p:par>
                                    <p:cTn id="33" presetID="2" presetClass="entr" presetSubtype="8" accel="40000" fill="hold" nodeType="withEffect" p14:presetBounceEnd="40000">
                                      <p:stCondLst>
                                        <p:cond delay="1750"/>
                                      </p:stCondLst>
                                      <p:childTnLst>
                                        <p:set>
                                          <p:cBhvr>
                                            <p:cTn id="34" dur="1" fill="hold">
                                              <p:stCondLst>
                                                <p:cond delay="0"/>
                                              </p:stCondLst>
                                            </p:cTn>
                                            <p:tgtEl>
                                              <p:spTgt spid="50"/>
                                            </p:tgtEl>
                                            <p:attrNameLst>
                                              <p:attrName>style.visibility</p:attrName>
                                            </p:attrNameLst>
                                          </p:cBhvr>
                                          <p:to>
                                            <p:strVal val="visible"/>
                                          </p:to>
                                        </p:set>
                                        <p:anim calcmode="lin" valueType="num" p14:bounceEnd="40000">
                                          <p:cBhvr additive="base">
                                            <p:cTn id="35" dur="15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36" dur="1500" fill="hold"/>
                                            <p:tgtEl>
                                              <p:spTgt spid="50"/>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heel(1)">
                                          <p:cBhvr>
                                            <p:cTn id="40" dur="1500"/>
                                            <p:tgtEl>
                                              <p:spTgt spid="2"/>
                                            </p:tgtEl>
                                          </p:cBhvr>
                                        </p:animEffect>
                                      </p:childTnLst>
                                    </p:cTn>
                                  </p:par>
                                  <p:par>
                                    <p:cTn id="41" presetID="21" presetClass="entr" presetSubtype="1"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heel(1)">
                                          <p:cBhvr>
                                            <p:cTn id="43" dur="1500"/>
                                            <p:tgtEl>
                                              <p:spTgt spid="47"/>
                                            </p:tgtEl>
                                          </p:cBhvr>
                                        </p:animEffect>
                                      </p:childTnLst>
                                    </p:cTn>
                                  </p:par>
                                  <p:par>
                                    <p:cTn id="44" presetID="21" presetClass="entr" presetSubtype="1"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500"/>
                                            <p:tgtEl>
                                              <p:spTgt spid="48"/>
                                            </p:tgtEl>
                                          </p:cBhvr>
                                        </p:animEffect>
                                      </p:childTnLst>
                                    </p:cTn>
                                  </p:par>
                                  <p:par>
                                    <p:cTn id="47" presetID="21" presetClass="entr" presetSubtype="1"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heel(1)">
                                          <p:cBhvr>
                                            <p:cTn id="49" dur="1500"/>
                                            <p:tgtEl>
                                              <p:spTgt spid="49"/>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up)">
                                          <p:cBhvr>
                                            <p:cTn id="53" dur="500"/>
                                            <p:tgtEl>
                                              <p:spTgt spid="66"/>
                                            </p:tgtEl>
                                          </p:cBhvr>
                                        </p:animEffect>
                                      </p:childTnLst>
                                    </p:cTn>
                                  </p:par>
                                  <p:par>
                                    <p:cTn id="54" presetID="22" presetClass="entr" presetSubtype="1"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up)">
                                          <p:cBhvr>
                                            <p:cTn id="56" dur="500"/>
                                            <p:tgtEl>
                                              <p:spTgt spid="71"/>
                                            </p:tgtEl>
                                          </p:cBhvr>
                                        </p:animEffect>
                                      </p:childTnLst>
                                    </p:cTn>
                                  </p:par>
                                  <p:par>
                                    <p:cTn id="57" presetID="22" presetClass="entr" presetSubtype="1"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up)">
                                          <p:cBhvr>
                                            <p:cTn id="59" dur="500"/>
                                            <p:tgtEl>
                                              <p:spTgt spid="72"/>
                                            </p:tgtEl>
                                          </p:cBhvr>
                                        </p:animEffect>
                                      </p:childTnLst>
                                    </p:cTn>
                                  </p:par>
                                  <p:par>
                                    <p:cTn id="60" presetID="22" presetClass="entr" presetSubtype="1"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up)">
                                          <p:cBhvr>
                                            <p:cTn id="6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500" fill="hold"/>
                                            <p:tgtEl>
                                              <p:spTgt spid="100"/>
                                            </p:tgtEl>
                                            <p:attrNameLst>
                                              <p:attrName>ppt_x</p:attrName>
                                            </p:attrNameLst>
                                          </p:cBhvr>
                                          <p:tavLst>
                                            <p:tav tm="0">
                                              <p:val>
                                                <p:strVal val="0-#ppt_w/2"/>
                                              </p:val>
                                            </p:tav>
                                            <p:tav tm="100000">
                                              <p:val>
                                                <p:strVal val="#ppt_x"/>
                                              </p:val>
                                            </p:tav>
                                          </p:tavLst>
                                        </p:anim>
                                        <p:anim calcmode="lin" valueType="num">
                                          <p:cBhvr additive="base">
                                            <p:cTn id="8" dur="1500" fill="hold"/>
                                            <p:tgtEl>
                                              <p:spTgt spid="100"/>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500" fill="hold"/>
                                            <p:tgtEl>
                                              <p:spTgt spid="61"/>
                                            </p:tgtEl>
                                            <p:attrNameLst>
                                              <p:attrName>ppt_x</p:attrName>
                                            </p:attrNameLst>
                                          </p:cBhvr>
                                          <p:tavLst>
                                            <p:tav tm="0">
                                              <p:val>
                                                <p:strVal val="0-#ppt_w/2"/>
                                              </p:val>
                                            </p:tav>
                                            <p:tav tm="100000">
                                              <p:val>
                                                <p:strVal val="#ppt_x"/>
                                              </p:val>
                                            </p:tav>
                                          </p:tavLst>
                                        </p:anim>
                                        <p:anim calcmode="lin" valueType="num">
                                          <p:cBhvr additive="base">
                                            <p:cTn id="12" dur="1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50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1500" fill="hold"/>
                                            <p:tgtEl>
                                              <p:spTgt spid="101"/>
                                            </p:tgtEl>
                                            <p:attrNameLst>
                                              <p:attrName>ppt_x</p:attrName>
                                            </p:attrNameLst>
                                          </p:cBhvr>
                                          <p:tavLst>
                                            <p:tav tm="0">
                                              <p:val>
                                                <p:strVal val="0-#ppt_w/2"/>
                                              </p:val>
                                            </p:tav>
                                            <p:tav tm="100000">
                                              <p:val>
                                                <p:strVal val="#ppt_x"/>
                                              </p:val>
                                            </p:tav>
                                          </p:tavLst>
                                        </p:anim>
                                        <p:anim calcmode="lin" valueType="num">
                                          <p:cBhvr additive="base">
                                            <p:cTn id="16" dur="1500" fill="hold"/>
                                            <p:tgtEl>
                                              <p:spTgt spid="101"/>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500" fill="hold"/>
                                            <p:tgtEl>
                                              <p:spTgt spid="56"/>
                                            </p:tgtEl>
                                            <p:attrNameLst>
                                              <p:attrName>ppt_x</p:attrName>
                                            </p:attrNameLst>
                                          </p:cBhvr>
                                          <p:tavLst>
                                            <p:tav tm="0">
                                              <p:val>
                                                <p:strVal val="0-#ppt_w/2"/>
                                              </p:val>
                                            </p:tav>
                                            <p:tav tm="100000">
                                              <p:val>
                                                <p:strVal val="#ppt_x"/>
                                              </p:val>
                                            </p:tav>
                                          </p:tavLst>
                                        </p:anim>
                                        <p:anim calcmode="lin" valueType="num">
                                          <p:cBhvr additive="base">
                                            <p:cTn id="20" dur="1500" fill="hold"/>
                                            <p:tgtEl>
                                              <p:spTgt spid="56"/>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100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1500" fill="hold"/>
                                            <p:tgtEl>
                                              <p:spTgt spid="102"/>
                                            </p:tgtEl>
                                            <p:attrNameLst>
                                              <p:attrName>ppt_x</p:attrName>
                                            </p:attrNameLst>
                                          </p:cBhvr>
                                          <p:tavLst>
                                            <p:tav tm="0">
                                              <p:val>
                                                <p:strVal val="0-#ppt_w/2"/>
                                              </p:val>
                                            </p:tav>
                                            <p:tav tm="100000">
                                              <p:val>
                                                <p:strVal val="#ppt_x"/>
                                              </p:val>
                                            </p:tav>
                                          </p:tavLst>
                                        </p:anim>
                                        <p:anim calcmode="lin" valueType="num">
                                          <p:cBhvr additive="base">
                                            <p:cTn id="24" dur="1500" fill="hold"/>
                                            <p:tgtEl>
                                              <p:spTgt spid="102"/>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stCondLst>
                                        <p:cond delay="12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1500" fill="hold"/>
                                            <p:tgtEl>
                                              <p:spTgt spid="51"/>
                                            </p:tgtEl>
                                            <p:attrNameLst>
                                              <p:attrName>ppt_x</p:attrName>
                                            </p:attrNameLst>
                                          </p:cBhvr>
                                          <p:tavLst>
                                            <p:tav tm="0">
                                              <p:val>
                                                <p:strVal val="0-#ppt_w/2"/>
                                              </p:val>
                                            </p:tav>
                                            <p:tav tm="100000">
                                              <p:val>
                                                <p:strVal val="#ppt_x"/>
                                              </p:val>
                                            </p:tav>
                                          </p:tavLst>
                                        </p:anim>
                                        <p:anim calcmode="lin" valueType="num">
                                          <p:cBhvr additive="base">
                                            <p:cTn id="28" dur="1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stCondLst>
                                        <p:cond delay="150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1500" fill="hold"/>
                                            <p:tgtEl>
                                              <p:spTgt spid="103"/>
                                            </p:tgtEl>
                                            <p:attrNameLst>
                                              <p:attrName>ppt_x</p:attrName>
                                            </p:attrNameLst>
                                          </p:cBhvr>
                                          <p:tavLst>
                                            <p:tav tm="0">
                                              <p:val>
                                                <p:strVal val="0-#ppt_w/2"/>
                                              </p:val>
                                            </p:tav>
                                            <p:tav tm="100000">
                                              <p:val>
                                                <p:strVal val="#ppt_x"/>
                                              </p:val>
                                            </p:tav>
                                          </p:tavLst>
                                        </p:anim>
                                        <p:anim calcmode="lin" valueType="num">
                                          <p:cBhvr additive="base">
                                            <p:cTn id="32" dur="1500" fill="hold"/>
                                            <p:tgtEl>
                                              <p:spTgt spid="103"/>
                                            </p:tgtEl>
                                            <p:attrNameLst>
                                              <p:attrName>ppt_y</p:attrName>
                                            </p:attrNameLst>
                                          </p:cBhvr>
                                          <p:tavLst>
                                            <p:tav tm="0">
                                              <p:val>
                                                <p:strVal val="#ppt_y"/>
                                              </p:val>
                                            </p:tav>
                                            <p:tav tm="100000">
                                              <p:val>
                                                <p:strVal val="#ppt_y"/>
                                              </p:val>
                                            </p:tav>
                                          </p:tavLst>
                                        </p:anim>
                                      </p:childTnLst>
                                    </p:cTn>
                                  </p:par>
                                  <p:par>
                                    <p:cTn id="33" presetID="2" presetClass="entr" presetSubtype="8" accel="40000" fill="hold" nodeType="withEffect">
                                      <p:stCondLst>
                                        <p:cond delay="175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1500" fill="hold"/>
                                            <p:tgtEl>
                                              <p:spTgt spid="50"/>
                                            </p:tgtEl>
                                            <p:attrNameLst>
                                              <p:attrName>ppt_x</p:attrName>
                                            </p:attrNameLst>
                                          </p:cBhvr>
                                          <p:tavLst>
                                            <p:tav tm="0">
                                              <p:val>
                                                <p:strVal val="0-#ppt_w/2"/>
                                              </p:val>
                                            </p:tav>
                                            <p:tav tm="100000">
                                              <p:val>
                                                <p:strVal val="#ppt_x"/>
                                              </p:val>
                                            </p:tav>
                                          </p:tavLst>
                                        </p:anim>
                                        <p:anim calcmode="lin" valueType="num">
                                          <p:cBhvr additive="base">
                                            <p:cTn id="36" dur="1500" fill="hold"/>
                                            <p:tgtEl>
                                              <p:spTgt spid="50"/>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heel(1)">
                                          <p:cBhvr>
                                            <p:cTn id="40" dur="1500"/>
                                            <p:tgtEl>
                                              <p:spTgt spid="2"/>
                                            </p:tgtEl>
                                          </p:cBhvr>
                                        </p:animEffect>
                                      </p:childTnLst>
                                    </p:cTn>
                                  </p:par>
                                  <p:par>
                                    <p:cTn id="41" presetID="21" presetClass="entr" presetSubtype="1"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heel(1)">
                                          <p:cBhvr>
                                            <p:cTn id="43" dur="1500"/>
                                            <p:tgtEl>
                                              <p:spTgt spid="47"/>
                                            </p:tgtEl>
                                          </p:cBhvr>
                                        </p:animEffect>
                                      </p:childTnLst>
                                    </p:cTn>
                                  </p:par>
                                  <p:par>
                                    <p:cTn id="44" presetID="21" presetClass="entr" presetSubtype="1"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500"/>
                                            <p:tgtEl>
                                              <p:spTgt spid="48"/>
                                            </p:tgtEl>
                                          </p:cBhvr>
                                        </p:animEffect>
                                      </p:childTnLst>
                                    </p:cTn>
                                  </p:par>
                                  <p:par>
                                    <p:cTn id="47" presetID="21" presetClass="entr" presetSubtype="1"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heel(1)">
                                          <p:cBhvr>
                                            <p:cTn id="49" dur="1500"/>
                                            <p:tgtEl>
                                              <p:spTgt spid="49"/>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up)">
                                          <p:cBhvr>
                                            <p:cTn id="53" dur="500"/>
                                            <p:tgtEl>
                                              <p:spTgt spid="66"/>
                                            </p:tgtEl>
                                          </p:cBhvr>
                                        </p:animEffect>
                                      </p:childTnLst>
                                    </p:cTn>
                                  </p:par>
                                  <p:par>
                                    <p:cTn id="54" presetID="22" presetClass="entr" presetSubtype="1"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up)">
                                          <p:cBhvr>
                                            <p:cTn id="56" dur="500"/>
                                            <p:tgtEl>
                                              <p:spTgt spid="71"/>
                                            </p:tgtEl>
                                          </p:cBhvr>
                                        </p:animEffect>
                                      </p:childTnLst>
                                    </p:cTn>
                                  </p:par>
                                  <p:par>
                                    <p:cTn id="57" presetID="22" presetClass="entr" presetSubtype="1"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up)">
                                          <p:cBhvr>
                                            <p:cTn id="59" dur="500"/>
                                            <p:tgtEl>
                                              <p:spTgt spid="72"/>
                                            </p:tgtEl>
                                          </p:cBhvr>
                                        </p:animEffect>
                                      </p:childTnLst>
                                    </p:cTn>
                                  </p:par>
                                  <p:par>
                                    <p:cTn id="60" presetID="22" presetClass="entr" presetSubtype="1"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up)">
                                          <p:cBhvr>
                                            <p:cTn id="6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073878" y="1902561"/>
            <a:ext cx="4158578" cy="998361"/>
            <a:chOff x="1073877" y="1902560"/>
            <a:chExt cx="4158578" cy="998361"/>
          </a:xfrm>
        </p:grpSpPr>
        <p:sp>
          <p:nvSpPr>
            <p:cNvPr id="7" name="任意多边形 6"/>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1" name="文本框 23"/>
            <p:cNvSpPr txBox="1"/>
            <p:nvPr/>
          </p:nvSpPr>
          <p:spPr>
            <a:xfrm>
              <a:off x="1558702" y="2133650"/>
              <a:ext cx="2832551" cy="57259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53" name="组合 52"/>
          <p:cNvGrpSpPr/>
          <p:nvPr/>
        </p:nvGrpSpPr>
        <p:grpSpPr>
          <a:xfrm>
            <a:off x="1073878" y="3467785"/>
            <a:ext cx="4158578" cy="998361"/>
            <a:chOff x="1073877" y="3467784"/>
            <a:chExt cx="4158578" cy="998361"/>
          </a:xfrm>
        </p:grpSpPr>
        <p:sp>
          <p:nvSpPr>
            <p:cNvPr id="17" name="任意多边形 16"/>
            <p:cNvSpPr/>
            <p:nvPr/>
          </p:nvSpPr>
          <p:spPr bwMode="auto">
            <a:xfrm>
              <a:off x="1073877" y="3467784"/>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8" name="任意多边形 17"/>
            <p:cNvSpPr/>
            <p:nvPr/>
          </p:nvSpPr>
          <p:spPr bwMode="auto">
            <a:xfrm>
              <a:off x="1213953" y="3579305"/>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C65885"/>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2" name="文本框 23"/>
            <p:cNvSpPr txBox="1"/>
            <p:nvPr/>
          </p:nvSpPr>
          <p:spPr>
            <a:xfrm>
              <a:off x="1558701" y="3692433"/>
              <a:ext cx="2832551" cy="57259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54" name="组合 53"/>
          <p:cNvGrpSpPr/>
          <p:nvPr/>
        </p:nvGrpSpPr>
        <p:grpSpPr>
          <a:xfrm>
            <a:off x="1073878" y="5033008"/>
            <a:ext cx="4158578" cy="998361"/>
            <a:chOff x="1073877" y="5033008"/>
            <a:chExt cx="4158578" cy="998361"/>
          </a:xfrm>
        </p:grpSpPr>
        <p:sp>
          <p:nvSpPr>
            <p:cNvPr id="27" name="任意多边形 26"/>
            <p:cNvSpPr/>
            <p:nvPr/>
          </p:nvSpPr>
          <p:spPr bwMode="auto">
            <a:xfrm>
              <a:off x="1073877" y="5033008"/>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8" name="任意多边形 27"/>
            <p:cNvSpPr/>
            <p:nvPr/>
          </p:nvSpPr>
          <p:spPr bwMode="auto">
            <a:xfrm>
              <a:off x="1213953" y="5144528"/>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663A77"/>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3" name="文本框 23"/>
            <p:cNvSpPr txBox="1"/>
            <p:nvPr/>
          </p:nvSpPr>
          <p:spPr>
            <a:xfrm>
              <a:off x="1558700" y="5257656"/>
              <a:ext cx="2832551" cy="57259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59" name="组合 58"/>
          <p:cNvGrpSpPr/>
          <p:nvPr/>
        </p:nvGrpSpPr>
        <p:grpSpPr>
          <a:xfrm>
            <a:off x="6977189" y="1902561"/>
            <a:ext cx="4158578" cy="998361"/>
            <a:chOff x="6977188" y="1902560"/>
            <a:chExt cx="4158578" cy="998361"/>
          </a:xfrm>
        </p:grpSpPr>
        <p:sp>
          <p:nvSpPr>
            <p:cNvPr id="2" name="任意多边形 1"/>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 name="任意多边形 2"/>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4" name="文本框 23"/>
            <p:cNvSpPr txBox="1"/>
            <p:nvPr/>
          </p:nvSpPr>
          <p:spPr>
            <a:xfrm>
              <a:off x="7841043" y="2133650"/>
              <a:ext cx="2832551" cy="57259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57" name="组合 56"/>
          <p:cNvGrpSpPr/>
          <p:nvPr/>
        </p:nvGrpSpPr>
        <p:grpSpPr>
          <a:xfrm>
            <a:off x="6977189" y="3467785"/>
            <a:ext cx="4158578" cy="998361"/>
            <a:chOff x="6977188" y="3467784"/>
            <a:chExt cx="4158578" cy="998361"/>
          </a:xfrm>
        </p:grpSpPr>
        <p:sp>
          <p:nvSpPr>
            <p:cNvPr id="12" name="任意多边形 11"/>
            <p:cNvSpPr/>
            <p:nvPr/>
          </p:nvSpPr>
          <p:spPr bwMode="auto">
            <a:xfrm>
              <a:off x="6977188" y="3467784"/>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3" name="任意多边形 12"/>
            <p:cNvSpPr/>
            <p:nvPr/>
          </p:nvSpPr>
          <p:spPr bwMode="auto">
            <a:xfrm>
              <a:off x="7134952" y="3579305"/>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5" name="文本框 23"/>
            <p:cNvSpPr txBox="1"/>
            <p:nvPr/>
          </p:nvSpPr>
          <p:spPr>
            <a:xfrm>
              <a:off x="7841042" y="3692433"/>
              <a:ext cx="2832551" cy="57259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56" name="组合 55"/>
          <p:cNvGrpSpPr/>
          <p:nvPr/>
        </p:nvGrpSpPr>
        <p:grpSpPr>
          <a:xfrm>
            <a:off x="6977189" y="5033008"/>
            <a:ext cx="4158578" cy="998361"/>
            <a:chOff x="6977188" y="5033008"/>
            <a:chExt cx="4158578" cy="998361"/>
          </a:xfrm>
        </p:grpSpPr>
        <p:sp>
          <p:nvSpPr>
            <p:cNvPr id="22" name="任意多边形 21"/>
            <p:cNvSpPr/>
            <p:nvPr/>
          </p:nvSpPr>
          <p:spPr bwMode="auto">
            <a:xfrm>
              <a:off x="6977188" y="5033008"/>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3" name="任意多边形 22"/>
            <p:cNvSpPr/>
            <p:nvPr/>
          </p:nvSpPr>
          <p:spPr bwMode="auto">
            <a:xfrm>
              <a:off x="7134952" y="5144528"/>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6" name="文本框 23"/>
            <p:cNvSpPr txBox="1"/>
            <p:nvPr/>
          </p:nvSpPr>
          <p:spPr>
            <a:xfrm>
              <a:off x="7841041" y="5257656"/>
              <a:ext cx="2832551" cy="572596"/>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50" name="组合 49"/>
          <p:cNvGrpSpPr/>
          <p:nvPr/>
        </p:nvGrpSpPr>
        <p:grpSpPr>
          <a:xfrm>
            <a:off x="6422079" y="3405063"/>
            <a:ext cx="1267983" cy="1123805"/>
            <a:chOff x="6422078" y="3405062"/>
            <a:chExt cx="1267983" cy="1123805"/>
          </a:xfrm>
        </p:grpSpPr>
        <p:grpSp>
          <p:nvGrpSpPr>
            <p:cNvPr id="14" name="组合 13"/>
            <p:cNvGrpSpPr/>
            <p:nvPr/>
          </p:nvGrpSpPr>
          <p:grpSpPr>
            <a:xfrm rot="16200000">
              <a:off x="6494167" y="3332973"/>
              <a:ext cx="1123805" cy="1267983"/>
              <a:chOff x="8439634" y="3544648"/>
              <a:chExt cx="1611146" cy="1817848"/>
            </a:xfrm>
          </p:grpSpPr>
          <p:sp>
            <p:nvSpPr>
              <p:cNvPr id="1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2" name="Freeform 987"/>
            <p:cNvSpPr>
              <a:spLocks noEditPoints="1"/>
            </p:cNvSpPr>
            <p:nvPr/>
          </p:nvSpPr>
          <p:spPr bwMode="auto">
            <a:xfrm>
              <a:off x="6888924" y="3666555"/>
              <a:ext cx="341804" cy="549808"/>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4" name="组合 43"/>
          <p:cNvGrpSpPr/>
          <p:nvPr/>
        </p:nvGrpSpPr>
        <p:grpSpPr>
          <a:xfrm>
            <a:off x="4519583" y="3405063"/>
            <a:ext cx="1267983" cy="1123805"/>
            <a:chOff x="4519582" y="3405062"/>
            <a:chExt cx="1267983" cy="1123805"/>
          </a:xfrm>
        </p:grpSpPr>
        <p:grpSp>
          <p:nvGrpSpPr>
            <p:cNvPr id="19" name="组合 18"/>
            <p:cNvGrpSpPr/>
            <p:nvPr/>
          </p:nvGrpSpPr>
          <p:grpSpPr>
            <a:xfrm rot="5400000" flipH="1">
              <a:off x="4591671" y="3332973"/>
              <a:ext cx="1123805" cy="1267983"/>
              <a:chOff x="8439634" y="3544648"/>
              <a:chExt cx="1611146" cy="1817848"/>
            </a:xfrm>
          </p:grpSpPr>
          <p:sp>
            <p:nvSpPr>
              <p:cNvPr id="2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65885"/>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3" name="Freeform 975"/>
            <p:cNvSpPr>
              <a:spLocks noEditPoints="1"/>
            </p:cNvSpPr>
            <p:nvPr/>
          </p:nvSpPr>
          <p:spPr bwMode="auto">
            <a:xfrm>
              <a:off x="4963185" y="3750945"/>
              <a:ext cx="349837" cy="43203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7" name="组合 46"/>
          <p:cNvGrpSpPr/>
          <p:nvPr/>
        </p:nvGrpSpPr>
        <p:grpSpPr>
          <a:xfrm>
            <a:off x="6422079" y="4970286"/>
            <a:ext cx="1267983" cy="1123805"/>
            <a:chOff x="6422078" y="4970285"/>
            <a:chExt cx="1267983" cy="1123805"/>
          </a:xfrm>
        </p:grpSpPr>
        <p:grpSp>
          <p:nvGrpSpPr>
            <p:cNvPr id="24" name="组合 23"/>
            <p:cNvGrpSpPr/>
            <p:nvPr/>
          </p:nvGrpSpPr>
          <p:grpSpPr>
            <a:xfrm rot="16200000">
              <a:off x="6494167" y="4898196"/>
              <a:ext cx="1123805" cy="1267983"/>
              <a:chOff x="8439634" y="3544648"/>
              <a:chExt cx="1611146" cy="1817848"/>
            </a:xfrm>
          </p:grpSpPr>
          <p:sp>
            <p:nvSpPr>
              <p:cNvPr id="2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4" name="Freeform 979"/>
            <p:cNvSpPr>
              <a:spLocks noEditPoints="1"/>
            </p:cNvSpPr>
            <p:nvPr/>
          </p:nvSpPr>
          <p:spPr bwMode="auto">
            <a:xfrm>
              <a:off x="6804851" y="5312034"/>
              <a:ext cx="497602" cy="44498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5" name="组合 44"/>
          <p:cNvGrpSpPr/>
          <p:nvPr/>
        </p:nvGrpSpPr>
        <p:grpSpPr>
          <a:xfrm>
            <a:off x="4519583" y="4970286"/>
            <a:ext cx="1267983" cy="1123805"/>
            <a:chOff x="4519582" y="4970285"/>
            <a:chExt cx="1267983" cy="1123805"/>
          </a:xfrm>
        </p:grpSpPr>
        <p:grpSp>
          <p:nvGrpSpPr>
            <p:cNvPr id="29" name="组合 28"/>
            <p:cNvGrpSpPr/>
            <p:nvPr/>
          </p:nvGrpSpPr>
          <p:grpSpPr>
            <a:xfrm rot="5400000" flipH="1">
              <a:off x="4591671" y="4898196"/>
              <a:ext cx="1123805" cy="1267983"/>
              <a:chOff x="8439634" y="3544648"/>
              <a:chExt cx="1611146" cy="1817848"/>
            </a:xfrm>
          </p:grpSpPr>
          <p:sp>
            <p:nvSpPr>
              <p:cNvPr id="3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5" name="Freeform 983"/>
            <p:cNvSpPr>
              <a:spLocks noEditPoints="1"/>
            </p:cNvSpPr>
            <p:nvPr/>
          </p:nvSpPr>
          <p:spPr bwMode="auto">
            <a:xfrm>
              <a:off x="4919338" y="5311209"/>
              <a:ext cx="467200" cy="479353"/>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8" name="组合 47"/>
          <p:cNvGrpSpPr/>
          <p:nvPr/>
        </p:nvGrpSpPr>
        <p:grpSpPr>
          <a:xfrm>
            <a:off x="6422079" y="1839839"/>
            <a:ext cx="1267983" cy="1123805"/>
            <a:chOff x="6422078" y="1839838"/>
            <a:chExt cx="1267983" cy="1123805"/>
          </a:xfrm>
        </p:grpSpPr>
        <p:grpSp>
          <p:nvGrpSpPr>
            <p:cNvPr id="4" name="组合 3"/>
            <p:cNvGrpSpPr/>
            <p:nvPr/>
          </p:nvGrpSpPr>
          <p:grpSpPr>
            <a:xfrm rot="16200000">
              <a:off x="6494167" y="1767749"/>
              <a:ext cx="1123805" cy="1267983"/>
              <a:chOff x="8439634" y="3544648"/>
              <a:chExt cx="1611146" cy="1817848"/>
            </a:xfrm>
          </p:grpSpPr>
          <p:sp>
            <p:nvSpPr>
              <p:cNvPr id="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6" name="Group 17"/>
            <p:cNvGrpSpPr>
              <a:grpSpLocks noChangeAspect="1"/>
            </p:cNvGrpSpPr>
            <p:nvPr/>
          </p:nvGrpSpPr>
          <p:grpSpPr bwMode="auto">
            <a:xfrm>
              <a:off x="6865607" y="2204715"/>
              <a:ext cx="380926" cy="408901"/>
              <a:chOff x="231" y="1205"/>
              <a:chExt cx="640" cy="687"/>
            </a:xfrm>
            <a:solidFill>
              <a:schemeClr val="bg1"/>
            </a:solidFill>
            <a:effectLst/>
          </p:grpSpPr>
          <p:sp>
            <p:nvSpPr>
              <p:cNvPr id="3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2" name="组合 41"/>
          <p:cNvGrpSpPr/>
          <p:nvPr/>
        </p:nvGrpSpPr>
        <p:grpSpPr>
          <a:xfrm>
            <a:off x="4519583" y="1839839"/>
            <a:ext cx="1267983" cy="1123805"/>
            <a:chOff x="4519582" y="1839838"/>
            <a:chExt cx="1267983" cy="1123805"/>
          </a:xfrm>
        </p:grpSpPr>
        <p:grpSp>
          <p:nvGrpSpPr>
            <p:cNvPr id="9" name="组合 8"/>
            <p:cNvGrpSpPr/>
            <p:nvPr/>
          </p:nvGrpSpPr>
          <p:grpSpPr>
            <a:xfrm rot="5400000" flipH="1">
              <a:off x="4591671" y="1767749"/>
              <a:ext cx="1123805" cy="1267983"/>
              <a:chOff x="8439634" y="3544648"/>
              <a:chExt cx="1611146" cy="1817848"/>
            </a:xfrm>
          </p:grpSpPr>
          <p:sp>
            <p:nvSpPr>
              <p:cNvPr id="10"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9" name="组合 38"/>
            <p:cNvGrpSpPr/>
            <p:nvPr/>
          </p:nvGrpSpPr>
          <p:grpSpPr>
            <a:xfrm>
              <a:off x="4942355" y="2167787"/>
              <a:ext cx="422436" cy="476734"/>
              <a:chOff x="10815638" y="1174750"/>
              <a:chExt cx="728663" cy="822325"/>
            </a:xfrm>
            <a:solidFill>
              <a:schemeClr val="bg1"/>
            </a:solidFill>
          </p:grpSpPr>
          <p:sp>
            <p:nvSpPr>
              <p:cNvPr id="40"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43" name="文本框 171"/>
          <p:cNvSpPr txBox="1"/>
          <p:nvPr/>
        </p:nvSpPr>
        <p:spPr>
          <a:xfrm>
            <a:off x="1558703" y="1479798"/>
            <a:ext cx="2232248" cy="369332"/>
          </a:xfrm>
          <a:prstGeom prst="rect">
            <a:avLst/>
          </a:prstGeom>
          <a:noFill/>
        </p:spPr>
        <p:txBody>
          <a:bodyPr wrap="square" rtlCol="0">
            <a:spAutoFit/>
          </a:bodyPr>
          <a:lstStyle/>
          <a:p>
            <a:r>
              <a:rPr lang="en-US" altLang="zh-CN" sz="1800" dirty="0">
                <a:solidFill>
                  <a:schemeClr val="accent5"/>
                </a:solidFill>
                <a:latin typeface="Impact" panose="020B0806030902050204" pitchFamily="34" charset="0"/>
                <a:ea typeface="微软雅黑" panose="020B0503020204020204" charset="-122"/>
              </a:rPr>
              <a:t>01</a:t>
            </a:r>
            <a:r>
              <a:rPr lang="en-US" altLang="zh-CN" sz="1800" dirty="0">
                <a:solidFill>
                  <a:schemeClr val="accent5"/>
                </a:solidFill>
                <a:latin typeface="微软雅黑" panose="020B0503020204020204" charset="-122"/>
                <a:ea typeface="微软雅黑" panose="020B0503020204020204" charset="-122"/>
              </a:rPr>
              <a:t> </a:t>
            </a:r>
            <a:r>
              <a:rPr lang="zh-CN" altLang="en-US" sz="1800" dirty="0">
                <a:solidFill>
                  <a:schemeClr val="accent5"/>
                </a:solidFill>
                <a:latin typeface="微软雅黑" panose="020B0503020204020204" charset="-122"/>
                <a:ea typeface="微软雅黑" panose="020B0503020204020204" charset="-122"/>
              </a:rPr>
              <a:t>在此添加标题</a:t>
            </a:r>
          </a:p>
        </p:txBody>
      </p:sp>
      <p:sp>
        <p:nvSpPr>
          <p:cNvPr id="46" name="文本框 174"/>
          <p:cNvSpPr txBox="1"/>
          <p:nvPr/>
        </p:nvSpPr>
        <p:spPr>
          <a:xfrm>
            <a:off x="1558703" y="3038023"/>
            <a:ext cx="2096520" cy="369332"/>
          </a:xfrm>
          <a:prstGeom prst="rect">
            <a:avLst/>
          </a:prstGeom>
          <a:noFill/>
        </p:spPr>
        <p:txBody>
          <a:bodyPr wrap="square" rtlCol="0">
            <a:spAutoFit/>
          </a:bodyPr>
          <a:lstStyle/>
          <a:p>
            <a:r>
              <a:rPr lang="en-US" altLang="zh-CN" sz="1800" dirty="0">
                <a:solidFill>
                  <a:schemeClr val="accent2"/>
                </a:solidFill>
                <a:latin typeface="Impact" panose="020B0806030902050204" pitchFamily="34" charset="0"/>
                <a:ea typeface="微软雅黑" panose="020B0503020204020204" charset="-122"/>
              </a:rPr>
              <a:t>03</a:t>
            </a:r>
            <a:r>
              <a:rPr lang="en-US" altLang="zh-CN" sz="1800" dirty="0">
                <a:solidFill>
                  <a:schemeClr val="accent2"/>
                </a:solidFill>
                <a:latin typeface="微软雅黑" panose="020B0503020204020204" charset="-122"/>
                <a:ea typeface="微软雅黑" panose="020B0503020204020204" charset="-122"/>
              </a:rPr>
              <a:t>  </a:t>
            </a:r>
            <a:r>
              <a:rPr lang="zh-CN" altLang="en-US" sz="1800" dirty="0">
                <a:solidFill>
                  <a:schemeClr val="accent2"/>
                </a:solidFill>
                <a:latin typeface="微软雅黑" panose="020B0503020204020204" charset="-122"/>
                <a:ea typeface="微软雅黑" panose="020B0503020204020204" charset="-122"/>
              </a:rPr>
              <a:t>在此添加标题</a:t>
            </a:r>
          </a:p>
        </p:txBody>
      </p:sp>
      <p:sp>
        <p:nvSpPr>
          <p:cNvPr id="49" name="文本框 177"/>
          <p:cNvSpPr txBox="1"/>
          <p:nvPr/>
        </p:nvSpPr>
        <p:spPr>
          <a:xfrm>
            <a:off x="1558703" y="4611046"/>
            <a:ext cx="2096520" cy="369332"/>
          </a:xfrm>
          <a:prstGeom prst="rect">
            <a:avLst/>
          </a:prstGeom>
          <a:noFill/>
        </p:spPr>
        <p:txBody>
          <a:bodyPr wrap="square" rtlCol="0">
            <a:spAutoFit/>
          </a:bodyPr>
          <a:lstStyle/>
          <a:p>
            <a:r>
              <a:rPr lang="en-US" altLang="zh-CN" sz="1800" dirty="0">
                <a:solidFill>
                  <a:srgbClr val="7030A0"/>
                </a:solidFill>
                <a:latin typeface="Impact" panose="020B0806030902050204" pitchFamily="34" charset="0"/>
                <a:ea typeface="微软雅黑" panose="020B0503020204020204" charset="-122"/>
              </a:rPr>
              <a:t>05</a:t>
            </a:r>
            <a:r>
              <a:rPr lang="en-US" altLang="zh-CN" sz="1800" dirty="0">
                <a:solidFill>
                  <a:srgbClr val="7030A0"/>
                </a:solidFill>
                <a:latin typeface="微软雅黑" panose="020B0503020204020204" charset="-122"/>
                <a:ea typeface="微软雅黑" panose="020B0503020204020204" charset="-122"/>
              </a:rPr>
              <a:t>  </a:t>
            </a:r>
            <a:r>
              <a:rPr lang="zh-CN" altLang="en-US" sz="1800" dirty="0">
                <a:solidFill>
                  <a:srgbClr val="7030A0"/>
                </a:solidFill>
                <a:latin typeface="微软雅黑" panose="020B0503020204020204" charset="-122"/>
                <a:ea typeface="微软雅黑" panose="020B0503020204020204" charset="-122"/>
              </a:rPr>
              <a:t>在此添加标题</a:t>
            </a:r>
          </a:p>
        </p:txBody>
      </p:sp>
      <p:sp>
        <p:nvSpPr>
          <p:cNvPr id="52" name="文本框 180"/>
          <p:cNvSpPr txBox="1"/>
          <p:nvPr/>
        </p:nvSpPr>
        <p:spPr>
          <a:xfrm>
            <a:off x="7760745" y="1479798"/>
            <a:ext cx="2096520" cy="369332"/>
          </a:xfrm>
          <a:prstGeom prst="rect">
            <a:avLst/>
          </a:prstGeom>
          <a:noFill/>
        </p:spPr>
        <p:txBody>
          <a:bodyPr wrap="square" rtlCol="0">
            <a:spAutoFit/>
          </a:bodyPr>
          <a:lstStyle/>
          <a:p>
            <a:r>
              <a:rPr lang="en-US" altLang="zh-CN" sz="1800" dirty="0">
                <a:solidFill>
                  <a:srgbClr val="FF9A05"/>
                </a:solidFill>
                <a:latin typeface="Impact" panose="020B0806030902050204" pitchFamily="34" charset="0"/>
                <a:ea typeface="微软雅黑" panose="020B0503020204020204" charset="-122"/>
              </a:rPr>
              <a:t>02</a:t>
            </a:r>
            <a:r>
              <a:rPr lang="en-US" altLang="zh-CN" sz="1800" dirty="0">
                <a:solidFill>
                  <a:srgbClr val="FF9A05"/>
                </a:solidFill>
                <a:latin typeface="微软雅黑" panose="020B0503020204020204" charset="-122"/>
                <a:ea typeface="微软雅黑" panose="020B0503020204020204" charset="-122"/>
              </a:rPr>
              <a:t>  </a:t>
            </a:r>
            <a:r>
              <a:rPr lang="zh-CN" altLang="en-US" sz="1800" dirty="0">
                <a:solidFill>
                  <a:srgbClr val="FF9A05"/>
                </a:solidFill>
                <a:latin typeface="微软雅黑" panose="020B0503020204020204" charset="-122"/>
                <a:ea typeface="微软雅黑" panose="020B0503020204020204" charset="-122"/>
              </a:rPr>
              <a:t>在此添加标题</a:t>
            </a:r>
          </a:p>
        </p:txBody>
      </p:sp>
      <p:sp>
        <p:nvSpPr>
          <p:cNvPr id="55" name="文本框 183"/>
          <p:cNvSpPr txBox="1"/>
          <p:nvPr/>
        </p:nvSpPr>
        <p:spPr>
          <a:xfrm>
            <a:off x="7760745" y="3038023"/>
            <a:ext cx="2096520" cy="369332"/>
          </a:xfrm>
          <a:prstGeom prst="rect">
            <a:avLst/>
          </a:prstGeom>
          <a:noFill/>
        </p:spPr>
        <p:txBody>
          <a:bodyPr wrap="square" rtlCol="0">
            <a:spAutoFit/>
          </a:bodyPr>
          <a:lstStyle/>
          <a:p>
            <a:r>
              <a:rPr lang="en-US" altLang="zh-CN" sz="1800" dirty="0">
                <a:solidFill>
                  <a:srgbClr val="FF8989"/>
                </a:solidFill>
                <a:latin typeface="Impact" panose="020B0806030902050204" pitchFamily="34" charset="0"/>
                <a:ea typeface="微软雅黑" panose="020B0503020204020204" charset="-122"/>
              </a:rPr>
              <a:t>04</a:t>
            </a:r>
            <a:r>
              <a:rPr lang="en-US" altLang="zh-CN" sz="1800" dirty="0">
                <a:solidFill>
                  <a:srgbClr val="FF8989"/>
                </a:solidFill>
                <a:latin typeface="微软雅黑" panose="020B0503020204020204" charset="-122"/>
                <a:ea typeface="微软雅黑" panose="020B0503020204020204" charset="-122"/>
              </a:rPr>
              <a:t>  </a:t>
            </a:r>
            <a:r>
              <a:rPr lang="zh-CN" altLang="en-US" sz="1800" dirty="0">
                <a:solidFill>
                  <a:srgbClr val="FF8989"/>
                </a:solidFill>
                <a:latin typeface="微软雅黑" panose="020B0503020204020204" charset="-122"/>
                <a:ea typeface="微软雅黑" panose="020B0503020204020204" charset="-122"/>
              </a:rPr>
              <a:t>在此添加标题</a:t>
            </a:r>
          </a:p>
        </p:txBody>
      </p:sp>
      <p:sp>
        <p:nvSpPr>
          <p:cNvPr id="58" name="文本框 186"/>
          <p:cNvSpPr txBox="1"/>
          <p:nvPr/>
        </p:nvSpPr>
        <p:spPr>
          <a:xfrm>
            <a:off x="7760745" y="4611046"/>
            <a:ext cx="2096520" cy="369332"/>
          </a:xfrm>
          <a:prstGeom prst="rect">
            <a:avLst/>
          </a:prstGeom>
          <a:noFill/>
        </p:spPr>
        <p:txBody>
          <a:bodyPr wrap="square" rtlCol="0">
            <a:spAutoFit/>
          </a:bodyPr>
          <a:lstStyle/>
          <a:p>
            <a:r>
              <a:rPr lang="en-US" altLang="zh-CN" sz="1800" dirty="0">
                <a:solidFill>
                  <a:srgbClr val="1EB28B"/>
                </a:solidFill>
                <a:latin typeface="Impact" panose="020B0806030902050204" pitchFamily="34" charset="0"/>
                <a:ea typeface="微软雅黑" panose="020B0503020204020204" charset="-122"/>
              </a:rPr>
              <a:t>06</a:t>
            </a:r>
            <a:r>
              <a:rPr lang="en-US" altLang="zh-CN" sz="1800" dirty="0">
                <a:solidFill>
                  <a:srgbClr val="1EB28B"/>
                </a:solidFill>
                <a:latin typeface="微软雅黑" panose="020B0503020204020204" charset="-122"/>
                <a:ea typeface="微软雅黑" panose="020B0503020204020204" charset="-122"/>
              </a:rPr>
              <a:t>  </a:t>
            </a:r>
            <a:r>
              <a:rPr lang="zh-CN" altLang="en-US" sz="1800" dirty="0">
                <a:solidFill>
                  <a:srgbClr val="1EB28B"/>
                </a:solidFill>
                <a:latin typeface="微软雅黑" panose="020B0503020204020204" charset="-122"/>
                <a:ea typeface="微软雅黑" panose="020B0503020204020204" charset="-122"/>
              </a:rPr>
              <a:t>在此添加标题</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par>
                          <p:cTn id="32" fill="hold">
                            <p:stCondLst>
                              <p:cond delay="3500"/>
                            </p:stCondLst>
                            <p:childTnLst>
                              <p:par>
                                <p:cTn id="33" presetID="12" presetClass="entr" presetSubtype="2"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p:tgtEl>
                                          <p:spTgt spid="51"/>
                                        </p:tgtEl>
                                        <p:attrNameLst>
                                          <p:attrName>ppt_x</p:attrName>
                                        </p:attrNameLst>
                                      </p:cBhvr>
                                      <p:tavLst>
                                        <p:tav tm="0">
                                          <p:val>
                                            <p:strVal val="#ppt_x+#ppt_w*1.125000"/>
                                          </p:val>
                                        </p:tav>
                                        <p:tav tm="100000">
                                          <p:val>
                                            <p:strVal val="#ppt_x"/>
                                          </p:val>
                                        </p:tav>
                                      </p:tavLst>
                                    </p:anim>
                                    <p:animEffect transition="in" filter="wipe(left)">
                                      <p:cBhvr>
                                        <p:cTn id="36" dur="500"/>
                                        <p:tgtEl>
                                          <p:spTgt spid="51"/>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500"/>
                                        <p:tgtEl>
                                          <p:spTgt spid="52"/>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p:tgtEl>
                                          <p:spTgt spid="59"/>
                                        </p:tgtEl>
                                        <p:attrNameLst>
                                          <p:attrName>ppt_x</p:attrName>
                                        </p:attrNameLst>
                                      </p:cBhvr>
                                      <p:tavLst>
                                        <p:tav tm="0">
                                          <p:val>
                                            <p:strVal val="#ppt_x-#ppt_w*1.125000"/>
                                          </p:val>
                                        </p:tav>
                                        <p:tav tm="100000">
                                          <p:val>
                                            <p:strVal val="#ppt_x"/>
                                          </p:val>
                                        </p:tav>
                                      </p:tavLst>
                                    </p:anim>
                                    <p:animEffect transition="in" filter="wipe(right)">
                                      <p:cBhvr>
                                        <p:cTn id="45" dur="500"/>
                                        <p:tgtEl>
                                          <p:spTgt spid="5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p:tgtEl>
                                          <p:spTgt spid="53"/>
                                        </p:tgtEl>
                                        <p:attrNameLst>
                                          <p:attrName>ppt_x</p:attrName>
                                        </p:attrNameLst>
                                      </p:cBhvr>
                                      <p:tavLst>
                                        <p:tav tm="0">
                                          <p:val>
                                            <p:strVal val="#ppt_x+#ppt_w*1.125000"/>
                                          </p:val>
                                        </p:tav>
                                        <p:tav tm="100000">
                                          <p:val>
                                            <p:strVal val="#ppt_x"/>
                                          </p:val>
                                        </p:tav>
                                      </p:tavLst>
                                    </p:anim>
                                    <p:animEffect transition="in" filter="wipe(left)">
                                      <p:cBhvr>
                                        <p:cTn id="54" dur="500"/>
                                        <p:tgtEl>
                                          <p:spTgt spid="53"/>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500"/>
                                        <p:tgtEl>
                                          <p:spTgt spid="55"/>
                                        </p:tgtEl>
                                      </p:cBhvr>
                                    </p:animEffect>
                                  </p:childTnLst>
                                </p:cTn>
                              </p:par>
                            </p:childTnLst>
                          </p:cTn>
                        </p:par>
                        <p:par>
                          <p:cTn id="59" fill="hold">
                            <p:stCondLst>
                              <p:cond delay="6500"/>
                            </p:stCondLst>
                            <p:childTnLst>
                              <p:par>
                                <p:cTn id="60" presetID="1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p:tgtEl>
                                          <p:spTgt spid="57"/>
                                        </p:tgtEl>
                                        <p:attrNameLst>
                                          <p:attrName>ppt_x</p:attrName>
                                        </p:attrNameLst>
                                      </p:cBhvr>
                                      <p:tavLst>
                                        <p:tav tm="0">
                                          <p:val>
                                            <p:strVal val="#ppt_x-#ppt_w*1.125000"/>
                                          </p:val>
                                        </p:tav>
                                        <p:tav tm="100000">
                                          <p:val>
                                            <p:strVal val="#ppt_x"/>
                                          </p:val>
                                        </p:tav>
                                      </p:tavLst>
                                    </p:anim>
                                    <p:animEffect transition="in" filter="wipe(right)">
                                      <p:cBhvr>
                                        <p:cTn id="63" dur="500"/>
                                        <p:tgtEl>
                                          <p:spTgt spid="57"/>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12" presetClass="entr" presetSubtype="2"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p:tgtEl>
                                          <p:spTgt spid="54"/>
                                        </p:tgtEl>
                                        <p:attrNameLst>
                                          <p:attrName>ppt_x</p:attrName>
                                        </p:attrNameLst>
                                      </p:cBhvr>
                                      <p:tavLst>
                                        <p:tav tm="0">
                                          <p:val>
                                            <p:strVal val="#ppt_x+#ppt_w*1.125000"/>
                                          </p:val>
                                        </p:tav>
                                        <p:tav tm="100000">
                                          <p:val>
                                            <p:strVal val="#ppt_x"/>
                                          </p:val>
                                        </p:tav>
                                      </p:tavLst>
                                    </p:anim>
                                    <p:animEffect transition="in" filter="wipe(left)">
                                      <p:cBhvr>
                                        <p:cTn id="72" dur="500"/>
                                        <p:tgtEl>
                                          <p:spTgt spid="54"/>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left)">
                                      <p:cBhvr>
                                        <p:cTn id="76" dur="500"/>
                                        <p:tgtEl>
                                          <p:spTgt spid="58"/>
                                        </p:tgtEl>
                                      </p:cBhvr>
                                    </p:animEffect>
                                  </p:childTnLst>
                                </p:cTn>
                              </p:par>
                            </p:childTnLst>
                          </p:cTn>
                        </p:par>
                        <p:par>
                          <p:cTn id="77" fill="hold">
                            <p:stCondLst>
                              <p:cond delay="8500"/>
                            </p:stCondLst>
                            <p:childTnLst>
                              <p:par>
                                <p:cTn id="78" presetID="12" presetClass="entr" presetSubtype="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additive="base">
                                        <p:cTn id="80" dur="500"/>
                                        <p:tgtEl>
                                          <p:spTgt spid="56"/>
                                        </p:tgtEl>
                                        <p:attrNameLst>
                                          <p:attrName>ppt_x</p:attrName>
                                        </p:attrNameLst>
                                      </p:cBhvr>
                                      <p:tavLst>
                                        <p:tav tm="0">
                                          <p:val>
                                            <p:strVal val="#ppt_x-#ppt_w*1.125000"/>
                                          </p:val>
                                        </p:tav>
                                        <p:tav tm="100000">
                                          <p:val>
                                            <p:strVal val="#ppt_x"/>
                                          </p:val>
                                        </p:tav>
                                      </p:tavLst>
                                    </p:anim>
                                    <p:animEffect transition="in" filter="wipe(right)">
                                      <p:cBhvr>
                                        <p:cTn id="8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49" grpId="0"/>
      <p:bldP spid="52" grpId="0"/>
      <p:bldP spid="55"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712418" y="1413571"/>
            <a:ext cx="6767164" cy="908733"/>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8" name="组合 37"/>
          <p:cNvGrpSpPr/>
          <p:nvPr/>
        </p:nvGrpSpPr>
        <p:grpSpPr>
          <a:xfrm>
            <a:off x="2889868" y="1539094"/>
            <a:ext cx="754055" cy="657686"/>
            <a:chOff x="2889867" y="1539094"/>
            <a:chExt cx="754055" cy="657686"/>
          </a:xfrm>
        </p:grpSpPr>
        <p:sp>
          <p:nvSpPr>
            <p:cNvPr id="4" name="椭圆 3"/>
            <p:cNvSpPr/>
            <p:nvPr/>
          </p:nvSpPr>
          <p:spPr>
            <a:xfrm>
              <a:off x="2938052" y="1539094"/>
              <a:ext cx="657686" cy="657686"/>
            </a:xfrm>
            <a:prstGeom prst="ellipse">
              <a:avLst/>
            </a:prstGeom>
            <a:gradFill flip="none" rotWithShape="1">
              <a:gsLst>
                <a:gs pos="100000">
                  <a:srgbClr val="FFCA7D"/>
                </a:gs>
                <a:gs pos="0">
                  <a:srgbClr val="FE9700"/>
                </a:gs>
              </a:gsLst>
              <a:lin ang="2700000" scaled="1"/>
              <a:tileRect/>
            </a:gradFill>
            <a:ln w="19050">
              <a:gradFill>
                <a:gsLst>
                  <a:gs pos="0">
                    <a:srgbClr val="FFCA7D"/>
                  </a:gs>
                  <a:gs pos="100000">
                    <a:srgbClr val="FFA219"/>
                  </a:gs>
                </a:gsLst>
                <a:lin ang="4800000" scaled="0"/>
              </a:gra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5"/>
            <p:cNvSpPr txBox="1"/>
            <p:nvPr/>
          </p:nvSpPr>
          <p:spPr>
            <a:xfrm>
              <a:off x="2889867" y="1602416"/>
              <a:ext cx="754055" cy="531041"/>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Hiragino Sans GB W6" panose="020B0600000000000000" pitchFamily="34" charset="-122"/>
                </a:rPr>
                <a:t>01</a:t>
              </a:r>
              <a:endParaRPr lang="zh-CN" altLang="en-US" sz="2800" dirty="0">
                <a:solidFill>
                  <a:prstClr val="white"/>
                </a:solidFill>
                <a:latin typeface="Impact" panose="020B0806030902050204" pitchFamily="34" charset="0"/>
                <a:ea typeface="Hiragino Sans GB W6" panose="020B0600000000000000" pitchFamily="34" charset="-122"/>
              </a:endParaRPr>
            </a:p>
          </p:txBody>
        </p:sp>
      </p:grpSp>
      <p:sp>
        <p:nvSpPr>
          <p:cNvPr id="7" name="圆角矩形 6"/>
          <p:cNvSpPr/>
          <p:nvPr/>
        </p:nvSpPr>
        <p:spPr>
          <a:xfrm>
            <a:off x="2712418" y="2631660"/>
            <a:ext cx="6767164" cy="908733"/>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9" name="组合 38"/>
          <p:cNvGrpSpPr/>
          <p:nvPr/>
        </p:nvGrpSpPr>
        <p:grpSpPr>
          <a:xfrm>
            <a:off x="2889868" y="2757183"/>
            <a:ext cx="754055" cy="657686"/>
            <a:chOff x="2889867" y="2757183"/>
            <a:chExt cx="754055" cy="657686"/>
          </a:xfrm>
        </p:grpSpPr>
        <p:sp>
          <p:nvSpPr>
            <p:cNvPr id="8" name="椭圆 7"/>
            <p:cNvSpPr/>
            <p:nvPr/>
          </p:nvSpPr>
          <p:spPr>
            <a:xfrm>
              <a:off x="2938052" y="2757183"/>
              <a:ext cx="657686" cy="657686"/>
            </a:xfrm>
            <a:prstGeom prst="ellipse">
              <a:avLst/>
            </a:prstGeom>
            <a:gradFill flip="none" rotWithShape="1">
              <a:gsLst>
                <a:gs pos="100000">
                  <a:srgbClr val="01DAF1"/>
                </a:gs>
                <a:gs pos="0">
                  <a:srgbClr val="019BAB"/>
                </a:gs>
              </a:gsLst>
              <a:lin ang="2700000" scaled="1"/>
              <a:tileRect/>
            </a:gradFill>
            <a:ln w="19050">
              <a:gradFill flip="none" rotWithShape="1">
                <a:gsLst>
                  <a:gs pos="0">
                    <a:srgbClr val="01DAF1"/>
                  </a:gs>
                  <a:gs pos="100000">
                    <a:srgbClr val="019BAB"/>
                  </a:gs>
                </a:gsLst>
                <a:lin ang="2700000" scaled="1"/>
                <a:tileRect/>
              </a:gra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14"/>
            <p:cNvSpPr txBox="1"/>
            <p:nvPr/>
          </p:nvSpPr>
          <p:spPr>
            <a:xfrm>
              <a:off x="2889867" y="2820505"/>
              <a:ext cx="754055" cy="531041"/>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Hiragino Sans GB W6" panose="020B0600000000000000" pitchFamily="34" charset="-122"/>
                </a:rPr>
                <a:t>02</a:t>
              </a:r>
              <a:endParaRPr lang="zh-CN" altLang="en-US" sz="2800" dirty="0">
                <a:solidFill>
                  <a:prstClr val="white"/>
                </a:solidFill>
                <a:latin typeface="Impact" panose="020B0806030902050204" pitchFamily="34" charset="0"/>
                <a:ea typeface="Hiragino Sans GB W6" panose="020B0600000000000000" pitchFamily="34" charset="-122"/>
              </a:endParaRPr>
            </a:p>
          </p:txBody>
        </p:sp>
      </p:grpSp>
      <p:sp>
        <p:nvSpPr>
          <p:cNvPr id="11" name="圆角矩形 10"/>
          <p:cNvSpPr/>
          <p:nvPr/>
        </p:nvSpPr>
        <p:spPr>
          <a:xfrm>
            <a:off x="2712418" y="3849750"/>
            <a:ext cx="6767164" cy="908733"/>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组合 39"/>
          <p:cNvGrpSpPr/>
          <p:nvPr/>
        </p:nvGrpSpPr>
        <p:grpSpPr>
          <a:xfrm>
            <a:off x="2889868" y="3975273"/>
            <a:ext cx="754055" cy="657686"/>
            <a:chOff x="2889867" y="3975273"/>
            <a:chExt cx="754055" cy="657686"/>
          </a:xfrm>
        </p:grpSpPr>
        <p:sp>
          <p:nvSpPr>
            <p:cNvPr id="12" name="椭圆 11"/>
            <p:cNvSpPr/>
            <p:nvPr/>
          </p:nvSpPr>
          <p:spPr>
            <a:xfrm>
              <a:off x="2938052" y="3975273"/>
              <a:ext cx="657686" cy="657686"/>
            </a:xfrm>
            <a:prstGeom prst="ellipse">
              <a:avLst/>
            </a:prstGeom>
            <a:gradFill flip="none" rotWithShape="1">
              <a:gsLst>
                <a:gs pos="0">
                  <a:srgbClr val="E04040"/>
                </a:gs>
                <a:gs pos="100000">
                  <a:srgbClr val="EE9696"/>
                </a:gs>
              </a:gsLst>
              <a:lin ang="2700000" scaled="1"/>
              <a:tileRect/>
            </a:gradFill>
            <a:ln w="19050">
              <a:gradFill flip="none" rotWithShape="1">
                <a:gsLst>
                  <a:gs pos="0">
                    <a:srgbClr val="EE9696"/>
                  </a:gs>
                  <a:gs pos="100000">
                    <a:srgbClr val="E04040"/>
                  </a:gs>
                </a:gsLst>
                <a:lin ang="2700000" scaled="1"/>
                <a:tileRect/>
              </a:gra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8"/>
            <p:cNvSpPr txBox="1"/>
            <p:nvPr/>
          </p:nvSpPr>
          <p:spPr>
            <a:xfrm>
              <a:off x="2889867" y="4038595"/>
              <a:ext cx="754055" cy="531041"/>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Hiragino Sans GB W6" panose="020B0600000000000000" pitchFamily="34" charset="-122"/>
                </a:rPr>
                <a:t>03</a:t>
              </a:r>
              <a:endParaRPr lang="zh-CN" altLang="en-US" sz="2800" dirty="0">
                <a:solidFill>
                  <a:prstClr val="white"/>
                </a:solidFill>
                <a:latin typeface="Impact" panose="020B0806030902050204" pitchFamily="34" charset="0"/>
                <a:ea typeface="Hiragino Sans GB W6" panose="020B0600000000000000" pitchFamily="34" charset="-122"/>
              </a:endParaRPr>
            </a:p>
          </p:txBody>
        </p:sp>
      </p:grpSp>
      <p:sp>
        <p:nvSpPr>
          <p:cNvPr id="15" name="圆角矩形 14"/>
          <p:cNvSpPr/>
          <p:nvPr/>
        </p:nvSpPr>
        <p:spPr>
          <a:xfrm>
            <a:off x="2712418" y="5067840"/>
            <a:ext cx="6767164" cy="908733"/>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1" name="组合 40"/>
          <p:cNvGrpSpPr/>
          <p:nvPr/>
        </p:nvGrpSpPr>
        <p:grpSpPr>
          <a:xfrm>
            <a:off x="2889868" y="5193363"/>
            <a:ext cx="754055" cy="657686"/>
            <a:chOff x="2889867" y="5193363"/>
            <a:chExt cx="754055" cy="657686"/>
          </a:xfrm>
        </p:grpSpPr>
        <p:sp>
          <p:nvSpPr>
            <p:cNvPr id="16" name="椭圆 15"/>
            <p:cNvSpPr/>
            <p:nvPr/>
          </p:nvSpPr>
          <p:spPr>
            <a:xfrm>
              <a:off x="2938052" y="5193363"/>
              <a:ext cx="657686" cy="657686"/>
            </a:xfrm>
            <a:prstGeom prst="ellipse">
              <a:avLst/>
            </a:prstGeom>
            <a:gradFill flip="none" rotWithShape="1">
              <a:gsLst>
                <a:gs pos="0">
                  <a:srgbClr val="7B4690"/>
                </a:gs>
                <a:gs pos="100000">
                  <a:srgbClr val="A46FB9"/>
                </a:gs>
              </a:gsLst>
              <a:lin ang="2700000" scaled="1"/>
              <a:tileRect/>
            </a:gradFill>
            <a:ln w="19050">
              <a:gradFill flip="none" rotWithShape="1">
                <a:gsLst>
                  <a:gs pos="0">
                    <a:srgbClr val="A46FB9"/>
                  </a:gs>
                  <a:gs pos="100000">
                    <a:srgbClr val="7B4690"/>
                  </a:gs>
                </a:gsLst>
                <a:lin ang="2700000" scaled="1"/>
                <a:tileRect/>
              </a:gra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22"/>
            <p:cNvSpPr txBox="1"/>
            <p:nvPr/>
          </p:nvSpPr>
          <p:spPr>
            <a:xfrm>
              <a:off x="2889867" y="5256685"/>
              <a:ext cx="754055" cy="531041"/>
            </a:xfrm>
            <a:prstGeom prst="rect">
              <a:avLst/>
            </a:prstGeom>
            <a:noFill/>
          </p:spPr>
          <p:txBody>
            <a:bodyPr wrap="square" rtlCol="0">
              <a:spAutoFit/>
            </a:bodyPr>
            <a:lstStyle/>
            <a:p>
              <a:pPr algn="ctr"/>
              <a:r>
                <a:rPr lang="en-US" altLang="zh-CN" sz="2800">
                  <a:solidFill>
                    <a:prstClr val="white"/>
                  </a:solidFill>
                  <a:latin typeface="Impact" panose="020B0806030902050204" pitchFamily="34" charset="0"/>
                  <a:ea typeface="Hiragino Sans GB W6" panose="020B0600000000000000" pitchFamily="34" charset="-122"/>
                </a:rPr>
                <a:t>04</a:t>
              </a:r>
              <a:endParaRPr lang="zh-CN" altLang="en-US" sz="2800" dirty="0">
                <a:solidFill>
                  <a:prstClr val="white"/>
                </a:solidFill>
                <a:latin typeface="Impact" panose="020B0806030902050204" pitchFamily="34" charset="0"/>
                <a:ea typeface="Hiragino Sans GB W6" panose="020B0600000000000000" pitchFamily="34" charset="-122"/>
              </a:endParaRPr>
            </a:p>
          </p:txBody>
        </p:sp>
      </p:grpSp>
      <p:sp>
        <p:nvSpPr>
          <p:cNvPr id="19" name="矩形 18"/>
          <p:cNvSpPr/>
          <p:nvPr/>
        </p:nvSpPr>
        <p:spPr>
          <a:xfrm>
            <a:off x="4153129" y="2018245"/>
            <a:ext cx="4272437" cy="180747"/>
          </a:xfrm>
          <a:prstGeom prst="rect">
            <a:avLst/>
          </a:prstGeom>
          <a:solidFill>
            <a:srgbClr val="FBFBE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a:off x="4153129" y="2020255"/>
            <a:ext cx="2052406" cy="180747"/>
          </a:xfrm>
          <a:prstGeom prst="rect">
            <a:avLst/>
          </a:prstGeom>
          <a:solidFill>
            <a:srgbClr val="FFA219"/>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4153129" y="3226597"/>
            <a:ext cx="4272437" cy="180747"/>
          </a:xfrm>
          <a:prstGeom prst="rect">
            <a:avLst/>
          </a:prstGeom>
          <a:solidFill>
            <a:srgbClr val="FBFBE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4153128" y="3226597"/>
            <a:ext cx="2333218" cy="180747"/>
          </a:xfrm>
          <a:prstGeom prst="rect">
            <a:avLst/>
          </a:prstGeom>
          <a:solidFill>
            <a:srgbClr val="01ACBE"/>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153129" y="4432940"/>
            <a:ext cx="4272437" cy="180747"/>
          </a:xfrm>
          <a:prstGeom prst="rect">
            <a:avLst/>
          </a:prstGeom>
          <a:solidFill>
            <a:srgbClr val="FBFBE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4153128" y="4434950"/>
            <a:ext cx="2825796" cy="180747"/>
          </a:xfrm>
          <a:prstGeom prst="rect">
            <a:avLst/>
          </a:prstGeom>
          <a:solidFill>
            <a:srgbClr val="E87071"/>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4153129" y="5640288"/>
            <a:ext cx="4272437" cy="180747"/>
          </a:xfrm>
          <a:prstGeom prst="rect">
            <a:avLst/>
          </a:prstGeom>
          <a:solidFill>
            <a:srgbClr val="FBFBE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4153129" y="5642298"/>
            <a:ext cx="3470317" cy="180747"/>
          </a:xfrm>
          <a:prstGeom prst="rect">
            <a:avLst/>
          </a:prstGeom>
          <a:solidFill>
            <a:srgbClr val="7B4690"/>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44"/>
          <p:cNvSpPr txBox="1"/>
          <p:nvPr/>
        </p:nvSpPr>
        <p:spPr>
          <a:xfrm>
            <a:off x="4153128" y="1619721"/>
            <a:ext cx="2333218" cy="406091"/>
          </a:xfrm>
          <a:prstGeom prst="rect">
            <a:avLst/>
          </a:prstGeom>
          <a:noFill/>
        </p:spPr>
        <p:txBody>
          <a:bodyPr wrap="square" rtlCol="0">
            <a:spAutoFit/>
          </a:bodyPr>
          <a:lstStyle/>
          <a:p>
            <a:r>
              <a:rPr lang="zh-CN" altLang="en-US" sz="20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31" name="文本框 45"/>
          <p:cNvSpPr txBox="1"/>
          <p:nvPr/>
        </p:nvSpPr>
        <p:spPr>
          <a:xfrm>
            <a:off x="4153128" y="2825904"/>
            <a:ext cx="2333218" cy="406091"/>
          </a:xfrm>
          <a:prstGeom prst="rect">
            <a:avLst/>
          </a:prstGeom>
          <a:noFill/>
        </p:spPr>
        <p:txBody>
          <a:bodyPr wrap="square" rtlCol="0">
            <a:spAutoFit/>
          </a:bodyPr>
          <a:lstStyle/>
          <a:p>
            <a:r>
              <a:rPr lang="zh-CN" altLang="en-US" sz="20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32" name="文本框 46"/>
          <p:cNvSpPr txBox="1"/>
          <p:nvPr/>
        </p:nvSpPr>
        <p:spPr>
          <a:xfrm>
            <a:off x="4153128" y="4027821"/>
            <a:ext cx="2333218" cy="406091"/>
          </a:xfrm>
          <a:prstGeom prst="rect">
            <a:avLst/>
          </a:prstGeom>
          <a:noFill/>
        </p:spPr>
        <p:txBody>
          <a:bodyPr wrap="square" rtlCol="0">
            <a:spAutoFit/>
          </a:bodyPr>
          <a:lstStyle/>
          <a:p>
            <a:r>
              <a:rPr lang="zh-CN" altLang="en-US" sz="20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33" name="文本框 47"/>
          <p:cNvSpPr txBox="1"/>
          <p:nvPr/>
        </p:nvSpPr>
        <p:spPr>
          <a:xfrm>
            <a:off x="4153128" y="5212904"/>
            <a:ext cx="2333218" cy="406091"/>
          </a:xfrm>
          <a:prstGeom prst="rect">
            <a:avLst/>
          </a:prstGeom>
          <a:noFill/>
        </p:spPr>
        <p:txBody>
          <a:bodyPr wrap="square" rtlCol="0">
            <a:spAutoFit/>
          </a:bodyPr>
          <a:lstStyle/>
          <a:p>
            <a:r>
              <a:rPr lang="zh-CN" altLang="en-US" sz="20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34" name="文本框 48"/>
          <p:cNvSpPr txBox="1"/>
          <p:nvPr/>
        </p:nvSpPr>
        <p:spPr>
          <a:xfrm>
            <a:off x="7447823" y="1586112"/>
            <a:ext cx="972357" cy="468566"/>
          </a:xfrm>
          <a:prstGeom prst="rect">
            <a:avLst/>
          </a:prstGeom>
          <a:noFill/>
        </p:spPr>
        <p:txBody>
          <a:bodyPr wrap="square" rtlCol="0">
            <a:spAutoFit/>
          </a:bodyPr>
          <a:lstStyle/>
          <a:p>
            <a:pPr algn="r"/>
            <a:r>
              <a:rPr lang="en-US" altLang="zh-CN" sz="2400" dirty="0">
                <a:solidFill>
                  <a:srgbClr val="FFA219"/>
                </a:solidFill>
                <a:latin typeface="Impact" panose="020B0806030902050204" pitchFamily="34" charset="0"/>
                <a:ea typeface="LiHei Pro" panose="020B0500000000000000" pitchFamily="34" charset="-122"/>
              </a:rPr>
              <a:t>35</a:t>
            </a:r>
            <a:r>
              <a:rPr lang="en-US" altLang="zh-CN" sz="1600" dirty="0">
                <a:solidFill>
                  <a:srgbClr val="FFA219"/>
                </a:solidFill>
                <a:latin typeface="Impact" panose="020B0806030902050204" pitchFamily="34" charset="0"/>
                <a:ea typeface="LiHei Pro" panose="020B0500000000000000" pitchFamily="34" charset="-122"/>
              </a:rPr>
              <a:t>%</a:t>
            </a:r>
            <a:endParaRPr lang="zh-CN" altLang="en-US" sz="2400" dirty="0">
              <a:solidFill>
                <a:srgbClr val="FFA219"/>
              </a:solidFill>
              <a:latin typeface="Impact" panose="020B0806030902050204" pitchFamily="34" charset="0"/>
              <a:ea typeface="LiHei Pro" panose="020B0500000000000000" pitchFamily="34" charset="-122"/>
            </a:endParaRPr>
          </a:p>
        </p:txBody>
      </p:sp>
      <p:sp>
        <p:nvSpPr>
          <p:cNvPr id="35" name="文本框 49"/>
          <p:cNvSpPr txBox="1"/>
          <p:nvPr/>
        </p:nvSpPr>
        <p:spPr>
          <a:xfrm>
            <a:off x="7447823" y="2777337"/>
            <a:ext cx="972357" cy="468566"/>
          </a:xfrm>
          <a:prstGeom prst="rect">
            <a:avLst/>
          </a:prstGeom>
          <a:noFill/>
        </p:spPr>
        <p:txBody>
          <a:bodyPr wrap="square" rtlCol="0">
            <a:spAutoFit/>
          </a:bodyPr>
          <a:lstStyle/>
          <a:p>
            <a:pPr algn="r"/>
            <a:r>
              <a:rPr lang="en-US" altLang="zh-CN" sz="2400" dirty="0">
                <a:solidFill>
                  <a:srgbClr val="01ACBE"/>
                </a:solidFill>
                <a:latin typeface="Impact" panose="020B0806030902050204" pitchFamily="34" charset="0"/>
                <a:ea typeface="LiHei Pro" panose="020B0500000000000000" pitchFamily="34" charset="-122"/>
              </a:rPr>
              <a:t>52</a:t>
            </a:r>
            <a:r>
              <a:rPr lang="en-US" altLang="zh-CN" sz="1600" dirty="0">
                <a:solidFill>
                  <a:srgbClr val="01ACBE"/>
                </a:solidFill>
                <a:latin typeface="Impact" panose="020B0806030902050204" pitchFamily="34" charset="0"/>
                <a:ea typeface="LiHei Pro" panose="020B0500000000000000" pitchFamily="34" charset="-122"/>
              </a:rPr>
              <a:t>%</a:t>
            </a:r>
            <a:endParaRPr lang="zh-CN" altLang="en-US" sz="2400" dirty="0">
              <a:solidFill>
                <a:srgbClr val="01ACBE"/>
              </a:solidFill>
              <a:latin typeface="Impact" panose="020B0806030902050204" pitchFamily="34" charset="0"/>
              <a:ea typeface="LiHei Pro" panose="020B0500000000000000" pitchFamily="34" charset="-122"/>
            </a:endParaRPr>
          </a:p>
        </p:txBody>
      </p:sp>
      <p:sp>
        <p:nvSpPr>
          <p:cNvPr id="36" name="文本框 50"/>
          <p:cNvSpPr txBox="1"/>
          <p:nvPr/>
        </p:nvSpPr>
        <p:spPr>
          <a:xfrm>
            <a:off x="7447823" y="3986926"/>
            <a:ext cx="972357" cy="468566"/>
          </a:xfrm>
          <a:prstGeom prst="rect">
            <a:avLst/>
          </a:prstGeom>
          <a:noFill/>
        </p:spPr>
        <p:txBody>
          <a:bodyPr wrap="square" rtlCol="0">
            <a:spAutoFit/>
          </a:bodyPr>
          <a:lstStyle/>
          <a:p>
            <a:pPr algn="r"/>
            <a:r>
              <a:rPr lang="en-US" altLang="zh-CN" sz="2400" dirty="0">
                <a:solidFill>
                  <a:srgbClr val="E87071"/>
                </a:solidFill>
                <a:latin typeface="Impact" panose="020B0806030902050204" pitchFamily="34" charset="0"/>
                <a:ea typeface="LiHei Pro" panose="020B0500000000000000" pitchFamily="34" charset="-122"/>
              </a:rPr>
              <a:t>76</a:t>
            </a:r>
            <a:r>
              <a:rPr lang="en-US" altLang="zh-CN" sz="1600" dirty="0">
                <a:solidFill>
                  <a:srgbClr val="E87071"/>
                </a:solidFill>
                <a:latin typeface="Impact" panose="020B0806030902050204" pitchFamily="34" charset="0"/>
                <a:ea typeface="LiHei Pro" panose="020B0500000000000000" pitchFamily="34" charset="-122"/>
              </a:rPr>
              <a:t>%</a:t>
            </a:r>
            <a:endParaRPr lang="zh-CN" altLang="en-US" sz="2400" dirty="0">
              <a:solidFill>
                <a:srgbClr val="E87071"/>
              </a:solidFill>
              <a:latin typeface="Impact" panose="020B0806030902050204" pitchFamily="34" charset="0"/>
              <a:ea typeface="LiHei Pro" panose="020B0500000000000000" pitchFamily="34" charset="-122"/>
            </a:endParaRPr>
          </a:p>
        </p:txBody>
      </p:sp>
      <p:sp>
        <p:nvSpPr>
          <p:cNvPr id="37" name="文本框 51"/>
          <p:cNvSpPr txBox="1"/>
          <p:nvPr/>
        </p:nvSpPr>
        <p:spPr>
          <a:xfrm>
            <a:off x="7447823" y="5192561"/>
            <a:ext cx="972357" cy="468566"/>
          </a:xfrm>
          <a:prstGeom prst="rect">
            <a:avLst/>
          </a:prstGeom>
          <a:noFill/>
        </p:spPr>
        <p:txBody>
          <a:bodyPr wrap="square" rtlCol="0">
            <a:spAutoFit/>
          </a:bodyPr>
          <a:lstStyle/>
          <a:p>
            <a:pPr algn="r"/>
            <a:r>
              <a:rPr lang="en-US" altLang="zh-CN" sz="2400" dirty="0">
                <a:solidFill>
                  <a:srgbClr val="7B4690"/>
                </a:solidFill>
                <a:latin typeface="Impact" panose="020B0806030902050204" pitchFamily="34" charset="0"/>
                <a:ea typeface="LiHei Pro" panose="020B0500000000000000" pitchFamily="34" charset="-122"/>
              </a:rPr>
              <a:t>90</a:t>
            </a:r>
            <a:r>
              <a:rPr lang="en-US" altLang="zh-CN" sz="1600" dirty="0">
                <a:solidFill>
                  <a:srgbClr val="7B4690"/>
                </a:solidFill>
                <a:latin typeface="Impact" panose="020B0806030902050204" pitchFamily="34" charset="0"/>
                <a:ea typeface="LiHei Pro" panose="020B0500000000000000" pitchFamily="34" charset="-122"/>
              </a:rPr>
              <a:t>%</a:t>
            </a:r>
            <a:endParaRPr lang="zh-CN" altLang="en-US" sz="2400" dirty="0">
              <a:solidFill>
                <a:srgbClr val="7B4690"/>
              </a:solidFill>
              <a:latin typeface="Impact" panose="020B0806030902050204" pitchFamily="34" charset="0"/>
              <a:ea typeface="LiHei Pro" panose="020B05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par>
                                <p:cTn id="9" presetID="12" presetClass="entr" presetSubtype="8"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right)">
                                      <p:cBhvr>
                                        <p:cTn id="12" dur="500"/>
                                        <p:tgtEl>
                                          <p:spTgt spid="38"/>
                                        </p:tgtEl>
                                      </p:cBhvr>
                                    </p:animEffect>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p:tgtEl>
                                          <p:spTgt spid="39"/>
                                        </p:tgtEl>
                                        <p:attrNameLst>
                                          <p:attrName>ppt_x</p:attrName>
                                        </p:attrNameLst>
                                      </p:cBhvr>
                                      <p:tavLst>
                                        <p:tav tm="0">
                                          <p:val>
                                            <p:strVal val="#ppt_x-#ppt_w*1.125000"/>
                                          </p:val>
                                        </p:tav>
                                        <p:tav tm="100000">
                                          <p:val>
                                            <p:strVal val="#ppt_x"/>
                                          </p:val>
                                        </p:tav>
                                      </p:tavLst>
                                    </p:anim>
                                    <p:animEffect transition="in" filter="wipe(right)">
                                      <p:cBhvr>
                                        <p:cTn id="17" dur="500"/>
                                        <p:tgtEl>
                                          <p:spTgt spid="39"/>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8"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p:tgtEl>
                                          <p:spTgt spid="40"/>
                                        </p:tgtEl>
                                        <p:attrNameLst>
                                          <p:attrName>ppt_x</p:attrName>
                                        </p:attrNameLst>
                                      </p:cBhvr>
                                      <p:tavLst>
                                        <p:tav tm="0">
                                          <p:val>
                                            <p:strVal val="#ppt_x-#ppt_w*1.125000"/>
                                          </p:val>
                                        </p:tav>
                                        <p:tav tm="100000">
                                          <p:val>
                                            <p:strVal val="#ppt_x"/>
                                          </p:val>
                                        </p:tav>
                                      </p:tavLst>
                                    </p:anim>
                                    <p:animEffect transition="in" filter="wipe(right)">
                                      <p:cBhvr>
                                        <p:cTn id="26" dur="500"/>
                                        <p:tgtEl>
                                          <p:spTgt spid="40"/>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left)">
                                      <p:cBhvr>
                                        <p:cTn id="30" dur="500"/>
                                        <p:tgtEl>
                                          <p:spTgt spid="11"/>
                                        </p:tgtEl>
                                      </p:cBhvr>
                                    </p:animEffect>
                                  </p:childTnLst>
                                </p:cTn>
                              </p:par>
                            </p:childTnLst>
                          </p:cTn>
                        </p:par>
                        <p:par>
                          <p:cTn id="31" fill="hold">
                            <p:stCondLst>
                              <p:cond delay="1500"/>
                            </p:stCondLst>
                            <p:childTnLst>
                              <p:par>
                                <p:cTn id="32" presetID="12" presetClass="entr" presetSubtype="8"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p:tgtEl>
                                          <p:spTgt spid="41"/>
                                        </p:tgtEl>
                                        <p:attrNameLst>
                                          <p:attrName>ppt_x</p:attrName>
                                        </p:attrNameLst>
                                      </p:cBhvr>
                                      <p:tavLst>
                                        <p:tav tm="0">
                                          <p:val>
                                            <p:strVal val="#ppt_x-#ppt_w*1.125000"/>
                                          </p:val>
                                        </p:tav>
                                        <p:tav tm="100000">
                                          <p:val>
                                            <p:strVal val="#ppt_x"/>
                                          </p:val>
                                        </p:tav>
                                      </p:tavLst>
                                    </p:anim>
                                    <p:animEffect transition="in" filter="wipe(right)">
                                      <p:cBhvr>
                                        <p:cTn id="35" dur="500"/>
                                        <p:tgtEl>
                                          <p:spTgt spid="41"/>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left)">
                                      <p:cBhvr>
                                        <p:cTn id="39" dur="500"/>
                                        <p:tgtEl>
                                          <p:spTgt spid="1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par>
                          <p:cTn id="70" fill="hold">
                            <p:stCondLst>
                              <p:cond delay="3500"/>
                            </p:stCondLst>
                            <p:childTnLst>
                              <p:par>
                                <p:cTn id="71" presetID="14" presetClass="entr" presetSubtype="1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randombar(horizontal)">
                                      <p:cBhvr>
                                        <p:cTn id="73" dur="500"/>
                                        <p:tgtEl>
                                          <p:spTgt spid="34"/>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par>
                          <p:cTn id="78" fill="hold">
                            <p:stCondLst>
                              <p:cond delay="4500"/>
                            </p:stCondLst>
                            <p:childTnLst>
                              <p:par>
                                <p:cTn id="79" presetID="14" presetClass="entr" presetSubtype="1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randombar(horizontal)">
                                      <p:cBhvr>
                                        <p:cTn id="81" dur="500"/>
                                        <p:tgtEl>
                                          <p:spTgt spid="35"/>
                                        </p:tgtEl>
                                      </p:cBhvr>
                                    </p:animEffect>
                                  </p:childTnLst>
                                </p:cTn>
                              </p:par>
                            </p:childTnLst>
                          </p:cTn>
                        </p:par>
                        <p:par>
                          <p:cTn id="82" fill="hold">
                            <p:stCondLst>
                              <p:cond delay="5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5500"/>
                            </p:stCondLst>
                            <p:childTnLst>
                              <p:par>
                                <p:cTn id="87" presetID="14" presetClass="entr" presetSubtype="1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randombar(horizontal)">
                                      <p:cBhvr>
                                        <p:cTn id="89" dur="500"/>
                                        <p:tgtEl>
                                          <p:spTgt spid="3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6500"/>
                            </p:stCondLst>
                            <p:childTnLst>
                              <p:par>
                                <p:cTn id="95" presetID="14" presetClass="entr" presetSubtype="10"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randombar(horizontal)">
                                      <p:cBhvr>
                                        <p:cTn id="9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5" grpId="0" animBg="1"/>
      <p:bldP spid="19" grpId="0" animBg="1"/>
      <p:bldP spid="20" grpId="0" animBg="1"/>
      <p:bldP spid="22" grpId="0" animBg="1"/>
      <p:bldP spid="23" grpId="0" animBg="1"/>
      <p:bldP spid="25" grpId="0" animBg="1"/>
      <p:bldP spid="26" grpId="0" animBg="1"/>
      <p:bldP spid="28" grpId="0" animBg="1"/>
      <p:bldP spid="29" grpId="0" animBg="1"/>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328490" y="2302245"/>
            <a:ext cx="5863510" cy="2639717"/>
            <a:chOff x="6328490" y="2302245"/>
            <a:chExt cx="5863510" cy="2639717"/>
          </a:xfrm>
        </p:grpSpPr>
        <p:sp>
          <p:nvSpPr>
            <p:cNvPr id="6" name="任意多边形 5"/>
            <p:cNvSpPr/>
            <p:nvPr/>
          </p:nvSpPr>
          <p:spPr>
            <a:xfrm flipH="1">
              <a:off x="6584466" y="2302245"/>
              <a:ext cx="5607534" cy="2539908"/>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E8707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 name="组合 13"/>
            <p:cNvGrpSpPr/>
            <p:nvPr/>
          </p:nvGrpSpPr>
          <p:grpSpPr>
            <a:xfrm>
              <a:off x="6328490" y="4231371"/>
              <a:ext cx="710591" cy="710591"/>
              <a:chOff x="6328490" y="4231371"/>
              <a:chExt cx="710591" cy="710591"/>
            </a:xfrm>
          </p:grpSpPr>
          <p:sp>
            <p:nvSpPr>
              <p:cNvPr id="7" name="椭圆 6"/>
              <p:cNvSpPr/>
              <p:nvPr/>
            </p:nvSpPr>
            <p:spPr>
              <a:xfrm>
                <a:off x="6328490" y="4231371"/>
                <a:ext cx="710591" cy="710591"/>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92"/>
              <p:cNvSpPr txBox="1"/>
              <p:nvPr/>
            </p:nvSpPr>
            <p:spPr>
              <a:xfrm>
                <a:off x="6389697" y="4385092"/>
                <a:ext cx="588176" cy="400202"/>
              </a:xfrm>
              <a:prstGeom prst="rect">
                <a:avLst/>
              </a:prstGeom>
              <a:noFill/>
            </p:spPr>
            <p:txBody>
              <a:bodyPr wrap="square" rtlCol="0">
                <a:spAutoFit/>
              </a:bodyPr>
              <a:lstStyle/>
              <a:p>
                <a:pPr algn="ctr"/>
                <a:r>
                  <a:rPr lang="en-US" altLang="zh-CN" sz="2000" dirty="0">
                    <a:solidFill>
                      <a:srgbClr val="E87071"/>
                    </a:solidFill>
                    <a:latin typeface="Impact" panose="020B0806030902050204" pitchFamily="34" charset="0"/>
                  </a:rPr>
                  <a:t>01</a:t>
                </a:r>
                <a:endParaRPr lang="zh-CN" altLang="en-US" sz="2000" dirty="0">
                  <a:solidFill>
                    <a:srgbClr val="E87071"/>
                  </a:solidFill>
                  <a:latin typeface="Impact" panose="020B0806030902050204" pitchFamily="34" charset="0"/>
                </a:endParaRPr>
              </a:p>
            </p:txBody>
          </p:sp>
        </p:grpSp>
      </p:grpSp>
      <p:grpSp>
        <p:nvGrpSpPr>
          <p:cNvPr id="20" name="组合 19"/>
          <p:cNvGrpSpPr/>
          <p:nvPr/>
        </p:nvGrpSpPr>
        <p:grpSpPr>
          <a:xfrm>
            <a:off x="6856995" y="2692209"/>
            <a:ext cx="5335002" cy="2249754"/>
            <a:chOff x="6856995" y="2692208"/>
            <a:chExt cx="5335002" cy="2249754"/>
          </a:xfrm>
        </p:grpSpPr>
        <p:sp>
          <p:nvSpPr>
            <p:cNvPr id="3" name="任意多边形 2"/>
            <p:cNvSpPr/>
            <p:nvPr/>
          </p:nvSpPr>
          <p:spPr>
            <a:xfrm flipH="1">
              <a:off x="6967405" y="2692208"/>
              <a:ext cx="5224592" cy="1894459"/>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rgbClr val="01ACBE"/>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组合 15"/>
            <p:cNvGrpSpPr/>
            <p:nvPr/>
          </p:nvGrpSpPr>
          <p:grpSpPr>
            <a:xfrm>
              <a:off x="6856995" y="4231371"/>
              <a:ext cx="710591" cy="710591"/>
              <a:chOff x="6856995" y="4231371"/>
              <a:chExt cx="710591" cy="710591"/>
            </a:xfrm>
          </p:grpSpPr>
          <p:sp>
            <p:nvSpPr>
              <p:cNvPr id="5" name="椭圆 4"/>
              <p:cNvSpPr/>
              <p:nvPr/>
            </p:nvSpPr>
            <p:spPr>
              <a:xfrm>
                <a:off x="6856995" y="4231371"/>
                <a:ext cx="710591" cy="710591"/>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93"/>
              <p:cNvSpPr txBox="1"/>
              <p:nvPr/>
            </p:nvSpPr>
            <p:spPr>
              <a:xfrm>
                <a:off x="6923322" y="4385092"/>
                <a:ext cx="588176" cy="400203"/>
              </a:xfrm>
              <a:prstGeom prst="rect">
                <a:avLst/>
              </a:prstGeom>
              <a:noFill/>
            </p:spPr>
            <p:txBody>
              <a:bodyPr wrap="square" rtlCol="0">
                <a:spAutoFit/>
              </a:bodyPr>
              <a:lstStyle/>
              <a:p>
                <a:pPr algn="ctr"/>
                <a:r>
                  <a:rPr lang="en-US" altLang="zh-CN" sz="2000" dirty="0">
                    <a:solidFill>
                      <a:srgbClr val="01ACBE"/>
                    </a:solidFill>
                    <a:latin typeface="Impact" panose="020B0806030902050204" pitchFamily="34" charset="0"/>
                  </a:rPr>
                  <a:t>02</a:t>
                </a:r>
                <a:endParaRPr lang="zh-CN" altLang="en-US" sz="2000" dirty="0">
                  <a:solidFill>
                    <a:srgbClr val="01ACBE"/>
                  </a:solidFill>
                  <a:latin typeface="Impact" panose="020B0806030902050204" pitchFamily="34" charset="0"/>
                </a:endParaRPr>
              </a:p>
            </p:txBody>
          </p:sp>
        </p:grpSp>
      </p:grpSp>
      <p:grpSp>
        <p:nvGrpSpPr>
          <p:cNvPr id="22" name="组合 21"/>
          <p:cNvGrpSpPr/>
          <p:nvPr/>
        </p:nvGrpSpPr>
        <p:grpSpPr>
          <a:xfrm>
            <a:off x="7346765" y="3099139"/>
            <a:ext cx="4845233" cy="1842824"/>
            <a:chOff x="7346764" y="3099138"/>
            <a:chExt cx="4845233" cy="1842824"/>
          </a:xfrm>
        </p:grpSpPr>
        <p:sp>
          <p:nvSpPr>
            <p:cNvPr id="2" name="任意多边形 1"/>
            <p:cNvSpPr/>
            <p:nvPr/>
          </p:nvSpPr>
          <p:spPr>
            <a:xfrm flipH="1">
              <a:off x="7395740" y="3099138"/>
              <a:ext cx="4796257" cy="1487529"/>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rgbClr val="FFB95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7346764" y="4231371"/>
              <a:ext cx="710591" cy="710591"/>
              <a:chOff x="7346764" y="4231371"/>
              <a:chExt cx="710591" cy="710591"/>
            </a:xfrm>
          </p:grpSpPr>
          <p:sp>
            <p:nvSpPr>
              <p:cNvPr id="4" name="椭圆 3"/>
              <p:cNvSpPr/>
              <p:nvPr/>
            </p:nvSpPr>
            <p:spPr>
              <a:xfrm>
                <a:off x="7346764" y="4231371"/>
                <a:ext cx="710591" cy="710591"/>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100"/>
              <p:cNvSpPr txBox="1"/>
              <p:nvPr/>
            </p:nvSpPr>
            <p:spPr>
              <a:xfrm>
                <a:off x="7461784" y="4385092"/>
                <a:ext cx="588176" cy="400203"/>
              </a:xfrm>
              <a:prstGeom prst="rect">
                <a:avLst/>
              </a:prstGeom>
              <a:noFill/>
            </p:spPr>
            <p:txBody>
              <a:bodyPr wrap="square" rtlCol="0">
                <a:spAutoFit/>
              </a:bodyPr>
              <a:lstStyle/>
              <a:p>
                <a:pPr algn="ctr"/>
                <a:r>
                  <a:rPr lang="en-US" altLang="zh-CN" sz="2000" dirty="0">
                    <a:solidFill>
                      <a:srgbClr val="FFB954"/>
                    </a:solidFill>
                    <a:latin typeface="Impact" panose="020B0806030902050204" pitchFamily="34" charset="0"/>
                  </a:rPr>
                  <a:t>03</a:t>
                </a:r>
                <a:endParaRPr lang="zh-CN" altLang="en-US" sz="2000" dirty="0">
                  <a:solidFill>
                    <a:srgbClr val="FFB954"/>
                  </a:solidFill>
                  <a:latin typeface="Impact" panose="020B0806030902050204" pitchFamily="34" charset="0"/>
                </a:endParaRPr>
              </a:p>
            </p:txBody>
          </p:sp>
        </p:grpSp>
      </p:grpSp>
      <p:grpSp>
        <p:nvGrpSpPr>
          <p:cNvPr id="41" name="组合 40"/>
          <p:cNvGrpSpPr/>
          <p:nvPr/>
        </p:nvGrpSpPr>
        <p:grpSpPr>
          <a:xfrm>
            <a:off x="3916872" y="1845619"/>
            <a:ext cx="3351217" cy="1031484"/>
            <a:chOff x="3916871" y="1845618"/>
            <a:chExt cx="3351217" cy="1031484"/>
          </a:xfrm>
        </p:grpSpPr>
        <p:sp>
          <p:nvSpPr>
            <p:cNvPr id="11" name="任意多边形 10"/>
            <p:cNvSpPr/>
            <p:nvPr/>
          </p:nvSpPr>
          <p:spPr>
            <a:xfrm>
              <a:off x="3933246" y="1890670"/>
              <a:ext cx="3194573" cy="889256"/>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7071600" y="2680614"/>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8" name="组合 47"/>
          <p:cNvGrpSpPr/>
          <p:nvPr/>
        </p:nvGrpSpPr>
        <p:grpSpPr>
          <a:xfrm>
            <a:off x="3916871" y="3141762"/>
            <a:ext cx="3618495" cy="196488"/>
            <a:chOff x="3916871" y="3141762"/>
            <a:chExt cx="3618495" cy="196488"/>
          </a:xfrm>
        </p:grpSpPr>
        <p:sp>
          <p:nvSpPr>
            <p:cNvPr id="13" name="任意多边形 12"/>
            <p:cNvSpPr/>
            <p:nvPr/>
          </p:nvSpPr>
          <p:spPr>
            <a:xfrm>
              <a:off x="3925360" y="3243031"/>
              <a:ext cx="3467614"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7338878" y="3141762"/>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9" name="组合 48"/>
          <p:cNvGrpSpPr/>
          <p:nvPr/>
        </p:nvGrpSpPr>
        <p:grpSpPr>
          <a:xfrm>
            <a:off x="3916872" y="3679050"/>
            <a:ext cx="3839893" cy="974880"/>
            <a:chOff x="3916871" y="3679050"/>
            <a:chExt cx="3839893" cy="974880"/>
          </a:xfrm>
        </p:grpSpPr>
        <p:sp>
          <p:nvSpPr>
            <p:cNvPr id="12" name="任意多边形 11"/>
            <p:cNvSpPr/>
            <p:nvPr/>
          </p:nvSpPr>
          <p:spPr>
            <a:xfrm>
              <a:off x="3961922" y="3777589"/>
              <a:ext cx="3655582" cy="841377"/>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7560276" y="3679050"/>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0" name="组合 49"/>
          <p:cNvGrpSpPr/>
          <p:nvPr/>
        </p:nvGrpSpPr>
        <p:grpSpPr>
          <a:xfrm>
            <a:off x="982638" y="1701602"/>
            <a:ext cx="3240360" cy="1085905"/>
            <a:chOff x="982638" y="1701602"/>
            <a:chExt cx="3240360" cy="1085905"/>
          </a:xfrm>
        </p:grpSpPr>
        <p:sp>
          <p:nvSpPr>
            <p:cNvPr id="15" name="文本框 111"/>
            <p:cNvSpPr txBox="1"/>
            <p:nvPr/>
          </p:nvSpPr>
          <p:spPr>
            <a:xfrm>
              <a:off x="1846734" y="1701602"/>
              <a:ext cx="1409149" cy="338554"/>
            </a:xfrm>
            <a:prstGeom prst="rect">
              <a:avLst/>
            </a:prstGeom>
            <a:noFill/>
          </p:spPr>
          <p:txBody>
            <a:bodyPr wrap="square" rtlCol="0">
              <a:spAutoFit/>
            </a:bodyPr>
            <a:lstStyle/>
            <a:p>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grpSp>
          <p:nvGrpSpPr>
            <p:cNvPr id="45" name="组合 44"/>
            <p:cNvGrpSpPr/>
            <p:nvPr/>
          </p:nvGrpSpPr>
          <p:grpSpPr>
            <a:xfrm>
              <a:off x="982638" y="1701602"/>
              <a:ext cx="645992" cy="645992"/>
              <a:chOff x="1007982" y="1910848"/>
              <a:chExt cx="645992" cy="645992"/>
            </a:xfrm>
          </p:grpSpPr>
          <p:sp>
            <p:nvSpPr>
              <p:cNvPr id="29" name="椭圆 28"/>
              <p:cNvSpPr/>
              <p:nvPr/>
            </p:nvSpPr>
            <p:spPr>
              <a:xfrm>
                <a:off x="1007982" y="1910848"/>
                <a:ext cx="645992" cy="64599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70"/>
              <p:cNvSpPr/>
              <p:nvPr/>
            </p:nvSpPr>
            <p:spPr>
              <a:xfrm>
                <a:off x="1167510" y="2036805"/>
                <a:ext cx="326937" cy="39407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E8707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prstClr val="white"/>
                  </a:solidFill>
                </a:endParaRPr>
              </a:p>
            </p:txBody>
          </p:sp>
        </p:grpSp>
        <p:sp>
          <p:nvSpPr>
            <p:cNvPr id="42" name="文本框 23"/>
            <p:cNvSpPr txBox="1"/>
            <p:nvPr/>
          </p:nvSpPr>
          <p:spPr>
            <a:xfrm>
              <a:off x="1846734" y="1974977"/>
              <a:ext cx="2376264" cy="812530"/>
            </a:xfrm>
            <a:prstGeom prst="rect">
              <a:avLst/>
            </a:prstGeom>
            <a:noFill/>
          </p:spPr>
          <p:txBody>
            <a:bodyPr wrap="square" rtlCol="0">
              <a:spAutoFit/>
            </a:bodyPr>
            <a:lstStyle/>
            <a:p>
              <a:pPr algn="just">
                <a:lnSpc>
                  <a:spcPct val="13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51" name="组合 50"/>
          <p:cNvGrpSpPr/>
          <p:nvPr/>
        </p:nvGrpSpPr>
        <p:grpSpPr>
          <a:xfrm>
            <a:off x="982638" y="3069754"/>
            <a:ext cx="3240360" cy="1100562"/>
            <a:chOff x="982638" y="3069754"/>
            <a:chExt cx="3240360" cy="1100562"/>
          </a:xfrm>
        </p:grpSpPr>
        <p:sp>
          <p:nvSpPr>
            <p:cNvPr id="18" name="文本框 114"/>
            <p:cNvSpPr txBox="1"/>
            <p:nvPr/>
          </p:nvSpPr>
          <p:spPr>
            <a:xfrm>
              <a:off x="1846734" y="3069754"/>
              <a:ext cx="1409149" cy="338554"/>
            </a:xfrm>
            <a:prstGeom prst="rect">
              <a:avLst/>
            </a:prstGeom>
            <a:noFill/>
          </p:spPr>
          <p:txBody>
            <a:bodyPr wrap="square" rtlCol="0">
              <a:spAutoFit/>
            </a:bodyPr>
            <a:lstStyle/>
            <a:p>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grpSp>
          <p:nvGrpSpPr>
            <p:cNvPr id="44" name="组合 43"/>
            <p:cNvGrpSpPr/>
            <p:nvPr/>
          </p:nvGrpSpPr>
          <p:grpSpPr>
            <a:xfrm>
              <a:off x="982638" y="3070794"/>
              <a:ext cx="645992" cy="645992"/>
              <a:chOff x="1007982" y="2875292"/>
              <a:chExt cx="645992" cy="645992"/>
            </a:xfrm>
          </p:grpSpPr>
          <p:sp>
            <p:nvSpPr>
              <p:cNvPr id="30" name="椭圆 29"/>
              <p:cNvSpPr/>
              <p:nvPr/>
            </p:nvSpPr>
            <p:spPr>
              <a:xfrm>
                <a:off x="1007982" y="2875292"/>
                <a:ext cx="645992" cy="64599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3" name="组合 32"/>
              <p:cNvGrpSpPr/>
              <p:nvPr/>
            </p:nvGrpSpPr>
            <p:grpSpPr>
              <a:xfrm>
                <a:off x="1167510" y="3054082"/>
                <a:ext cx="309319" cy="311428"/>
                <a:chOff x="3771900" y="3200400"/>
                <a:chExt cx="2011680" cy="2025396"/>
              </a:xfrm>
              <a:solidFill>
                <a:srgbClr val="01ACBE"/>
              </a:solidFill>
            </p:grpSpPr>
            <p:sp>
              <p:nvSpPr>
                <p:cNvPr id="34" name="任意多边形 33"/>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任意多边形 35"/>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任意多边形 36"/>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6" name="文本框 23"/>
            <p:cNvSpPr txBox="1"/>
            <p:nvPr/>
          </p:nvSpPr>
          <p:spPr>
            <a:xfrm>
              <a:off x="1846734" y="3357786"/>
              <a:ext cx="2376264" cy="812530"/>
            </a:xfrm>
            <a:prstGeom prst="rect">
              <a:avLst/>
            </a:prstGeom>
            <a:noFill/>
          </p:spPr>
          <p:txBody>
            <a:bodyPr wrap="square" rtlCol="0">
              <a:spAutoFit/>
            </a:bodyPr>
            <a:lstStyle/>
            <a:p>
              <a:pPr algn="just">
                <a:lnSpc>
                  <a:spcPct val="13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点击添加文字说明详情介绍点击添加文字说明详情介绍点击添加文字</a:t>
              </a:r>
            </a:p>
          </p:txBody>
        </p:sp>
      </p:grpSp>
      <p:grpSp>
        <p:nvGrpSpPr>
          <p:cNvPr id="52" name="组合 51"/>
          <p:cNvGrpSpPr/>
          <p:nvPr/>
        </p:nvGrpSpPr>
        <p:grpSpPr>
          <a:xfrm>
            <a:off x="982638" y="4439986"/>
            <a:ext cx="3240360" cy="1098482"/>
            <a:chOff x="982638" y="4439986"/>
            <a:chExt cx="3240360" cy="1098482"/>
          </a:xfrm>
        </p:grpSpPr>
        <p:sp>
          <p:nvSpPr>
            <p:cNvPr id="21" name="文本框 117"/>
            <p:cNvSpPr txBox="1"/>
            <p:nvPr/>
          </p:nvSpPr>
          <p:spPr>
            <a:xfrm>
              <a:off x="1846734" y="4444877"/>
              <a:ext cx="1409149" cy="338554"/>
            </a:xfrm>
            <a:prstGeom prst="rect">
              <a:avLst/>
            </a:prstGeom>
            <a:noFill/>
          </p:spPr>
          <p:txBody>
            <a:bodyPr wrap="square" rtlCol="0">
              <a:spAutoFit/>
            </a:bodyPr>
            <a:lstStyle/>
            <a:p>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grpSp>
          <p:nvGrpSpPr>
            <p:cNvPr id="43" name="组合 42"/>
            <p:cNvGrpSpPr/>
            <p:nvPr/>
          </p:nvGrpSpPr>
          <p:grpSpPr>
            <a:xfrm>
              <a:off x="982638" y="4439986"/>
              <a:ext cx="645992" cy="645992"/>
              <a:chOff x="910630" y="4079946"/>
              <a:chExt cx="645992" cy="645992"/>
            </a:xfrm>
          </p:grpSpPr>
          <p:sp>
            <p:nvSpPr>
              <p:cNvPr id="31" name="椭圆 30"/>
              <p:cNvSpPr/>
              <p:nvPr/>
            </p:nvSpPr>
            <p:spPr>
              <a:xfrm>
                <a:off x="910630" y="4079946"/>
                <a:ext cx="645992" cy="64599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8" name="组合 37"/>
              <p:cNvGrpSpPr/>
              <p:nvPr/>
            </p:nvGrpSpPr>
            <p:grpSpPr>
              <a:xfrm>
                <a:off x="1083035" y="4225066"/>
                <a:ext cx="301182" cy="363066"/>
                <a:chOff x="4141788" y="809625"/>
                <a:chExt cx="3600450" cy="4340225"/>
              </a:xfrm>
              <a:solidFill>
                <a:srgbClr val="FFB954"/>
              </a:solidFill>
            </p:grpSpPr>
            <p:sp>
              <p:nvSpPr>
                <p:cNvPr id="39"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954"/>
                    </a:solidFill>
                  </a:endParaRPr>
                </a:p>
              </p:txBody>
            </p:sp>
            <p:sp>
              <p:nvSpPr>
                <p:cNvPr id="40"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954"/>
                    </a:solidFill>
                  </a:endParaRPr>
                </a:p>
              </p:txBody>
            </p:sp>
          </p:grpSp>
        </p:grpSp>
        <p:sp>
          <p:nvSpPr>
            <p:cNvPr id="47" name="文本框 23"/>
            <p:cNvSpPr txBox="1"/>
            <p:nvPr/>
          </p:nvSpPr>
          <p:spPr>
            <a:xfrm>
              <a:off x="1846734" y="4725938"/>
              <a:ext cx="2376264" cy="812530"/>
            </a:xfrm>
            <a:prstGeom prst="rect">
              <a:avLst/>
            </a:prstGeom>
            <a:noFill/>
          </p:spPr>
          <p:txBody>
            <a:bodyPr wrap="square" rtlCol="0">
              <a:spAutoFit/>
            </a:bodyPr>
            <a:lstStyle/>
            <a:p>
              <a:pPr algn="just">
                <a:lnSpc>
                  <a:spcPct val="13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点击添加文字说明详情介绍点击添加文字说明详情介绍点击添加文字</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500"/>
                                        <p:tgtEl>
                                          <p:spTgt spid="4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ppt_x"/>
                                          </p:val>
                                        </p:tav>
                                        <p:tav tm="100000">
                                          <p:val>
                                            <p:strVal val="#ppt_x"/>
                                          </p:val>
                                        </p:tav>
                                      </p:tavLst>
                                    </p:anim>
                                    <p:anim calcmode="lin" valueType="num">
                                      <p:cBhvr additive="base">
                                        <p:cTn id="29" dur="500" fill="hold"/>
                                        <p:tgtEl>
                                          <p:spTgt spid="5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500"/>
                                        <p:tgtEl>
                                          <p:spTgt spid="49"/>
                                        </p:tgtEl>
                                      </p:cBhvr>
                                    </p:animEffect>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矩形 220"/>
          <p:cNvSpPr/>
          <p:nvPr/>
        </p:nvSpPr>
        <p:spPr>
          <a:xfrm>
            <a:off x="6815286" y="1470228"/>
            <a:ext cx="5357858" cy="980417"/>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737"/>
          <p:cNvGrpSpPr>
            <a:grpSpLocks noChangeAspect="1"/>
          </p:cNvGrpSpPr>
          <p:nvPr/>
        </p:nvGrpSpPr>
        <p:grpSpPr bwMode="auto">
          <a:xfrm>
            <a:off x="962031" y="1202380"/>
            <a:ext cx="3107675" cy="2928459"/>
            <a:chOff x="2105" y="527"/>
            <a:chExt cx="3468" cy="3268"/>
          </a:xfrm>
        </p:grpSpPr>
        <p:sp>
          <p:nvSpPr>
            <p:cNvPr id="3"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1" name="组合 150"/>
          <p:cNvGrpSpPr/>
          <p:nvPr/>
        </p:nvGrpSpPr>
        <p:grpSpPr>
          <a:xfrm>
            <a:off x="2018751" y="1929709"/>
            <a:ext cx="1402630" cy="4084707"/>
            <a:chOff x="5162550" y="368300"/>
            <a:chExt cx="1866900" cy="5436746"/>
          </a:xfrm>
          <a:solidFill>
            <a:schemeClr val="bg1"/>
          </a:solidFill>
          <a:effectLst>
            <a:outerShdw blurRad="203200" dist="88900" dir="2700000" algn="tl" rotWithShape="0">
              <a:prstClr val="black">
                <a:alpha val="30000"/>
              </a:prstClr>
            </a:outerShdw>
          </a:effectLst>
        </p:grpSpPr>
        <p:sp>
          <p:nvSpPr>
            <p:cNvPr id="152" name="任意多边形 151"/>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71"/>
                    <a:pt x="1298616" y="2147469"/>
                    <a:pt x="1264918" y="2147469"/>
                  </a:cubicBezTo>
                  <a:lnTo>
                    <a:pt x="601983" y="2147469"/>
                  </a:lnTo>
                  <a:cubicBezTo>
                    <a:pt x="568285" y="2147469"/>
                    <a:pt x="540967" y="212017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圆角矩形 154"/>
          <p:cNvSpPr/>
          <p:nvPr/>
        </p:nvSpPr>
        <p:spPr>
          <a:xfrm>
            <a:off x="1346835" y="26412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2700000">
            <a:off x="1692771" y="18060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rot="5400000">
            <a:off x="2527935" y="1460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圆角矩形 157"/>
          <p:cNvSpPr/>
          <p:nvPr/>
        </p:nvSpPr>
        <p:spPr>
          <a:xfrm rot="8100000">
            <a:off x="3363099" y="18060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圆角矩形 158"/>
          <p:cNvSpPr/>
          <p:nvPr/>
        </p:nvSpPr>
        <p:spPr>
          <a:xfrm rot="10800000">
            <a:off x="3709035" y="26412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0" name="组合 159"/>
          <p:cNvGrpSpPr/>
          <p:nvPr/>
        </p:nvGrpSpPr>
        <p:grpSpPr>
          <a:xfrm>
            <a:off x="2324265" y="2071144"/>
            <a:ext cx="791691" cy="1100057"/>
            <a:chOff x="3932746" y="2019238"/>
            <a:chExt cx="412048" cy="572542"/>
          </a:xfrm>
        </p:grpSpPr>
        <p:sp>
          <p:nvSpPr>
            <p:cNvPr id="161" name="任意多边形 160"/>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62" name="任意多边形 161"/>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nvGrpSpPr>
            <p:cNvPr id="163" name="组合 162"/>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165" name="任意多边形 164"/>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66" name="任意多边形 165"/>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67" name="任意多边形 166"/>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68" name="任意多边形 167"/>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sp>
          <p:nvSpPr>
            <p:cNvPr id="164" name="椭圆 163"/>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169" name="组合 168"/>
          <p:cNvGrpSpPr/>
          <p:nvPr/>
        </p:nvGrpSpPr>
        <p:grpSpPr>
          <a:xfrm>
            <a:off x="5231110" y="1421121"/>
            <a:ext cx="959191" cy="959191"/>
            <a:chOff x="5413874" y="1856054"/>
            <a:chExt cx="776427" cy="776427"/>
          </a:xfrm>
        </p:grpSpPr>
        <p:grpSp>
          <p:nvGrpSpPr>
            <p:cNvPr id="170" name="组合 169"/>
            <p:cNvGrpSpPr/>
            <p:nvPr/>
          </p:nvGrpSpPr>
          <p:grpSpPr>
            <a:xfrm>
              <a:off x="5413874" y="1856054"/>
              <a:ext cx="776427" cy="776427"/>
              <a:chOff x="6462420" y="1971403"/>
              <a:chExt cx="776427" cy="776427"/>
            </a:xfrm>
          </p:grpSpPr>
          <p:grpSp>
            <p:nvGrpSpPr>
              <p:cNvPr id="176" name="组合 175"/>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78" name="任意多边形 177"/>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9" name="椭圆 178"/>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7" name="椭圆 176"/>
              <p:cNvSpPr/>
              <p:nvPr/>
            </p:nvSpPr>
            <p:spPr>
              <a:xfrm>
                <a:off x="6625503" y="2134485"/>
                <a:ext cx="450263" cy="450263"/>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Group 4"/>
            <p:cNvGrpSpPr>
              <a:grpSpLocks noChangeAspect="1"/>
            </p:cNvGrpSpPr>
            <p:nvPr/>
          </p:nvGrpSpPr>
          <p:grpSpPr bwMode="auto">
            <a:xfrm>
              <a:off x="5698560" y="2124453"/>
              <a:ext cx="210680" cy="246893"/>
              <a:chOff x="1776" y="1776"/>
              <a:chExt cx="64" cy="75"/>
            </a:xfrm>
            <a:solidFill>
              <a:schemeClr val="bg1"/>
            </a:solidFill>
            <a:effectLst/>
          </p:grpSpPr>
          <p:sp>
            <p:nvSpPr>
              <p:cNvPr id="17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181" name="组合 180"/>
          <p:cNvGrpSpPr/>
          <p:nvPr/>
        </p:nvGrpSpPr>
        <p:grpSpPr>
          <a:xfrm>
            <a:off x="5231110" y="2676136"/>
            <a:ext cx="959191" cy="959191"/>
            <a:chOff x="5413874" y="3214954"/>
            <a:chExt cx="776427" cy="776427"/>
          </a:xfrm>
        </p:grpSpPr>
        <p:grpSp>
          <p:nvGrpSpPr>
            <p:cNvPr id="182" name="组合 181"/>
            <p:cNvGrpSpPr/>
            <p:nvPr/>
          </p:nvGrpSpPr>
          <p:grpSpPr>
            <a:xfrm>
              <a:off x="5413874" y="3214954"/>
              <a:ext cx="776427" cy="776427"/>
              <a:chOff x="6462420" y="1971403"/>
              <a:chExt cx="776427" cy="776427"/>
            </a:xfrm>
          </p:grpSpPr>
          <p:grpSp>
            <p:nvGrpSpPr>
              <p:cNvPr id="189" name="组合 18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1" name="任意多边形 19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2" name="椭圆 19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0" name="椭圆 189"/>
              <p:cNvSpPr/>
              <p:nvPr/>
            </p:nvSpPr>
            <p:spPr>
              <a:xfrm>
                <a:off x="6625503" y="2134485"/>
                <a:ext cx="450263" cy="450263"/>
              </a:xfrm>
              <a:prstGeom prst="ellipse">
                <a:avLst/>
              </a:prstGeom>
              <a:solidFill>
                <a:srgbClr val="0D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3"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18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194" name="组合 193"/>
          <p:cNvGrpSpPr/>
          <p:nvPr/>
        </p:nvGrpSpPr>
        <p:grpSpPr>
          <a:xfrm>
            <a:off x="5231110" y="3931151"/>
            <a:ext cx="959191" cy="959191"/>
            <a:chOff x="5413874" y="4243654"/>
            <a:chExt cx="776427" cy="776427"/>
          </a:xfrm>
        </p:grpSpPr>
        <p:grpSp>
          <p:nvGrpSpPr>
            <p:cNvPr id="195" name="组合 194"/>
            <p:cNvGrpSpPr/>
            <p:nvPr/>
          </p:nvGrpSpPr>
          <p:grpSpPr>
            <a:xfrm>
              <a:off x="5413874" y="4243654"/>
              <a:ext cx="776427" cy="776427"/>
              <a:chOff x="6462420" y="1971403"/>
              <a:chExt cx="776427" cy="776427"/>
            </a:xfrm>
          </p:grpSpPr>
          <p:grpSp>
            <p:nvGrpSpPr>
              <p:cNvPr id="199" name="组合 19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1" name="任意多边形 20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2" name="椭圆 20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0" name="椭圆 199"/>
              <p:cNvSpPr/>
              <p:nvPr/>
            </p:nvSpPr>
            <p:spPr>
              <a:xfrm>
                <a:off x="6625503" y="2134485"/>
                <a:ext cx="450263" cy="45026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19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9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204" name="组合 203"/>
          <p:cNvGrpSpPr/>
          <p:nvPr/>
        </p:nvGrpSpPr>
        <p:grpSpPr>
          <a:xfrm>
            <a:off x="5231110" y="5186165"/>
            <a:ext cx="959191" cy="959191"/>
            <a:chOff x="5413874" y="5272354"/>
            <a:chExt cx="776427" cy="776427"/>
          </a:xfrm>
        </p:grpSpPr>
        <p:grpSp>
          <p:nvGrpSpPr>
            <p:cNvPr id="205" name="组合 204"/>
            <p:cNvGrpSpPr/>
            <p:nvPr/>
          </p:nvGrpSpPr>
          <p:grpSpPr>
            <a:xfrm>
              <a:off x="5413874" y="5272354"/>
              <a:ext cx="776427" cy="776427"/>
              <a:chOff x="6462420" y="1971403"/>
              <a:chExt cx="776427" cy="776427"/>
            </a:xfrm>
          </p:grpSpPr>
          <p:grpSp>
            <p:nvGrpSpPr>
              <p:cNvPr id="207" name="组合 206"/>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9" name="任意多边形 208"/>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0" name="椭圆 209"/>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8" name="椭圆 207"/>
              <p:cNvSpPr/>
              <p:nvPr/>
            </p:nvSpPr>
            <p:spPr>
              <a:xfrm>
                <a:off x="6625503" y="2134485"/>
                <a:ext cx="450263" cy="450263"/>
              </a:xfrm>
              <a:prstGeom prst="ellipse">
                <a:avLst/>
              </a:prstGeom>
              <a:solidFill>
                <a:srgbClr val="8F5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6"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16" name="文本框 117"/>
          <p:cNvSpPr txBox="1"/>
          <p:nvPr/>
        </p:nvSpPr>
        <p:spPr>
          <a:xfrm>
            <a:off x="2299399" y="4272641"/>
            <a:ext cx="866821" cy="1200329"/>
          </a:xfrm>
          <a:prstGeom prst="rect">
            <a:avLst/>
          </a:prstGeom>
          <a:noFill/>
        </p:spPr>
        <p:txBody>
          <a:bodyPr wrap="square" rtlCol="0">
            <a:spAutoFit/>
          </a:bodyPr>
          <a:lstStyle/>
          <a:p>
            <a:pPr algn="ctr"/>
            <a:r>
              <a:rPr lang="zh-CN" altLang="en-US" dirty="0">
                <a:solidFill>
                  <a:srgbClr val="01ACBE"/>
                </a:solidFill>
                <a:latin typeface="LiHei Pro" panose="020B0500000000000000" pitchFamily="34" charset="-122"/>
                <a:ea typeface="LiHei Pro" panose="020B0500000000000000" pitchFamily="34" charset="-122"/>
              </a:rPr>
              <a:t>思路</a:t>
            </a:r>
            <a:endParaRPr lang="en-US" altLang="zh-CN" dirty="0">
              <a:solidFill>
                <a:srgbClr val="01ACBE"/>
              </a:solidFill>
              <a:latin typeface="LiHei Pro" panose="020B0500000000000000" pitchFamily="34" charset="-122"/>
              <a:ea typeface="LiHei Pro" panose="020B0500000000000000" pitchFamily="34" charset="-122"/>
            </a:endParaRPr>
          </a:p>
          <a:p>
            <a:pPr algn="ctr"/>
            <a:r>
              <a:rPr lang="zh-CN" altLang="en-US" dirty="0">
                <a:solidFill>
                  <a:srgbClr val="01ACBE"/>
                </a:solidFill>
                <a:latin typeface="LiHei Pro" panose="020B0500000000000000" pitchFamily="34" charset="-122"/>
                <a:ea typeface="LiHei Pro" panose="020B0500000000000000" pitchFamily="34" charset="-122"/>
              </a:rPr>
              <a:t>决定</a:t>
            </a:r>
            <a:endParaRPr lang="en-US" altLang="zh-CN" dirty="0">
              <a:solidFill>
                <a:srgbClr val="01ACBE"/>
              </a:solidFill>
              <a:latin typeface="LiHei Pro" panose="020B0500000000000000" pitchFamily="34" charset="-122"/>
              <a:ea typeface="LiHei Pro" panose="020B0500000000000000" pitchFamily="34" charset="-122"/>
            </a:endParaRPr>
          </a:p>
          <a:p>
            <a:pPr algn="ctr"/>
            <a:r>
              <a:rPr lang="zh-CN" altLang="en-US" dirty="0">
                <a:solidFill>
                  <a:srgbClr val="01ACBE"/>
                </a:solidFill>
                <a:latin typeface="LiHei Pro" panose="020B0500000000000000" pitchFamily="34" charset="-122"/>
                <a:ea typeface="LiHei Pro" panose="020B0500000000000000" pitchFamily="34" charset="-122"/>
              </a:rPr>
              <a:t>出路</a:t>
            </a:r>
          </a:p>
        </p:txBody>
      </p:sp>
      <p:sp>
        <p:nvSpPr>
          <p:cNvPr id="217" name="文本框 129"/>
          <p:cNvSpPr txBox="1"/>
          <p:nvPr/>
        </p:nvSpPr>
        <p:spPr>
          <a:xfrm>
            <a:off x="7751390" y="1493128"/>
            <a:ext cx="3744417"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223" name="矩形 222"/>
          <p:cNvSpPr/>
          <p:nvPr/>
        </p:nvSpPr>
        <p:spPr>
          <a:xfrm>
            <a:off x="6815286" y="2744959"/>
            <a:ext cx="5357858" cy="980417"/>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文本框 129"/>
          <p:cNvSpPr txBox="1"/>
          <p:nvPr/>
        </p:nvSpPr>
        <p:spPr>
          <a:xfrm>
            <a:off x="7751390" y="2767859"/>
            <a:ext cx="3744417"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225" name="矩形 224"/>
          <p:cNvSpPr/>
          <p:nvPr/>
        </p:nvSpPr>
        <p:spPr>
          <a:xfrm>
            <a:off x="6815286" y="3966790"/>
            <a:ext cx="5357858" cy="980417"/>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文本框 129"/>
          <p:cNvSpPr txBox="1"/>
          <p:nvPr/>
        </p:nvSpPr>
        <p:spPr>
          <a:xfrm>
            <a:off x="7751390" y="3989690"/>
            <a:ext cx="3744417"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227" name="矩形 226"/>
          <p:cNvSpPr/>
          <p:nvPr/>
        </p:nvSpPr>
        <p:spPr>
          <a:xfrm>
            <a:off x="6815286" y="5185681"/>
            <a:ext cx="5357858" cy="980417"/>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文本框 129"/>
          <p:cNvSpPr txBox="1"/>
          <p:nvPr/>
        </p:nvSpPr>
        <p:spPr>
          <a:xfrm>
            <a:off x="7751390" y="5208581"/>
            <a:ext cx="3744417"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212" name="文本框 70"/>
          <p:cNvSpPr txBox="1"/>
          <p:nvPr/>
        </p:nvSpPr>
        <p:spPr>
          <a:xfrm>
            <a:off x="7006122" y="4048367"/>
            <a:ext cx="817276" cy="757130"/>
          </a:xfrm>
          <a:prstGeom prst="rect">
            <a:avLst/>
          </a:prstGeom>
          <a:noFill/>
        </p:spPr>
        <p:txBody>
          <a:bodyPr wrap="square" rtlCol="0">
            <a:spAutoFit/>
          </a:bodyPr>
          <a:lstStyle/>
          <a:p>
            <a:pPr>
              <a:lnSpc>
                <a:spcPct val="120000"/>
              </a:lnSpc>
            </a:pPr>
            <a:r>
              <a:rPr lang="zh-CN" altLang="en-US" sz="1800" dirty="0">
                <a:solidFill>
                  <a:srgbClr val="E87071"/>
                </a:solidFill>
                <a:latin typeface="微软雅黑" panose="020B0503020204020204" charset="-122"/>
                <a:ea typeface="微软雅黑" panose="020B0503020204020204" charset="-122"/>
              </a:rPr>
              <a:t>添加</a:t>
            </a:r>
            <a:endParaRPr lang="en-US" altLang="zh-CN" sz="1800" dirty="0">
              <a:solidFill>
                <a:srgbClr val="E87071"/>
              </a:solidFill>
              <a:latin typeface="微软雅黑" panose="020B0503020204020204" charset="-122"/>
              <a:ea typeface="微软雅黑" panose="020B0503020204020204" charset="-122"/>
            </a:endParaRPr>
          </a:p>
          <a:p>
            <a:pPr>
              <a:lnSpc>
                <a:spcPct val="120000"/>
              </a:lnSpc>
            </a:pPr>
            <a:r>
              <a:rPr lang="zh-CN" altLang="en-US" sz="1800" dirty="0">
                <a:solidFill>
                  <a:srgbClr val="E87071"/>
                </a:solidFill>
                <a:latin typeface="微软雅黑" panose="020B0503020204020204" charset="-122"/>
                <a:ea typeface="微软雅黑" panose="020B0503020204020204" charset="-122"/>
              </a:rPr>
              <a:t>标题</a:t>
            </a:r>
          </a:p>
        </p:txBody>
      </p:sp>
      <p:sp>
        <p:nvSpPr>
          <p:cNvPr id="213" name="文本框 87"/>
          <p:cNvSpPr txBox="1"/>
          <p:nvPr/>
        </p:nvSpPr>
        <p:spPr>
          <a:xfrm>
            <a:off x="7006122" y="2817237"/>
            <a:ext cx="817276" cy="757130"/>
          </a:xfrm>
          <a:prstGeom prst="rect">
            <a:avLst/>
          </a:prstGeom>
          <a:noFill/>
        </p:spPr>
        <p:txBody>
          <a:bodyPr wrap="square" rtlCol="0">
            <a:spAutoFit/>
          </a:bodyPr>
          <a:lstStyle/>
          <a:p>
            <a:pPr>
              <a:lnSpc>
                <a:spcPct val="120000"/>
              </a:lnSpc>
            </a:pPr>
            <a:r>
              <a:rPr lang="zh-CN" altLang="en-US" sz="1800" dirty="0">
                <a:solidFill>
                  <a:srgbClr val="01ACBE"/>
                </a:solidFill>
                <a:latin typeface="微软雅黑" panose="020B0503020204020204" charset="-122"/>
                <a:ea typeface="微软雅黑" panose="020B0503020204020204" charset="-122"/>
              </a:rPr>
              <a:t>添加</a:t>
            </a:r>
            <a:endParaRPr lang="en-US" altLang="zh-CN" sz="1800" dirty="0">
              <a:solidFill>
                <a:srgbClr val="01ACBE"/>
              </a:solidFill>
              <a:latin typeface="微软雅黑" panose="020B0503020204020204" charset="-122"/>
              <a:ea typeface="微软雅黑" panose="020B0503020204020204" charset="-122"/>
            </a:endParaRPr>
          </a:p>
          <a:p>
            <a:pPr>
              <a:lnSpc>
                <a:spcPct val="120000"/>
              </a:lnSpc>
            </a:pPr>
            <a:r>
              <a:rPr lang="zh-CN" altLang="en-US" sz="1800" dirty="0">
                <a:solidFill>
                  <a:srgbClr val="01ACBE"/>
                </a:solidFill>
                <a:latin typeface="微软雅黑" panose="020B0503020204020204" charset="-122"/>
                <a:ea typeface="微软雅黑" panose="020B0503020204020204" charset="-122"/>
              </a:rPr>
              <a:t>标题</a:t>
            </a:r>
          </a:p>
        </p:txBody>
      </p:sp>
      <p:sp>
        <p:nvSpPr>
          <p:cNvPr id="214" name="文本框 91"/>
          <p:cNvSpPr txBox="1"/>
          <p:nvPr/>
        </p:nvSpPr>
        <p:spPr>
          <a:xfrm>
            <a:off x="7006123" y="1565137"/>
            <a:ext cx="725323" cy="757130"/>
          </a:xfrm>
          <a:prstGeom prst="rect">
            <a:avLst/>
          </a:prstGeom>
          <a:noFill/>
        </p:spPr>
        <p:txBody>
          <a:bodyPr wrap="square" rtlCol="0">
            <a:spAutoFit/>
          </a:bodyPr>
          <a:lstStyle/>
          <a:p>
            <a:pPr>
              <a:lnSpc>
                <a:spcPct val="120000"/>
              </a:lnSpc>
            </a:pPr>
            <a:r>
              <a:rPr lang="zh-CN" altLang="en-US" sz="1800" dirty="0">
                <a:solidFill>
                  <a:srgbClr val="FFB850"/>
                </a:solidFill>
                <a:latin typeface="微软雅黑" panose="020B0503020204020204" charset="-122"/>
                <a:ea typeface="微软雅黑" panose="020B0503020204020204" charset="-122"/>
              </a:rPr>
              <a:t>添加</a:t>
            </a:r>
            <a:endParaRPr lang="en-US" altLang="zh-CN" sz="1800" dirty="0">
              <a:solidFill>
                <a:srgbClr val="FFB850"/>
              </a:solidFill>
              <a:latin typeface="微软雅黑" panose="020B0503020204020204" charset="-122"/>
              <a:ea typeface="微软雅黑" panose="020B0503020204020204" charset="-122"/>
            </a:endParaRPr>
          </a:p>
          <a:p>
            <a:pPr>
              <a:lnSpc>
                <a:spcPct val="120000"/>
              </a:lnSpc>
            </a:pPr>
            <a:r>
              <a:rPr lang="zh-CN" altLang="en-US" sz="1800" dirty="0">
                <a:solidFill>
                  <a:srgbClr val="FFB850"/>
                </a:solidFill>
                <a:latin typeface="微软雅黑" panose="020B0503020204020204" charset="-122"/>
                <a:ea typeface="微软雅黑" panose="020B0503020204020204" charset="-122"/>
              </a:rPr>
              <a:t>标题</a:t>
            </a:r>
          </a:p>
        </p:txBody>
      </p:sp>
      <p:sp>
        <p:nvSpPr>
          <p:cNvPr id="215" name="文本框 102"/>
          <p:cNvSpPr txBox="1"/>
          <p:nvPr/>
        </p:nvSpPr>
        <p:spPr>
          <a:xfrm>
            <a:off x="7006122" y="5309552"/>
            <a:ext cx="817276" cy="757305"/>
          </a:xfrm>
          <a:prstGeom prst="rect">
            <a:avLst/>
          </a:prstGeom>
          <a:noFill/>
        </p:spPr>
        <p:txBody>
          <a:bodyPr wrap="square" rtlCol="0">
            <a:spAutoFit/>
          </a:bodyPr>
          <a:lstStyle/>
          <a:p>
            <a:pPr>
              <a:lnSpc>
                <a:spcPct val="120000"/>
              </a:lnSpc>
            </a:pPr>
            <a:r>
              <a:rPr lang="zh-CN" altLang="en-US" sz="1800" dirty="0">
                <a:solidFill>
                  <a:srgbClr val="663A77"/>
                </a:solidFill>
                <a:latin typeface="微软雅黑" panose="020B0503020204020204" charset="-122"/>
                <a:ea typeface="微软雅黑" panose="020B0503020204020204" charset="-122"/>
              </a:rPr>
              <a:t>添加</a:t>
            </a:r>
            <a:endParaRPr lang="en-US" altLang="zh-CN" sz="1800" dirty="0">
              <a:solidFill>
                <a:srgbClr val="663A77"/>
              </a:solidFill>
              <a:latin typeface="微软雅黑" panose="020B0503020204020204" charset="-122"/>
              <a:ea typeface="微软雅黑" panose="020B0503020204020204" charset="-122"/>
            </a:endParaRPr>
          </a:p>
          <a:p>
            <a:pPr>
              <a:lnSpc>
                <a:spcPct val="120000"/>
              </a:lnSpc>
            </a:pPr>
            <a:r>
              <a:rPr lang="zh-CN" altLang="en-US" sz="1800" dirty="0">
                <a:solidFill>
                  <a:srgbClr val="663A77"/>
                </a:solidFill>
                <a:latin typeface="微软雅黑" panose="020B0503020204020204" charset="-122"/>
                <a:ea typeface="微软雅黑" panose="020B0503020204020204" charset="-122"/>
              </a:rPr>
              <a:t>标题</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fade">
                                      <p:cBhvr>
                                        <p:cTn id="11" dur="1000"/>
                                        <p:tgtEl>
                                          <p:spTgt spid="151"/>
                                        </p:tgtEl>
                                      </p:cBhvr>
                                    </p:animEffect>
                                    <p:anim calcmode="lin" valueType="num">
                                      <p:cBhvr>
                                        <p:cTn id="12" dur="1000" fill="hold"/>
                                        <p:tgtEl>
                                          <p:spTgt spid="151"/>
                                        </p:tgtEl>
                                        <p:attrNameLst>
                                          <p:attrName>ppt_x</p:attrName>
                                        </p:attrNameLst>
                                      </p:cBhvr>
                                      <p:tavLst>
                                        <p:tav tm="0">
                                          <p:val>
                                            <p:strVal val="#ppt_x"/>
                                          </p:val>
                                        </p:tav>
                                        <p:tav tm="100000">
                                          <p:val>
                                            <p:strVal val="#ppt_x"/>
                                          </p:val>
                                        </p:tav>
                                      </p:tavLst>
                                    </p:anim>
                                    <p:anim calcmode="lin" valueType="num">
                                      <p:cBhvr>
                                        <p:cTn id="13" dur="1000" fill="hold"/>
                                        <p:tgtEl>
                                          <p:spTgt spid="15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500"/>
                                        <p:tgtEl>
                                          <p:spTgt spid="16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fade">
                                      <p:cBhvr>
                                        <p:cTn id="21" dur="500"/>
                                        <p:tgtEl>
                                          <p:spTgt spid="1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fade">
                                      <p:cBhvr>
                                        <p:cTn id="24" dur="500"/>
                                        <p:tgtEl>
                                          <p:spTgt spid="1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7"/>
                                        </p:tgtEl>
                                        <p:attrNameLst>
                                          <p:attrName>style.visibility</p:attrName>
                                        </p:attrNameLst>
                                      </p:cBhvr>
                                      <p:to>
                                        <p:strVal val="visible"/>
                                      </p:to>
                                    </p:set>
                                    <p:animEffect transition="in" filter="fade">
                                      <p:cBhvr>
                                        <p:cTn id="27" dur="500"/>
                                        <p:tgtEl>
                                          <p:spTgt spid="15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8"/>
                                        </p:tgtEl>
                                        <p:attrNameLst>
                                          <p:attrName>style.visibility</p:attrName>
                                        </p:attrNameLst>
                                      </p:cBhvr>
                                      <p:to>
                                        <p:strVal val="visible"/>
                                      </p:to>
                                    </p:set>
                                    <p:animEffect transition="in" filter="fade">
                                      <p:cBhvr>
                                        <p:cTn id="30" dur="500"/>
                                        <p:tgtEl>
                                          <p:spTgt spid="15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9"/>
                                        </p:tgtEl>
                                        <p:attrNameLst>
                                          <p:attrName>style.visibility</p:attrName>
                                        </p:attrNameLst>
                                      </p:cBhvr>
                                      <p:to>
                                        <p:strVal val="visible"/>
                                      </p:to>
                                    </p:set>
                                    <p:animEffect transition="in" filter="fade">
                                      <p:cBhvr>
                                        <p:cTn id="33" dur="500"/>
                                        <p:tgtEl>
                                          <p:spTgt spid="15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16"/>
                                        </p:tgtEl>
                                        <p:attrNameLst>
                                          <p:attrName>style.visibility</p:attrName>
                                        </p:attrNameLst>
                                      </p:cBhvr>
                                      <p:to>
                                        <p:strVal val="visible"/>
                                      </p:to>
                                    </p:set>
                                    <p:animEffect transition="in" filter="randombar(horizontal)">
                                      <p:cBhvr>
                                        <p:cTn id="37" dur="500"/>
                                        <p:tgtEl>
                                          <p:spTgt spid="216"/>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69"/>
                                        </p:tgtEl>
                                        <p:attrNameLst>
                                          <p:attrName>style.visibility</p:attrName>
                                        </p:attrNameLst>
                                      </p:cBhvr>
                                      <p:to>
                                        <p:strVal val="visible"/>
                                      </p:to>
                                    </p:set>
                                    <p:anim calcmode="lin" valueType="num">
                                      <p:cBhvr>
                                        <p:cTn id="41" dur="500" fill="hold"/>
                                        <p:tgtEl>
                                          <p:spTgt spid="169"/>
                                        </p:tgtEl>
                                        <p:attrNameLst>
                                          <p:attrName>ppt_w</p:attrName>
                                        </p:attrNameLst>
                                      </p:cBhvr>
                                      <p:tavLst>
                                        <p:tav tm="0">
                                          <p:val>
                                            <p:fltVal val="0"/>
                                          </p:val>
                                        </p:tav>
                                        <p:tav tm="100000">
                                          <p:val>
                                            <p:strVal val="#ppt_w"/>
                                          </p:val>
                                        </p:tav>
                                      </p:tavLst>
                                    </p:anim>
                                    <p:anim calcmode="lin" valueType="num">
                                      <p:cBhvr>
                                        <p:cTn id="42" dur="500" fill="hold"/>
                                        <p:tgtEl>
                                          <p:spTgt spid="169"/>
                                        </p:tgtEl>
                                        <p:attrNameLst>
                                          <p:attrName>ppt_h</p:attrName>
                                        </p:attrNameLst>
                                      </p:cBhvr>
                                      <p:tavLst>
                                        <p:tav tm="0">
                                          <p:val>
                                            <p:fltVal val="0"/>
                                          </p:val>
                                        </p:tav>
                                        <p:tav tm="100000">
                                          <p:val>
                                            <p:strVal val="#ppt_h"/>
                                          </p:val>
                                        </p:tav>
                                      </p:tavLst>
                                    </p:anim>
                                    <p:animEffect transition="in" filter="fade">
                                      <p:cBhvr>
                                        <p:cTn id="43" dur="500"/>
                                        <p:tgtEl>
                                          <p:spTgt spid="169"/>
                                        </p:tgtEl>
                                      </p:cBhvr>
                                    </p:animEffect>
                                  </p:childTnLst>
                                </p:cTn>
                              </p:par>
                              <p:par>
                                <p:cTn id="44" presetID="53" presetClass="entr" presetSubtype="16" fill="hold" nodeType="withEffect">
                                  <p:stCondLst>
                                    <p:cond delay="0"/>
                                  </p:stCondLst>
                                  <p:childTnLst>
                                    <p:set>
                                      <p:cBhvr>
                                        <p:cTn id="45" dur="1" fill="hold">
                                          <p:stCondLst>
                                            <p:cond delay="0"/>
                                          </p:stCondLst>
                                        </p:cTn>
                                        <p:tgtEl>
                                          <p:spTgt spid="181"/>
                                        </p:tgtEl>
                                        <p:attrNameLst>
                                          <p:attrName>style.visibility</p:attrName>
                                        </p:attrNameLst>
                                      </p:cBhvr>
                                      <p:to>
                                        <p:strVal val="visible"/>
                                      </p:to>
                                    </p:set>
                                    <p:anim calcmode="lin" valueType="num">
                                      <p:cBhvr>
                                        <p:cTn id="46" dur="500" fill="hold"/>
                                        <p:tgtEl>
                                          <p:spTgt spid="181"/>
                                        </p:tgtEl>
                                        <p:attrNameLst>
                                          <p:attrName>ppt_w</p:attrName>
                                        </p:attrNameLst>
                                      </p:cBhvr>
                                      <p:tavLst>
                                        <p:tav tm="0">
                                          <p:val>
                                            <p:fltVal val="0"/>
                                          </p:val>
                                        </p:tav>
                                        <p:tav tm="100000">
                                          <p:val>
                                            <p:strVal val="#ppt_w"/>
                                          </p:val>
                                        </p:tav>
                                      </p:tavLst>
                                    </p:anim>
                                    <p:anim calcmode="lin" valueType="num">
                                      <p:cBhvr>
                                        <p:cTn id="47" dur="500" fill="hold"/>
                                        <p:tgtEl>
                                          <p:spTgt spid="181"/>
                                        </p:tgtEl>
                                        <p:attrNameLst>
                                          <p:attrName>ppt_h</p:attrName>
                                        </p:attrNameLst>
                                      </p:cBhvr>
                                      <p:tavLst>
                                        <p:tav tm="0">
                                          <p:val>
                                            <p:fltVal val="0"/>
                                          </p:val>
                                        </p:tav>
                                        <p:tav tm="100000">
                                          <p:val>
                                            <p:strVal val="#ppt_h"/>
                                          </p:val>
                                        </p:tav>
                                      </p:tavLst>
                                    </p:anim>
                                    <p:animEffect transition="in" filter="fade">
                                      <p:cBhvr>
                                        <p:cTn id="48" dur="500"/>
                                        <p:tgtEl>
                                          <p:spTgt spid="181"/>
                                        </p:tgtEl>
                                      </p:cBhvr>
                                    </p:animEffect>
                                  </p:childTnLst>
                                </p:cTn>
                              </p:par>
                              <p:par>
                                <p:cTn id="49" presetID="53" presetClass="entr" presetSubtype="16" fill="hold" nodeType="withEffect">
                                  <p:stCondLst>
                                    <p:cond delay="0"/>
                                  </p:stCondLst>
                                  <p:childTnLst>
                                    <p:set>
                                      <p:cBhvr>
                                        <p:cTn id="50" dur="1" fill="hold">
                                          <p:stCondLst>
                                            <p:cond delay="0"/>
                                          </p:stCondLst>
                                        </p:cTn>
                                        <p:tgtEl>
                                          <p:spTgt spid="194"/>
                                        </p:tgtEl>
                                        <p:attrNameLst>
                                          <p:attrName>style.visibility</p:attrName>
                                        </p:attrNameLst>
                                      </p:cBhvr>
                                      <p:to>
                                        <p:strVal val="visible"/>
                                      </p:to>
                                    </p:set>
                                    <p:anim calcmode="lin" valueType="num">
                                      <p:cBhvr>
                                        <p:cTn id="51" dur="500" fill="hold"/>
                                        <p:tgtEl>
                                          <p:spTgt spid="194"/>
                                        </p:tgtEl>
                                        <p:attrNameLst>
                                          <p:attrName>ppt_w</p:attrName>
                                        </p:attrNameLst>
                                      </p:cBhvr>
                                      <p:tavLst>
                                        <p:tav tm="0">
                                          <p:val>
                                            <p:fltVal val="0"/>
                                          </p:val>
                                        </p:tav>
                                        <p:tav tm="100000">
                                          <p:val>
                                            <p:strVal val="#ppt_w"/>
                                          </p:val>
                                        </p:tav>
                                      </p:tavLst>
                                    </p:anim>
                                    <p:anim calcmode="lin" valueType="num">
                                      <p:cBhvr>
                                        <p:cTn id="52" dur="500" fill="hold"/>
                                        <p:tgtEl>
                                          <p:spTgt spid="194"/>
                                        </p:tgtEl>
                                        <p:attrNameLst>
                                          <p:attrName>ppt_h</p:attrName>
                                        </p:attrNameLst>
                                      </p:cBhvr>
                                      <p:tavLst>
                                        <p:tav tm="0">
                                          <p:val>
                                            <p:fltVal val="0"/>
                                          </p:val>
                                        </p:tav>
                                        <p:tav tm="100000">
                                          <p:val>
                                            <p:strVal val="#ppt_h"/>
                                          </p:val>
                                        </p:tav>
                                      </p:tavLst>
                                    </p:anim>
                                    <p:animEffect transition="in" filter="fade">
                                      <p:cBhvr>
                                        <p:cTn id="53" dur="500"/>
                                        <p:tgtEl>
                                          <p:spTgt spid="194"/>
                                        </p:tgtEl>
                                      </p:cBhvr>
                                    </p:animEffect>
                                  </p:childTnLst>
                                </p:cTn>
                              </p:par>
                              <p:par>
                                <p:cTn id="54" presetID="53" presetClass="entr" presetSubtype="16" fill="hold" nodeType="withEffect">
                                  <p:stCondLst>
                                    <p:cond delay="0"/>
                                  </p:stCondLst>
                                  <p:childTnLst>
                                    <p:set>
                                      <p:cBhvr>
                                        <p:cTn id="55" dur="1" fill="hold">
                                          <p:stCondLst>
                                            <p:cond delay="0"/>
                                          </p:stCondLst>
                                        </p:cTn>
                                        <p:tgtEl>
                                          <p:spTgt spid="204"/>
                                        </p:tgtEl>
                                        <p:attrNameLst>
                                          <p:attrName>style.visibility</p:attrName>
                                        </p:attrNameLst>
                                      </p:cBhvr>
                                      <p:to>
                                        <p:strVal val="visible"/>
                                      </p:to>
                                    </p:set>
                                    <p:anim calcmode="lin" valueType="num">
                                      <p:cBhvr>
                                        <p:cTn id="56" dur="500" fill="hold"/>
                                        <p:tgtEl>
                                          <p:spTgt spid="204"/>
                                        </p:tgtEl>
                                        <p:attrNameLst>
                                          <p:attrName>ppt_w</p:attrName>
                                        </p:attrNameLst>
                                      </p:cBhvr>
                                      <p:tavLst>
                                        <p:tav tm="0">
                                          <p:val>
                                            <p:fltVal val="0"/>
                                          </p:val>
                                        </p:tav>
                                        <p:tav tm="100000">
                                          <p:val>
                                            <p:strVal val="#ppt_w"/>
                                          </p:val>
                                        </p:tav>
                                      </p:tavLst>
                                    </p:anim>
                                    <p:anim calcmode="lin" valueType="num">
                                      <p:cBhvr>
                                        <p:cTn id="57" dur="500" fill="hold"/>
                                        <p:tgtEl>
                                          <p:spTgt spid="204"/>
                                        </p:tgtEl>
                                        <p:attrNameLst>
                                          <p:attrName>ppt_h</p:attrName>
                                        </p:attrNameLst>
                                      </p:cBhvr>
                                      <p:tavLst>
                                        <p:tav tm="0">
                                          <p:val>
                                            <p:fltVal val="0"/>
                                          </p:val>
                                        </p:tav>
                                        <p:tav tm="100000">
                                          <p:val>
                                            <p:strVal val="#ppt_h"/>
                                          </p:val>
                                        </p:tav>
                                      </p:tavLst>
                                    </p:anim>
                                    <p:animEffect transition="in" filter="fade">
                                      <p:cBhvr>
                                        <p:cTn id="58" dur="500"/>
                                        <p:tgtEl>
                                          <p:spTgt spid="204"/>
                                        </p:tgtEl>
                                      </p:cBhvr>
                                    </p:animEffect>
                                  </p:childTnLst>
                                </p:cTn>
                              </p:par>
                            </p:childTnLst>
                          </p:cTn>
                        </p:par>
                        <p:par>
                          <p:cTn id="59" fill="hold">
                            <p:stCondLst>
                              <p:cond delay="3500"/>
                            </p:stCondLst>
                            <p:childTnLst>
                              <p:par>
                                <p:cTn id="60" presetID="2" presetClass="entr" presetSubtype="2" fill="hold" grpId="0" nodeType="afterEffect">
                                  <p:stCondLst>
                                    <p:cond delay="0"/>
                                  </p:stCondLst>
                                  <p:childTnLst>
                                    <p:set>
                                      <p:cBhvr>
                                        <p:cTn id="61" dur="1" fill="hold">
                                          <p:stCondLst>
                                            <p:cond delay="0"/>
                                          </p:stCondLst>
                                        </p:cTn>
                                        <p:tgtEl>
                                          <p:spTgt spid="214"/>
                                        </p:tgtEl>
                                        <p:attrNameLst>
                                          <p:attrName>style.visibility</p:attrName>
                                        </p:attrNameLst>
                                      </p:cBhvr>
                                      <p:to>
                                        <p:strVal val="visible"/>
                                      </p:to>
                                    </p:set>
                                    <p:anim calcmode="lin" valueType="num">
                                      <p:cBhvr additive="base">
                                        <p:cTn id="62" dur="500" fill="hold"/>
                                        <p:tgtEl>
                                          <p:spTgt spid="214"/>
                                        </p:tgtEl>
                                        <p:attrNameLst>
                                          <p:attrName>ppt_x</p:attrName>
                                        </p:attrNameLst>
                                      </p:cBhvr>
                                      <p:tavLst>
                                        <p:tav tm="0">
                                          <p:val>
                                            <p:strVal val="1+#ppt_w/2"/>
                                          </p:val>
                                        </p:tav>
                                        <p:tav tm="100000">
                                          <p:val>
                                            <p:strVal val="#ppt_x"/>
                                          </p:val>
                                        </p:tav>
                                      </p:tavLst>
                                    </p:anim>
                                    <p:anim calcmode="lin" valueType="num">
                                      <p:cBhvr additive="base">
                                        <p:cTn id="63" dur="500" fill="hold"/>
                                        <p:tgtEl>
                                          <p:spTgt spid="21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13"/>
                                        </p:tgtEl>
                                        <p:attrNameLst>
                                          <p:attrName>style.visibility</p:attrName>
                                        </p:attrNameLst>
                                      </p:cBhvr>
                                      <p:to>
                                        <p:strVal val="visible"/>
                                      </p:to>
                                    </p:set>
                                    <p:anim calcmode="lin" valueType="num">
                                      <p:cBhvr additive="base">
                                        <p:cTn id="66" dur="500" fill="hold"/>
                                        <p:tgtEl>
                                          <p:spTgt spid="213"/>
                                        </p:tgtEl>
                                        <p:attrNameLst>
                                          <p:attrName>ppt_x</p:attrName>
                                        </p:attrNameLst>
                                      </p:cBhvr>
                                      <p:tavLst>
                                        <p:tav tm="0">
                                          <p:val>
                                            <p:strVal val="1+#ppt_w/2"/>
                                          </p:val>
                                        </p:tav>
                                        <p:tav tm="100000">
                                          <p:val>
                                            <p:strVal val="#ppt_x"/>
                                          </p:val>
                                        </p:tav>
                                      </p:tavLst>
                                    </p:anim>
                                    <p:anim calcmode="lin" valueType="num">
                                      <p:cBhvr additive="base">
                                        <p:cTn id="67" dur="500" fill="hold"/>
                                        <p:tgtEl>
                                          <p:spTgt spid="21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12"/>
                                        </p:tgtEl>
                                        <p:attrNameLst>
                                          <p:attrName>style.visibility</p:attrName>
                                        </p:attrNameLst>
                                      </p:cBhvr>
                                      <p:to>
                                        <p:strVal val="visible"/>
                                      </p:to>
                                    </p:set>
                                    <p:anim calcmode="lin" valueType="num">
                                      <p:cBhvr additive="base">
                                        <p:cTn id="70" dur="500" fill="hold"/>
                                        <p:tgtEl>
                                          <p:spTgt spid="212"/>
                                        </p:tgtEl>
                                        <p:attrNameLst>
                                          <p:attrName>ppt_x</p:attrName>
                                        </p:attrNameLst>
                                      </p:cBhvr>
                                      <p:tavLst>
                                        <p:tav tm="0">
                                          <p:val>
                                            <p:strVal val="1+#ppt_w/2"/>
                                          </p:val>
                                        </p:tav>
                                        <p:tav tm="100000">
                                          <p:val>
                                            <p:strVal val="#ppt_x"/>
                                          </p:val>
                                        </p:tav>
                                      </p:tavLst>
                                    </p:anim>
                                    <p:anim calcmode="lin" valueType="num">
                                      <p:cBhvr additive="base">
                                        <p:cTn id="71" dur="500" fill="hold"/>
                                        <p:tgtEl>
                                          <p:spTgt spid="212"/>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15"/>
                                        </p:tgtEl>
                                        <p:attrNameLst>
                                          <p:attrName>style.visibility</p:attrName>
                                        </p:attrNameLst>
                                      </p:cBhvr>
                                      <p:to>
                                        <p:strVal val="visible"/>
                                      </p:to>
                                    </p:set>
                                    <p:anim calcmode="lin" valueType="num">
                                      <p:cBhvr additive="base">
                                        <p:cTn id="74" dur="500" fill="hold"/>
                                        <p:tgtEl>
                                          <p:spTgt spid="215"/>
                                        </p:tgtEl>
                                        <p:attrNameLst>
                                          <p:attrName>ppt_x</p:attrName>
                                        </p:attrNameLst>
                                      </p:cBhvr>
                                      <p:tavLst>
                                        <p:tav tm="0">
                                          <p:val>
                                            <p:strVal val="1+#ppt_w/2"/>
                                          </p:val>
                                        </p:tav>
                                        <p:tav tm="100000">
                                          <p:val>
                                            <p:strVal val="#ppt_x"/>
                                          </p:val>
                                        </p:tav>
                                      </p:tavLst>
                                    </p:anim>
                                    <p:anim calcmode="lin" valueType="num">
                                      <p:cBhvr additive="base">
                                        <p:cTn id="75" dur="500" fill="hold"/>
                                        <p:tgtEl>
                                          <p:spTgt spid="215"/>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12" presetClass="entr" presetSubtype="8" fill="hold" grpId="0" nodeType="afterEffect">
                                  <p:stCondLst>
                                    <p:cond delay="0"/>
                                  </p:stCondLst>
                                  <p:childTnLst>
                                    <p:set>
                                      <p:cBhvr>
                                        <p:cTn id="78" dur="1" fill="hold">
                                          <p:stCondLst>
                                            <p:cond delay="0"/>
                                          </p:stCondLst>
                                        </p:cTn>
                                        <p:tgtEl>
                                          <p:spTgt spid="221"/>
                                        </p:tgtEl>
                                        <p:attrNameLst>
                                          <p:attrName>style.visibility</p:attrName>
                                        </p:attrNameLst>
                                      </p:cBhvr>
                                      <p:to>
                                        <p:strVal val="visible"/>
                                      </p:to>
                                    </p:set>
                                    <p:anim calcmode="lin" valueType="num">
                                      <p:cBhvr additive="base">
                                        <p:cTn id="79" dur="500"/>
                                        <p:tgtEl>
                                          <p:spTgt spid="221"/>
                                        </p:tgtEl>
                                        <p:attrNameLst>
                                          <p:attrName>ppt_x</p:attrName>
                                        </p:attrNameLst>
                                      </p:cBhvr>
                                      <p:tavLst>
                                        <p:tav tm="0">
                                          <p:val>
                                            <p:strVal val="#ppt_x-#ppt_w*1.125000"/>
                                          </p:val>
                                        </p:tav>
                                        <p:tav tm="100000">
                                          <p:val>
                                            <p:strVal val="#ppt_x"/>
                                          </p:val>
                                        </p:tav>
                                      </p:tavLst>
                                    </p:anim>
                                    <p:animEffect transition="in" filter="wipe(right)">
                                      <p:cBhvr>
                                        <p:cTn id="80" dur="500"/>
                                        <p:tgtEl>
                                          <p:spTgt spid="221"/>
                                        </p:tgtEl>
                                      </p:cBhvr>
                                    </p:animEffect>
                                  </p:childTnLst>
                                </p:cTn>
                              </p:par>
                            </p:childTnLst>
                          </p:cTn>
                        </p:par>
                        <p:par>
                          <p:cTn id="81" fill="hold">
                            <p:stCondLst>
                              <p:cond delay="4500"/>
                            </p:stCondLst>
                            <p:childTnLst>
                              <p:par>
                                <p:cTn id="82" presetID="22" presetClass="entr" presetSubtype="8" fill="hold" grpId="0" nodeType="afterEffect">
                                  <p:stCondLst>
                                    <p:cond delay="0"/>
                                  </p:stCondLst>
                                  <p:childTnLst>
                                    <p:set>
                                      <p:cBhvr>
                                        <p:cTn id="83" dur="1" fill="hold">
                                          <p:stCondLst>
                                            <p:cond delay="0"/>
                                          </p:stCondLst>
                                        </p:cTn>
                                        <p:tgtEl>
                                          <p:spTgt spid="217"/>
                                        </p:tgtEl>
                                        <p:attrNameLst>
                                          <p:attrName>style.visibility</p:attrName>
                                        </p:attrNameLst>
                                      </p:cBhvr>
                                      <p:to>
                                        <p:strVal val="visible"/>
                                      </p:to>
                                    </p:set>
                                    <p:animEffect transition="in" filter="wipe(left)">
                                      <p:cBhvr>
                                        <p:cTn id="84" dur="500"/>
                                        <p:tgtEl>
                                          <p:spTgt spid="217"/>
                                        </p:tgtEl>
                                      </p:cBhvr>
                                    </p:animEffect>
                                  </p:childTnLst>
                                </p:cTn>
                              </p:par>
                            </p:childTnLst>
                          </p:cTn>
                        </p:par>
                        <p:par>
                          <p:cTn id="85" fill="hold">
                            <p:stCondLst>
                              <p:cond delay="5000"/>
                            </p:stCondLst>
                            <p:childTnLst>
                              <p:par>
                                <p:cTn id="86" presetID="12" presetClass="entr" presetSubtype="8" fill="hold" grpId="0" nodeType="afterEffect">
                                  <p:stCondLst>
                                    <p:cond delay="0"/>
                                  </p:stCondLst>
                                  <p:childTnLst>
                                    <p:set>
                                      <p:cBhvr>
                                        <p:cTn id="87" dur="1" fill="hold">
                                          <p:stCondLst>
                                            <p:cond delay="0"/>
                                          </p:stCondLst>
                                        </p:cTn>
                                        <p:tgtEl>
                                          <p:spTgt spid="223"/>
                                        </p:tgtEl>
                                        <p:attrNameLst>
                                          <p:attrName>style.visibility</p:attrName>
                                        </p:attrNameLst>
                                      </p:cBhvr>
                                      <p:to>
                                        <p:strVal val="visible"/>
                                      </p:to>
                                    </p:set>
                                    <p:anim calcmode="lin" valueType="num">
                                      <p:cBhvr additive="base">
                                        <p:cTn id="88" dur="500"/>
                                        <p:tgtEl>
                                          <p:spTgt spid="223"/>
                                        </p:tgtEl>
                                        <p:attrNameLst>
                                          <p:attrName>ppt_x</p:attrName>
                                        </p:attrNameLst>
                                      </p:cBhvr>
                                      <p:tavLst>
                                        <p:tav tm="0">
                                          <p:val>
                                            <p:strVal val="#ppt_x-#ppt_w*1.125000"/>
                                          </p:val>
                                        </p:tav>
                                        <p:tav tm="100000">
                                          <p:val>
                                            <p:strVal val="#ppt_x"/>
                                          </p:val>
                                        </p:tav>
                                      </p:tavLst>
                                    </p:anim>
                                    <p:animEffect transition="in" filter="wipe(right)">
                                      <p:cBhvr>
                                        <p:cTn id="89" dur="500"/>
                                        <p:tgtEl>
                                          <p:spTgt spid="223"/>
                                        </p:tgtEl>
                                      </p:cBhvr>
                                    </p:animEffect>
                                  </p:childTnLst>
                                </p:cTn>
                              </p:par>
                            </p:childTnLst>
                          </p:cTn>
                        </p:par>
                        <p:par>
                          <p:cTn id="90" fill="hold">
                            <p:stCondLst>
                              <p:cond delay="5500"/>
                            </p:stCondLst>
                            <p:childTnLst>
                              <p:par>
                                <p:cTn id="91" presetID="22" presetClass="entr" presetSubtype="8" fill="hold" grpId="0" nodeType="afterEffect">
                                  <p:stCondLst>
                                    <p:cond delay="0"/>
                                  </p:stCondLst>
                                  <p:childTnLst>
                                    <p:set>
                                      <p:cBhvr>
                                        <p:cTn id="92" dur="1" fill="hold">
                                          <p:stCondLst>
                                            <p:cond delay="0"/>
                                          </p:stCondLst>
                                        </p:cTn>
                                        <p:tgtEl>
                                          <p:spTgt spid="224"/>
                                        </p:tgtEl>
                                        <p:attrNameLst>
                                          <p:attrName>style.visibility</p:attrName>
                                        </p:attrNameLst>
                                      </p:cBhvr>
                                      <p:to>
                                        <p:strVal val="visible"/>
                                      </p:to>
                                    </p:set>
                                    <p:animEffect transition="in" filter="wipe(left)">
                                      <p:cBhvr>
                                        <p:cTn id="93" dur="500"/>
                                        <p:tgtEl>
                                          <p:spTgt spid="224"/>
                                        </p:tgtEl>
                                      </p:cBhvr>
                                    </p:animEffect>
                                  </p:childTnLst>
                                </p:cTn>
                              </p:par>
                            </p:childTnLst>
                          </p:cTn>
                        </p:par>
                        <p:par>
                          <p:cTn id="94" fill="hold">
                            <p:stCondLst>
                              <p:cond delay="6000"/>
                            </p:stCondLst>
                            <p:childTnLst>
                              <p:par>
                                <p:cTn id="95" presetID="12" presetClass="entr" presetSubtype="8" fill="hold" grpId="0" nodeType="afterEffect">
                                  <p:stCondLst>
                                    <p:cond delay="0"/>
                                  </p:stCondLst>
                                  <p:childTnLst>
                                    <p:set>
                                      <p:cBhvr>
                                        <p:cTn id="96" dur="1" fill="hold">
                                          <p:stCondLst>
                                            <p:cond delay="0"/>
                                          </p:stCondLst>
                                        </p:cTn>
                                        <p:tgtEl>
                                          <p:spTgt spid="225"/>
                                        </p:tgtEl>
                                        <p:attrNameLst>
                                          <p:attrName>style.visibility</p:attrName>
                                        </p:attrNameLst>
                                      </p:cBhvr>
                                      <p:to>
                                        <p:strVal val="visible"/>
                                      </p:to>
                                    </p:set>
                                    <p:anim calcmode="lin" valueType="num">
                                      <p:cBhvr additive="base">
                                        <p:cTn id="97" dur="500"/>
                                        <p:tgtEl>
                                          <p:spTgt spid="225"/>
                                        </p:tgtEl>
                                        <p:attrNameLst>
                                          <p:attrName>ppt_x</p:attrName>
                                        </p:attrNameLst>
                                      </p:cBhvr>
                                      <p:tavLst>
                                        <p:tav tm="0">
                                          <p:val>
                                            <p:strVal val="#ppt_x-#ppt_w*1.125000"/>
                                          </p:val>
                                        </p:tav>
                                        <p:tav tm="100000">
                                          <p:val>
                                            <p:strVal val="#ppt_x"/>
                                          </p:val>
                                        </p:tav>
                                      </p:tavLst>
                                    </p:anim>
                                    <p:animEffect transition="in" filter="wipe(right)">
                                      <p:cBhvr>
                                        <p:cTn id="98" dur="500"/>
                                        <p:tgtEl>
                                          <p:spTgt spid="225"/>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26"/>
                                        </p:tgtEl>
                                        <p:attrNameLst>
                                          <p:attrName>style.visibility</p:attrName>
                                        </p:attrNameLst>
                                      </p:cBhvr>
                                      <p:to>
                                        <p:strVal val="visible"/>
                                      </p:to>
                                    </p:set>
                                    <p:animEffect transition="in" filter="wipe(left)">
                                      <p:cBhvr>
                                        <p:cTn id="102" dur="500"/>
                                        <p:tgtEl>
                                          <p:spTgt spid="226"/>
                                        </p:tgtEl>
                                      </p:cBhvr>
                                    </p:animEffect>
                                  </p:childTnLst>
                                </p:cTn>
                              </p:par>
                            </p:childTnLst>
                          </p:cTn>
                        </p:par>
                        <p:par>
                          <p:cTn id="103" fill="hold">
                            <p:stCondLst>
                              <p:cond delay="7000"/>
                            </p:stCondLst>
                            <p:childTnLst>
                              <p:par>
                                <p:cTn id="104" presetID="12" presetClass="entr" presetSubtype="8" fill="hold" grpId="0" nodeType="afterEffect">
                                  <p:stCondLst>
                                    <p:cond delay="0"/>
                                  </p:stCondLst>
                                  <p:childTnLst>
                                    <p:set>
                                      <p:cBhvr>
                                        <p:cTn id="105" dur="1" fill="hold">
                                          <p:stCondLst>
                                            <p:cond delay="0"/>
                                          </p:stCondLst>
                                        </p:cTn>
                                        <p:tgtEl>
                                          <p:spTgt spid="227"/>
                                        </p:tgtEl>
                                        <p:attrNameLst>
                                          <p:attrName>style.visibility</p:attrName>
                                        </p:attrNameLst>
                                      </p:cBhvr>
                                      <p:to>
                                        <p:strVal val="visible"/>
                                      </p:to>
                                    </p:set>
                                    <p:anim calcmode="lin" valueType="num">
                                      <p:cBhvr additive="base">
                                        <p:cTn id="106" dur="500"/>
                                        <p:tgtEl>
                                          <p:spTgt spid="227"/>
                                        </p:tgtEl>
                                        <p:attrNameLst>
                                          <p:attrName>ppt_x</p:attrName>
                                        </p:attrNameLst>
                                      </p:cBhvr>
                                      <p:tavLst>
                                        <p:tav tm="0">
                                          <p:val>
                                            <p:strVal val="#ppt_x-#ppt_w*1.125000"/>
                                          </p:val>
                                        </p:tav>
                                        <p:tav tm="100000">
                                          <p:val>
                                            <p:strVal val="#ppt_x"/>
                                          </p:val>
                                        </p:tav>
                                      </p:tavLst>
                                    </p:anim>
                                    <p:animEffect transition="in" filter="wipe(right)">
                                      <p:cBhvr>
                                        <p:cTn id="107" dur="500"/>
                                        <p:tgtEl>
                                          <p:spTgt spid="227"/>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228"/>
                                        </p:tgtEl>
                                        <p:attrNameLst>
                                          <p:attrName>style.visibility</p:attrName>
                                        </p:attrNameLst>
                                      </p:cBhvr>
                                      <p:to>
                                        <p:strVal val="visible"/>
                                      </p:to>
                                    </p:set>
                                    <p:animEffect transition="in" filter="wipe(left)">
                                      <p:cBhvr>
                                        <p:cTn id="111"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155" grpId="0" animBg="1"/>
      <p:bldP spid="156" grpId="0" animBg="1"/>
      <p:bldP spid="157" grpId="0" animBg="1"/>
      <p:bldP spid="158" grpId="0" animBg="1"/>
      <p:bldP spid="159" grpId="0" animBg="1"/>
      <p:bldP spid="216" grpId="0"/>
      <p:bldP spid="217" grpId="0"/>
      <p:bldP spid="223" grpId="0" animBg="1"/>
      <p:bldP spid="224" grpId="0"/>
      <p:bldP spid="225" grpId="0" animBg="1"/>
      <p:bldP spid="226" grpId="0"/>
      <p:bldP spid="227" grpId="0" animBg="1"/>
      <p:bldP spid="228" grpId="0"/>
      <p:bldP spid="212" grpId="0"/>
      <p:bldP spid="213" grpId="0"/>
      <p:bldP spid="214" grpId="0"/>
      <p:bldP spid="2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6658" y="-109160"/>
            <a:ext cx="7678684" cy="7678684"/>
            <a:chOff x="2256658" y="-109160"/>
            <a:chExt cx="7678684" cy="7678684"/>
          </a:xfrm>
        </p:grpSpPr>
        <p:pic>
          <p:nvPicPr>
            <p:cNvPr id="3" name="图片 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8100000">
              <a:off x="2256658" y="3599244"/>
              <a:ext cx="7678684" cy="254595"/>
            </a:xfrm>
            <a:prstGeom prst="rect">
              <a:avLst/>
            </a:prstGeom>
          </p:spPr>
        </p:pic>
        <p:pic>
          <p:nvPicPr>
            <p:cNvPr id="4" name="图片 3"/>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13500000" flipH="1">
              <a:off x="2233567" y="3602884"/>
              <a:ext cx="7678684" cy="254595"/>
            </a:xfrm>
            <a:prstGeom prst="rect">
              <a:avLst/>
            </a:prstGeom>
          </p:spPr>
        </p:pic>
        <p:grpSp>
          <p:nvGrpSpPr>
            <p:cNvPr id="5" name="组合 4"/>
            <p:cNvGrpSpPr/>
            <p:nvPr/>
          </p:nvGrpSpPr>
          <p:grpSpPr>
            <a:xfrm>
              <a:off x="4062340" y="1540553"/>
              <a:ext cx="4067320" cy="4067176"/>
              <a:chOff x="3895725" y="1530349"/>
              <a:chExt cx="4067320" cy="4067176"/>
            </a:xfrm>
          </p:grpSpPr>
          <p:sp>
            <p:nvSpPr>
              <p:cNvPr id="26" name="Freeform 5"/>
              <p:cNvSpPr/>
              <p:nvPr/>
            </p:nvSpPr>
            <p:spPr bwMode="auto">
              <a:xfrm>
                <a:off x="3895725" y="1530351"/>
                <a:ext cx="4067176" cy="4067174"/>
              </a:xfrm>
              <a:custGeom>
                <a:avLst/>
                <a:gdLst>
                  <a:gd name="T0" fmla="*/ 621 w 621"/>
                  <a:gd name="T1" fmla="*/ 113 h 621"/>
                  <a:gd name="T2" fmla="*/ 621 w 621"/>
                  <a:gd name="T3" fmla="*/ 508 h 621"/>
                  <a:gd name="T4" fmla="*/ 523 w 621"/>
                  <a:gd name="T5" fmla="*/ 524 h 621"/>
                  <a:gd name="T6" fmla="*/ 508 w 621"/>
                  <a:gd name="T7" fmla="*/ 621 h 621"/>
                  <a:gd name="T8" fmla="*/ 113 w 621"/>
                  <a:gd name="T9" fmla="*/ 621 h 621"/>
                  <a:gd name="T10" fmla="*/ 94 w 621"/>
                  <a:gd name="T11" fmla="*/ 524 h 621"/>
                  <a:gd name="T12" fmla="*/ 0 w 621"/>
                  <a:gd name="T13" fmla="*/ 508 h 621"/>
                  <a:gd name="T14" fmla="*/ 0 w 621"/>
                  <a:gd name="T15" fmla="*/ 113 h 621"/>
                  <a:gd name="T16" fmla="*/ 94 w 621"/>
                  <a:gd name="T17" fmla="*/ 94 h 621"/>
                  <a:gd name="T18" fmla="*/ 113 w 621"/>
                  <a:gd name="T19" fmla="*/ 0 h 621"/>
                  <a:gd name="T20" fmla="*/ 508 w 621"/>
                  <a:gd name="T21" fmla="*/ 0 h 621"/>
                  <a:gd name="T22" fmla="*/ 523 w 621"/>
                  <a:gd name="T23" fmla="*/ 94 h 621"/>
                  <a:gd name="T24" fmla="*/ 621 w 621"/>
                  <a:gd name="T25" fmla="*/ 11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621">
                    <a:moveTo>
                      <a:pt x="621" y="113"/>
                    </a:moveTo>
                    <a:cubicBezTo>
                      <a:pt x="621" y="184"/>
                      <a:pt x="621" y="381"/>
                      <a:pt x="621" y="508"/>
                    </a:cubicBezTo>
                    <a:cubicBezTo>
                      <a:pt x="621" y="573"/>
                      <a:pt x="523" y="524"/>
                      <a:pt x="523" y="524"/>
                    </a:cubicBezTo>
                    <a:cubicBezTo>
                      <a:pt x="523" y="524"/>
                      <a:pt x="574" y="621"/>
                      <a:pt x="508" y="621"/>
                    </a:cubicBezTo>
                    <a:cubicBezTo>
                      <a:pt x="385" y="621"/>
                      <a:pt x="196" y="621"/>
                      <a:pt x="113" y="621"/>
                    </a:cubicBezTo>
                    <a:cubicBezTo>
                      <a:pt x="85" y="621"/>
                      <a:pt x="94" y="524"/>
                      <a:pt x="94" y="524"/>
                    </a:cubicBezTo>
                    <a:cubicBezTo>
                      <a:pt x="94" y="524"/>
                      <a:pt x="0" y="573"/>
                      <a:pt x="0" y="508"/>
                    </a:cubicBezTo>
                    <a:cubicBezTo>
                      <a:pt x="0" y="380"/>
                      <a:pt x="0" y="181"/>
                      <a:pt x="0" y="113"/>
                    </a:cubicBezTo>
                    <a:cubicBezTo>
                      <a:pt x="5" y="66"/>
                      <a:pt x="94" y="94"/>
                      <a:pt x="94" y="94"/>
                    </a:cubicBezTo>
                    <a:cubicBezTo>
                      <a:pt x="94" y="94"/>
                      <a:pt x="58" y="0"/>
                      <a:pt x="113" y="0"/>
                    </a:cubicBezTo>
                    <a:cubicBezTo>
                      <a:pt x="183" y="0"/>
                      <a:pt x="381" y="0"/>
                      <a:pt x="508" y="0"/>
                    </a:cubicBezTo>
                    <a:cubicBezTo>
                      <a:pt x="574" y="0"/>
                      <a:pt x="523" y="94"/>
                      <a:pt x="523" y="94"/>
                    </a:cubicBezTo>
                    <a:cubicBezTo>
                      <a:pt x="523" y="94"/>
                      <a:pt x="621" y="64"/>
                      <a:pt x="621" y="113"/>
                    </a:cubicBezTo>
                    <a:close/>
                  </a:path>
                </a:pathLst>
              </a:custGeom>
              <a:solidFill>
                <a:schemeClr val="bg1">
                  <a:lumMod val="95000"/>
                </a:schemeClr>
              </a:solidFill>
              <a:ln w="28575">
                <a:noFill/>
              </a:ln>
              <a:effectLst>
                <a:outerShdw blurRad="330200" dist="635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7" name="Freeform 16"/>
              <p:cNvSpPr/>
              <p:nvPr/>
            </p:nvSpPr>
            <p:spPr bwMode="auto">
              <a:xfrm>
                <a:off x="3895725" y="2111374"/>
                <a:ext cx="623888" cy="2963863"/>
              </a:xfrm>
              <a:custGeom>
                <a:avLst/>
                <a:gdLst>
                  <a:gd name="T0" fmla="*/ 43 w 94"/>
                  <a:gd name="T1" fmla="*/ 0 h 456"/>
                  <a:gd name="T2" fmla="*/ 0 w 94"/>
                  <a:gd name="T3" fmla="*/ 27 h 456"/>
                  <a:gd name="T4" fmla="*/ 0 w 94"/>
                  <a:gd name="T5" fmla="*/ 422 h 456"/>
                  <a:gd name="T6" fmla="*/ 33 w 94"/>
                  <a:gd name="T7" fmla="*/ 456 h 456"/>
                  <a:gd name="T8" fmla="*/ 94 w 94"/>
                  <a:gd name="T9" fmla="*/ 438 h 456"/>
                  <a:gd name="T10" fmla="*/ 94 w 94"/>
                  <a:gd name="T11" fmla="*/ 8 h 456"/>
                  <a:gd name="T12" fmla="*/ 43 w 94"/>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94" h="456">
                    <a:moveTo>
                      <a:pt x="43" y="0"/>
                    </a:moveTo>
                    <a:cubicBezTo>
                      <a:pt x="22" y="0"/>
                      <a:pt x="2" y="6"/>
                      <a:pt x="0" y="27"/>
                    </a:cubicBezTo>
                    <a:cubicBezTo>
                      <a:pt x="0" y="95"/>
                      <a:pt x="0" y="294"/>
                      <a:pt x="0" y="422"/>
                    </a:cubicBezTo>
                    <a:cubicBezTo>
                      <a:pt x="0" y="448"/>
                      <a:pt x="15" y="456"/>
                      <a:pt x="33" y="456"/>
                    </a:cubicBezTo>
                    <a:cubicBezTo>
                      <a:pt x="60" y="456"/>
                      <a:pt x="94" y="438"/>
                      <a:pt x="94" y="438"/>
                    </a:cubicBezTo>
                    <a:cubicBezTo>
                      <a:pt x="94" y="8"/>
                      <a:pt x="94" y="8"/>
                      <a:pt x="94" y="8"/>
                    </a:cubicBezTo>
                    <a:cubicBezTo>
                      <a:pt x="94" y="8"/>
                      <a:pt x="67" y="0"/>
                      <a:pt x="43" y="0"/>
                    </a:cubicBezTo>
                  </a:path>
                </a:pathLst>
              </a:custGeom>
              <a:gradFill>
                <a:gsLst>
                  <a:gs pos="100000">
                    <a:schemeClr val="bg1">
                      <a:lumMod val="95000"/>
                    </a:schemeClr>
                  </a:gs>
                  <a:gs pos="0">
                    <a:schemeClr val="bg1">
                      <a:lumMod val="50000"/>
                      <a:alpha val="35000"/>
                    </a:schemeClr>
                  </a:gs>
                </a:gsLst>
                <a:lin ang="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20"/>
              <p:cNvSpPr/>
              <p:nvPr/>
            </p:nvSpPr>
            <p:spPr bwMode="auto">
              <a:xfrm>
                <a:off x="4286249" y="1535734"/>
                <a:ext cx="3357563" cy="612153"/>
              </a:xfrm>
              <a:custGeom>
                <a:avLst/>
                <a:gdLst>
                  <a:gd name="T0" fmla="*/ 307 w 516"/>
                  <a:gd name="T1" fmla="*/ 0 h 94"/>
                  <a:gd name="T2" fmla="*/ 55 w 516"/>
                  <a:gd name="T3" fmla="*/ 0 h 94"/>
                  <a:gd name="T4" fmla="*/ 36 w 516"/>
                  <a:gd name="T5" fmla="*/ 94 h 94"/>
                  <a:gd name="T6" fmla="*/ 465 w 516"/>
                  <a:gd name="T7" fmla="*/ 94 h 94"/>
                  <a:gd name="T8" fmla="*/ 450 w 516"/>
                  <a:gd name="T9" fmla="*/ 0 h 94"/>
                  <a:gd name="T10" fmla="*/ 307 w 516"/>
                  <a:gd name="T11" fmla="*/ 0 h 94"/>
                </a:gdLst>
                <a:ahLst/>
                <a:cxnLst>
                  <a:cxn ang="0">
                    <a:pos x="T0" y="T1"/>
                  </a:cxn>
                  <a:cxn ang="0">
                    <a:pos x="T2" y="T3"/>
                  </a:cxn>
                  <a:cxn ang="0">
                    <a:pos x="T4" y="T5"/>
                  </a:cxn>
                  <a:cxn ang="0">
                    <a:pos x="T6" y="T7"/>
                  </a:cxn>
                  <a:cxn ang="0">
                    <a:pos x="T8" y="T9"/>
                  </a:cxn>
                  <a:cxn ang="0">
                    <a:pos x="T10" y="T11"/>
                  </a:cxn>
                </a:cxnLst>
                <a:rect l="0" t="0" r="r" b="b"/>
                <a:pathLst>
                  <a:path w="516" h="94">
                    <a:moveTo>
                      <a:pt x="307" y="0"/>
                    </a:moveTo>
                    <a:cubicBezTo>
                      <a:pt x="206" y="0"/>
                      <a:pt x="102" y="0"/>
                      <a:pt x="55" y="0"/>
                    </a:cubicBezTo>
                    <a:cubicBezTo>
                      <a:pt x="0" y="0"/>
                      <a:pt x="36" y="94"/>
                      <a:pt x="36" y="94"/>
                    </a:cubicBezTo>
                    <a:cubicBezTo>
                      <a:pt x="465" y="94"/>
                      <a:pt x="465" y="94"/>
                      <a:pt x="465" y="94"/>
                    </a:cubicBezTo>
                    <a:cubicBezTo>
                      <a:pt x="465" y="94"/>
                      <a:pt x="516" y="0"/>
                      <a:pt x="450" y="0"/>
                    </a:cubicBezTo>
                    <a:cubicBezTo>
                      <a:pt x="408" y="0"/>
                      <a:pt x="358" y="0"/>
                      <a:pt x="307" y="0"/>
                    </a:cubicBezTo>
                  </a:path>
                </a:pathLst>
              </a:custGeom>
              <a:gradFill>
                <a:gsLst>
                  <a:gs pos="100000">
                    <a:schemeClr val="bg1">
                      <a:lumMod val="95000"/>
                    </a:schemeClr>
                  </a:gs>
                  <a:gs pos="0">
                    <a:schemeClr val="bg1">
                      <a:lumMod val="50000"/>
                      <a:alpha val="35000"/>
                    </a:schemeClr>
                  </a:gs>
                </a:gsLst>
                <a:lin ang="54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29" name="Freeform 24"/>
              <p:cNvSpPr/>
              <p:nvPr/>
            </p:nvSpPr>
            <p:spPr bwMode="auto">
              <a:xfrm>
                <a:off x="4457701" y="4976501"/>
                <a:ext cx="3190874" cy="621022"/>
              </a:xfrm>
              <a:custGeom>
                <a:avLst/>
                <a:gdLst>
                  <a:gd name="T0" fmla="*/ 438 w 489"/>
                  <a:gd name="T1" fmla="*/ 0 h 97"/>
                  <a:gd name="T2" fmla="*/ 9 w 489"/>
                  <a:gd name="T3" fmla="*/ 0 h 97"/>
                  <a:gd name="T4" fmla="*/ 28 w 489"/>
                  <a:gd name="T5" fmla="*/ 97 h 97"/>
                  <a:gd name="T6" fmla="*/ 323 w 489"/>
                  <a:gd name="T7" fmla="*/ 97 h 97"/>
                  <a:gd name="T8" fmla="*/ 423 w 489"/>
                  <a:gd name="T9" fmla="*/ 97 h 97"/>
                  <a:gd name="T10" fmla="*/ 438 w 489"/>
                  <a:gd name="T11" fmla="*/ 0 h 97"/>
                </a:gdLst>
                <a:ahLst/>
                <a:cxnLst>
                  <a:cxn ang="0">
                    <a:pos x="T0" y="T1"/>
                  </a:cxn>
                  <a:cxn ang="0">
                    <a:pos x="T2" y="T3"/>
                  </a:cxn>
                  <a:cxn ang="0">
                    <a:pos x="T4" y="T5"/>
                  </a:cxn>
                  <a:cxn ang="0">
                    <a:pos x="T6" y="T7"/>
                  </a:cxn>
                  <a:cxn ang="0">
                    <a:pos x="T8" y="T9"/>
                  </a:cxn>
                  <a:cxn ang="0">
                    <a:pos x="T10" y="T11"/>
                  </a:cxn>
                </a:cxnLst>
                <a:rect l="0" t="0" r="r" b="b"/>
                <a:pathLst>
                  <a:path w="489" h="97">
                    <a:moveTo>
                      <a:pt x="438" y="0"/>
                    </a:moveTo>
                    <a:cubicBezTo>
                      <a:pt x="9" y="0"/>
                      <a:pt x="9" y="0"/>
                      <a:pt x="9" y="0"/>
                    </a:cubicBezTo>
                    <a:cubicBezTo>
                      <a:pt x="9" y="0"/>
                      <a:pt x="0" y="97"/>
                      <a:pt x="28" y="97"/>
                    </a:cubicBezTo>
                    <a:cubicBezTo>
                      <a:pt x="90" y="97"/>
                      <a:pt x="214" y="97"/>
                      <a:pt x="323" y="97"/>
                    </a:cubicBezTo>
                    <a:cubicBezTo>
                      <a:pt x="359" y="97"/>
                      <a:pt x="393" y="97"/>
                      <a:pt x="423" y="97"/>
                    </a:cubicBezTo>
                    <a:cubicBezTo>
                      <a:pt x="489" y="97"/>
                      <a:pt x="438" y="0"/>
                      <a:pt x="438" y="0"/>
                    </a:cubicBezTo>
                  </a:path>
                </a:pathLst>
              </a:custGeom>
              <a:gradFill>
                <a:gsLst>
                  <a:gs pos="100000">
                    <a:schemeClr val="bg1">
                      <a:lumMod val="95000"/>
                    </a:schemeClr>
                  </a:gs>
                  <a:gs pos="0">
                    <a:schemeClr val="bg1">
                      <a:lumMod val="50000"/>
                      <a:alpha val="35000"/>
                    </a:schemeClr>
                  </a:gs>
                </a:gsLst>
                <a:lin ang="1620000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Freeform 28"/>
              <p:cNvSpPr/>
              <p:nvPr/>
            </p:nvSpPr>
            <p:spPr bwMode="auto">
              <a:xfrm>
                <a:off x="7305820" y="2064544"/>
                <a:ext cx="657225" cy="3017837"/>
              </a:xfrm>
              <a:custGeom>
                <a:avLst/>
                <a:gdLst>
                  <a:gd name="T0" fmla="*/ 56 w 98"/>
                  <a:gd name="T1" fmla="*/ 0 h 457"/>
                  <a:gd name="T2" fmla="*/ 0 w 98"/>
                  <a:gd name="T3" fmla="*/ 9 h 457"/>
                  <a:gd name="T4" fmla="*/ 0 w 98"/>
                  <a:gd name="T5" fmla="*/ 439 h 457"/>
                  <a:gd name="T6" fmla="*/ 64 w 98"/>
                  <a:gd name="T7" fmla="*/ 457 h 457"/>
                  <a:gd name="T8" fmla="*/ 98 w 98"/>
                  <a:gd name="T9" fmla="*/ 423 h 457"/>
                  <a:gd name="T10" fmla="*/ 98 w 98"/>
                  <a:gd name="T11" fmla="*/ 28 h 457"/>
                  <a:gd name="T12" fmla="*/ 56 w 98"/>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98" h="457">
                    <a:moveTo>
                      <a:pt x="56" y="0"/>
                    </a:moveTo>
                    <a:cubicBezTo>
                      <a:pt x="29" y="0"/>
                      <a:pt x="0" y="9"/>
                      <a:pt x="0" y="9"/>
                    </a:cubicBezTo>
                    <a:cubicBezTo>
                      <a:pt x="0" y="439"/>
                      <a:pt x="0" y="439"/>
                      <a:pt x="0" y="439"/>
                    </a:cubicBezTo>
                    <a:cubicBezTo>
                      <a:pt x="0" y="439"/>
                      <a:pt x="35" y="457"/>
                      <a:pt x="64" y="457"/>
                    </a:cubicBezTo>
                    <a:cubicBezTo>
                      <a:pt x="82" y="457"/>
                      <a:pt x="98" y="449"/>
                      <a:pt x="98" y="423"/>
                    </a:cubicBezTo>
                    <a:cubicBezTo>
                      <a:pt x="98" y="296"/>
                      <a:pt x="98" y="99"/>
                      <a:pt x="98" y="28"/>
                    </a:cubicBezTo>
                    <a:cubicBezTo>
                      <a:pt x="98" y="6"/>
                      <a:pt x="78" y="0"/>
                      <a:pt x="56" y="0"/>
                    </a:cubicBezTo>
                  </a:path>
                </a:pathLst>
              </a:custGeom>
              <a:gradFill>
                <a:gsLst>
                  <a:gs pos="0">
                    <a:schemeClr val="bg1">
                      <a:lumMod val="95000"/>
                    </a:schemeClr>
                  </a:gs>
                  <a:gs pos="100000">
                    <a:schemeClr val="bg1">
                      <a:lumMod val="50000"/>
                      <a:alpha val="35000"/>
                    </a:schemeClr>
                  </a:gs>
                </a:gsLst>
                <a:lin ang="0" scaled="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11"/>
              <p:cNvSpPr/>
              <p:nvPr/>
            </p:nvSpPr>
            <p:spPr bwMode="auto">
              <a:xfrm>
                <a:off x="3895725" y="2272594"/>
                <a:ext cx="1868031" cy="2585442"/>
              </a:xfrm>
              <a:custGeom>
                <a:avLst/>
                <a:gdLst>
                  <a:gd name="T0" fmla="*/ 244 w 285"/>
                  <a:gd name="T1" fmla="*/ 255 h 395"/>
                  <a:gd name="T2" fmla="*/ 285 w 285"/>
                  <a:gd name="T3" fmla="*/ 197 h 395"/>
                  <a:gd name="T4" fmla="*/ 244 w 285"/>
                  <a:gd name="T5" fmla="*/ 140 h 395"/>
                  <a:gd name="T6" fmla="*/ 0 w 285"/>
                  <a:gd name="T7" fmla="*/ 0 h 395"/>
                  <a:gd name="T8" fmla="*/ 0 w 285"/>
                  <a:gd name="T9" fmla="*/ 395 h 395"/>
                  <a:gd name="T10" fmla="*/ 244 w 285"/>
                  <a:gd name="T11" fmla="*/ 255 h 395"/>
                </a:gdLst>
                <a:ahLst/>
                <a:cxnLst>
                  <a:cxn ang="0">
                    <a:pos x="T0" y="T1"/>
                  </a:cxn>
                  <a:cxn ang="0">
                    <a:pos x="T2" y="T3"/>
                  </a:cxn>
                  <a:cxn ang="0">
                    <a:pos x="T4" y="T5"/>
                  </a:cxn>
                  <a:cxn ang="0">
                    <a:pos x="T6" y="T7"/>
                  </a:cxn>
                  <a:cxn ang="0">
                    <a:pos x="T8" y="T9"/>
                  </a:cxn>
                  <a:cxn ang="0">
                    <a:pos x="T10" y="T11"/>
                  </a:cxn>
                </a:cxnLst>
                <a:rect l="0" t="0" r="r" b="b"/>
                <a:pathLst>
                  <a:path w="285" h="395">
                    <a:moveTo>
                      <a:pt x="244" y="255"/>
                    </a:moveTo>
                    <a:cubicBezTo>
                      <a:pt x="271" y="239"/>
                      <a:pt x="285" y="218"/>
                      <a:pt x="285" y="197"/>
                    </a:cubicBezTo>
                    <a:cubicBezTo>
                      <a:pt x="285" y="177"/>
                      <a:pt x="271" y="156"/>
                      <a:pt x="244" y="140"/>
                    </a:cubicBezTo>
                    <a:cubicBezTo>
                      <a:pt x="244" y="140"/>
                      <a:pt x="7" y="43"/>
                      <a:pt x="0" y="0"/>
                    </a:cubicBezTo>
                    <a:cubicBezTo>
                      <a:pt x="0" y="67"/>
                      <a:pt x="0" y="306"/>
                      <a:pt x="0" y="395"/>
                    </a:cubicBezTo>
                    <a:cubicBezTo>
                      <a:pt x="7" y="342"/>
                      <a:pt x="244" y="255"/>
                      <a:pt x="244" y="255"/>
                    </a:cubicBezTo>
                    <a:close/>
                  </a:path>
                </a:pathLst>
              </a:custGeom>
              <a:gradFill>
                <a:gsLst>
                  <a:gs pos="22000">
                    <a:srgbClr val="019EAF"/>
                  </a:gs>
                  <a:gs pos="0">
                    <a:srgbClr val="5CEFFE"/>
                  </a:gs>
                  <a:gs pos="100000">
                    <a:srgbClr val="30EAFE"/>
                  </a:gs>
                </a:gsLst>
                <a:lin ang="0" scaled="0"/>
              </a:gradFill>
              <a:ln>
                <a:noFill/>
              </a:ln>
              <a:effectLst>
                <a:outerShdw blurRad="304800" dist="635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2"/>
              <p:cNvSpPr/>
              <p:nvPr/>
            </p:nvSpPr>
            <p:spPr bwMode="auto">
              <a:xfrm>
                <a:off x="6097629" y="2272594"/>
                <a:ext cx="1865272" cy="2585442"/>
              </a:xfrm>
              <a:custGeom>
                <a:avLst/>
                <a:gdLst>
                  <a:gd name="T0" fmla="*/ 42 w 285"/>
                  <a:gd name="T1" fmla="*/ 140 h 395"/>
                  <a:gd name="T2" fmla="*/ 0 w 285"/>
                  <a:gd name="T3" fmla="*/ 197 h 395"/>
                  <a:gd name="T4" fmla="*/ 42 w 285"/>
                  <a:gd name="T5" fmla="*/ 255 h 395"/>
                  <a:gd name="T6" fmla="*/ 285 w 285"/>
                  <a:gd name="T7" fmla="*/ 395 h 395"/>
                  <a:gd name="T8" fmla="*/ 285 w 285"/>
                  <a:gd name="T9" fmla="*/ 0 h 395"/>
                  <a:gd name="T10" fmla="*/ 42 w 285"/>
                  <a:gd name="T11" fmla="*/ 140 h 395"/>
                </a:gdLst>
                <a:ahLst/>
                <a:cxnLst>
                  <a:cxn ang="0">
                    <a:pos x="T0" y="T1"/>
                  </a:cxn>
                  <a:cxn ang="0">
                    <a:pos x="T2" y="T3"/>
                  </a:cxn>
                  <a:cxn ang="0">
                    <a:pos x="T4" y="T5"/>
                  </a:cxn>
                  <a:cxn ang="0">
                    <a:pos x="T6" y="T7"/>
                  </a:cxn>
                  <a:cxn ang="0">
                    <a:pos x="T8" y="T9"/>
                  </a:cxn>
                  <a:cxn ang="0">
                    <a:pos x="T10" y="T11"/>
                  </a:cxn>
                </a:cxnLst>
                <a:rect l="0" t="0" r="r" b="b"/>
                <a:pathLst>
                  <a:path w="285" h="395">
                    <a:moveTo>
                      <a:pt x="42" y="140"/>
                    </a:moveTo>
                    <a:cubicBezTo>
                      <a:pt x="14" y="156"/>
                      <a:pt x="0" y="177"/>
                      <a:pt x="0" y="197"/>
                    </a:cubicBezTo>
                    <a:cubicBezTo>
                      <a:pt x="0" y="218"/>
                      <a:pt x="14" y="239"/>
                      <a:pt x="42" y="255"/>
                    </a:cubicBezTo>
                    <a:cubicBezTo>
                      <a:pt x="42" y="255"/>
                      <a:pt x="278" y="351"/>
                      <a:pt x="285" y="395"/>
                    </a:cubicBezTo>
                    <a:cubicBezTo>
                      <a:pt x="285" y="328"/>
                      <a:pt x="285" y="88"/>
                      <a:pt x="285" y="0"/>
                    </a:cubicBezTo>
                    <a:cubicBezTo>
                      <a:pt x="279" y="52"/>
                      <a:pt x="42" y="140"/>
                      <a:pt x="42" y="140"/>
                    </a:cubicBezTo>
                    <a:close/>
                  </a:path>
                </a:pathLst>
              </a:custGeom>
              <a:gradFill>
                <a:gsLst>
                  <a:gs pos="19000">
                    <a:srgbClr val="663A77"/>
                  </a:gs>
                  <a:gs pos="0">
                    <a:srgbClr val="A572BA"/>
                  </a:gs>
                  <a:gs pos="100000">
                    <a:srgbClr val="A572BA"/>
                  </a:gs>
                </a:gsLst>
                <a:lin ang="10800000" scaled="0"/>
              </a:gradFill>
              <a:ln>
                <a:noFill/>
              </a:ln>
              <a:effectLst>
                <a:outerShdw blurRad="304800" dist="63500" dir="108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9"/>
              <p:cNvSpPr/>
              <p:nvPr/>
            </p:nvSpPr>
            <p:spPr bwMode="auto">
              <a:xfrm>
                <a:off x="4637971" y="3732252"/>
                <a:ext cx="2585444" cy="1865271"/>
              </a:xfrm>
              <a:custGeom>
                <a:avLst/>
                <a:gdLst>
                  <a:gd name="T0" fmla="*/ 255 w 395"/>
                  <a:gd name="T1" fmla="*/ 41 h 285"/>
                  <a:gd name="T2" fmla="*/ 198 w 395"/>
                  <a:gd name="T3" fmla="*/ 0 h 285"/>
                  <a:gd name="T4" fmla="*/ 140 w 395"/>
                  <a:gd name="T5" fmla="*/ 41 h 285"/>
                  <a:gd name="T6" fmla="*/ 0 w 395"/>
                  <a:gd name="T7" fmla="*/ 285 h 285"/>
                  <a:gd name="T8" fmla="*/ 395 w 395"/>
                  <a:gd name="T9" fmla="*/ 285 h 285"/>
                  <a:gd name="T10" fmla="*/ 255 w 395"/>
                  <a:gd name="T11" fmla="*/ 41 h 285"/>
                </a:gdLst>
                <a:ahLst/>
                <a:cxnLst>
                  <a:cxn ang="0">
                    <a:pos x="T0" y="T1"/>
                  </a:cxn>
                  <a:cxn ang="0">
                    <a:pos x="T2" y="T3"/>
                  </a:cxn>
                  <a:cxn ang="0">
                    <a:pos x="T4" y="T5"/>
                  </a:cxn>
                  <a:cxn ang="0">
                    <a:pos x="T6" y="T7"/>
                  </a:cxn>
                  <a:cxn ang="0">
                    <a:pos x="T8" y="T9"/>
                  </a:cxn>
                  <a:cxn ang="0">
                    <a:pos x="T10" y="T11"/>
                  </a:cxn>
                </a:cxnLst>
                <a:rect l="0" t="0" r="r" b="b"/>
                <a:pathLst>
                  <a:path w="395" h="285">
                    <a:moveTo>
                      <a:pt x="255" y="41"/>
                    </a:moveTo>
                    <a:cubicBezTo>
                      <a:pt x="239" y="14"/>
                      <a:pt x="218" y="0"/>
                      <a:pt x="198" y="0"/>
                    </a:cubicBezTo>
                    <a:cubicBezTo>
                      <a:pt x="177" y="0"/>
                      <a:pt x="156" y="14"/>
                      <a:pt x="140" y="41"/>
                    </a:cubicBezTo>
                    <a:cubicBezTo>
                      <a:pt x="140" y="41"/>
                      <a:pt x="44" y="278"/>
                      <a:pt x="0" y="285"/>
                    </a:cubicBezTo>
                    <a:cubicBezTo>
                      <a:pt x="67" y="285"/>
                      <a:pt x="307" y="285"/>
                      <a:pt x="395" y="285"/>
                    </a:cubicBezTo>
                    <a:cubicBezTo>
                      <a:pt x="343" y="278"/>
                      <a:pt x="255" y="41"/>
                      <a:pt x="255" y="41"/>
                    </a:cubicBezTo>
                    <a:close/>
                  </a:path>
                </a:pathLst>
              </a:custGeom>
              <a:gradFill>
                <a:gsLst>
                  <a:gs pos="21000">
                    <a:srgbClr val="E25050"/>
                  </a:gs>
                  <a:gs pos="0">
                    <a:srgbClr val="F3B7B7"/>
                  </a:gs>
                  <a:gs pos="100000">
                    <a:srgbClr val="F1ADAD"/>
                  </a:gs>
                </a:gsLst>
                <a:lin ang="16200000" scaled="0"/>
              </a:gradFill>
              <a:ln>
                <a:noFill/>
              </a:ln>
              <a:effectLst>
                <a:outerShdw blurRad="304800" dist="63500" dir="162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0"/>
              <p:cNvSpPr/>
              <p:nvPr/>
            </p:nvSpPr>
            <p:spPr bwMode="auto">
              <a:xfrm>
                <a:off x="4637971" y="1530349"/>
                <a:ext cx="2585444" cy="1868030"/>
              </a:xfrm>
              <a:custGeom>
                <a:avLst/>
                <a:gdLst>
                  <a:gd name="T0" fmla="*/ 140 w 395"/>
                  <a:gd name="T1" fmla="*/ 243 h 285"/>
                  <a:gd name="T2" fmla="*/ 198 w 395"/>
                  <a:gd name="T3" fmla="*/ 285 h 285"/>
                  <a:gd name="T4" fmla="*/ 255 w 395"/>
                  <a:gd name="T5" fmla="*/ 243 h 285"/>
                  <a:gd name="T6" fmla="*/ 395 w 395"/>
                  <a:gd name="T7" fmla="*/ 0 h 285"/>
                  <a:gd name="T8" fmla="*/ 0 w 395"/>
                  <a:gd name="T9" fmla="*/ 0 h 285"/>
                  <a:gd name="T10" fmla="*/ 140 w 395"/>
                  <a:gd name="T11" fmla="*/ 243 h 285"/>
                </a:gdLst>
                <a:ahLst/>
                <a:cxnLst>
                  <a:cxn ang="0">
                    <a:pos x="T0" y="T1"/>
                  </a:cxn>
                  <a:cxn ang="0">
                    <a:pos x="T2" y="T3"/>
                  </a:cxn>
                  <a:cxn ang="0">
                    <a:pos x="T4" y="T5"/>
                  </a:cxn>
                  <a:cxn ang="0">
                    <a:pos x="T6" y="T7"/>
                  </a:cxn>
                  <a:cxn ang="0">
                    <a:pos x="T8" y="T9"/>
                  </a:cxn>
                  <a:cxn ang="0">
                    <a:pos x="T10" y="T11"/>
                  </a:cxn>
                </a:cxnLst>
                <a:rect l="0" t="0" r="r" b="b"/>
                <a:pathLst>
                  <a:path w="395" h="285">
                    <a:moveTo>
                      <a:pt x="140" y="243"/>
                    </a:moveTo>
                    <a:cubicBezTo>
                      <a:pt x="156" y="271"/>
                      <a:pt x="177" y="285"/>
                      <a:pt x="198" y="285"/>
                    </a:cubicBezTo>
                    <a:cubicBezTo>
                      <a:pt x="218" y="285"/>
                      <a:pt x="239" y="271"/>
                      <a:pt x="255" y="243"/>
                    </a:cubicBezTo>
                    <a:cubicBezTo>
                      <a:pt x="255" y="243"/>
                      <a:pt x="352" y="7"/>
                      <a:pt x="395" y="0"/>
                    </a:cubicBezTo>
                    <a:cubicBezTo>
                      <a:pt x="328" y="0"/>
                      <a:pt x="89" y="0"/>
                      <a:pt x="0" y="0"/>
                    </a:cubicBezTo>
                    <a:cubicBezTo>
                      <a:pt x="53" y="6"/>
                      <a:pt x="140" y="243"/>
                      <a:pt x="140" y="243"/>
                    </a:cubicBezTo>
                    <a:close/>
                  </a:path>
                </a:pathLst>
              </a:custGeom>
              <a:gradFill>
                <a:gsLst>
                  <a:gs pos="22000">
                    <a:srgbClr val="FF9A05"/>
                  </a:gs>
                  <a:gs pos="0">
                    <a:srgbClr val="FFE8C5"/>
                  </a:gs>
                  <a:gs pos="100000">
                    <a:srgbClr val="FFD89F"/>
                  </a:gs>
                </a:gsLst>
                <a:lin ang="5400000" scaled="0"/>
              </a:gradFill>
              <a:ln>
                <a:noFill/>
              </a:ln>
              <a:effectLst>
                <a:outerShdw blurRad="304800" dist="63500" dir="54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 name="组合 5"/>
            <p:cNvGrpSpPr/>
            <p:nvPr/>
          </p:nvGrpSpPr>
          <p:grpSpPr>
            <a:xfrm>
              <a:off x="5571274" y="2182672"/>
              <a:ext cx="1049308" cy="970506"/>
              <a:chOff x="3675652" y="1084343"/>
              <a:chExt cx="1049308" cy="970506"/>
            </a:xfrm>
          </p:grpSpPr>
          <p:sp>
            <p:nvSpPr>
              <p:cNvPr id="24" name="文本框 33"/>
              <p:cNvSpPr txBox="1"/>
              <p:nvPr/>
            </p:nvSpPr>
            <p:spPr>
              <a:xfrm>
                <a:off x="3675652" y="1084343"/>
                <a:ext cx="1031437" cy="830997"/>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01</a:t>
                </a:r>
                <a:endParaRPr lang="zh-CN" altLang="en-US" sz="4800" dirty="0">
                  <a:solidFill>
                    <a:prstClr val="white"/>
                  </a:solidFill>
                  <a:latin typeface="Impact" panose="020B0806030902050204" pitchFamily="34" charset="0"/>
                </a:endParaRPr>
              </a:p>
            </p:txBody>
          </p:sp>
          <p:sp>
            <p:nvSpPr>
              <p:cNvPr id="25" name="文本框 34"/>
              <p:cNvSpPr txBox="1"/>
              <p:nvPr/>
            </p:nvSpPr>
            <p:spPr>
              <a:xfrm>
                <a:off x="3683900" y="1716295"/>
                <a:ext cx="1041060" cy="338554"/>
              </a:xfrm>
              <a:prstGeom prst="rect">
                <a:avLst/>
              </a:prstGeom>
              <a:noFill/>
            </p:spPr>
            <p:txBody>
              <a:bodyPr wrap="square" rtlCol="0">
                <a:spAutoFit/>
              </a:bodyPr>
              <a:lstStyle/>
              <a:p>
                <a:pPr algn="ctr"/>
                <a:r>
                  <a:rPr lang="en-US" altLang="zh-CN" sz="1600" dirty="0">
                    <a:solidFill>
                      <a:prstClr val="white"/>
                    </a:solidFill>
                    <a:latin typeface="时尚中黑简体" panose="01010104010101010101" pitchFamily="2" charset="-122"/>
                    <a:ea typeface="时尚中黑简体" panose="01010104010101010101" pitchFamily="2" charset="-122"/>
                  </a:rPr>
                  <a:t>STEP</a:t>
                </a:r>
                <a:endParaRPr lang="zh-CN" altLang="en-US" sz="1600" dirty="0">
                  <a:solidFill>
                    <a:prstClr val="white"/>
                  </a:solidFill>
                  <a:latin typeface="时尚中黑简体" panose="01010104010101010101" pitchFamily="2" charset="-122"/>
                  <a:ea typeface="时尚中黑简体" panose="01010104010101010101" pitchFamily="2" charset="-122"/>
                </a:endParaRPr>
              </a:p>
            </p:txBody>
          </p:sp>
        </p:grpSp>
        <p:grpSp>
          <p:nvGrpSpPr>
            <p:cNvPr id="7" name="组合 6"/>
            <p:cNvGrpSpPr/>
            <p:nvPr/>
          </p:nvGrpSpPr>
          <p:grpSpPr>
            <a:xfrm>
              <a:off x="6504826" y="3104581"/>
              <a:ext cx="1049308" cy="970506"/>
              <a:chOff x="3675652" y="1084343"/>
              <a:chExt cx="1049308" cy="970506"/>
            </a:xfrm>
          </p:grpSpPr>
          <p:sp>
            <p:nvSpPr>
              <p:cNvPr id="22" name="文本框 37"/>
              <p:cNvSpPr txBox="1"/>
              <p:nvPr/>
            </p:nvSpPr>
            <p:spPr>
              <a:xfrm>
                <a:off x="3675652" y="1084343"/>
                <a:ext cx="1031437" cy="830997"/>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04</a:t>
                </a:r>
                <a:endParaRPr lang="zh-CN" altLang="en-US" sz="4800" dirty="0">
                  <a:solidFill>
                    <a:prstClr val="white"/>
                  </a:solidFill>
                  <a:latin typeface="Impact" panose="020B0806030902050204" pitchFamily="34" charset="0"/>
                </a:endParaRPr>
              </a:p>
            </p:txBody>
          </p:sp>
          <p:sp>
            <p:nvSpPr>
              <p:cNvPr id="23" name="文本框 38"/>
              <p:cNvSpPr txBox="1"/>
              <p:nvPr/>
            </p:nvSpPr>
            <p:spPr>
              <a:xfrm>
                <a:off x="3683900" y="1716295"/>
                <a:ext cx="1041060" cy="338554"/>
              </a:xfrm>
              <a:prstGeom prst="rect">
                <a:avLst/>
              </a:prstGeom>
              <a:noFill/>
            </p:spPr>
            <p:txBody>
              <a:bodyPr wrap="square" rtlCol="0">
                <a:spAutoFit/>
              </a:bodyPr>
              <a:lstStyle/>
              <a:p>
                <a:pPr algn="ctr"/>
                <a:r>
                  <a:rPr lang="en-US" altLang="zh-CN" sz="1600" dirty="0">
                    <a:solidFill>
                      <a:prstClr val="white"/>
                    </a:solidFill>
                    <a:latin typeface="时尚中黑简体" panose="01010104010101010101" pitchFamily="2" charset="-122"/>
                    <a:ea typeface="时尚中黑简体" panose="01010104010101010101" pitchFamily="2" charset="-122"/>
                  </a:rPr>
                  <a:t>STEP</a:t>
                </a:r>
                <a:endParaRPr lang="zh-CN" altLang="en-US" sz="1600" dirty="0">
                  <a:solidFill>
                    <a:prstClr val="white"/>
                  </a:solidFill>
                  <a:latin typeface="时尚中黑简体" panose="01010104010101010101" pitchFamily="2" charset="-122"/>
                  <a:ea typeface="时尚中黑简体" panose="01010104010101010101" pitchFamily="2" charset="-122"/>
                </a:endParaRPr>
              </a:p>
            </p:txBody>
          </p:sp>
        </p:grpSp>
        <p:grpSp>
          <p:nvGrpSpPr>
            <p:cNvPr id="8" name="组合 7"/>
            <p:cNvGrpSpPr/>
            <p:nvPr/>
          </p:nvGrpSpPr>
          <p:grpSpPr>
            <a:xfrm>
              <a:off x="4702842" y="3104581"/>
              <a:ext cx="1049308" cy="970506"/>
              <a:chOff x="3675652" y="1084343"/>
              <a:chExt cx="1049308" cy="970506"/>
            </a:xfrm>
          </p:grpSpPr>
          <p:sp>
            <p:nvSpPr>
              <p:cNvPr id="20" name="文本框 40"/>
              <p:cNvSpPr txBox="1"/>
              <p:nvPr/>
            </p:nvSpPr>
            <p:spPr>
              <a:xfrm>
                <a:off x="3675652" y="1084343"/>
                <a:ext cx="1031437" cy="830997"/>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02</a:t>
                </a:r>
                <a:endParaRPr lang="zh-CN" altLang="en-US" sz="4800" dirty="0">
                  <a:solidFill>
                    <a:prstClr val="white"/>
                  </a:solidFill>
                  <a:latin typeface="Impact" panose="020B0806030902050204" pitchFamily="34" charset="0"/>
                </a:endParaRPr>
              </a:p>
            </p:txBody>
          </p:sp>
          <p:sp>
            <p:nvSpPr>
              <p:cNvPr id="21" name="文本框 41"/>
              <p:cNvSpPr txBox="1"/>
              <p:nvPr/>
            </p:nvSpPr>
            <p:spPr>
              <a:xfrm>
                <a:off x="3683900" y="1716295"/>
                <a:ext cx="1041060" cy="338554"/>
              </a:xfrm>
              <a:prstGeom prst="rect">
                <a:avLst/>
              </a:prstGeom>
              <a:noFill/>
            </p:spPr>
            <p:txBody>
              <a:bodyPr wrap="square" rtlCol="0">
                <a:spAutoFit/>
              </a:bodyPr>
              <a:lstStyle/>
              <a:p>
                <a:pPr algn="ctr"/>
                <a:r>
                  <a:rPr lang="en-US" altLang="zh-CN" sz="1600" dirty="0">
                    <a:solidFill>
                      <a:prstClr val="white"/>
                    </a:solidFill>
                    <a:latin typeface="时尚中黑简体" panose="01010104010101010101" pitchFamily="2" charset="-122"/>
                    <a:ea typeface="时尚中黑简体" panose="01010104010101010101" pitchFamily="2" charset="-122"/>
                  </a:rPr>
                  <a:t>STEP</a:t>
                </a:r>
                <a:endParaRPr lang="zh-CN" altLang="en-US" sz="1600" dirty="0">
                  <a:solidFill>
                    <a:prstClr val="white"/>
                  </a:solidFill>
                  <a:latin typeface="时尚中黑简体" panose="01010104010101010101" pitchFamily="2" charset="-122"/>
                  <a:ea typeface="时尚中黑简体" panose="01010104010101010101" pitchFamily="2" charset="-122"/>
                </a:endParaRPr>
              </a:p>
            </p:txBody>
          </p:sp>
        </p:grpSp>
        <p:grpSp>
          <p:nvGrpSpPr>
            <p:cNvPr id="9" name="组合 8"/>
            <p:cNvGrpSpPr/>
            <p:nvPr/>
          </p:nvGrpSpPr>
          <p:grpSpPr>
            <a:xfrm>
              <a:off x="5581591" y="3956967"/>
              <a:ext cx="1049308" cy="970506"/>
              <a:chOff x="3675652" y="1084343"/>
              <a:chExt cx="1049308" cy="970506"/>
            </a:xfrm>
          </p:grpSpPr>
          <p:sp>
            <p:nvSpPr>
              <p:cNvPr id="18" name="文本框 43"/>
              <p:cNvSpPr txBox="1"/>
              <p:nvPr/>
            </p:nvSpPr>
            <p:spPr>
              <a:xfrm>
                <a:off x="3675652" y="1084343"/>
                <a:ext cx="1031437" cy="830997"/>
              </a:xfrm>
              <a:prstGeom prst="rect">
                <a:avLst/>
              </a:prstGeom>
              <a:noFill/>
            </p:spPr>
            <p:txBody>
              <a:bodyPr wrap="square" rtlCol="0">
                <a:spAutoFit/>
              </a:bodyPr>
              <a:lstStyle/>
              <a:p>
                <a:pPr algn="ctr"/>
                <a:r>
                  <a:rPr lang="en-US" altLang="zh-CN" sz="4800" dirty="0">
                    <a:solidFill>
                      <a:prstClr val="white"/>
                    </a:solidFill>
                    <a:latin typeface="Impact" panose="020B0806030902050204" pitchFamily="34" charset="0"/>
                  </a:rPr>
                  <a:t>03</a:t>
                </a:r>
                <a:endParaRPr lang="zh-CN" altLang="en-US" sz="4800" dirty="0">
                  <a:solidFill>
                    <a:prstClr val="white"/>
                  </a:solidFill>
                  <a:latin typeface="Impact" panose="020B0806030902050204" pitchFamily="34" charset="0"/>
                </a:endParaRPr>
              </a:p>
            </p:txBody>
          </p:sp>
          <p:sp>
            <p:nvSpPr>
              <p:cNvPr id="19" name="文本框 44"/>
              <p:cNvSpPr txBox="1"/>
              <p:nvPr/>
            </p:nvSpPr>
            <p:spPr>
              <a:xfrm>
                <a:off x="3683900" y="1716295"/>
                <a:ext cx="1041060" cy="338554"/>
              </a:xfrm>
              <a:prstGeom prst="rect">
                <a:avLst/>
              </a:prstGeom>
              <a:noFill/>
            </p:spPr>
            <p:txBody>
              <a:bodyPr wrap="square" rtlCol="0">
                <a:spAutoFit/>
              </a:bodyPr>
              <a:lstStyle/>
              <a:p>
                <a:pPr algn="ctr"/>
                <a:r>
                  <a:rPr lang="en-US" altLang="zh-CN" sz="1600" dirty="0">
                    <a:solidFill>
                      <a:prstClr val="white"/>
                    </a:solidFill>
                    <a:latin typeface="时尚中黑简体" panose="01010104010101010101" pitchFamily="2" charset="-122"/>
                    <a:ea typeface="时尚中黑简体" panose="01010104010101010101" pitchFamily="2" charset="-122"/>
                  </a:rPr>
                  <a:t>STEP</a:t>
                </a:r>
                <a:endParaRPr lang="zh-CN" altLang="en-US" sz="1600" dirty="0">
                  <a:solidFill>
                    <a:prstClr val="white"/>
                  </a:solidFill>
                  <a:latin typeface="时尚中黑简体" panose="01010104010101010101" pitchFamily="2" charset="-122"/>
                  <a:ea typeface="时尚中黑简体" panose="01010104010101010101" pitchFamily="2" charset="-122"/>
                </a:endParaRPr>
              </a:p>
            </p:txBody>
          </p:sp>
        </p:grpSp>
        <p:grpSp>
          <p:nvGrpSpPr>
            <p:cNvPr id="10" name="Group 31"/>
            <p:cNvGrpSpPr>
              <a:grpSpLocks noChangeAspect="1"/>
            </p:cNvGrpSpPr>
            <p:nvPr/>
          </p:nvGrpSpPr>
          <p:grpSpPr bwMode="auto">
            <a:xfrm>
              <a:off x="4581525" y="2191432"/>
              <a:ext cx="468312" cy="346075"/>
              <a:chOff x="2866" y="1297"/>
              <a:chExt cx="295" cy="218"/>
            </a:xfrm>
            <a:solidFill>
              <a:schemeClr val="bg1">
                <a:lumMod val="65000"/>
              </a:schemeClr>
            </a:solidFill>
          </p:grpSpPr>
          <p:sp>
            <p:nvSpPr>
              <p:cNvPr id="16" name="Freeform 32"/>
              <p:cNvSpPr/>
              <p:nvPr/>
            </p:nvSpPr>
            <p:spPr bwMode="auto">
              <a:xfrm>
                <a:off x="2939" y="1297"/>
                <a:ext cx="222" cy="192"/>
              </a:xfrm>
              <a:custGeom>
                <a:avLst/>
                <a:gdLst>
                  <a:gd name="T0" fmla="*/ 70 w 70"/>
                  <a:gd name="T1" fmla="*/ 16 h 60"/>
                  <a:gd name="T2" fmla="*/ 60 w 70"/>
                  <a:gd name="T3" fmla="*/ 28 h 60"/>
                  <a:gd name="T4" fmla="*/ 69 w 70"/>
                  <a:gd name="T5" fmla="*/ 60 h 60"/>
                  <a:gd name="T6" fmla="*/ 54 w 70"/>
                  <a:gd name="T7" fmla="*/ 30 h 60"/>
                  <a:gd name="T8" fmla="*/ 35 w 70"/>
                  <a:gd name="T9" fmla="*/ 33 h 60"/>
                  <a:gd name="T10" fmla="*/ 0 w 70"/>
                  <a:gd name="T11" fmla="*/ 16 h 60"/>
                  <a:gd name="T12" fmla="*/ 35 w 70"/>
                  <a:gd name="T13" fmla="*/ 0 h 60"/>
                  <a:gd name="T14" fmla="*/ 70 w 70"/>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0">
                    <a:moveTo>
                      <a:pt x="70" y="16"/>
                    </a:moveTo>
                    <a:cubicBezTo>
                      <a:pt x="70" y="21"/>
                      <a:pt x="66" y="25"/>
                      <a:pt x="60" y="28"/>
                    </a:cubicBezTo>
                    <a:cubicBezTo>
                      <a:pt x="59" y="29"/>
                      <a:pt x="62" y="44"/>
                      <a:pt x="69" y="60"/>
                    </a:cubicBezTo>
                    <a:cubicBezTo>
                      <a:pt x="58" y="47"/>
                      <a:pt x="55" y="30"/>
                      <a:pt x="54" y="30"/>
                    </a:cubicBezTo>
                    <a:cubicBezTo>
                      <a:pt x="48" y="32"/>
                      <a:pt x="42" y="33"/>
                      <a:pt x="35" y="33"/>
                    </a:cubicBezTo>
                    <a:cubicBezTo>
                      <a:pt x="16" y="33"/>
                      <a:pt x="0" y="26"/>
                      <a:pt x="0" y="16"/>
                    </a:cubicBezTo>
                    <a:cubicBezTo>
                      <a:pt x="0" y="7"/>
                      <a:pt x="16" y="0"/>
                      <a:pt x="35" y="0"/>
                    </a:cubicBezTo>
                    <a:cubicBezTo>
                      <a:pt x="54" y="0"/>
                      <a:pt x="70" y="7"/>
                      <a:pt x="7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33"/>
              <p:cNvSpPr/>
              <p:nvPr/>
            </p:nvSpPr>
            <p:spPr bwMode="auto">
              <a:xfrm>
                <a:off x="2866" y="1351"/>
                <a:ext cx="257" cy="164"/>
              </a:xfrm>
              <a:custGeom>
                <a:avLst/>
                <a:gdLst>
                  <a:gd name="T0" fmla="*/ 60 w 81"/>
                  <a:gd name="T1" fmla="*/ 27 h 51"/>
                  <a:gd name="T2" fmla="*/ 69 w 81"/>
                  <a:gd name="T3" fmla="*/ 19 h 51"/>
                  <a:gd name="T4" fmla="*/ 57 w 81"/>
                  <a:gd name="T5" fmla="*/ 20 h 51"/>
                  <a:gd name="T6" fmla="*/ 23 w 81"/>
                  <a:gd name="T7" fmla="*/ 8 h 51"/>
                  <a:gd name="T8" fmla="*/ 20 w 81"/>
                  <a:gd name="T9" fmla="*/ 0 h 51"/>
                  <a:gd name="T10" fmla="*/ 20 w 81"/>
                  <a:gd name="T11" fmla="*/ 0 h 51"/>
                  <a:gd name="T12" fmla="*/ 0 w 81"/>
                  <a:gd name="T13" fmla="*/ 15 h 51"/>
                  <a:gd name="T14" fmla="*/ 35 w 81"/>
                  <a:gd name="T15" fmla="*/ 32 h 51"/>
                  <a:gd name="T16" fmla="*/ 53 w 81"/>
                  <a:gd name="T17" fmla="*/ 30 h 51"/>
                  <a:gd name="T18" fmla="*/ 81 w 81"/>
                  <a:gd name="T19" fmla="*/ 51 h 51"/>
                  <a:gd name="T20" fmla="*/ 60 w 81"/>
                  <a:gd name="T2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1">
                    <a:moveTo>
                      <a:pt x="60" y="27"/>
                    </a:moveTo>
                    <a:cubicBezTo>
                      <a:pt x="64" y="25"/>
                      <a:pt x="68" y="22"/>
                      <a:pt x="69" y="19"/>
                    </a:cubicBezTo>
                    <a:cubicBezTo>
                      <a:pt x="65" y="19"/>
                      <a:pt x="61" y="20"/>
                      <a:pt x="57" y="20"/>
                    </a:cubicBezTo>
                    <a:cubicBezTo>
                      <a:pt x="42" y="19"/>
                      <a:pt x="29" y="15"/>
                      <a:pt x="23" y="8"/>
                    </a:cubicBezTo>
                    <a:cubicBezTo>
                      <a:pt x="21" y="6"/>
                      <a:pt x="20" y="3"/>
                      <a:pt x="20" y="0"/>
                    </a:cubicBezTo>
                    <a:cubicBezTo>
                      <a:pt x="20" y="0"/>
                      <a:pt x="20" y="0"/>
                      <a:pt x="20" y="0"/>
                    </a:cubicBezTo>
                    <a:cubicBezTo>
                      <a:pt x="8" y="3"/>
                      <a:pt x="0" y="9"/>
                      <a:pt x="0" y="15"/>
                    </a:cubicBezTo>
                    <a:cubicBezTo>
                      <a:pt x="0" y="25"/>
                      <a:pt x="15" y="32"/>
                      <a:pt x="35" y="32"/>
                    </a:cubicBezTo>
                    <a:cubicBezTo>
                      <a:pt x="42" y="32"/>
                      <a:pt x="48" y="31"/>
                      <a:pt x="53" y="30"/>
                    </a:cubicBezTo>
                    <a:cubicBezTo>
                      <a:pt x="54" y="29"/>
                      <a:pt x="62" y="38"/>
                      <a:pt x="81" y="51"/>
                    </a:cubicBezTo>
                    <a:cubicBezTo>
                      <a:pt x="66" y="37"/>
                      <a:pt x="59" y="27"/>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 name="Freeform 37"/>
            <p:cNvSpPr>
              <a:spLocks noEditPoints="1"/>
            </p:cNvSpPr>
            <p:nvPr/>
          </p:nvSpPr>
          <p:spPr bwMode="auto">
            <a:xfrm>
              <a:off x="4754874" y="4611807"/>
              <a:ext cx="374650" cy="415924"/>
            </a:xfrm>
            <a:custGeom>
              <a:avLst/>
              <a:gdLst>
                <a:gd name="T0" fmla="*/ 57 w 73"/>
                <a:gd name="T1" fmla="*/ 14 h 82"/>
                <a:gd name="T2" fmla="*/ 52 w 73"/>
                <a:gd name="T3" fmla="*/ 0 h 82"/>
                <a:gd name="T4" fmla="*/ 57 w 73"/>
                <a:gd name="T5" fmla="*/ 14 h 82"/>
                <a:gd name="T6" fmla="*/ 47 w 73"/>
                <a:gd name="T7" fmla="*/ 38 h 82"/>
                <a:gd name="T8" fmla="*/ 64 w 73"/>
                <a:gd name="T9" fmla="*/ 38 h 82"/>
                <a:gd name="T10" fmla="*/ 64 w 73"/>
                <a:gd name="T11" fmla="*/ 31 h 82"/>
                <a:gd name="T12" fmla="*/ 52 w 73"/>
                <a:gd name="T13" fmla="*/ 31 h 82"/>
                <a:gd name="T14" fmla="*/ 51 w 73"/>
                <a:gd name="T15" fmla="*/ 20 h 82"/>
                <a:gd name="T16" fmla="*/ 40 w 73"/>
                <a:gd name="T17" fmla="*/ 11 h 82"/>
                <a:gd name="T18" fmla="*/ 23 w 73"/>
                <a:gd name="T19" fmla="*/ 11 h 82"/>
                <a:gd name="T20" fmla="*/ 12 w 73"/>
                <a:gd name="T21" fmla="*/ 24 h 82"/>
                <a:gd name="T22" fmla="*/ 18 w 73"/>
                <a:gd name="T23" fmla="*/ 29 h 82"/>
                <a:gd name="T24" fmla="*/ 35 w 73"/>
                <a:gd name="T25" fmla="*/ 19 h 82"/>
                <a:gd name="T26" fmla="*/ 21 w 73"/>
                <a:gd name="T27" fmla="*/ 38 h 82"/>
                <a:gd name="T28" fmla="*/ 23 w 73"/>
                <a:gd name="T29" fmla="*/ 57 h 82"/>
                <a:gd name="T30" fmla="*/ 8 w 73"/>
                <a:gd name="T31" fmla="*/ 56 h 82"/>
                <a:gd name="T32" fmla="*/ 8 w 73"/>
                <a:gd name="T33" fmla="*/ 63 h 82"/>
                <a:gd name="T34" fmla="*/ 32 w 73"/>
                <a:gd name="T35" fmla="*/ 63 h 82"/>
                <a:gd name="T36" fmla="*/ 32 w 73"/>
                <a:gd name="T37" fmla="*/ 47 h 82"/>
                <a:gd name="T38" fmla="*/ 43 w 73"/>
                <a:gd name="T39" fmla="*/ 58 h 82"/>
                <a:gd name="T40" fmla="*/ 43 w 73"/>
                <a:gd name="T41" fmla="*/ 74 h 82"/>
                <a:gd name="T42" fmla="*/ 51 w 73"/>
                <a:gd name="T43" fmla="*/ 72 h 82"/>
                <a:gd name="T44" fmla="*/ 51 w 73"/>
                <a:gd name="T45" fmla="*/ 52 h 82"/>
                <a:gd name="T46" fmla="*/ 39 w 73"/>
                <a:gd name="T47" fmla="*/ 41 h 82"/>
                <a:gd name="T48" fmla="*/ 45 w 73"/>
                <a:gd name="T49" fmla="*/ 31 h 82"/>
                <a:gd name="T50" fmla="*/ 47 w 73"/>
                <a:gd name="T51"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2">
                  <a:moveTo>
                    <a:pt x="57" y="14"/>
                  </a:moveTo>
                  <a:cubicBezTo>
                    <a:pt x="64" y="9"/>
                    <a:pt x="58" y="0"/>
                    <a:pt x="52" y="0"/>
                  </a:cubicBezTo>
                  <a:cubicBezTo>
                    <a:pt x="38" y="1"/>
                    <a:pt x="47" y="21"/>
                    <a:pt x="57" y="14"/>
                  </a:cubicBezTo>
                  <a:close/>
                  <a:moveTo>
                    <a:pt x="47" y="38"/>
                  </a:moveTo>
                  <a:cubicBezTo>
                    <a:pt x="51" y="41"/>
                    <a:pt x="60" y="39"/>
                    <a:pt x="64" y="38"/>
                  </a:cubicBezTo>
                  <a:cubicBezTo>
                    <a:pt x="73" y="36"/>
                    <a:pt x="71" y="30"/>
                    <a:pt x="64" y="31"/>
                  </a:cubicBezTo>
                  <a:cubicBezTo>
                    <a:pt x="62" y="31"/>
                    <a:pt x="54" y="33"/>
                    <a:pt x="52" y="31"/>
                  </a:cubicBezTo>
                  <a:cubicBezTo>
                    <a:pt x="51" y="29"/>
                    <a:pt x="53" y="23"/>
                    <a:pt x="51" y="20"/>
                  </a:cubicBezTo>
                  <a:cubicBezTo>
                    <a:pt x="49" y="17"/>
                    <a:pt x="45" y="12"/>
                    <a:pt x="40" y="11"/>
                  </a:cubicBezTo>
                  <a:cubicBezTo>
                    <a:pt x="35" y="9"/>
                    <a:pt x="29" y="9"/>
                    <a:pt x="23" y="11"/>
                  </a:cubicBezTo>
                  <a:cubicBezTo>
                    <a:pt x="18" y="12"/>
                    <a:pt x="15" y="19"/>
                    <a:pt x="12" y="24"/>
                  </a:cubicBezTo>
                  <a:cubicBezTo>
                    <a:pt x="9" y="28"/>
                    <a:pt x="13" y="34"/>
                    <a:pt x="18" y="29"/>
                  </a:cubicBezTo>
                  <a:cubicBezTo>
                    <a:pt x="22" y="24"/>
                    <a:pt x="24" y="17"/>
                    <a:pt x="35" y="19"/>
                  </a:cubicBezTo>
                  <a:cubicBezTo>
                    <a:pt x="32" y="26"/>
                    <a:pt x="23" y="30"/>
                    <a:pt x="21" y="38"/>
                  </a:cubicBezTo>
                  <a:cubicBezTo>
                    <a:pt x="20" y="43"/>
                    <a:pt x="25" y="50"/>
                    <a:pt x="23" y="57"/>
                  </a:cubicBezTo>
                  <a:cubicBezTo>
                    <a:pt x="23" y="57"/>
                    <a:pt x="10" y="56"/>
                    <a:pt x="8" y="56"/>
                  </a:cubicBezTo>
                  <a:cubicBezTo>
                    <a:pt x="4" y="56"/>
                    <a:pt x="0" y="62"/>
                    <a:pt x="8" y="63"/>
                  </a:cubicBezTo>
                  <a:cubicBezTo>
                    <a:pt x="12" y="64"/>
                    <a:pt x="27" y="68"/>
                    <a:pt x="32" y="63"/>
                  </a:cubicBezTo>
                  <a:cubicBezTo>
                    <a:pt x="35" y="60"/>
                    <a:pt x="32" y="47"/>
                    <a:pt x="32" y="47"/>
                  </a:cubicBezTo>
                  <a:cubicBezTo>
                    <a:pt x="34" y="51"/>
                    <a:pt x="41" y="53"/>
                    <a:pt x="43" y="58"/>
                  </a:cubicBezTo>
                  <a:cubicBezTo>
                    <a:pt x="44" y="63"/>
                    <a:pt x="43" y="70"/>
                    <a:pt x="43" y="74"/>
                  </a:cubicBezTo>
                  <a:cubicBezTo>
                    <a:pt x="43" y="82"/>
                    <a:pt x="50" y="77"/>
                    <a:pt x="51" y="72"/>
                  </a:cubicBezTo>
                  <a:cubicBezTo>
                    <a:pt x="52" y="66"/>
                    <a:pt x="55" y="59"/>
                    <a:pt x="51" y="52"/>
                  </a:cubicBezTo>
                  <a:cubicBezTo>
                    <a:pt x="49" y="47"/>
                    <a:pt x="43" y="45"/>
                    <a:pt x="39" y="41"/>
                  </a:cubicBezTo>
                  <a:cubicBezTo>
                    <a:pt x="41" y="37"/>
                    <a:pt x="42" y="34"/>
                    <a:pt x="45" y="31"/>
                  </a:cubicBezTo>
                  <a:cubicBezTo>
                    <a:pt x="45" y="33"/>
                    <a:pt x="45" y="37"/>
                    <a:pt x="47" y="38"/>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Freeform 41"/>
            <p:cNvSpPr>
              <a:spLocks noEditPoints="1"/>
            </p:cNvSpPr>
            <p:nvPr/>
          </p:nvSpPr>
          <p:spPr bwMode="auto">
            <a:xfrm>
              <a:off x="7218701" y="4617362"/>
              <a:ext cx="233362" cy="404813"/>
            </a:xfrm>
            <a:custGeom>
              <a:avLst/>
              <a:gdLst>
                <a:gd name="T0" fmla="*/ 29 w 45"/>
                <a:gd name="T1" fmla="*/ 34 h 80"/>
                <a:gd name="T2" fmla="*/ 45 w 45"/>
                <a:gd name="T3" fmla="*/ 52 h 80"/>
                <a:gd name="T4" fmla="*/ 25 w 45"/>
                <a:gd name="T5" fmla="*/ 72 h 80"/>
                <a:gd name="T6" fmla="*/ 25 w 45"/>
                <a:gd name="T7" fmla="*/ 80 h 80"/>
                <a:gd name="T8" fmla="*/ 21 w 45"/>
                <a:gd name="T9" fmla="*/ 80 h 80"/>
                <a:gd name="T10" fmla="*/ 21 w 45"/>
                <a:gd name="T11" fmla="*/ 72 h 80"/>
                <a:gd name="T12" fmla="*/ 3 w 45"/>
                <a:gd name="T13" fmla="*/ 67 h 80"/>
                <a:gd name="T14" fmla="*/ 0 w 45"/>
                <a:gd name="T15" fmla="*/ 52 h 80"/>
                <a:gd name="T16" fmla="*/ 4 w 45"/>
                <a:gd name="T17" fmla="*/ 52 h 80"/>
                <a:gd name="T18" fmla="*/ 21 w 45"/>
                <a:gd name="T19" fmla="*/ 67 h 80"/>
                <a:gd name="T20" fmla="*/ 21 w 45"/>
                <a:gd name="T21" fmla="*/ 45 h 80"/>
                <a:gd name="T22" fmla="*/ 17 w 45"/>
                <a:gd name="T23" fmla="*/ 44 h 80"/>
                <a:gd name="T24" fmla="*/ 2 w 45"/>
                <a:gd name="T25" fmla="*/ 27 h 80"/>
                <a:gd name="T26" fmla="*/ 21 w 45"/>
                <a:gd name="T27" fmla="*/ 8 h 80"/>
                <a:gd name="T28" fmla="*/ 21 w 45"/>
                <a:gd name="T29" fmla="*/ 0 h 80"/>
                <a:gd name="T30" fmla="*/ 25 w 45"/>
                <a:gd name="T31" fmla="*/ 0 h 80"/>
                <a:gd name="T32" fmla="*/ 25 w 45"/>
                <a:gd name="T33" fmla="*/ 8 h 80"/>
                <a:gd name="T34" fmla="*/ 35 w 45"/>
                <a:gd name="T35" fmla="*/ 9 h 80"/>
                <a:gd name="T36" fmla="*/ 38 w 45"/>
                <a:gd name="T37" fmla="*/ 10 h 80"/>
                <a:gd name="T38" fmla="*/ 41 w 45"/>
                <a:gd name="T39" fmla="*/ 24 h 80"/>
                <a:gd name="T40" fmla="*/ 37 w 45"/>
                <a:gd name="T41" fmla="*/ 25 h 80"/>
                <a:gd name="T42" fmla="*/ 25 w 45"/>
                <a:gd name="T43" fmla="*/ 12 h 80"/>
                <a:gd name="T44" fmla="*/ 25 w 45"/>
                <a:gd name="T45" fmla="*/ 33 h 80"/>
                <a:gd name="T46" fmla="*/ 29 w 45"/>
                <a:gd name="T47" fmla="*/ 34 h 80"/>
                <a:gd name="T48" fmla="*/ 21 w 45"/>
                <a:gd name="T49" fmla="*/ 12 h 80"/>
                <a:gd name="T50" fmla="*/ 12 w 45"/>
                <a:gd name="T51" fmla="*/ 21 h 80"/>
                <a:gd name="T52" fmla="*/ 21 w 45"/>
                <a:gd name="T53" fmla="*/ 31 h 80"/>
                <a:gd name="T54" fmla="*/ 21 w 45"/>
                <a:gd name="T55" fmla="*/ 12 h 80"/>
                <a:gd name="T56" fmla="*/ 25 w 45"/>
                <a:gd name="T57" fmla="*/ 67 h 80"/>
                <a:gd name="T58" fmla="*/ 34 w 45"/>
                <a:gd name="T59" fmla="*/ 57 h 80"/>
                <a:gd name="T60" fmla="*/ 26 w 45"/>
                <a:gd name="T61" fmla="*/ 48 h 80"/>
                <a:gd name="T62" fmla="*/ 25 w 45"/>
                <a:gd name="T63" fmla="*/ 47 h 80"/>
                <a:gd name="T64" fmla="*/ 25 w 45"/>
                <a:gd name="T65"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0">
                  <a:moveTo>
                    <a:pt x="29" y="34"/>
                  </a:moveTo>
                  <a:cubicBezTo>
                    <a:pt x="37" y="37"/>
                    <a:pt x="45" y="43"/>
                    <a:pt x="45" y="52"/>
                  </a:cubicBezTo>
                  <a:cubicBezTo>
                    <a:pt x="44" y="63"/>
                    <a:pt x="37" y="70"/>
                    <a:pt x="25" y="72"/>
                  </a:cubicBezTo>
                  <a:cubicBezTo>
                    <a:pt x="25" y="80"/>
                    <a:pt x="25" y="80"/>
                    <a:pt x="25" y="80"/>
                  </a:cubicBezTo>
                  <a:cubicBezTo>
                    <a:pt x="21" y="80"/>
                    <a:pt x="21" y="80"/>
                    <a:pt x="21" y="80"/>
                  </a:cubicBezTo>
                  <a:cubicBezTo>
                    <a:pt x="21" y="72"/>
                    <a:pt x="21" y="72"/>
                    <a:pt x="21" y="72"/>
                  </a:cubicBezTo>
                  <a:cubicBezTo>
                    <a:pt x="12" y="72"/>
                    <a:pt x="5" y="69"/>
                    <a:pt x="3" y="67"/>
                  </a:cubicBezTo>
                  <a:cubicBezTo>
                    <a:pt x="2" y="65"/>
                    <a:pt x="1" y="58"/>
                    <a:pt x="0" y="52"/>
                  </a:cubicBezTo>
                  <a:cubicBezTo>
                    <a:pt x="4" y="52"/>
                    <a:pt x="4" y="52"/>
                    <a:pt x="4" y="52"/>
                  </a:cubicBezTo>
                  <a:cubicBezTo>
                    <a:pt x="6" y="57"/>
                    <a:pt x="10" y="66"/>
                    <a:pt x="21" y="67"/>
                  </a:cubicBezTo>
                  <a:cubicBezTo>
                    <a:pt x="21" y="45"/>
                    <a:pt x="21" y="45"/>
                    <a:pt x="21" y="45"/>
                  </a:cubicBezTo>
                  <a:cubicBezTo>
                    <a:pt x="17" y="44"/>
                    <a:pt x="17" y="44"/>
                    <a:pt x="17" y="44"/>
                  </a:cubicBezTo>
                  <a:cubicBezTo>
                    <a:pt x="8" y="40"/>
                    <a:pt x="2" y="35"/>
                    <a:pt x="2" y="27"/>
                  </a:cubicBezTo>
                  <a:cubicBezTo>
                    <a:pt x="2" y="17"/>
                    <a:pt x="9" y="10"/>
                    <a:pt x="21" y="8"/>
                  </a:cubicBezTo>
                  <a:cubicBezTo>
                    <a:pt x="21" y="0"/>
                    <a:pt x="21" y="0"/>
                    <a:pt x="21" y="0"/>
                  </a:cubicBezTo>
                  <a:cubicBezTo>
                    <a:pt x="25" y="0"/>
                    <a:pt x="25" y="0"/>
                    <a:pt x="25" y="0"/>
                  </a:cubicBezTo>
                  <a:cubicBezTo>
                    <a:pt x="25" y="8"/>
                    <a:pt x="25" y="8"/>
                    <a:pt x="25" y="8"/>
                  </a:cubicBezTo>
                  <a:cubicBezTo>
                    <a:pt x="28" y="8"/>
                    <a:pt x="32" y="8"/>
                    <a:pt x="35" y="9"/>
                  </a:cubicBezTo>
                  <a:cubicBezTo>
                    <a:pt x="36" y="10"/>
                    <a:pt x="37" y="10"/>
                    <a:pt x="38" y="10"/>
                  </a:cubicBezTo>
                  <a:cubicBezTo>
                    <a:pt x="39" y="14"/>
                    <a:pt x="40" y="18"/>
                    <a:pt x="41" y="24"/>
                  </a:cubicBezTo>
                  <a:cubicBezTo>
                    <a:pt x="37" y="25"/>
                    <a:pt x="37" y="25"/>
                    <a:pt x="37" y="25"/>
                  </a:cubicBezTo>
                  <a:cubicBezTo>
                    <a:pt x="36" y="19"/>
                    <a:pt x="33" y="13"/>
                    <a:pt x="25" y="12"/>
                  </a:cubicBezTo>
                  <a:cubicBezTo>
                    <a:pt x="25" y="33"/>
                    <a:pt x="25" y="33"/>
                    <a:pt x="25" y="33"/>
                  </a:cubicBezTo>
                  <a:lnTo>
                    <a:pt x="29" y="34"/>
                  </a:lnTo>
                  <a:close/>
                  <a:moveTo>
                    <a:pt x="21" y="12"/>
                  </a:moveTo>
                  <a:cubicBezTo>
                    <a:pt x="15" y="13"/>
                    <a:pt x="12" y="17"/>
                    <a:pt x="12" y="21"/>
                  </a:cubicBezTo>
                  <a:cubicBezTo>
                    <a:pt x="12" y="26"/>
                    <a:pt x="16" y="29"/>
                    <a:pt x="21" y="31"/>
                  </a:cubicBezTo>
                  <a:lnTo>
                    <a:pt x="21" y="12"/>
                  </a:lnTo>
                  <a:close/>
                  <a:moveTo>
                    <a:pt x="25" y="67"/>
                  </a:moveTo>
                  <a:cubicBezTo>
                    <a:pt x="30" y="66"/>
                    <a:pt x="34" y="63"/>
                    <a:pt x="34" y="57"/>
                  </a:cubicBezTo>
                  <a:cubicBezTo>
                    <a:pt x="34" y="54"/>
                    <a:pt x="33" y="51"/>
                    <a:pt x="26" y="48"/>
                  </a:cubicBezTo>
                  <a:cubicBezTo>
                    <a:pt x="25" y="47"/>
                    <a:pt x="25" y="47"/>
                    <a:pt x="25" y="47"/>
                  </a:cubicBezTo>
                  <a:lnTo>
                    <a:pt x="25" y="67"/>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3" name="Group 44"/>
            <p:cNvGrpSpPr>
              <a:grpSpLocks noChangeAspect="1"/>
            </p:cNvGrpSpPr>
            <p:nvPr/>
          </p:nvGrpSpPr>
          <p:grpSpPr bwMode="auto">
            <a:xfrm>
              <a:off x="7166287" y="2142780"/>
              <a:ext cx="331789" cy="331788"/>
              <a:chOff x="4495" y="1236"/>
              <a:chExt cx="209" cy="209"/>
            </a:xfrm>
            <a:solidFill>
              <a:schemeClr val="bg1">
                <a:lumMod val="65000"/>
              </a:schemeClr>
            </a:solidFill>
          </p:grpSpPr>
          <p:sp>
            <p:nvSpPr>
              <p:cNvPr id="14" name="Freeform 45"/>
              <p:cNvSpPr/>
              <p:nvPr/>
            </p:nvSpPr>
            <p:spPr bwMode="auto">
              <a:xfrm>
                <a:off x="4495" y="1246"/>
                <a:ext cx="199" cy="199"/>
              </a:xfrm>
              <a:custGeom>
                <a:avLst/>
                <a:gdLst>
                  <a:gd name="T0" fmla="*/ 31 w 62"/>
                  <a:gd name="T1" fmla="*/ 32 h 62"/>
                  <a:gd name="T2" fmla="*/ 41 w 62"/>
                  <a:gd name="T3" fmla="*/ 1 h 62"/>
                  <a:gd name="T4" fmla="*/ 31 w 62"/>
                  <a:gd name="T5" fmla="*/ 0 h 62"/>
                  <a:gd name="T6" fmla="*/ 0 w 62"/>
                  <a:gd name="T7" fmla="*/ 31 h 62"/>
                  <a:gd name="T8" fmla="*/ 31 w 62"/>
                  <a:gd name="T9" fmla="*/ 62 h 62"/>
                  <a:gd name="T10" fmla="*/ 62 w 62"/>
                  <a:gd name="T11" fmla="*/ 31 h 62"/>
                  <a:gd name="T12" fmla="*/ 60 w 62"/>
                  <a:gd name="T13" fmla="*/ 20 h 62"/>
                  <a:gd name="T14" fmla="*/ 31 w 62"/>
                  <a:gd name="T15" fmla="*/ 3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2">
                    <a:moveTo>
                      <a:pt x="31" y="32"/>
                    </a:moveTo>
                    <a:cubicBezTo>
                      <a:pt x="41" y="1"/>
                      <a:pt x="41" y="1"/>
                      <a:pt x="41" y="1"/>
                    </a:cubicBezTo>
                    <a:cubicBezTo>
                      <a:pt x="38" y="0"/>
                      <a:pt x="35" y="0"/>
                      <a:pt x="31" y="0"/>
                    </a:cubicBezTo>
                    <a:cubicBezTo>
                      <a:pt x="14" y="0"/>
                      <a:pt x="0" y="14"/>
                      <a:pt x="0" y="31"/>
                    </a:cubicBezTo>
                    <a:cubicBezTo>
                      <a:pt x="0" y="48"/>
                      <a:pt x="14" y="62"/>
                      <a:pt x="31" y="62"/>
                    </a:cubicBezTo>
                    <a:cubicBezTo>
                      <a:pt x="48" y="62"/>
                      <a:pt x="62" y="48"/>
                      <a:pt x="62" y="31"/>
                    </a:cubicBezTo>
                    <a:cubicBezTo>
                      <a:pt x="62" y="27"/>
                      <a:pt x="62" y="23"/>
                      <a:pt x="60" y="20"/>
                    </a:cubicBezTo>
                    <a:lnTo>
                      <a:pt x="31"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6"/>
              <p:cNvSpPr/>
              <p:nvPr/>
            </p:nvSpPr>
            <p:spPr bwMode="auto">
              <a:xfrm>
                <a:off x="4614" y="1236"/>
                <a:ext cx="90" cy="93"/>
              </a:xfrm>
              <a:custGeom>
                <a:avLst/>
                <a:gdLst>
                  <a:gd name="T0" fmla="*/ 32 w 90"/>
                  <a:gd name="T1" fmla="*/ 0 h 93"/>
                  <a:gd name="T2" fmla="*/ 90 w 90"/>
                  <a:gd name="T3" fmla="*/ 55 h 93"/>
                  <a:gd name="T4" fmla="*/ 0 w 90"/>
                  <a:gd name="T5" fmla="*/ 93 h 93"/>
                  <a:gd name="T6" fmla="*/ 32 w 90"/>
                  <a:gd name="T7" fmla="*/ 0 h 93"/>
                </a:gdLst>
                <a:ahLst/>
                <a:cxnLst>
                  <a:cxn ang="0">
                    <a:pos x="T0" y="T1"/>
                  </a:cxn>
                  <a:cxn ang="0">
                    <a:pos x="T2" y="T3"/>
                  </a:cxn>
                  <a:cxn ang="0">
                    <a:pos x="T4" y="T5"/>
                  </a:cxn>
                  <a:cxn ang="0">
                    <a:pos x="T6" y="T7"/>
                  </a:cxn>
                </a:cxnLst>
                <a:rect l="0" t="0" r="r" b="b"/>
                <a:pathLst>
                  <a:path w="90" h="93">
                    <a:moveTo>
                      <a:pt x="32" y="0"/>
                    </a:moveTo>
                    <a:lnTo>
                      <a:pt x="90" y="55"/>
                    </a:lnTo>
                    <a:lnTo>
                      <a:pt x="0" y="9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5" name="文本框 65"/>
          <p:cNvSpPr txBox="1"/>
          <p:nvPr/>
        </p:nvSpPr>
        <p:spPr>
          <a:xfrm>
            <a:off x="1622881" y="2168136"/>
            <a:ext cx="1845435" cy="400110"/>
          </a:xfrm>
          <a:prstGeom prst="rect">
            <a:avLst/>
          </a:prstGeom>
          <a:noFill/>
        </p:spPr>
        <p:txBody>
          <a:bodyPr wrap="square" rtlCol="0">
            <a:spAutoFit/>
          </a:bodyPr>
          <a:lstStyle/>
          <a:p>
            <a:r>
              <a:rPr lang="zh-CN" altLang="en-US" sz="2000" b="1" dirty="0">
                <a:solidFill>
                  <a:srgbClr val="EB9624"/>
                </a:solidFill>
                <a:latin typeface="+mn-ea"/>
              </a:rPr>
              <a:t>在此添加标题</a:t>
            </a:r>
          </a:p>
        </p:txBody>
      </p:sp>
      <p:sp>
        <p:nvSpPr>
          <p:cNvPr id="36" name="文本框 69"/>
          <p:cNvSpPr txBox="1"/>
          <p:nvPr/>
        </p:nvSpPr>
        <p:spPr>
          <a:xfrm>
            <a:off x="1622881" y="4305418"/>
            <a:ext cx="1845435" cy="400110"/>
          </a:xfrm>
          <a:prstGeom prst="rect">
            <a:avLst/>
          </a:prstGeom>
          <a:noFill/>
        </p:spPr>
        <p:txBody>
          <a:bodyPr wrap="square" rtlCol="0">
            <a:spAutoFit/>
          </a:bodyPr>
          <a:lstStyle/>
          <a:p>
            <a:r>
              <a:rPr lang="zh-CN" altLang="en-US" sz="2000" b="1" dirty="0">
                <a:solidFill>
                  <a:srgbClr val="01ACBE"/>
                </a:solidFill>
                <a:latin typeface="+mn-ea"/>
              </a:rPr>
              <a:t>在此添加标题</a:t>
            </a:r>
          </a:p>
        </p:txBody>
      </p:sp>
      <p:sp>
        <p:nvSpPr>
          <p:cNvPr id="37" name="文本框 72"/>
          <p:cNvSpPr txBox="1"/>
          <p:nvPr/>
        </p:nvSpPr>
        <p:spPr>
          <a:xfrm>
            <a:off x="8677896" y="2168136"/>
            <a:ext cx="1845435" cy="400110"/>
          </a:xfrm>
          <a:prstGeom prst="rect">
            <a:avLst/>
          </a:prstGeom>
          <a:noFill/>
        </p:spPr>
        <p:txBody>
          <a:bodyPr wrap="square" rtlCol="0">
            <a:spAutoFit/>
          </a:bodyPr>
          <a:lstStyle/>
          <a:p>
            <a:r>
              <a:rPr lang="zh-CN" altLang="en-US" sz="2000" b="1" dirty="0">
                <a:solidFill>
                  <a:srgbClr val="663A77"/>
                </a:solidFill>
                <a:latin typeface="+mn-ea"/>
              </a:rPr>
              <a:t>在此添加标题</a:t>
            </a:r>
          </a:p>
        </p:txBody>
      </p:sp>
      <p:sp>
        <p:nvSpPr>
          <p:cNvPr id="38" name="文本框 75"/>
          <p:cNvSpPr txBox="1"/>
          <p:nvPr/>
        </p:nvSpPr>
        <p:spPr>
          <a:xfrm>
            <a:off x="8677896" y="4305418"/>
            <a:ext cx="1845435" cy="400110"/>
          </a:xfrm>
          <a:prstGeom prst="rect">
            <a:avLst/>
          </a:prstGeom>
          <a:noFill/>
        </p:spPr>
        <p:txBody>
          <a:bodyPr wrap="square" rtlCol="0">
            <a:spAutoFit/>
          </a:bodyPr>
          <a:lstStyle/>
          <a:p>
            <a:r>
              <a:rPr lang="zh-CN" altLang="en-US" sz="2000" b="1" dirty="0">
                <a:solidFill>
                  <a:srgbClr val="E87071"/>
                </a:solidFill>
                <a:latin typeface="+mn-ea"/>
              </a:rPr>
              <a:t>在此添加标题</a:t>
            </a:r>
          </a:p>
        </p:txBody>
      </p:sp>
      <p:sp>
        <p:nvSpPr>
          <p:cNvPr id="40" name="文本框 129"/>
          <p:cNvSpPr txBox="1"/>
          <p:nvPr/>
        </p:nvSpPr>
        <p:spPr>
          <a:xfrm>
            <a:off x="1622881" y="2608712"/>
            <a:ext cx="217600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41" name="文本框 129"/>
          <p:cNvSpPr txBox="1"/>
          <p:nvPr/>
        </p:nvSpPr>
        <p:spPr>
          <a:xfrm>
            <a:off x="1622880" y="4705529"/>
            <a:ext cx="217600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42" name="文本框 129"/>
          <p:cNvSpPr txBox="1"/>
          <p:nvPr/>
        </p:nvSpPr>
        <p:spPr>
          <a:xfrm>
            <a:off x="8677895" y="2582519"/>
            <a:ext cx="217600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43" name="文本框 129"/>
          <p:cNvSpPr txBox="1"/>
          <p:nvPr/>
        </p:nvSpPr>
        <p:spPr>
          <a:xfrm>
            <a:off x="8677895" y="4705529"/>
            <a:ext cx="217600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028264" y="1753509"/>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128"/>
          <p:cNvSpPr txBox="1"/>
          <p:nvPr/>
        </p:nvSpPr>
        <p:spPr>
          <a:xfrm>
            <a:off x="7284751" y="1491735"/>
            <a:ext cx="1725052" cy="338554"/>
          </a:xfrm>
          <a:prstGeom prst="rect">
            <a:avLst/>
          </a:prstGeom>
          <a:noFill/>
        </p:spPr>
        <p:txBody>
          <a:bodyPr wrap="square" rtlCol="0">
            <a:spAutoFit/>
          </a:bodyPr>
          <a:lstStyle/>
          <a:p>
            <a:r>
              <a:rPr lang="zh-CN" altLang="en-US" sz="1600" dirty="0">
                <a:solidFill>
                  <a:srgbClr val="EB9624"/>
                </a:solidFill>
                <a:latin typeface="+mn-ea"/>
              </a:rPr>
              <a:t>在此添加标题</a:t>
            </a:r>
          </a:p>
        </p:txBody>
      </p:sp>
      <p:sp>
        <p:nvSpPr>
          <p:cNvPr id="4" name="文本框 129"/>
          <p:cNvSpPr txBox="1"/>
          <p:nvPr/>
        </p:nvSpPr>
        <p:spPr>
          <a:xfrm>
            <a:off x="7290782" y="1762083"/>
            <a:ext cx="430431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5" name="文本框 131"/>
          <p:cNvSpPr txBox="1"/>
          <p:nvPr/>
        </p:nvSpPr>
        <p:spPr>
          <a:xfrm>
            <a:off x="7284751" y="2496916"/>
            <a:ext cx="1725052" cy="338554"/>
          </a:xfrm>
          <a:prstGeom prst="rect">
            <a:avLst/>
          </a:prstGeom>
          <a:noFill/>
        </p:spPr>
        <p:txBody>
          <a:bodyPr wrap="square" rtlCol="0">
            <a:spAutoFit/>
          </a:bodyPr>
          <a:lstStyle/>
          <a:p>
            <a:r>
              <a:rPr lang="zh-CN" altLang="en-US" sz="1600" dirty="0">
                <a:solidFill>
                  <a:srgbClr val="01ACBE"/>
                </a:solidFill>
                <a:latin typeface="+mn-ea"/>
              </a:rPr>
              <a:t>在此添加标题</a:t>
            </a:r>
          </a:p>
        </p:txBody>
      </p:sp>
      <p:sp>
        <p:nvSpPr>
          <p:cNvPr id="6" name="文本框 132"/>
          <p:cNvSpPr txBox="1"/>
          <p:nvPr/>
        </p:nvSpPr>
        <p:spPr>
          <a:xfrm>
            <a:off x="7290782" y="2767264"/>
            <a:ext cx="430431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7" name="文本框 134"/>
          <p:cNvSpPr txBox="1"/>
          <p:nvPr/>
        </p:nvSpPr>
        <p:spPr>
          <a:xfrm>
            <a:off x="7284751" y="3476318"/>
            <a:ext cx="1725052" cy="338554"/>
          </a:xfrm>
          <a:prstGeom prst="rect">
            <a:avLst/>
          </a:prstGeom>
          <a:noFill/>
        </p:spPr>
        <p:txBody>
          <a:bodyPr wrap="square" rtlCol="0">
            <a:spAutoFit/>
          </a:bodyPr>
          <a:lstStyle/>
          <a:p>
            <a:r>
              <a:rPr lang="zh-CN" altLang="en-US" sz="1600" dirty="0">
                <a:solidFill>
                  <a:srgbClr val="FF7171"/>
                </a:solidFill>
                <a:latin typeface="+mn-ea"/>
              </a:rPr>
              <a:t>在此添加标题</a:t>
            </a:r>
          </a:p>
        </p:txBody>
      </p:sp>
      <p:sp>
        <p:nvSpPr>
          <p:cNvPr id="8" name="文本框 135"/>
          <p:cNvSpPr txBox="1"/>
          <p:nvPr/>
        </p:nvSpPr>
        <p:spPr>
          <a:xfrm>
            <a:off x="7290782" y="3746666"/>
            <a:ext cx="430431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9" name="文本框 137"/>
          <p:cNvSpPr txBox="1"/>
          <p:nvPr/>
        </p:nvSpPr>
        <p:spPr>
          <a:xfrm>
            <a:off x="7284751" y="4481499"/>
            <a:ext cx="1725052" cy="338554"/>
          </a:xfrm>
          <a:prstGeom prst="rect">
            <a:avLst/>
          </a:prstGeom>
          <a:noFill/>
        </p:spPr>
        <p:txBody>
          <a:bodyPr wrap="square" rtlCol="0">
            <a:spAutoFit/>
          </a:bodyPr>
          <a:lstStyle/>
          <a:p>
            <a:r>
              <a:rPr lang="zh-CN" altLang="en-US" sz="1600" dirty="0">
                <a:solidFill>
                  <a:srgbClr val="00B050"/>
                </a:solidFill>
                <a:latin typeface="+mn-ea"/>
              </a:rPr>
              <a:t>在此添加标题</a:t>
            </a:r>
          </a:p>
        </p:txBody>
      </p:sp>
      <p:sp>
        <p:nvSpPr>
          <p:cNvPr id="10" name="文本框 138"/>
          <p:cNvSpPr txBox="1"/>
          <p:nvPr/>
        </p:nvSpPr>
        <p:spPr>
          <a:xfrm>
            <a:off x="7290782" y="4751847"/>
            <a:ext cx="430431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sp>
        <p:nvSpPr>
          <p:cNvPr id="11" name="文本框 140"/>
          <p:cNvSpPr txBox="1"/>
          <p:nvPr/>
        </p:nvSpPr>
        <p:spPr>
          <a:xfrm>
            <a:off x="7284751" y="5480271"/>
            <a:ext cx="1725052" cy="338554"/>
          </a:xfrm>
          <a:prstGeom prst="rect">
            <a:avLst/>
          </a:prstGeom>
          <a:noFill/>
        </p:spPr>
        <p:txBody>
          <a:bodyPr wrap="square" rtlCol="0">
            <a:spAutoFit/>
          </a:bodyPr>
          <a:lstStyle/>
          <a:p>
            <a:r>
              <a:rPr lang="zh-CN" altLang="en-US" sz="1600" dirty="0">
                <a:solidFill>
                  <a:srgbClr val="7030A0"/>
                </a:solidFill>
                <a:latin typeface="+mn-ea"/>
              </a:rPr>
              <a:t>在此添加标题</a:t>
            </a:r>
          </a:p>
        </p:txBody>
      </p:sp>
      <p:sp>
        <p:nvSpPr>
          <p:cNvPr id="12" name="文本框 141"/>
          <p:cNvSpPr txBox="1"/>
          <p:nvPr/>
        </p:nvSpPr>
        <p:spPr>
          <a:xfrm>
            <a:off x="7290782" y="5750619"/>
            <a:ext cx="430431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nvGrpSpPr>
          <p:cNvPr id="13" name="组合 12"/>
          <p:cNvGrpSpPr/>
          <p:nvPr/>
        </p:nvGrpSpPr>
        <p:grpSpPr>
          <a:xfrm>
            <a:off x="2730289" y="1484495"/>
            <a:ext cx="4072350" cy="726710"/>
            <a:chOff x="2730289" y="1484495"/>
            <a:chExt cx="4072350" cy="726710"/>
          </a:xfrm>
        </p:grpSpPr>
        <p:grpSp>
          <p:nvGrpSpPr>
            <p:cNvPr id="14" name="组合 13"/>
            <p:cNvGrpSpPr/>
            <p:nvPr/>
          </p:nvGrpSpPr>
          <p:grpSpPr>
            <a:xfrm>
              <a:off x="2730289" y="1792999"/>
              <a:ext cx="3111711" cy="109703"/>
              <a:chOff x="3904783" y="1674310"/>
              <a:chExt cx="3519256" cy="109703"/>
            </a:xfrm>
          </p:grpSpPr>
          <p:cxnSp>
            <p:nvCxnSpPr>
              <p:cNvPr id="20" name="直接连接符 19"/>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p:cNvGrpSpPr/>
            <p:nvPr/>
          </p:nvGrpSpPr>
          <p:grpSpPr>
            <a:xfrm>
              <a:off x="5982684" y="1484495"/>
              <a:ext cx="819955" cy="726710"/>
              <a:chOff x="5982684" y="1484495"/>
              <a:chExt cx="819955" cy="726710"/>
            </a:xfrm>
          </p:grpSpPr>
          <p:sp>
            <p:nvSpPr>
              <p:cNvPr id="16" name="Freeform 5"/>
              <p:cNvSpPr/>
              <p:nvPr/>
            </p:nvSpPr>
            <p:spPr bwMode="auto">
              <a:xfrm rot="10800000">
                <a:off x="5982684" y="1484495"/>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7" name="Group 8"/>
              <p:cNvGrpSpPr>
                <a:grpSpLocks noChangeAspect="1"/>
              </p:cNvGrpSpPr>
              <p:nvPr/>
            </p:nvGrpSpPr>
            <p:grpSpPr bwMode="auto">
              <a:xfrm>
                <a:off x="6222609" y="1672867"/>
                <a:ext cx="330982" cy="362665"/>
                <a:chOff x="3437" y="2282"/>
                <a:chExt cx="679" cy="744"/>
              </a:xfrm>
              <a:solidFill>
                <a:srgbClr val="FFB850"/>
              </a:solidFill>
            </p:grpSpPr>
            <p:sp>
              <p:nvSpPr>
                <p:cNvPr id="18"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22" name="组合 21"/>
          <p:cNvGrpSpPr/>
          <p:nvPr/>
        </p:nvGrpSpPr>
        <p:grpSpPr>
          <a:xfrm>
            <a:off x="3830804" y="2491947"/>
            <a:ext cx="2971836" cy="726710"/>
            <a:chOff x="3830803" y="2491947"/>
            <a:chExt cx="2971836" cy="726710"/>
          </a:xfrm>
        </p:grpSpPr>
        <p:grpSp>
          <p:nvGrpSpPr>
            <p:cNvPr id="23" name="组合 22"/>
            <p:cNvGrpSpPr/>
            <p:nvPr/>
          </p:nvGrpSpPr>
          <p:grpSpPr>
            <a:xfrm>
              <a:off x="3830803" y="2789949"/>
              <a:ext cx="2011197" cy="109703"/>
              <a:chOff x="5149433" y="1674310"/>
              <a:chExt cx="2274606" cy="109703"/>
            </a:xfrm>
          </p:grpSpPr>
          <p:cxnSp>
            <p:nvCxnSpPr>
              <p:cNvPr id="29" name="直接连接符 28"/>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组合 23"/>
            <p:cNvGrpSpPr/>
            <p:nvPr/>
          </p:nvGrpSpPr>
          <p:grpSpPr>
            <a:xfrm>
              <a:off x="5982684" y="2491947"/>
              <a:ext cx="819955" cy="726710"/>
              <a:chOff x="5982684" y="2491947"/>
              <a:chExt cx="819955" cy="726710"/>
            </a:xfrm>
          </p:grpSpPr>
          <p:sp>
            <p:nvSpPr>
              <p:cNvPr id="25" name="Freeform 5"/>
              <p:cNvSpPr/>
              <p:nvPr/>
            </p:nvSpPr>
            <p:spPr bwMode="auto">
              <a:xfrm rot="10800000">
                <a:off x="5982684" y="2491947"/>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26" name="Group 13"/>
              <p:cNvGrpSpPr>
                <a:grpSpLocks noChangeAspect="1"/>
              </p:cNvGrpSpPr>
              <p:nvPr/>
            </p:nvGrpSpPr>
            <p:grpSpPr bwMode="auto">
              <a:xfrm>
                <a:off x="6206627" y="2661185"/>
                <a:ext cx="362945" cy="367230"/>
                <a:chOff x="2426" y="2781"/>
                <a:chExt cx="593" cy="600"/>
              </a:xfrm>
              <a:solidFill>
                <a:srgbClr val="01ACBE"/>
              </a:solidFill>
            </p:grpSpPr>
            <p:sp>
              <p:nvSpPr>
                <p:cNvPr id="2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31" name="组合 30"/>
          <p:cNvGrpSpPr/>
          <p:nvPr/>
        </p:nvGrpSpPr>
        <p:grpSpPr>
          <a:xfrm>
            <a:off x="4234659" y="3470753"/>
            <a:ext cx="2567981" cy="726710"/>
            <a:chOff x="4234658" y="3470753"/>
            <a:chExt cx="2567981" cy="726710"/>
          </a:xfrm>
        </p:grpSpPr>
        <p:grpSp>
          <p:nvGrpSpPr>
            <p:cNvPr id="32" name="组合 31"/>
            <p:cNvGrpSpPr/>
            <p:nvPr/>
          </p:nvGrpSpPr>
          <p:grpSpPr>
            <a:xfrm>
              <a:off x="4234658" y="3786898"/>
              <a:ext cx="1607342" cy="109703"/>
              <a:chOff x="5606181" y="1674310"/>
              <a:chExt cx="1817858" cy="109703"/>
            </a:xfrm>
          </p:grpSpPr>
          <p:cxnSp>
            <p:nvCxnSpPr>
              <p:cNvPr id="41" name="直接连接符 40"/>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3" name="组合 32"/>
            <p:cNvGrpSpPr/>
            <p:nvPr/>
          </p:nvGrpSpPr>
          <p:grpSpPr>
            <a:xfrm>
              <a:off x="5982684" y="3470753"/>
              <a:ext cx="819955" cy="726710"/>
              <a:chOff x="5982684" y="3470753"/>
              <a:chExt cx="819955" cy="726710"/>
            </a:xfrm>
          </p:grpSpPr>
          <p:sp>
            <p:nvSpPr>
              <p:cNvPr id="34" name="Freeform 5"/>
              <p:cNvSpPr/>
              <p:nvPr/>
            </p:nvSpPr>
            <p:spPr bwMode="auto">
              <a:xfrm rot="10800000">
                <a:off x="5982684" y="3470753"/>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35" name="Group 18"/>
              <p:cNvGrpSpPr>
                <a:grpSpLocks noChangeAspect="1"/>
              </p:cNvGrpSpPr>
              <p:nvPr/>
            </p:nvGrpSpPr>
            <p:grpSpPr bwMode="auto">
              <a:xfrm>
                <a:off x="6199589" y="3659742"/>
                <a:ext cx="377023" cy="351316"/>
                <a:chOff x="3802" y="2858"/>
                <a:chExt cx="616" cy="574"/>
              </a:xfrm>
              <a:solidFill>
                <a:srgbClr val="E87071"/>
              </a:solidFill>
            </p:grpSpPr>
            <p:sp>
              <p:nvSpPr>
                <p:cNvPr id="3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43" name="组合 42"/>
          <p:cNvGrpSpPr/>
          <p:nvPr/>
        </p:nvGrpSpPr>
        <p:grpSpPr>
          <a:xfrm>
            <a:off x="3862892" y="4473741"/>
            <a:ext cx="2939747" cy="726710"/>
            <a:chOff x="3862892" y="4473741"/>
            <a:chExt cx="2939747" cy="726710"/>
          </a:xfrm>
        </p:grpSpPr>
        <p:grpSp>
          <p:nvGrpSpPr>
            <p:cNvPr id="44" name="组合 43"/>
            <p:cNvGrpSpPr/>
            <p:nvPr/>
          </p:nvGrpSpPr>
          <p:grpSpPr>
            <a:xfrm>
              <a:off x="3862892" y="4783848"/>
              <a:ext cx="1979108" cy="109703"/>
              <a:chOff x="5185725" y="1674310"/>
              <a:chExt cx="2238314" cy="109703"/>
            </a:xfrm>
          </p:grpSpPr>
          <p:cxnSp>
            <p:nvCxnSpPr>
              <p:cNvPr id="63" name="直接连接符 62"/>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5982684" y="4473741"/>
              <a:ext cx="819955" cy="726710"/>
              <a:chOff x="5982684" y="4473741"/>
              <a:chExt cx="819955" cy="726710"/>
            </a:xfrm>
          </p:grpSpPr>
          <p:sp>
            <p:nvSpPr>
              <p:cNvPr id="46" name="Freeform 5"/>
              <p:cNvSpPr/>
              <p:nvPr/>
            </p:nvSpPr>
            <p:spPr bwMode="auto">
              <a:xfrm rot="10800000">
                <a:off x="5982684" y="447374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47" name="Group 26"/>
              <p:cNvGrpSpPr>
                <a:grpSpLocks noChangeAspect="1"/>
              </p:cNvGrpSpPr>
              <p:nvPr/>
            </p:nvGrpSpPr>
            <p:grpSpPr bwMode="auto">
              <a:xfrm>
                <a:off x="6144154" y="4705062"/>
                <a:ext cx="487893" cy="241877"/>
                <a:chOff x="5676" y="2597"/>
                <a:chExt cx="1061" cy="526"/>
              </a:xfrm>
              <a:solidFill>
                <a:srgbClr val="00AF92"/>
              </a:solidFill>
            </p:grpSpPr>
            <p:sp>
              <p:nvSpPr>
                <p:cNvPr id="48"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65" name="组合 64"/>
          <p:cNvGrpSpPr/>
          <p:nvPr/>
        </p:nvGrpSpPr>
        <p:grpSpPr>
          <a:xfrm>
            <a:off x="2817878" y="5467200"/>
            <a:ext cx="3984762" cy="726710"/>
            <a:chOff x="2817877" y="5467200"/>
            <a:chExt cx="3984762" cy="726710"/>
          </a:xfrm>
        </p:grpSpPr>
        <p:grpSp>
          <p:nvGrpSpPr>
            <p:cNvPr id="66" name="组合 65"/>
            <p:cNvGrpSpPr/>
            <p:nvPr/>
          </p:nvGrpSpPr>
          <p:grpSpPr>
            <a:xfrm>
              <a:off x="2817877" y="5780798"/>
              <a:ext cx="3024123" cy="109703"/>
              <a:chOff x="4003843" y="1674310"/>
              <a:chExt cx="3420196" cy="109703"/>
            </a:xfrm>
          </p:grpSpPr>
          <p:cxnSp>
            <p:nvCxnSpPr>
              <p:cNvPr id="70" name="直接连接符 69"/>
              <p:cNvCxnSpPr>
                <a:stCxn id="74" idx="3"/>
              </p:cNvCxnSpPr>
              <p:nvPr/>
            </p:nvCxnSpPr>
            <p:spPr>
              <a:xfrm flipV="1">
                <a:off x="400384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7" name="组合 66"/>
            <p:cNvGrpSpPr/>
            <p:nvPr/>
          </p:nvGrpSpPr>
          <p:grpSpPr>
            <a:xfrm>
              <a:off x="5982684" y="5467200"/>
              <a:ext cx="819955" cy="726710"/>
              <a:chOff x="5982684" y="5467200"/>
              <a:chExt cx="819955" cy="726710"/>
            </a:xfrm>
          </p:grpSpPr>
          <p:sp>
            <p:nvSpPr>
              <p:cNvPr id="68" name="Freeform 5"/>
              <p:cNvSpPr/>
              <p:nvPr/>
            </p:nvSpPr>
            <p:spPr bwMode="auto">
              <a:xfrm rot="10800000">
                <a:off x="5982684" y="5467200"/>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9" name="Freeform 108"/>
              <p:cNvSpPr>
                <a:spLocks noEditPoints="1"/>
              </p:cNvSpPr>
              <p:nvPr/>
            </p:nvSpPr>
            <p:spPr bwMode="auto">
              <a:xfrm>
                <a:off x="6204112" y="5631950"/>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72" name="组合 71"/>
          <p:cNvGrpSpPr/>
          <p:nvPr/>
        </p:nvGrpSpPr>
        <p:grpSpPr>
          <a:xfrm>
            <a:off x="1953260" y="1414910"/>
            <a:ext cx="1143056" cy="1295559"/>
            <a:chOff x="1953260" y="1414909"/>
            <a:chExt cx="1143056" cy="1295559"/>
          </a:xfrm>
        </p:grpSpPr>
        <p:grpSp>
          <p:nvGrpSpPr>
            <p:cNvPr id="73" name="组合 72"/>
            <p:cNvGrpSpPr/>
            <p:nvPr/>
          </p:nvGrpSpPr>
          <p:grpSpPr>
            <a:xfrm>
              <a:off x="1982184" y="1414909"/>
              <a:ext cx="1114132" cy="1295559"/>
              <a:chOff x="3295850" y="2065379"/>
              <a:chExt cx="3592274" cy="4177307"/>
            </a:xfrm>
          </p:grpSpPr>
          <p:sp>
            <p:nvSpPr>
              <p:cNvPr id="75" name="圆角矩形 74"/>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7" name="圆角矩形 76"/>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4" name="文本框 88"/>
            <p:cNvSpPr txBox="1"/>
            <p:nvPr/>
          </p:nvSpPr>
          <p:spPr>
            <a:xfrm>
              <a:off x="1953260" y="1588201"/>
              <a:ext cx="876300" cy="523220"/>
            </a:xfrm>
            <a:prstGeom prst="rect">
              <a:avLst/>
            </a:prstGeom>
            <a:noFill/>
          </p:spPr>
          <p:txBody>
            <a:bodyPr wrap="square" rtlCol="0">
              <a:spAutoFit/>
            </a:bodyPr>
            <a:lstStyle/>
            <a:p>
              <a:pPr algn="ctr"/>
              <a:r>
                <a:rPr lang="en-US" altLang="zh-CN" sz="2800" dirty="0">
                  <a:solidFill>
                    <a:srgbClr val="FFB850"/>
                  </a:solidFill>
                  <a:latin typeface="Impact" panose="020B0806030902050204" pitchFamily="34" charset="0"/>
                </a:rPr>
                <a:t>01</a:t>
              </a:r>
              <a:endParaRPr lang="zh-CN" altLang="en-US" sz="2800" dirty="0">
                <a:solidFill>
                  <a:srgbClr val="FFB850"/>
                </a:solidFill>
                <a:latin typeface="Impact" panose="020B0806030902050204" pitchFamily="34" charset="0"/>
              </a:endParaRPr>
            </a:p>
          </p:txBody>
        </p:sp>
      </p:grpSp>
      <p:grpSp>
        <p:nvGrpSpPr>
          <p:cNvPr id="79" name="组合 78"/>
          <p:cNvGrpSpPr/>
          <p:nvPr/>
        </p:nvGrpSpPr>
        <p:grpSpPr>
          <a:xfrm>
            <a:off x="1925418" y="5398226"/>
            <a:ext cx="1143055" cy="1295559"/>
            <a:chOff x="1925418" y="5398225"/>
            <a:chExt cx="1143055" cy="1295559"/>
          </a:xfrm>
        </p:grpSpPr>
        <p:grpSp>
          <p:nvGrpSpPr>
            <p:cNvPr id="80" name="组合 79"/>
            <p:cNvGrpSpPr/>
            <p:nvPr/>
          </p:nvGrpSpPr>
          <p:grpSpPr>
            <a:xfrm>
              <a:off x="1954341" y="5398225"/>
              <a:ext cx="1114132" cy="1295559"/>
              <a:chOff x="3295850" y="2065379"/>
              <a:chExt cx="3592274" cy="4177307"/>
            </a:xfrm>
          </p:grpSpPr>
          <p:sp>
            <p:nvSpPr>
              <p:cNvPr id="82" name="圆角矩形 8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4" name="圆角矩形 8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1" name="文本框 89"/>
            <p:cNvSpPr txBox="1"/>
            <p:nvPr/>
          </p:nvSpPr>
          <p:spPr>
            <a:xfrm>
              <a:off x="1925418" y="5561329"/>
              <a:ext cx="876300" cy="523220"/>
            </a:xfrm>
            <a:prstGeom prst="rect">
              <a:avLst/>
            </a:prstGeom>
            <a:noFill/>
          </p:spPr>
          <p:txBody>
            <a:bodyPr wrap="square" rtlCol="0">
              <a:spAutoFit/>
            </a:bodyPr>
            <a:lstStyle/>
            <a:p>
              <a:pPr algn="ctr"/>
              <a:r>
                <a:rPr lang="en-US" altLang="zh-CN" sz="2800" dirty="0">
                  <a:solidFill>
                    <a:srgbClr val="663A77"/>
                  </a:solidFill>
                  <a:latin typeface="Impact" panose="020B0806030902050204" pitchFamily="34" charset="0"/>
                </a:rPr>
                <a:t>05</a:t>
              </a:r>
              <a:endParaRPr lang="zh-CN" altLang="en-US" sz="2800" dirty="0">
                <a:solidFill>
                  <a:srgbClr val="663A77"/>
                </a:solidFill>
                <a:latin typeface="Impact" panose="020B0806030902050204" pitchFamily="34" charset="0"/>
              </a:endParaRPr>
            </a:p>
          </p:txBody>
        </p:sp>
      </p:grpSp>
      <p:grpSp>
        <p:nvGrpSpPr>
          <p:cNvPr id="86" name="组合 85"/>
          <p:cNvGrpSpPr/>
          <p:nvPr/>
        </p:nvGrpSpPr>
        <p:grpSpPr>
          <a:xfrm>
            <a:off x="3122625" y="4408755"/>
            <a:ext cx="1146492" cy="1295559"/>
            <a:chOff x="3122624" y="4408754"/>
            <a:chExt cx="1146492" cy="1295559"/>
          </a:xfrm>
        </p:grpSpPr>
        <p:grpSp>
          <p:nvGrpSpPr>
            <p:cNvPr id="87" name="组合 86"/>
            <p:cNvGrpSpPr/>
            <p:nvPr/>
          </p:nvGrpSpPr>
          <p:grpSpPr>
            <a:xfrm>
              <a:off x="3154984" y="4408754"/>
              <a:ext cx="1114132" cy="1295559"/>
              <a:chOff x="3295850" y="2065379"/>
              <a:chExt cx="3592274" cy="4177307"/>
            </a:xfrm>
          </p:grpSpPr>
          <p:sp>
            <p:nvSpPr>
              <p:cNvPr id="89" name="圆角矩形 8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1" name="圆角矩形 9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8" name="文本框 90"/>
            <p:cNvSpPr txBox="1"/>
            <p:nvPr/>
          </p:nvSpPr>
          <p:spPr>
            <a:xfrm>
              <a:off x="3122624" y="4575486"/>
              <a:ext cx="876300" cy="523220"/>
            </a:xfrm>
            <a:prstGeom prst="rect">
              <a:avLst/>
            </a:prstGeom>
            <a:noFill/>
          </p:spPr>
          <p:txBody>
            <a:bodyPr wrap="square" rtlCol="0">
              <a:spAutoFit/>
            </a:bodyPr>
            <a:lstStyle/>
            <a:p>
              <a:pPr algn="ctr"/>
              <a:r>
                <a:rPr lang="en-US" altLang="zh-CN" sz="2800" dirty="0">
                  <a:solidFill>
                    <a:srgbClr val="00AF92"/>
                  </a:solidFill>
                  <a:latin typeface="Impact" panose="020B0806030902050204" pitchFamily="34" charset="0"/>
                </a:rPr>
                <a:t>04</a:t>
              </a:r>
              <a:endParaRPr lang="zh-CN" altLang="en-US" sz="2800" dirty="0">
                <a:solidFill>
                  <a:srgbClr val="00AF92"/>
                </a:solidFill>
                <a:latin typeface="Impact" panose="020B0806030902050204" pitchFamily="34" charset="0"/>
              </a:endParaRPr>
            </a:p>
          </p:txBody>
        </p:sp>
      </p:grpSp>
      <p:grpSp>
        <p:nvGrpSpPr>
          <p:cNvPr id="93" name="组合 92"/>
          <p:cNvGrpSpPr/>
          <p:nvPr/>
        </p:nvGrpSpPr>
        <p:grpSpPr>
          <a:xfrm>
            <a:off x="3122625" y="2405663"/>
            <a:ext cx="1127943" cy="1295559"/>
            <a:chOff x="3122624" y="2405662"/>
            <a:chExt cx="1127943" cy="1295559"/>
          </a:xfrm>
        </p:grpSpPr>
        <p:grpSp>
          <p:nvGrpSpPr>
            <p:cNvPr id="94" name="组合 93"/>
            <p:cNvGrpSpPr/>
            <p:nvPr/>
          </p:nvGrpSpPr>
          <p:grpSpPr>
            <a:xfrm>
              <a:off x="3136435" y="2405662"/>
              <a:ext cx="1114132" cy="1295559"/>
              <a:chOff x="3295850" y="2065379"/>
              <a:chExt cx="3592274" cy="4177307"/>
            </a:xfrm>
          </p:grpSpPr>
          <p:sp>
            <p:nvSpPr>
              <p:cNvPr id="96" name="圆角矩形 9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8" name="圆角矩形 9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95" name="文本框 91"/>
            <p:cNvSpPr txBox="1"/>
            <p:nvPr/>
          </p:nvSpPr>
          <p:spPr>
            <a:xfrm>
              <a:off x="3122624" y="2571385"/>
              <a:ext cx="876300" cy="523220"/>
            </a:xfrm>
            <a:prstGeom prst="rect">
              <a:avLst/>
            </a:prstGeom>
            <a:noFill/>
          </p:spPr>
          <p:txBody>
            <a:bodyPr wrap="square" rtlCol="0">
              <a:spAutoFit/>
            </a:bodyPr>
            <a:lstStyle/>
            <a:p>
              <a:pPr algn="ctr"/>
              <a:r>
                <a:rPr lang="en-US" altLang="zh-CN" sz="2800" dirty="0">
                  <a:solidFill>
                    <a:srgbClr val="01ACBE"/>
                  </a:solidFill>
                  <a:latin typeface="Impact" panose="020B0806030902050204" pitchFamily="34" charset="0"/>
                </a:rPr>
                <a:t>02</a:t>
              </a:r>
              <a:endParaRPr lang="zh-CN" altLang="en-US" sz="2800" dirty="0">
                <a:solidFill>
                  <a:srgbClr val="01ACBE"/>
                </a:solidFill>
                <a:latin typeface="Impact" panose="020B0806030902050204" pitchFamily="34" charset="0"/>
              </a:endParaRPr>
            </a:p>
          </p:txBody>
        </p:sp>
      </p:grpSp>
      <p:grpSp>
        <p:nvGrpSpPr>
          <p:cNvPr id="100" name="组合 99"/>
          <p:cNvGrpSpPr/>
          <p:nvPr/>
        </p:nvGrpSpPr>
        <p:grpSpPr>
          <a:xfrm>
            <a:off x="3577920" y="3393415"/>
            <a:ext cx="1137467" cy="1295559"/>
            <a:chOff x="3577919" y="3393414"/>
            <a:chExt cx="1137467" cy="1295559"/>
          </a:xfrm>
        </p:grpSpPr>
        <p:grpSp>
          <p:nvGrpSpPr>
            <p:cNvPr id="101" name="组合 100"/>
            <p:cNvGrpSpPr/>
            <p:nvPr/>
          </p:nvGrpSpPr>
          <p:grpSpPr>
            <a:xfrm>
              <a:off x="3601254" y="3393414"/>
              <a:ext cx="1114132" cy="1295559"/>
              <a:chOff x="3295850" y="2065379"/>
              <a:chExt cx="3592274" cy="4177307"/>
            </a:xfrm>
          </p:grpSpPr>
          <p:sp>
            <p:nvSpPr>
              <p:cNvPr id="103" name="圆角矩形 102"/>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5" name="圆角矩形 104"/>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02" name="文本框 92"/>
            <p:cNvSpPr txBox="1"/>
            <p:nvPr/>
          </p:nvSpPr>
          <p:spPr>
            <a:xfrm>
              <a:off x="3577919" y="3560637"/>
              <a:ext cx="876300" cy="523220"/>
            </a:xfrm>
            <a:prstGeom prst="rect">
              <a:avLst/>
            </a:prstGeom>
            <a:noFill/>
          </p:spPr>
          <p:txBody>
            <a:bodyPr wrap="square" rtlCol="0">
              <a:spAutoFit/>
            </a:bodyPr>
            <a:lstStyle/>
            <a:p>
              <a:pPr algn="ctr"/>
              <a:r>
                <a:rPr lang="en-US" altLang="zh-CN" sz="2800" dirty="0">
                  <a:solidFill>
                    <a:srgbClr val="E87071"/>
                  </a:solidFill>
                  <a:latin typeface="Impact" panose="020B0806030902050204" pitchFamily="34" charset="0"/>
                </a:rPr>
                <a:t>03</a:t>
              </a:r>
              <a:endParaRPr lang="zh-CN" altLang="en-US" sz="2800" dirty="0">
                <a:solidFill>
                  <a:srgbClr val="E87071"/>
                </a:solidFill>
                <a:latin typeface="Impact" panose="020B0806030902050204" pitchFamily="34" charset="0"/>
              </a:endParaRPr>
            </a:p>
          </p:txBody>
        </p:sp>
      </p:grpSp>
      <p:grpSp>
        <p:nvGrpSpPr>
          <p:cNvPr id="107" name="组合 106"/>
          <p:cNvGrpSpPr/>
          <p:nvPr/>
        </p:nvGrpSpPr>
        <p:grpSpPr>
          <a:xfrm>
            <a:off x="767897" y="2876021"/>
            <a:ext cx="2142438" cy="1898802"/>
            <a:chOff x="1082221" y="2876021"/>
            <a:chExt cx="2142438" cy="1898802"/>
          </a:xfrm>
        </p:grpSpPr>
        <p:sp>
          <p:nvSpPr>
            <p:cNvPr id="108"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9" name="Freeform 48"/>
            <p:cNvSpPr>
              <a:spLocks noEditPoints="1"/>
            </p:cNvSpPr>
            <p:nvPr/>
          </p:nvSpPr>
          <p:spPr bwMode="auto">
            <a:xfrm>
              <a:off x="1852542" y="313648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文本框 116"/>
            <p:cNvSpPr txBox="1"/>
            <p:nvPr/>
          </p:nvSpPr>
          <p:spPr>
            <a:xfrm>
              <a:off x="1278815" y="3760217"/>
              <a:ext cx="1795688" cy="461665"/>
            </a:xfrm>
            <a:prstGeom prst="rect">
              <a:avLst/>
            </a:prstGeom>
            <a:noFill/>
          </p:spPr>
          <p:txBody>
            <a:bodyPr wrap="square" rtlCol="0">
              <a:spAutoFit/>
            </a:bodyPr>
            <a:lstStyle/>
            <a:p>
              <a:pPr algn="ctr"/>
              <a:r>
                <a:rPr lang="zh-CN" altLang="en-US" sz="2400" dirty="0">
                  <a:solidFill>
                    <a:prstClr val="black">
                      <a:lumMod val="50000"/>
                      <a:lumOff val="50000"/>
                    </a:prstClr>
                  </a:solidFill>
                  <a:effectLst>
                    <a:innerShdw blurRad="38100" dist="50800" dir="13500000">
                      <a:prstClr val="black">
                        <a:alpha val="60000"/>
                      </a:prstClr>
                    </a:innerShdw>
                  </a:effectLst>
                  <a:latin typeface="微软雅黑" panose="020B0503020204020204" charset="-122"/>
                  <a:ea typeface="微软雅黑" panose="020B050302020402020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14:bounceEnd="40000">
                                          <p:cBhvr additive="base">
                                            <p:cTn id="7" dur="1000" fill="hold"/>
                                            <p:tgtEl>
                                              <p:spTgt spid="107"/>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1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72"/>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93"/>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000"/>
                                            <p:tgtEl>
                                              <p:spTgt spid="100"/>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100"/>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86"/>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1000"/>
                                            <p:tgtEl>
                                              <p:spTgt spid="79"/>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79"/>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ppt_x-#ppt_w/2"/>
                                              </p:val>
                                            </p:tav>
                                            <p:tav tm="100000">
                                              <p:val>
                                                <p:strVal val="#ppt_x"/>
                                              </p:val>
                                            </p:tav>
                                          </p:tavLst>
                                        </p:anim>
                                        <p:anim calcmode="lin" valueType="num">
                                          <p:cBhvr>
                                            <p:cTn id="44" dur="500" fill="hold"/>
                                            <p:tgtEl>
                                              <p:spTgt spid="13"/>
                                            </p:tgtEl>
                                            <p:attrNameLst>
                                              <p:attrName>ppt_y</p:attrName>
                                            </p:attrNameLst>
                                          </p:cBhvr>
                                          <p:tavLst>
                                            <p:tav tm="0">
                                              <p:val>
                                                <p:strVal val="#ppt_y"/>
                                              </p:val>
                                            </p:tav>
                                            <p:tav tm="100000">
                                              <p:val>
                                                <p:strVal val="#ppt_y"/>
                                              </p:val>
                                            </p:tav>
                                          </p:tavLst>
                                        </p:anim>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ppt_x</p:attrName>
                                            </p:attrNameLst>
                                          </p:cBhvr>
                                          <p:tavLst>
                                            <p:tav tm="0">
                                              <p:val>
                                                <p:strVal val="#ppt_x-#ppt_w/2"/>
                                              </p:val>
                                            </p:tav>
                                            <p:tav tm="100000">
                                              <p:val>
                                                <p:strVal val="#ppt_x"/>
                                              </p:val>
                                            </p:tav>
                                          </p:tavLst>
                                        </p:anim>
                                        <p:anim calcmode="lin" valueType="num">
                                          <p:cBhvr>
                                            <p:cTn id="51" dur="500" fill="hold"/>
                                            <p:tgtEl>
                                              <p:spTgt spid="22"/>
                                            </p:tgtEl>
                                            <p:attrNameLst>
                                              <p:attrName>ppt_y</p:attrName>
                                            </p:attrNameLst>
                                          </p:cBhvr>
                                          <p:tavLst>
                                            <p:tav tm="0">
                                              <p:val>
                                                <p:strVal val="#ppt_y"/>
                                              </p:val>
                                            </p:tav>
                                            <p:tav tm="100000">
                                              <p:val>
                                                <p:strVal val="#ppt_y"/>
                                              </p:val>
                                            </p:tav>
                                          </p:tavLst>
                                        </p:anim>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ppt_x</p:attrName>
                                            </p:attrNameLst>
                                          </p:cBhvr>
                                          <p:tavLst>
                                            <p:tav tm="0">
                                              <p:val>
                                                <p:strVal val="#ppt_x-#ppt_w/2"/>
                                              </p:val>
                                            </p:tav>
                                            <p:tav tm="100000">
                                              <p:val>
                                                <p:strVal val="#ppt_x"/>
                                              </p:val>
                                            </p:tav>
                                          </p:tavLst>
                                        </p:anim>
                                        <p:anim calcmode="lin" valueType="num">
                                          <p:cBhvr>
                                            <p:cTn id="58" dur="500" fill="hold"/>
                                            <p:tgtEl>
                                              <p:spTgt spid="31"/>
                                            </p:tgtEl>
                                            <p:attrNameLst>
                                              <p:attrName>ppt_y</p:attrName>
                                            </p:attrNameLst>
                                          </p:cBhvr>
                                          <p:tavLst>
                                            <p:tav tm="0">
                                              <p:val>
                                                <p:strVal val="#ppt_y"/>
                                              </p:val>
                                            </p:tav>
                                            <p:tav tm="100000">
                                              <p:val>
                                                <p:strVal val="#ppt_y"/>
                                              </p:val>
                                            </p:tav>
                                          </p:tavLst>
                                        </p:anim>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ppt_x</p:attrName>
                                            </p:attrNameLst>
                                          </p:cBhvr>
                                          <p:tavLst>
                                            <p:tav tm="0">
                                              <p:val>
                                                <p:strVal val="#ppt_x-#ppt_w/2"/>
                                              </p:val>
                                            </p:tav>
                                            <p:tav tm="100000">
                                              <p:val>
                                                <p:strVal val="#ppt_x"/>
                                              </p:val>
                                            </p:tav>
                                          </p:tavLst>
                                        </p:anim>
                                        <p:anim calcmode="lin" valueType="num">
                                          <p:cBhvr>
                                            <p:cTn id="65" dur="500" fill="hold"/>
                                            <p:tgtEl>
                                              <p:spTgt spid="43"/>
                                            </p:tgtEl>
                                            <p:attrNameLst>
                                              <p:attrName>ppt_y</p:attrName>
                                            </p:attrNameLst>
                                          </p:cBhvr>
                                          <p:tavLst>
                                            <p:tav tm="0">
                                              <p:val>
                                                <p:strVal val="#ppt_y"/>
                                              </p:val>
                                            </p:tav>
                                            <p:tav tm="100000">
                                              <p:val>
                                                <p:strVal val="#ppt_y"/>
                                              </p:val>
                                            </p:tav>
                                          </p:tavLst>
                                        </p:anim>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ppt_x</p:attrName>
                                            </p:attrNameLst>
                                          </p:cBhvr>
                                          <p:tavLst>
                                            <p:tav tm="0">
                                              <p:val>
                                                <p:strVal val="#ppt_x-#ppt_w/2"/>
                                              </p:val>
                                            </p:tav>
                                            <p:tav tm="100000">
                                              <p:val>
                                                <p:strVal val="#ppt_x"/>
                                              </p:val>
                                            </p:tav>
                                          </p:tavLst>
                                        </p:anim>
                                        <p:anim calcmode="lin" valueType="num">
                                          <p:cBhvr>
                                            <p:cTn id="72" dur="500" fill="hold"/>
                                            <p:tgtEl>
                                              <p:spTgt spid="65"/>
                                            </p:tgtEl>
                                            <p:attrNameLst>
                                              <p:attrName>ppt_y</p:attrName>
                                            </p:attrNameLst>
                                          </p:cBhvr>
                                          <p:tavLst>
                                            <p:tav tm="0">
                                              <p:val>
                                                <p:strVal val="#ppt_y"/>
                                              </p:val>
                                            </p:tav>
                                            <p:tav tm="100000">
                                              <p:val>
                                                <p:strVal val="#ppt_y"/>
                                              </p:val>
                                            </p:tav>
                                          </p:tavLst>
                                        </p:anim>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left)">
                                          <p:cBhvr>
                                            <p:cTn id="78" dur="500"/>
                                            <p:tgtEl>
                                              <p:spTgt spid="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left)">
                                          <p:cBhvr>
                                            <p:cTn id="81" dur="500"/>
                                            <p:tgtEl>
                                              <p:spTgt spid="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left)">
                                          <p:cBhvr>
                                            <p:cTn id="90" dur="500"/>
                                            <p:tgtEl>
                                              <p:spTgt spid="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left)">
                                          <p:cBhvr>
                                            <p:cTn id="99" dur="500"/>
                                            <p:tgtEl>
                                              <p:spTgt spid="1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1000" fill="hold"/>
                                            <p:tgtEl>
                                              <p:spTgt spid="107"/>
                                            </p:tgtEl>
                                            <p:attrNameLst>
                                              <p:attrName>ppt_x</p:attrName>
                                            </p:attrNameLst>
                                          </p:cBhvr>
                                          <p:tavLst>
                                            <p:tav tm="0">
                                              <p:val>
                                                <p:strVal val="0-#ppt_w/2"/>
                                              </p:val>
                                            </p:tav>
                                            <p:tav tm="100000">
                                              <p:val>
                                                <p:strVal val="#ppt_x"/>
                                              </p:val>
                                            </p:tav>
                                          </p:tavLst>
                                        </p:anim>
                                        <p:anim calcmode="lin" valueType="num">
                                          <p:cBhvr additive="base">
                                            <p:cTn id="8" dur="1000" fill="hold"/>
                                            <p:tgtEl>
                                              <p:spTgt spid="1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72"/>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93"/>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000"/>
                                            <p:tgtEl>
                                              <p:spTgt spid="100"/>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100"/>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86"/>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1000"/>
                                            <p:tgtEl>
                                              <p:spTgt spid="79"/>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79"/>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ppt_x-#ppt_w/2"/>
                                              </p:val>
                                            </p:tav>
                                            <p:tav tm="100000">
                                              <p:val>
                                                <p:strVal val="#ppt_x"/>
                                              </p:val>
                                            </p:tav>
                                          </p:tavLst>
                                        </p:anim>
                                        <p:anim calcmode="lin" valueType="num">
                                          <p:cBhvr>
                                            <p:cTn id="44" dur="500" fill="hold"/>
                                            <p:tgtEl>
                                              <p:spTgt spid="13"/>
                                            </p:tgtEl>
                                            <p:attrNameLst>
                                              <p:attrName>ppt_y</p:attrName>
                                            </p:attrNameLst>
                                          </p:cBhvr>
                                          <p:tavLst>
                                            <p:tav tm="0">
                                              <p:val>
                                                <p:strVal val="#ppt_y"/>
                                              </p:val>
                                            </p:tav>
                                            <p:tav tm="100000">
                                              <p:val>
                                                <p:strVal val="#ppt_y"/>
                                              </p:val>
                                            </p:tav>
                                          </p:tavLst>
                                        </p:anim>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ppt_x</p:attrName>
                                            </p:attrNameLst>
                                          </p:cBhvr>
                                          <p:tavLst>
                                            <p:tav tm="0">
                                              <p:val>
                                                <p:strVal val="#ppt_x-#ppt_w/2"/>
                                              </p:val>
                                            </p:tav>
                                            <p:tav tm="100000">
                                              <p:val>
                                                <p:strVal val="#ppt_x"/>
                                              </p:val>
                                            </p:tav>
                                          </p:tavLst>
                                        </p:anim>
                                        <p:anim calcmode="lin" valueType="num">
                                          <p:cBhvr>
                                            <p:cTn id="51" dur="500" fill="hold"/>
                                            <p:tgtEl>
                                              <p:spTgt spid="22"/>
                                            </p:tgtEl>
                                            <p:attrNameLst>
                                              <p:attrName>ppt_y</p:attrName>
                                            </p:attrNameLst>
                                          </p:cBhvr>
                                          <p:tavLst>
                                            <p:tav tm="0">
                                              <p:val>
                                                <p:strVal val="#ppt_y"/>
                                              </p:val>
                                            </p:tav>
                                            <p:tav tm="100000">
                                              <p:val>
                                                <p:strVal val="#ppt_y"/>
                                              </p:val>
                                            </p:tav>
                                          </p:tavLst>
                                        </p:anim>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ppt_x</p:attrName>
                                            </p:attrNameLst>
                                          </p:cBhvr>
                                          <p:tavLst>
                                            <p:tav tm="0">
                                              <p:val>
                                                <p:strVal val="#ppt_x-#ppt_w/2"/>
                                              </p:val>
                                            </p:tav>
                                            <p:tav tm="100000">
                                              <p:val>
                                                <p:strVal val="#ppt_x"/>
                                              </p:val>
                                            </p:tav>
                                          </p:tavLst>
                                        </p:anim>
                                        <p:anim calcmode="lin" valueType="num">
                                          <p:cBhvr>
                                            <p:cTn id="58" dur="500" fill="hold"/>
                                            <p:tgtEl>
                                              <p:spTgt spid="31"/>
                                            </p:tgtEl>
                                            <p:attrNameLst>
                                              <p:attrName>ppt_y</p:attrName>
                                            </p:attrNameLst>
                                          </p:cBhvr>
                                          <p:tavLst>
                                            <p:tav tm="0">
                                              <p:val>
                                                <p:strVal val="#ppt_y"/>
                                              </p:val>
                                            </p:tav>
                                            <p:tav tm="100000">
                                              <p:val>
                                                <p:strVal val="#ppt_y"/>
                                              </p:val>
                                            </p:tav>
                                          </p:tavLst>
                                        </p:anim>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ppt_x</p:attrName>
                                            </p:attrNameLst>
                                          </p:cBhvr>
                                          <p:tavLst>
                                            <p:tav tm="0">
                                              <p:val>
                                                <p:strVal val="#ppt_x-#ppt_w/2"/>
                                              </p:val>
                                            </p:tav>
                                            <p:tav tm="100000">
                                              <p:val>
                                                <p:strVal val="#ppt_x"/>
                                              </p:val>
                                            </p:tav>
                                          </p:tavLst>
                                        </p:anim>
                                        <p:anim calcmode="lin" valueType="num">
                                          <p:cBhvr>
                                            <p:cTn id="65" dur="500" fill="hold"/>
                                            <p:tgtEl>
                                              <p:spTgt spid="43"/>
                                            </p:tgtEl>
                                            <p:attrNameLst>
                                              <p:attrName>ppt_y</p:attrName>
                                            </p:attrNameLst>
                                          </p:cBhvr>
                                          <p:tavLst>
                                            <p:tav tm="0">
                                              <p:val>
                                                <p:strVal val="#ppt_y"/>
                                              </p:val>
                                            </p:tav>
                                            <p:tav tm="100000">
                                              <p:val>
                                                <p:strVal val="#ppt_y"/>
                                              </p:val>
                                            </p:tav>
                                          </p:tavLst>
                                        </p:anim>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ppt_x</p:attrName>
                                            </p:attrNameLst>
                                          </p:cBhvr>
                                          <p:tavLst>
                                            <p:tav tm="0">
                                              <p:val>
                                                <p:strVal val="#ppt_x-#ppt_w/2"/>
                                              </p:val>
                                            </p:tav>
                                            <p:tav tm="100000">
                                              <p:val>
                                                <p:strVal val="#ppt_x"/>
                                              </p:val>
                                            </p:tav>
                                          </p:tavLst>
                                        </p:anim>
                                        <p:anim calcmode="lin" valueType="num">
                                          <p:cBhvr>
                                            <p:cTn id="72" dur="500" fill="hold"/>
                                            <p:tgtEl>
                                              <p:spTgt spid="65"/>
                                            </p:tgtEl>
                                            <p:attrNameLst>
                                              <p:attrName>ppt_y</p:attrName>
                                            </p:attrNameLst>
                                          </p:cBhvr>
                                          <p:tavLst>
                                            <p:tav tm="0">
                                              <p:val>
                                                <p:strVal val="#ppt_y"/>
                                              </p:val>
                                            </p:tav>
                                            <p:tav tm="100000">
                                              <p:val>
                                                <p:strVal val="#ppt_y"/>
                                              </p:val>
                                            </p:tav>
                                          </p:tavLst>
                                        </p:anim>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left)">
                                          <p:cBhvr>
                                            <p:cTn id="78" dur="500"/>
                                            <p:tgtEl>
                                              <p:spTgt spid="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left)">
                                          <p:cBhvr>
                                            <p:cTn id="81" dur="500"/>
                                            <p:tgtEl>
                                              <p:spTgt spid="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left)">
                                          <p:cBhvr>
                                            <p:cTn id="90" dur="500"/>
                                            <p:tgtEl>
                                              <p:spTgt spid="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left)">
                                          <p:cBhvr>
                                            <p:cTn id="99" dur="500"/>
                                            <p:tgtEl>
                                              <p:spTgt spid="1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712326" y="1629595"/>
            <a:ext cx="1252035" cy="4197351"/>
            <a:chOff x="712326" y="1629594"/>
            <a:chExt cx="1252035" cy="4197351"/>
          </a:xfrm>
        </p:grpSpPr>
        <p:sp>
          <p:nvSpPr>
            <p:cNvPr id="5" name="圆角矩形 4"/>
            <p:cNvSpPr/>
            <p:nvPr/>
          </p:nvSpPr>
          <p:spPr>
            <a:xfrm>
              <a:off x="712326" y="1629594"/>
              <a:ext cx="1252035" cy="4197351"/>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a:off x="828255" y="2650484"/>
              <a:ext cx="1020177" cy="2254915"/>
            </a:xfrm>
            <a:prstGeom prst="roundRect">
              <a:avLst>
                <a:gd name="adj" fmla="val 8586"/>
              </a:avLst>
            </a:prstGeom>
            <a:solidFill>
              <a:srgbClr val="FFB850"/>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4" name="组合 53"/>
          <p:cNvGrpSpPr/>
          <p:nvPr/>
        </p:nvGrpSpPr>
        <p:grpSpPr>
          <a:xfrm>
            <a:off x="2138164" y="1629595"/>
            <a:ext cx="1252035" cy="4197351"/>
            <a:chOff x="2138163" y="1629594"/>
            <a:chExt cx="1252035" cy="4197351"/>
          </a:xfrm>
        </p:grpSpPr>
        <p:sp>
          <p:nvSpPr>
            <p:cNvPr id="2" name="圆角矩形 1"/>
            <p:cNvSpPr/>
            <p:nvPr/>
          </p:nvSpPr>
          <p:spPr>
            <a:xfrm>
              <a:off x="2138163" y="1629594"/>
              <a:ext cx="1252035" cy="4197351"/>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a:off x="2254092" y="2650484"/>
              <a:ext cx="1020177" cy="2254915"/>
            </a:xfrm>
            <a:prstGeom prst="roundRect">
              <a:avLst>
                <a:gd name="adj" fmla="val 8586"/>
              </a:avLst>
            </a:prstGeom>
            <a:solidFill>
              <a:srgbClr val="01ACBE"/>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5" name="组合 54"/>
          <p:cNvGrpSpPr/>
          <p:nvPr/>
        </p:nvGrpSpPr>
        <p:grpSpPr>
          <a:xfrm>
            <a:off x="3543555" y="1629595"/>
            <a:ext cx="1252035" cy="4197351"/>
            <a:chOff x="3543554" y="1629594"/>
            <a:chExt cx="1252035" cy="4197351"/>
          </a:xfrm>
        </p:grpSpPr>
        <p:sp>
          <p:nvSpPr>
            <p:cNvPr id="3" name="圆角矩形 2"/>
            <p:cNvSpPr/>
            <p:nvPr/>
          </p:nvSpPr>
          <p:spPr>
            <a:xfrm>
              <a:off x="3543554" y="1629594"/>
              <a:ext cx="1252035" cy="4197351"/>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a:off x="3666353" y="2650484"/>
              <a:ext cx="1020177" cy="2254915"/>
            </a:xfrm>
            <a:prstGeom prst="roundRect">
              <a:avLst>
                <a:gd name="adj" fmla="val 8586"/>
              </a:avLst>
            </a:prstGeom>
            <a:solidFill>
              <a:srgbClr val="E8707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7" name="组合 56"/>
          <p:cNvGrpSpPr/>
          <p:nvPr/>
        </p:nvGrpSpPr>
        <p:grpSpPr>
          <a:xfrm>
            <a:off x="4946475" y="1629595"/>
            <a:ext cx="1252035" cy="4197351"/>
            <a:chOff x="4946475" y="1629594"/>
            <a:chExt cx="1252035" cy="4197351"/>
          </a:xfrm>
        </p:grpSpPr>
        <p:sp>
          <p:nvSpPr>
            <p:cNvPr id="4" name="圆角矩形 3"/>
            <p:cNvSpPr/>
            <p:nvPr/>
          </p:nvSpPr>
          <p:spPr>
            <a:xfrm>
              <a:off x="4946475" y="1629594"/>
              <a:ext cx="1252035" cy="4197351"/>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圆角矩形 16"/>
            <p:cNvSpPr/>
            <p:nvPr/>
          </p:nvSpPr>
          <p:spPr>
            <a:xfrm>
              <a:off x="5072709" y="2650484"/>
              <a:ext cx="1020177" cy="2254915"/>
            </a:xfrm>
            <a:prstGeom prst="roundRect">
              <a:avLst>
                <a:gd name="adj" fmla="val 8586"/>
              </a:avLst>
            </a:prstGeom>
            <a:solidFill>
              <a:srgbClr val="663A77"/>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Group 8"/>
          <p:cNvGrpSpPr>
            <a:grpSpLocks noChangeAspect="1"/>
          </p:cNvGrpSpPr>
          <p:nvPr/>
        </p:nvGrpSpPr>
        <p:grpSpPr bwMode="auto">
          <a:xfrm>
            <a:off x="1141556" y="5170796"/>
            <a:ext cx="393578" cy="431255"/>
            <a:chOff x="3437" y="2282"/>
            <a:chExt cx="679" cy="744"/>
          </a:xfrm>
          <a:solidFill>
            <a:srgbClr val="FFB850"/>
          </a:solidFill>
        </p:grpSpPr>
        <p:sp>
          <p:nvSpPr>
            <p:cNvPr id="1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 name="Group 13"/>
          <p:cNvGrpSpPr>
            <a:grpSpLocks noChangeAspect="1"/>
          </p:cNvGrpSpPr>
          <p:nvPr/>
        </p:nvGrpSpPr>
        <p:grpSpPr bwMode="auto">
          <a:xfrm>
            <a:off x="2548387" y="5188515"/>
            <a:ext cx="431588" cy="436681"/>
            <a:chOff x="2426" y="2781"/>
            <a:chExt cx="593" cy="600"/>
          </a:xfrm>
          <a:solidFill>
            <a:srgbClr val="01ACBE"/>
          </a:solidFill>
        </p:grpSpPr>
        <p:sp>
          <p:nvSpPr>
            <p:cNvPr id="2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Group 18"/>
          <p:cNvGrpSpPr>
            <a:grpSpLocks noChangeAspect="1"/>
          </p:cNvGrpSpPr>
          <p:nvPr/>
        </p:nvGrpSpPr>
        <p:grpSpPr bwMode="auto">
          <a:xfrm>
            <a:off x="3945407" y="5201781"/>
            <a:ext cx="448328" cy="417757"/>
            <a:chOff x="3802" y="2858"/>
            <a:chExt cx="616" cy="574"/>
          </a:xfrm>
          <a:solidFill>
            <a:srgbClr val="E87071"/>
          </a:solidFill>
        </p:grpSpPr>
        <p:sp>
          <p:nvSpPr>
            <p:cNvPr id="2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0" name="Group 26"/>
          <p:cNvGrpSpPr>
            <a:grpSpLocks noChangeAspect="1"/>
          </p:cNvGrpSpPr>
          <p:nvPr/>
        </p:nvGrpSpPr>
        <p:grpSpPr bwMode="auto">
          <a:xfrm>
            <a:off x="5282410" y="5319486"/>
            <a:ext cx="580166" cy="287623"/>
            <a:chOff x="5676" y="2597"/>
            <a:chExt cx="1061" cy="526"/>
          </a:xfrm>
          <a:solidFill>
            <a:srgbClr val="00AF92"/>
          </a:solidFill>
        </p:grpSpPr>
        <p:sp>
          <p:nvSpPr>
            <p:cNvPr id="3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9" name="组合 58"/>
          <p:cNvGrpSpPr/>
          <p:nvPr/>
        </p:nvGrpSpPr>
        <p:grpSpPr>
          <a:xfrm>
            <a:off x="6441362" y="5035127"/>
            <a:ext cx="5054445" cy="847755"/>
            <a:chOff x="2967038" y="974745"/>
            <a:chExt cx="6257924" cy="1049608"/>
          </a:xfrm>
        </p:grpSpPr>
        <p:sp>
          <p:nvSpPr>
            <p:cNvPr id="60" name="圆角矩形 59"/>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圆角矩形 60"/>
            <p:cNvSpPr/>
            <p:nvPr/>
          </p:nvSpPr>
          <p:spPr>
            <a:xfrm>
              <a:off x="4013196" y="1053041"/>
              <a:ext cx="4346994" cy="893015"/>
            </a:xfrm>
            <a:prstGeom prst="roundRect">
              <a:avLst>
                <a:gd name="adj" fmla="val 8586"/>
              </a:avLst>
            </a:prstGeom>
            <a:solidFill>
              <a:srgbClr val="663A77"/>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a:off x="6441362" y="3899950"/>
            <a:ext cx="5054445" cy="847755"/>
            <a:chOff x="2967038" y="974745"/>
            <a:chExt cx="6257924" cy="1049608"/>
          </a:xfrm>
        </p:grpSpPr>
        <p:sp>
          <p:nvSpPr>
            <p:cNvPr id="63" name="圆角矩形 62"/>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圆角矩形 63"/>
            <p:cNvSpPr/>
            <p:nvPr/>
          </p:nvSpPr>
          <p:spPr>
            <a:xfrm>
              <a:off x="4013196" y="1053041"/>
              <a:ext cx="4344655" cy="893015"/>
            </a:xfrm>
            <a:prstGeom prst="roundRect">
              <a:avLst>
                <a:gd name="adj" fmla="val 8586"/>
              </a:avLst>
            </a:prstGeom>
            <a:solidFill>
              <a:srgbClr val="E8707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5" name="组合 64"/>
          <p:cNvGrpSpPr/>
          <p:nvPr/>
        </p:nvGrpSpPr>
        <p:grpSpPr>
          <a:xfrm>
            <a:off x="6441362" y="2764773"/>
            <a:ext cx="5054445" cy="847755"/>
            <a:chOff x="2967038" y="974745"/>
            <a:chExt cx="6257924" cy="1049608"/>
          </a:xfrm>
        </p:grpSpPr>
        <p:sp>
          <p:nvSpPr>
            <p:cNvPr id="66" name="圆角矩形 65"/>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圆角矩形 66"/>
            <p:cNvSpPr/>
            <p:nvPr/>
          </p:nvSpPr>
          <p:spPr>
            <a:xfrm>
              <a:off x="4013196" y="1053041"/>
              <a:ext cx="4344655" cy="893015"/>
            </a:xfrm>
            <a:prstGeom prst="roundRect">
              <a:avLst>
                <a:gd name="adj" fmla="val 8586"/>
              </a:avLst>
            </a:prstGeom>
            <a:solidFill>
              <a:srgbClr val="01ACBE"/>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8" name="组合 67"/>
          <p:cNvGrpSpPr/>
          <p:nvPr/>
        </p:nvGrpSpPr>
        <p:grpSpPr>
          <a:xfrm>
            <a:off x="6441362" y="1629595"/>
            <a:ext cx="5054445" cy="847755"/>
            <a:chOff x="2967038" y="974745"/>
            <a:chExt cx="6257924" cy="1049608"/>
          </a:xfrm>
        </p:grpSpPr>
        <p:sp>
          <p:nvSpPr>
            <p:cNvPr id="69" name="圆角矩形 68"/>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圆角矩形 69"/>
            <p:cNvSpPr/>
            <p:nvPr/>
          </p:nvSpPr>
          <p:spPr>
            <a:xfrm>
              <a:off x="4013196" y="1053041"/>
              <a:ext cx="4344655" cy="893015"/>
            </a:xfrm>
            <a:prstGeom prst="roundRect">
              <a:avLst>
                <a:gd name="adj" fmla="val 8586"/>
              </a:avLst>
            </a:prstGeom>
            <a:solidFill>
              <a:srgbClr val="FFB850"/>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0" name="组合 79"/>
          <p:cNvGrpSpPr/>
          <p:nvPr/>
        </p:nvGrpSpPr>
        <p:grpSpPr>
          <a:xfrm>
            <a:off x="6445211" y="1629594"/>
            <a:ext cx="841118" cy="998376"/>
            <a:chOff x="6445211" y="1629594"/>
            <a:chExt cx="841118" cy="998376"/>
          </a:xfrm>
        </p:grpSpPr>
        <p:sp>
          <p:nvSpPr>
            <p:cNvPr id="72" name="文本框 129"/>
            <p:cNvSpPr txBox="1"/>
            <p:nvPr/>
          </p:nvSpPr>
          <p:spPr>
            <a:xfrm>
              <a:off x="6445211" y="1629594"/>
              <a:ext cx="841118" cy="70788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rgbClr val="FFB850"/>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01</a:t>
              </a:r>
              <a:endParaRPr lang="zh-CN" altLang="en-US" sz="4000" dirty="0">
                <a:solidFill>
                  <a:srgbClr val="FFB850"/>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73" name="文本框 130"/>
            <p:cNvSpPr txBox="1"/>
            <p:nvPr/>
          </p:nvSpPr>
          <p:spPr>
            <a:xfrm>
              <a:off x="6523092" y="2166305"/>
              <a:ext cx="685356" cy="461665"/>
            </a:xfrm>
            <a:prstGeom prst="rect">
              <a:avLst/>
            </a:prstGeom>
            <a:noFill/>
          </p:spPr>
          <p:txBody>
            <a:bodyPr wrap="square" rtlCol="0">
              <a:spAutoFit/>
            </a:bodyPr>
            <a:lstStyle/>
            <a:p>
              <a:pPr algn="ctr"/>
              <a:r>
                <a:rPr lang="en-US" altLang="zh-CN" sz="1200" dirty="0">
                  <a:solidFill>
                    <a:srgbClr val="FFB850"/>
                  </a:solidFill>
                  <a:latin typeface="LiHei Pro" panose="020B0500000000000000" pitchFamily="34" charset="-122"/>
                  <a:ea typeface="LiHei Pro" panose="020B0500000000000000" pitchFamily="34" charset="-122"/>
                </a:rPr>
                <a:t>OPTION</a:t>
              </a:r>
              <a:endParaRPr lang="zh-CN" altLang="en-US" sz="1200" dirty="0">
                <a:solidFill>
                  <a:srgbClr val="FFB850"/>
                </a:solidFill>
                <a:latin typeface="LiHei Pro" panose="020B0500000000000000" pitchFamily="34" charset="-122"/>
                <a:ea typeface="LiHei Pro" panose="020B0500000000000000" pitchFamily="34" charset="-122"/>
              </a:endParaRPr>
            </a:p>
          </p:txBody>
        </p:sp>
      </p:grpSp>
      <p:grpSp>
        <p:nvGrpSpPr>
          <p:cNvPr id="114" name="组合 113"/>
          <p:cNvGrpSpPr/>
          <p:nvPr/>
        </p:nvGrpSpPr>
        <p:grpSpPr>
          <a:xfrm>
            <a:off x="6358018" y="5035130"/>
            <a:ext cx="1015505" cy="824032"/>
            <a:chOff x="6358017" y="5035127"/>
            <a:chExt cx="1015505" cy="824031"/>
          </a:xfrm>
        </p:grpSpPr>
        <p:sp>
          <p:nvSpPr>
            <p:cNvPr id="75" name="文本框 132"/>
            <p:cNvSpPr txBox="1"/>
            <p:nvPr/>
          </p:nvSpPr>
          <p:spPr>
            <a:xfrm>
              <a:off x="6445211" y="5035127"/>
              <a:ext cx="841118" cy="70788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rgbClr val="663A77"/>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04</a:t>
              </a:r>
              <a:endParaRPr lang="zh-CN" altLang="en-US" sz="4000" dirty="0">
                <a:solidFill>
                  <a:srgbClr val="663A77"/>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76" name="文本框 133"/>
            <p:cNvSpPr txBox="1"/>
            <p:nvPr/>
          </p:nvSpPr>
          <p:spPr>
            <a:xfrm>
              <a:off x="6358017" y="5582095"/>
              <a:ext cx="1015505" cy="277063"/>
            </a:xfrm>
            <a:prstGeom prst="rect">
              <a:avLst/>
            </a:prstGeom>
            <a:noFill/>
          </p:spPr>
          <p:txBody>
            <a:bodyPr wrap="square" rtlCol="0">
              <a:spAutoFit/>
            </a:bodyPr>
            <a:lstStyle/>
            <a:p>
              <a:pPr algn="ctr"/>
              <a:r>
                <a:rPr lang="en-US" altLang="zh-CN" sz="1200" dirty="0">
                  <a:solidFill>
                    <a:srgbClr val="663A77"/>
                  </a:solidFill>
                  <a:latin typeface="LiHei Pro" panose="020B0500000000000000" pitchFamily="34" charset="-122"/>
                  <a:ea typeface="LiHei Pro" panose="020B0500000000000000" pitchFamily="34" charset="-122"/>
                </a:rPr>
                <a:t>OPTION</a:t>
              </a:r>
              <a:endParaRPr lang="zh-CN" altLang="en-US" sz="1200" dirty="0">
                <a:solidFill>
                  <a:srgbClr val="663A77"/>
                </a:solidFill>
                <a:latin typeface="LiHei Pro" panose="020B0500000000000000" pitchFamily="34" charset="-122"/>
                <a:ea typeface="LiHei Pro" panose="020B0500000000000000" pitchFamily="34" charset="-122"/>
              </a:endParaRPr>
            </a:p>
          </p:txBody>
        </p:sp>
      </p:grpSp>
      <p:grpSp>
        <p:nvGrpSpPr>
          <p:cNvPr id="113" name="组合 112"/>
          <p:cNvGrpSpPr/>
          <p:nvPr/>
        </p:nvGrpSpPr>
        <p:grpSpPr>
          <a:xfrm>
            <a:off x="6358018" y="3927305"/>
            <a:ext cx="1015505" cy="813774"/>
            <a:chOff x="6358017" y="3927303"/>
            <a:chExt cx="1015505" cy="813774"/>
          </a:xfrm>
        </p:grpSpPr>
        <p:sp>
          <p:nvSpPr>
            <p:cNvPr id="78" name="文本框 135"/>
            <p:cNvSpPr txBox="1"/>
            <p:nvPr/>
          </p:nvSpPr>
          <p:spPr>
            <a:xfrm>
              <a:off x="6445211" y="3927303"/>
              <a:ext cx="841118" cy="70788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rgbClr val="E87071"/>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03</a:t>
              </a:r>
              <a:endParaRPr lang="zh-CN" altLang="en-US" sz="4000" dirty="0">
                <a:solidFill>
                  <a:srgbClr val="E87071"/>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79" name="文本框 136"/>
            <p:cNvSpPr txBox="1"/>
            <p:nvPr/>
          </p:nvSpPr>
          <p:spPr>
            <a:xfrm>
              <a:off x="6358017" y="4464014"/>
              <a:ext cx="1015505" cy="277063"/>
            </a:xfrm>
            <a:prstGeom prst="rect">
              <a:avLst/>
            </a:prstGeom>
            <a:noFill/>
          </p:spPr>
          <p:txBody>
            <a:bodyPr wrap="square" rtlCol="0">
              <a:spAutoFit/>
            </a:bodyPr>
            <a:lstStyle/>
            <a:p>
              <a:pPr algn="ctr"/>
              <a:r>
                <a:rPr lang="en-US" altLang="zh-CN" sz="1200" dirty="0">
                  <a:solidFill>
                    <a:srgbClr val="E87071"/>
                  </a:solidFill>
                  <a:latin typeface="LiHei Pro" panose="020B0500000000000000" pitchFamily="34" charset="-122"/>
                  <a:ea typeface="LiHei Pro" panose="020B0500000000000000" pitchFamily="34" charset="-122"/>
                </a:rPr>
                <a:t>OPTION</a:t>
              </a:r>
              <a:endParaRPr lang="zh-CN" altLang="en-US" sz="1200" dirty="0">
                <a:solidFill>
                  <a:srgbClr val="E87071"/>
                </a:solidFill>
                <a:latin typeface="LiHei Pro" panose="020B0500000000000000" pitchFamily="34" charset="-122"/>
                <a:ea typeface="LiHei Pro" panose="020B0500000000000000" pitchFamily="34" charset="-122"/>
              </a:endParaRPr>
            </a:p>
          </p:txBody>
        </p:sp>
      </p:grpSp>
      <p:grpSp>
        <p:nvGrpSpPr>
          <p:cNvPr id="111" name="组合 110"/>
          <p:cNvGrpSpPr/>
          <p:nvPr/>
        </p:nvGrpSpPr>
        <p:grpSpPr>
          <a:xfrm>
            <a:off x="6358018" y="2778450"/>
            <a:ext cx="1015505" cy="813774"/>
            <a:chOff x="6358017" y="2778449"/>
            <a:chExt cx="1015505" cy="813774"/>
          </a:xfrm>
        </p:grpSpPr>
        <p:sp>
          <p:nvSpPr>
            <p:cNvPr id="81" name="文本框 138"/>
            <p:cNvSpPr txBox="1"/>
            <p:nvPr/>
          </p:nvSpPr>
          <p:spPr>
            <a:xfrm>
              <a:off x="6445211" y="2778449"/>
              <a:ext cx="841118" cy="70788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000" dirty="0">
                  <a:solidFill>
                    <a:srgbClr val="01ACBE"/>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02</a:t>
              </a:r>
              <a:endParaRPr lang="zh-CN" altLang="en-US" sz="4000" dirty="0">
                <a:solidFill>
                  <a:srgbClr val="01ACBE"/>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82" name="文本框 139"/>
            <p:cNvSpPr txBox="1"/>
            <p:nvPr/>
          </p:nvSpPr>
          <p:spPr>
            <a:xfrm>
              <a:off x="6358017" y="3315160"/>
              <a:ext cx="1015505" cy="277063"/>
            </a:xfrm>
            <a:prstGeom prst="rect">
              <a:avLst/>
            </a:prstGeom>
            <a:noFill/>
          </p:spPr>
          <p:txBody>
            <a:bodyPr wrap="square" rtlCol="0">
              <a:spAutoFit/>
            </a:bodyPr>
            <a:lstStyle/>
            <a:p>
              <a:pPr algn="ctr"/>
              <a:r>
                <a:rPr lang="en-US" altLang="zh-CN" sz="1200" dirty="0">
                  <a:solidFill>
                    <a:srgbClr val="01ACBE"/>
                  </a:solidFill>
                  <a:latin typeface="LiHei Pro" panose="020B0500000000000000" pitchFamily="34" charset="-122"/>
                  <a:ea typeface="LiHei Pro" panose="020B0500000000000000" pitchFamily="34" charset="-122"/>
                </a:rPr>
                <a:t>OPTION</a:t>
              </a:r>
              <a:endParaRPr lang="zh-CN" altLang="en-US" sz="1200" dirty="0">
                <a:solidFill>
                  <a:srgbClr val="01ACBE"/>
                </a:solidFill>
                <a:latin typeface="LiHei Pro" panose="020B0500000000000000" pitchFamily="34" charset="-122"/>
                <a:ea typeface="LiHei Pro" panose="020B0500000000000000" pitchFamily="34" charset="-122"/>
              </a:endParaRPr>
            </a:p>
          </p:txBody>
        </p:sp>
      </p:grpSp>
      <p:grpSp>
        <p:nvGrpSpPr>
          <p:cNvPr id="83" name="Group 8"/>
          <p:cNvGrpSpPr>
            <a:grpSpLocks noChangeAspect="1"/>
          </p:cNvGrpSpPr>
          <p:nvPr/>
        </p:nvGrpSpPr>
        <p:grpSpPr bwMode="auto">
          <a:xfrm>
            <a:off x="10948143" y="1833974"/>
            <a:ext cx="391776" cy="429280"/>
            <a:chOff x="3437" y="2282"/>
            <a:chExt cx="679" cy="744"/>
          </a:xfrm>
          <a:solidFill>
            <a:srgbClr val="FFB850"/>
          </a:solidFill>
        </p:grpSpPr>
        <p:sp>
          <p:nvSpPr>
            <p:cNvPr id="8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6" name="Group 13"/>
          <p:cNvGrpSpPr>
            <a:grpSpLocks noChangeAspect="1"/>
          </p:cNvGrpSpPr>
          <p:nvPr/>
        </p:nvGrpSpPr>
        <p:grpSpPr bwMode="auto">
          <a:xfrm>
            <a:off x="10929226" y="2992332"/>
            <a:ext cx="429611" cy="434681"/>
            <a:chOff x="2426" y="2781"/>
            <a:chExt cx="593" cy="600"/>
          </a:xfrm>
          <a:solidFill>
            <a:srgbClr val="01ACBE"/>
          </a:solidFill>
        </p:grpSpPr>
        <p:sp>
          <p:nvSpPr>
            <p:cNvPr id="8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9" name="Group 18"/>
          <p:cNvGrpSpPr>
            <a:grpSpLocks noChangeAspect="1"/>
          </p:cNvGrpSpPr>
          <p:nvPr/>
        </p:nvGrpSpPr>
        <p:grpSpPr bwMode="auto">
          <a:xfrm>
            <a:off x="10914061" y="4117704"/>
            <a:ext cx="446275" cy="415844"/>
            <a:chOff x="3802" y="2858"/>
            <a:chExt cx="616" cy="574"/>
          </a:xfrm>
          <a:solidFill>
            <a:srgbClr val="E87071"/>
          </a:solidFill>
        </p:grpSpPr>
        <p:sp>
          <p:nvSpPr>
            <p:cNvPr id="9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5" name="Group 26"/>
          <p:cNvGrpSpPr>
            <a:grpSpLocks noChangeAspect="1"/>
          </p:cNvGrpSpPr>
          <p:nvPr/>
        </p:nvGrpSpPr>
        <p:grpSpPr bwMode="auto">
          <a:xfrm>
            <a:off x="10846249" y="5315850"/>
            <a:ext cx="577509" cy="286306"/>
            <a:chOff x="5676" y="2597"/>
            <a:chExt cx="1061" cy="526"/>
          </a:xfrm>
          <a:solidFill>
            <a:srgbClr val="663A77"/>
          </a:solidFill>
        </p:grpSpPr>
        <p:sp>
          <p:nvSpPr>
            <p:cNvPr id="96"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6" name="组合 115"/>
          <p:cNvGrpSpPr/>
          <p:nvPr/>
        </p:nvGrpSpPr>
        <p:grpSpPr>
          <a:xfrm>
            <a:off x="862934" y="2770077"/>
            <a:ext cx="969457" cy="2004062"/>
            <a:chOff x="862933" y="2770077"/>
            <a:chExt cx="969457" cy="2004062"/>
          </a:xfrm>
        </p:grpSpPr>
        <p:sp>
          <p:nvSpPr>
            <p:cNvPr id="47" name="文本框 112"/>
            <p:cNvSpPr txBox="1"/>
            <p:nvPr/>
          </p:nvSpPr>
          <p:spPr>
            <a:xfrm>
              <a:off x="862933" y="2770077"/>
              <a:ext cx="950820" cy="830997"/>
            </a:xfrm>
            <a:prstGeom prst="rect">
              <a:avLst/>
            </a:prstGeom>
            <a:noFill/>
          </p:spPr>
          <p:txBody>
            <a:bodyPr wrap="square" rtlCol="0">
              <a:spAutoFit/>
            </a:bodyPr>
            <a:lstStyle/>
            <a:p>
              <a:pPr algn="ctr"/>
              <a:r>
                <a:rPr lang="zh-CN" altLang="en-US" dirty="0">
                  <a:solidFill>
                    <a:prstClr val="white"/>
                  </a:solidFill>
                  <a:latin typeface="时尚中黑简体" panose="01010104010101010101" pitchFamily="2" charset="-122"/>
                  <a:ea typeface="时尚中黑简体" panose="01010104010101010101" pitchFamily="2" charset="-122"/>
                </a:rPr>
                <a:t>添加标题</a:t>
              </a:r>
            </a:p>
          </p:txBody>
        </p:sp>
        <p:sp>
          <p:nvSpPr>
            <p:cNvPr id="124" name="文本框 129"/>
            <p:cNvSpPr txBox="1"/>
            <p:nvPr/>
          </p:nvSpPr>
          <p:spPr>
            <a:xfrm>
              <a:off x="982638" y="3573810"/>
              <a:ext cx="849752" cy="1200329"/>
            </a:xfrm>
            <a:prstGeom prst="rect">
              <a:avLst/>
            </a:prstGeom>
            <a:noFill/>
          </p:spPr>
          <p:txBody>
            <a:bodyPr wrap="square" rtlCol="0">
              <a:spAutoFit/>
            </a:bodyPr>
            <a:lstStyle/>
            <a:p>
              <a:pPr>
                <a:lnSpc>
                  <a:spcPct val="12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a:t>
              </a:r>
            </a:p>
          </p:txBody>
        </p:sp>
      </p:grpSp>
      <p:grpSp>
        <p:nvGrpSpPr>
          <p:cNvPr id="46" name="组合 45"/>
          <p:cNvGrpSpPr/>
          <p:nvPr/>
        </p:nvGrpSpPr>
        <p:grpSpPr>
          <a:xfrm>
            <a:off x="7391351" y="1719282"/>
            <a:ext cx="3168351" cy="646481"/>
            <a:chOff x="7391350" y="1719283"/>
            <a:chExt cx="3168351" cy="646481"/>
          </a:xfrm>
        </p:grpSpPr>
        <p:sp>
          <p:nvSpPr>
            <p:cNvPr id="112" name="文本框 169"/>
            <p:cNvSpPr txBox="1"/>
            <p:nvPr/>
          </p:nvSpPr>
          <p:spPr>
            <a:xfrm>
              <a:off x="7391350" y="1757853"/>
              <a:ext cx="1393303" cy="338554"/>
            </a:xfrm>
            <a:prstGeom prst="rect">
              <a:avLst/>
            </a:prstGeom>
            <a:noFill/>
          </p:spPr>
          <p:txBody>
            <a:bodyPr wrap="square" rtlCol="0">
              <a:spAutoFit/>
            </a:bodyPr>
            <a:lstStyle/>
            <a:p>
              <a:r>
                <a:rPr lang="zh-CN" altLang="en-US" sz="1600" dirty="0">
                  <a:solidFill>
                    <a:prstClr val="white"/>
                  </a:solidFill>
                  <a:latin typeface="时尚中黑简体" panose="01010104010101010101" pitchFamily="2" charset="-122"/>
                  <a:ea typeface="时尚中黑简体" panose="01010104010101010101" pitchFamily="2" charset="-122"/>
                </a:rPr>
                <a:t>添加标题</a:t>
              </a:r>
            </a:p>
          </p:txBody>
        </p:sp>
        <p:sp>
          <p:nvSpPr>
            <p:cNvPr id="125" name="文本框 129"/>
            <p:cNvSpPr txBox="1"/>
            <p:nvPr/>
          </p:nvSpPr>
          <p:spPr>
            <a:xfrm>
              <a:off x="8383692" y="1719283"/>
              <a:ext cx="2176009" cy="646481"/>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a:t>
              </a:r>
            </a:p>
          </p:txBody>
        </p:sp>
      </p:grpSp>
      <p:grpSp>
        <p:nvGrpSpPr>
          <p:cNvPr id="48" name="组合 47"/>
          <p:cNvGrpSpPr/>
          <p:nvPr/>
        </p:nvGrpSpPr>
        <p:grpSpPr>
          <a:xfrm>
            <a:off x="7391351" y="2865482"/>
            <a:ext cx="3168351" cy="646481"/>
            <a:chOff x="7391350" y="2865483"/>
            <a:chExt cx="3168351" cy="646481"/>
          </a:xfrm>
        </p:grpSpPr>
        <p:sp>
          <p:nvSpPr>
            <p:cNvPr id="115" name="文本框 172"/>
            <p:cNvSpPr txBox="1"/>
            <p:nvPr/>
          </p:nvSpPr>
          <p:spPr>
            <a:xfrm>
              <a:off x="7391350" y="2899869"/>
              <a:ext cx="1393303" cy="338554"/>
            </a:xfrm>
            <a:prstGeom prst="rect">
              <a:avLst/>
            </a:prstGeom>
            <a:noFill/>
          </p:spPr>
          <p:txBody>
            <a:bodyPr wrap="square" rtlCol="0">
              <a:spAutoFit/>
            </a:bodyPr>
            <a:lstStyle/>
            <a:p>
              <a:r>
                <a:rPr lang="zh-CN" altLang="en-US" sz="1600" dirty="0">
                  <a:solidFill>
                    <a:prstClr val="white"/>
                  </a:solidFill>
                  <a:latin typeface="时尚中黑简体" panose="01010104010101010101" pitchFamily="2" charset="-122"/>
                  <a:ea typeface="时尚中黑简体" panose="01010104010101010101" pitchFamily="2" charset="-122"/>
                </a:rPr>
                <a:t>添加标题</a:t>
              </a:r>
            </a:p>
          </p:txBody>
        </p:sp>
        <p:sp>
          <p:nvSpPr>
            <p:cNvPr id="126" name="文本框 129"/>
            <p:cNvSpPr txBox="1"/>
            <p:nvPr/>
          </p:nvSpPr>
          <p:spPr>
            <a:xfrm>
              <a:off x="8383692" y="2865483"/>
              <a:ext cx="2176009" cy="646481"/>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a:t>
              </a:r>
            </a:p>
          </p:txBody>
        </p:sp>
      </p:grpSp>
      <p:grpSp>
        <p:nvGrpSpPr>
          <p:cNvPr id="49" name="组合 48"/>
          <p:cNvGrpSpPr/>
          <p:nvPr/>
        </p:nvGrpSpPr>
        <p:grpSpPr>
          <a:xfrm>
            <a:off x="7391351" y="4000657"/>
            <a:ext cx="3168351" cy="646481"/>
            <a:chOff x="7391350" y="4000660"/>
            <a:chExt cx="3168351" cy="646481"/>
          </a:xfrm>
        </p:grpSpPr>
        <p:sp>
          <p:nvSpPr>
            <p:cNvPr id="118" name="文本框 175"/>
            <p:cNvSpPr txBox="1"/>
            <p:nvPr/>
          </p:nvSpPr>
          <p:spPr>
            <a:xfrm>
              <a:off x="7391350" y="4041885"/>
              <a:ext cx="1393303" cy="338554"/>
            </a:xfrm>
            <a:prstGeom prst="rect">
              <a:avLst/>
            </a:prstGeom>
            <a:noFill/>
          </p:spPr>
          <p:txBody>
            <a:bodyPr wrap="square" rtlCol="0">
              <a:spAutoFit/>
            </a:bodyPr>
            <a:lstStyle/>
            <a:p>
              <a:r>
                <a:rPr lang="zh-CN" altLang="en-US" sz="1600" dirty="0">
                  <a:solidFill>
                    <a:prstClr val="white"/>
                  </a:solidFill>
                  <a:latin typeface="时尚中黑简体" panose="01010104010101010101" pitchFamily="2" charset="-122"/>
                  <a:ea typeface="时尚中黑简体" panose="01010104010101010101" pitchFamily="2" charset="-122"/>
                </a:rPr>
                <a:t>添加标题</a:t>
              </a:r>
            </a:p>
          </p:txBody>
        </p:sp>
        <p:sp>
          <p:nvSpPr>
            <p:cNvPr id="127" name="文本框 129"/>
            <p:cNvSpPr txBox="1"/>
            <p:nvPr/>
          </p:nvSpPr>
          <p:spPr>
            <a:xfrm>
              <a:off x="8383692" y="4000660"/>
              <a:ext cx="2176009" cy="646481"/>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a:t>
              </a:r>
            </a:p>
          </p:txBody>
        </p:sp>
      </p:grpSp>
      <p:grpSp>
        <p:nvGrpSpPr>
          <p:cNvPr id="51" name="组合 50"/>
          <p:cNvGrpSpPr/>
          <p:nvPr/>
        </p:nvGrpSpPr>
        <p:grpSpPr>
          <a:xfrm>
            <a:off x="7391351" y="5148897"/>
            <a:ext cx="3168351" cy="646481"/>
            <a:chOff x="7391350" y="5148900"/>
            <a:chExt cx="3168351" cy="646481"/>
          </a:xfrm>
        </p:grpSpPr>
        <p:sp>
          <p:nvSpPr>
            <p:cNvPr id="121" name="文本框 178"/>
            <p:cNvSpPr txBox="1"/>
            <p:nvPr/>
          </p:nvSpPr>
          <p:spPr>
            <a:xfrm>
              <a:off x="7391350" y="5183901"/>
              <a:ext cx="1393303" cy="338554"/>
            </a:xfrm>
            <a:prstGeom prst="rect">
              <a:avLst/>
            </a:prstGeom>
            <a:noFill/>
          </p:spPr>
          <p:txBody>
            <a:bodyPr wrap="square" rtlCol="0">
              <a:spAutoFit/>
            </a:bodyPr>
            <a:lstStyle/>
            <a:p>
              <a:r>
                <a:rPr lang="zh-CN" altLang="en-US" sz="1600" dirty="0">
                  <a:solidFill>
                    <a:prstClr val="white"/>
                  </a:solidFill>
                  <a:latin typeface="时尚中黑简体" panose="01010104010101010101" pitchFamily="2" charset="-122"/>
                  <a:ea typeface="时尚中黑简体" panose="01010104010101010101" pitchFamily="2" charset="-122"/>
                </a:rPr>
                <a:t>添加标题</a:t>
              </a:r>
            </a:p>
          </p:txBody>
        </p:sp>
        <p:sp>
          <p:nvSpPr>
            <p:cNvPr id="128" name="文本框 129"/>
            <p:cNvSpPr txBox="1"/>
            <p:nvPr/>
          </p:nvSpPr>
          <p:spPr>
            <a:xfrm>
              <a:off x="8383692" y="5148900"/>
              <a:ext cx="2176009" cy="646481"/>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点击添加文字说明详情介绍点击添加文字说明详情介绍</a:t>
              </a:r>
            </a:p>
          </p:txBody>
        </p:sp>
      </p:grpSp>
      <p:grpSp>
        <p:nvGrpSpPr>
          <p:cNvPr id="117" name="组合 116"/>
          <p:cNvGrpSpPr/>
          <p:nvPr/>
        </p:nvGrpSpPr>
        <p:grpSpPr>
          <a:xfrm>
            <a:off x="2294592" y="2770077"/>
            <a:ext cx="950820" cy="2004062"/>
            <a:chOff x="2294592" y="2770077"/>
            <a:chExt cx="950820" cy="2004062"/>
          </a:xfrm>
        </p:grpSpPr>
        <p:sp>
          <p:nvSpPr>
            <p:cNvPr id="50" name="文本框 115"/>
            <p:cNvSpPr txBox="1"/>
            <p:nvPr/>
          </p:nvSpPr>
          <p:spPr>
            <a:xfrm>
              <a:off x="2294592" y="2770077"/>
              <a:ext cx="950820" cy="830997"/>
            </a:xfrm>
            <a:prstGeom prst="rect">
              <a:avLst/>
            </a:prstGeom>
            <a:noFill/>
          </p:spPr>
          <p:txBody>
            <a:bodyPr wrap="square" rtlCol="0">
              <a:spAutoFit/>
            </a:bodyPr>
            <a:lstStyle/>
            <a:p>
              <a:pPr algn="ctr"/>
              <a:r>
                <a:rPr lang="zh-CN" altLang="en-US" dirty="0">
                  <a:solidFill>
                    <a:prstClr val="white"/>
                  </a:solidFill>
                  <a:latin typeface="时尚中黑简体" panose="01010104010101010101" pitchFamily="2" charset="-122"/>
                  <a:ea typeface="时尚中黑简体" panose="01010104010101010101" pitchFamily="2" charset="-122"/>
                </a:rPr>
                <a:t>添加标题</a:t>
              </a:r>
            </a:p>
          </p:txBody>
        </p:sp>
        <p:sp>
          <p:nvSpPr>
            <p:cNvPr id="129" name="文本框 129"/>
            <p:cNvSpPr txBox="1"/>
            <p:nvPr/>
          </p:nvSpPr>
          <p:spPr>
            <a:xfrm>
              <a:off x="2345126" y="3573810"/>
              <a:ext cx="849752" cy="1200329"/>
            </a:xfrm>
            <a:prstGeom prst="rect">
              <a:avLst/>
            </a:prstGeom>
            <a:noFill/>
          </p:spPr>
          <p:txBody>
            <a:bodyPr wrap="square" rtlCol="0">
              <a:spAutoFit/>
            </a:bodyPr>
            <a:lstStyle/>
            <a:p>
              <a:pPr>
                <a:lnSpc>
                  <a:spcPct val="12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a:t>
              </a:r>
            </a:p>
          </p:txBody>
        </p:sp>
      </p:grpSp>
      <p:grpSp>
        <p:nvGrpSpPr>
          <p:cNvPr id="119" name="组合 118"/>
          <p:cNvGrpSpPr/>
          <p:nvPr/>
        </p:nvGrpSpPr>
        <p:grpSpPr>
          <a:xfrm>
            <a:off x="3701031" y="2770077"/>
            <a:ext cx="950820" cy="2041249"/>
            <a:chOff x="3701031" y="2770077"/>
            <a:chExt cx="950820" cy="2041249"/>
          </a:xfrm>
        </p:grpSpPr>
        <p:sp>
          <p:nvSpPr>
            <p:cNvPr id="53" name="文本框 118"/>
            <p:cNvSpPr txBox="1"/>
            <p:nvPr/>
          </p:nvSpPr>
          <p:spPr>
            <a:xfrm>
              <a:off x="3701031" y="2770077"/>
              <a:ext cx="950820" cy="830997"/>
            </a:xfrm>
            <a:prstGeom prst="rect">
              <a:avLst/>
            </a:prstGeom>
            <a:noFill/>
          </p:spPr>
          <p:txBody>
            <a:bodyPr wrap="square" rtlCol="0">
              <a:spAutoFit/>
            </a:bodyPr>
            <a:lstStyle/>
            <a:p>
              <a:pPr algn="ctr"/>
              <a:r>
                <a:rPr lang="zh-CN" altLang="en-US" dirty="0">
                  <a:solidFill>
                    <a:prstClr val="white"/>
                  </a:solidFill>
                  <a:latin typeface="时尚中黑简体" panose="01010104010101010101" pitchFamily="2" charset="-122"/>
                  <a:ea typeface="时尚中黑简体" panose="01010104010101010101" pitchFamily="2" charset="-122"/>
                </a:rPr>
                <a:t>添加标题</a:t>
              </a:r>
            </a:p>
          </p:txBody>
        </p:sp>
        <p:sp>
          <p:nvSpPr>
            <p:cNvPr id="130" name="文本框 129"/>
            <p:cNvSpPr txBox="1"/>
            <p:nvPr/>
          </p:nvSpPr>
          <p:spPr>
            <a:xfrm>
              <a:off x="3790950" y="3610997"/>
              <a:ext cx="849752" cy="1200329"/>
            </a:xfrm>
            <a:prstGeom prst="rect">
              <a:avLst/>
            </a:prstGeom>
            <a:noFill/>
          </p:spPr>
          <p:txBody>
            <a:bodyPr wrap="square" rtlCol="0">
              <a:spAutoFit/>
            </a:bodyPr>
            <a:lstStyle/>
            <a:p>
              <a:pPr>
                <a:lnSpc>
                  <a:spcPct val="12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a:t>
              </a:r>
            </a:p>
          </p:txBody>
        </p:sp>
      </p:grpSp>
      <p:grpSp>
        <p:nvGrpSpPr>
          <p:cNvPr id="120" name="组合 119"/>
          <p:cNvGrpSpPr/>
          <p:nvPr/>
        </p:nvGrpSpPr>
        <p:grpSpPr>
          <a:xfrm>
            <a:off x="5102277" y="2770077"/>
            <a:ext cx="950820" cy="2045594"/>
            <a:chOff x="5102277" y="2770077"/>
            <a:chExt cx="950820" cy="2045594"/>
          </a:xfrm>
        </p:grpSpPr>
        <p:sp>
          <p:nvSpPr>
            <p:cNvPr id="56" name="文本框 125"/>
            <p:cNvSpPr txBox="1"/>
            <p:nvPr/>
          </p:nvSpPr>
          <p:spPr>
            <a:xfrm>
              <a:off x="5102277" y="2770077"/>
              <a:ext cx="950820" cy="830997"/>
            </a:xfrm>
            <a:prstGeom prst="rect">
              <a:avLst/>
            </a:prstGeom>
            <a:noFill/>
          </p:spPr>
          <p:txBody>
            <a:bodyPr wrap="square" rtlCol="0">
              <a:spAutoFit/>
            </a:bodyPr>
            <a:lstStyle/>
            <a:p>
              <a:pPr algn="ctr"/>
              <a:r>
                <a:rPr lang="zh-CN" altLang="en-US" dirty="0">
                  <a:solidFill>
                    <a:prstClr val="white"/>
                  </a:solidFill>
                  <a:latin typeface="时尚中黑简体" panose="01010104010101010101" pitchFamily="2" charset="-122"/>
                  <a:ea typeface="时尚中黑简体" panose="01010104010101010101" pitchFamily="2" charset="-122"/>
                </a:rPr>
                <a:t>添加标题</a:t>
              </a:r>
            </a:p>
          </p:txBody>
        </p:sp>
        <p:sp>
          <p:nvSpPr>
            <p:cNvPr id="131" name="文本框 129"/>
            <p:cNvSpPr txBox="1"/>
            <p:nvPr/>
          </p:nvSpPr>
          <p:spPr>
            <a:xfrm>
              <a:off x="5157921" y="3615342"/>
              <a:ext cx="849752" cy="1200329"/>
            </a:xfrm>
            <a:prstGeom prst="rect">
              <a:avLst/>
            </a:prstGeom>
            <a:noFill/>
          </p:spPr>
          <p:txBody>
            <a:bodyPr wrap="square" rtlCol="0">
              <a:spAutoFit/>
            </a:bodyPr>
            <a:lstStyle/>
            <a:p>
              <a:pPr>
                <a:lnSpc>
                  <a:spcPct val="120000"/>
                </a:lnSpc>
              </a:pPr>
              <a:r>
                <a:rPr lang="zh-CN" altLang="en-US" sz="1200" dirty="0">
                  <a:solidFill>
                    <a:schemeClr val="bg1"/>
                  </a:solidFill>
                  <a:latin typeface="微软雅黑" panose="020B0503020204020204" charset="-122"/>
                  <a:ea typeface="微软雅黑" panose="020B0503020204020204" charset="-122"/>
                </a:rPr>
                <a:t>点击添加文字说明详情介绍点击添加文字</a:t>
              </a:r>
            </a:p>
          </p:txBody>
        </p:sp>
      </p:grpSp>
      <p:grpSp>
        <p:nvGrpSpPr>
          <p:cNvPr id="71" name="组合 70"/>
          <p:cNvGrpSpPr/>
          <p:nvPr/>
        </p:nvGrpSpPr>
        <p:grpSpPr>
          <a:xfrm>
            <a:off x="2254093" y="1650482"/>
            <a:ext cx="1020177" cy="972002"/>
            <a:chOff x="2254092" y="1650481"/>
            <a:chExt cx="1020177" cy="972002"/>
          </a:xfrm>
        </p:grpSpPr>
        <p:sp>
          <p:nvSpPr>
            <p:cNvPr id="8" name="文本框 1538"/>
            <p:cNvSpPr txBox="1"/>
            <p:nvPr/>
          </p:nvSpPr>
          <p:spPr>
            <a:xfrm>
              <a:off x="2342739" y="1650481"/>
              <a:ext cx="849752" cy="784830"/>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500" dirty="0">
                  <a:solidFill>
                    <a:srgbClr val="01ACBE"/>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02</a:t>
              </a:r>
              <a:endParaRPr lang="zh-CN" altLang="en-US" sz="4500" dirty="0">
                <a:solidFill>
                  <a:srgbClr val="01ACBE"/>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10" name="文本框 1"/>
            <p:cNvSpPr txBox="1"/>
            <p:nvPr/>
          </p:nvSpPr>
          <p:spPr>
            <a:xfrm>
              <a:off x="2254092" y="2283851"/>
              <a:ext cx="1020177" cy="338632"/>
            </a:xfrm>
            <a:prstGeom prst="rect">
              <a:avLst/>
            </a:prstGeom>
            <a:noFill/>
          </p:spPr>
          <p:txBody>
            <a:bodyPr wrap="square" rtlCol="0">
              <a:spAutoFit/>
            </a:bodyPr>
            <a:lstStyle/>
            <a:p>
              <a:pPr algn="ctr"/>
              <a:r>
                <a:rPr lang="en-US" altLang="zh-CN" sz="1600" dirty="0">
                  <a:solidFill>
                    <a:srgbClr val="01ACBE"/>
                  </a:solidFill>
                  <a:latin typeface="LiHei Pro" panose="020B0500000000000000" pitchFamily="34" charset="-122"/>
                  <a:ea typeface="LiHei Pro" panose="020B0500000000000000" pitchFamily="34" charset="-122"/>
                </a:rPr>
                <a:t>OPTION</a:t>
              </a:r>
              <a:endParaRPr lang="zh-CN" altLang="en-US" sz="1600" dirty="0">
                <a:solidFill>
                  <a:srgbClr val="01ACBE"/>
                </a:solidFill>
                <a:latin typeface="LiHei Pro" panose="020B0500000000000000" pitchFamily="34" charset="-122"/>
                <a:ea typeface="LiHei Pro" panose="020B0500000000000000" pitchFamily="34" charset="-122"/>
              </a:endParaRPr>
            </a:p>
          </p:txBody>
        </p:sp>
      </p:grpSp>
      <p:grpSp>
        <p:nvGrpSpPr>
          <p:cNvPr id="58" name="组合 57"/>
          <p:cNvGrpSpPr/>
          <p:nvPr/>
        </p:nvGrpSpPr>
        <p:grpSpPr>
          <a:xfrm>
            <a:off x="828255" y="1650482"/>
            <a:ext cx="1020177" cy="972002"/>
            <a:chOff x="828255" y="1650481"/>
            <a:chExt cx="1020177" cy="972002"/>
          </a:xfrm>
        </p:grpSpPr>
        <p:sp>
          <p:nvSpPr>
            <p:cNvPr id="6" name="文本框 3629"/>
            <p:cNvSpPr txBox="1"/>
            <p:nvPr/>
          </p:nvSpPr>
          <p:spPr>
            <a:xfrm>
              <a:off x="913468" y="1650481"/>
              <a:ext cx="849752" cy="784830"/>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500" dirty="0">
                  <a:solidFill>
                    <a:srgbClr val="FFB850"/>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01</a:t>
              </a:r>
              <a:endParaRPr lang="zh-CN" altLang="en-US" sz="4500" dirty="0">
                <a:solidFill>
                  <a:srgbClr val="FFB850"/>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11" name="文本框 60"/>
            <p:cNvSpPr txBox="1"/>
            <p:nvPr/>
          </p:nvSpPr>
          <p:spPr>
            <a:xfrm>
              <a:off x="828255" y="2283851"/>
              <a:ext cx="1020177" cy="338632"/>
            </a:xfrm>
            <a:prstGeom prst="rect">
              <a:avLst/>
            </a:prstGeom>
            <a:noFill/>
          </p:spPr>
          <p:txBody>
            <a:bodyPr wrap="square" rtlCol="0">
              <a:spAutoFit/>
            </a:bodyPr>
            <a:lstStyle/>
            <a:p>
              <a:pPr algn="ctr"/>
              <a:r>
                <a:rPr lang="en-US" altLang="zh-CN" sz="1600" dirty="0">
                  <a:solidFill>
                    <a:srgbClr val="FFB850"/>
                  </a:solidFill>
                  <a:latin typeface="LiHei Pro" panose="020B0500000000000000" pitchFamily="34" charset="-122"/>
                  <a:ea typeface="LiHei Pro" panose="020B0500000000000000" pitchFamily="34" charset="-122"/>
                </a:rPr>
                <a:t>OPTION</a:t>
              </a:r>
              <a:endParaRPr lang="zh-CN" altLang="en-US" sz="1600" dirty="0">
                <a:solidFill>
                  <a:srgbClr val="FFB850"/>
                </a:solidFill>
                <a:latin typeface="LiHei Pro" panose="020B0500000000000000" pitchFamily="34" charset="-122"/>
                <a:ea typeface="LiHei Pro" panose="020B0500000000000000" pitchFamily="34" charset="-122"/>
              </a:endParaRPr>
            </a:p>
          </p:txBody>
        </p:sp>
      </p:grpSp>
      <p:grpSp>
        <p:nvGrpSpPr>
          <p:cNvPr id="74" name="组合 73"/>
          <p:cNvGrpSpPr/>
          <p:nvPr/>
        </p:nvGrpSpPr>
        <p:grpSpPr>
          <a:xfrm>
            <a:off x="3659484" y="1650482"/>
            <a:ext cx="1020177" cy="972002"/>
            <a:chOff x="3659483" y="1650481"/>
            <a:chExt cx="1020177" cy="972002"/>
          </a:xfrm>
        </p:grpSpPr>
        <p:sp>
          <p:nvSpPr>
            <p:cNvPr id="9" name="文本框 1540"/>
            <p:cNvSpPr txBox="1"/>
            <p:nvPr/>
          </p:nvSpPr>
          <p:spPr>
            <a:xfrm>
              <a:off x="3751566" y="1650481"/>
              <a:ext cx="849752" cy="784830"/>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500" dirty="0">
                  <a:solidFill>
                    <a:srgbClr val="E87071"/>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03</a:t>
              </a:r>
              <a:endParaRPr lang="zh-CN" altLang="en-US" sz="4500" dirty="0">
                <a:solidFill>
                  <a:srgbClr val="E87071"/>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12" name="文本框 61"/>
            <p:cNvSpPr txBox="1"/>
            <p:nvPr/>
          </p:nvSpPr>
          <p:spPr>
            <a:xfrm>
              <a:off x="3659483" y="2283851"/>
              <a:ext cx="1020177" cy="338632"/>
            </a:xfrm>
            <a:prstGeom prst="rect">
              <a:avLst/>
            </a:prstGeom>
            <a:noFill/>
          </p:spPr>
          <p:txBody>
            <a:bodyPr wrap="square" rtlCol="0">
              <a:spAutoFit/>
            </a:bodyPr>
            <a:lstStyle/>
            <a:p>
              <a:pPr algn="ctr"/>
              <a:r>
                <a:rPr lang="en-US" altLang="zh-CN" sz="1600" dirty="0">
                  <a:solidFill>
                    <a:srgbClr val="E87071"/>
                  </a:solidFill>
                  <a:latin typeface="LiHei Pro" panose="020B0500000000000000" pitchFamily="34" charset="-122"/>
                  <a:ea typeface="LiHei Pro" panose="020B0500000000000000" pitchFamily="34" charset="-122"/>
                </a:rPr>
                <a:t>OPTION</a:t>
              </a:r>
              <a:endParaRPr lang="zh-CN" altLang="en-US" sz="1600" dirty="0">
                <a:solidFill>
                  <a:srgbClr val="E87071"/>
                </a:solidFill>
                <a:latin typeface="LiHei Pro" panose="020B0500000000000000" pitchFamily="34" charset="-122"/>
                <a:ea typeface="LiHei Pro" panose="020B0500000000000000" pitchFamily="34" charset="-122"/>
              </a:endParaRPr>
            </a:p>
          </p:txBody>
        </p:sp>
      </p:grpSp>
      <p:grpSp>
        <p:nvGrpSpPr>
          <p:cNvPr id="77" name="组合 76"/>
          <p:cNvGrpSpPr/>
          <p:nvPr/>
        </p:nvGrpSpPr>
        <p:grpSpPr>
          <a:xfrm>
            <a:off x="5062404" y="1650482"/>
            <a:ext cx="1020177" cy="972002"/>
            <a:chOff x="5062404" y="1650481"/>
            <a:chExt cx="1020177" cy="972002"/>
          </a:xfrm>
        </p:grpSpPr>
        <p:sp>
          <p:nvSpPr>
            <p:cNvPr id="7" name="文本框 1536"/>
            <p:cNvSpPr txBox="1"/>
            <p:nvPr/>
          </p:nvSpPr>
          <p:spPr>
            <a:xfrm>
              <a:off x="5157922" y="1650481"/>
              <a:ext cx="849752" cy="784830"/>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4500" dirty="0">
                  <a:solidFill>
                    <a:srgbClr val="663A77"/>
                  </a:solidFill>
                  <a:effectLst>
                    <a:innerShdw blurRad="50800" dist="25400" dir="10800000">
                      <a:prstClr val="black">
                        <a:alpha val="50000"/>
                      </a:prstClr>
                    </a:innerShdw>
                  </a:effectLst>
                  <a:latin typeface="Impact" panose="020B0806030902050204" pitchFamily="34" charset="0"/>
                  <a:ea typeface="造字工房尚黑 G0v1 长体" pitchFamily="50" charset="-122"/>
                </a:rPr>
                <a:t>04</a:t>
              </a:r>
              <a:endParaRPr lang="zh-CN" altLang="en-US" sz="4500" dirty="0">
                <a:solidFill>
                  <a:srgbClr val="663A77"/>
                </a:solidFill>
                <a:effectLst>
                  <a:innerShdw blurRad="50800" dist="25400" dir="10800000">
                    <a:prstClr val="black">
                      <a:alpha val="50000"/>
                    </a:prstClr>
                  </a:innerShdw>
                </a:effectLst>
                <a:latin typeface="Impact" panose="020B0806030902050204" pitchFamily="34" charset="0"/>
                <a:ea typeface="造字工房尚黑 G0v1 长体" pitchFamily="50" charset="-122"/>
              </a:endParaRPr>
            </a:p>
          </p:txBody>
        </p:sp>
        <p:sp>
          <p:nvSpPr>
            <p:cNvPr id="13" name="文本框 62"/>
            <p:cNvSpPr txBox="1"/>
            <p:nvPr/>
          </p:nvSpPr>
          <p:spPr>
            <a:xfrm>
              <a:off x="5062404" y="2283851"/>
              <a:ext cx="1020177" cy="338632"/>
            </a:xfrm>
            <a:prstGeom prst="rect">
              <a:avLst/>
            </a:prstGeom>
            <a:noFill/>
          </p:spPr>
          <p:txBody>
            <a:bodyPr wrap="square" rtlCol="0">
              <a:spAutoFit/>
            </a:bodyPr>
            <a:lstStyle/>
            <a:p>
              <a:pPr algn="ctr"/>
              <a:r>
                <a:rPr lang="en-US" altLang="zh-CN" sz="1600" dirty="0">
                  <a:solidFill>
                    <a:srgbClr val="663A77"/>
                  </a:solidFill>
                  <a:latin typeface="LiHei Pro" panose="020B0500000000000000" pitchFamily="34" charset="-122"/>
                  <a:ea typeface="LiHei Pro" panose="020B0500000000000000" pitchFamily="34" charset="-122"/>
                </a:rPr>
                <a:t>OPTION</a:t>
              </a:r>
              <a:endParaRPr lang="zh-CN" altLang="en-US" sz="1600" dirty="0">
                <a:solidFill>
                  <a:srgbClr val="663A77"/>
                </a:solidFill>
                <a:latin typeface="LiHei Pro" panose="020B0500000000000000" pitchFamily="34" charset="-122"/>
                <a:ea typeface="LiHei Pro" panose="020B05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900" decel="100000" fill="hold"/>
                                        <p:tgtEl>
                                          <p:spTgt spid="5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900" decel="100000" fill="hold"/>
                                        <p:tgtEl>
                                          <p:spTgt spid="5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900" decel="100000" fill="hold"/>
                                        <p:tgtEl>
                                          <p:spTgt spid="5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000"/>
                                        <p:tgtEl>
                                          <p:spTgt spid="57"/>
                                        </p:tgtEl>
                                      </p:cBhvr>
                                    </p:animEffect>
                                    <p:anim calcmode="lin" valueType="num">
                                      <p:cBhvr>
                                        <p:cTn id="26" dur="1000" fill="hold"/>
                                        <p:tgtEl>
                                          <p:spTgt spid="57"/>
                                        </p:tgtEl>
                                        <p:attrNameLst>
                                          <p:attrName>ppt_x</p:attrName>
                                        </p:attrNameLst>
                                      </p:cBhvr>
                                      <p:tavLst>
                                        <p:tav tm="0">
                                          <p:val>
                                            <p:strVal val="#ppt_x"/>
                                          </p:val>
                                        </p:tav>
                                        <p:tav tm="100000">
                                          <p:val>
                                            <p:strVal val="#ppt_x"/>
                                          </p:val>
                                        </p:tav>
                                      </p:tavLst>
                                    </p:anim>
                                    <p:anim calcmode="lin" valueType="num">
                                      <p:cBhvr>
                                        <p:cTn id="27" dur="900" decel="100000" fill="hold"/>
                                        <p:tgtEl>
                                          <p:spTgt spid="5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1" presetClass="entr" presetSubtype="1"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heel(1)">
                                      <p:cBhvr>
                                        <p:cTn id="32" dur="1250"/>
                                        <p:tgtEl>
                                          <p:spTgt spid="71"/>
                                        </p:tgtEl>
                                      </p:cBhvr>
                                    </p:animEffect>
                                  </p:childTnLst>
                                </p:cTn>
                              </p:par>
                              <p:par>
                                <p:cTn id="33" presetID="21" presetClass="entr" presetSubtype="1"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heel(1)">
                                      <p:cBhvr>
                                        <p:cTn id="35" dur="1250"/>
                                        <p:tgtEl>
                                          <p:spTgt spid="58"/>
                                        </p:tgtEl>
                                      </p:cBhvr>
                                    </p:animEffect>
                                  </p:childTnLst>
                                </p:cTn>
                              </p:par>
                              <p:par>
                                <p:cTn id="36" presetID="21" presetClass="entr" presetSubtype="1"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heel(1)">
                                      <p:cBhvr>
                                        <p:cTn id="38" dur="1250"/>
                                        <p:tgtEl>
                                          <p:spTgt spid="74"/>
                                        </p:tgtEl>
                                      </p:cBhvr>
                                    </p:animEffect>
                                  </p:childTnLst>
                                </p:cTn>
                              </p:par>
                              <p:par>
                                <p:cTn id="39" presetID="21" presetClass="entr" presetSubtype="1"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heel(1)">
                                      <p:cBhvr>
                                        <p:cTn id="41" dur="1250"/>
                                        <p:tgtEl>
                                          <p:spTgt spid="77"/>
                                        </p:tgtEl>
                                      </p:cBhvr>
                                    </p:animEffect>
                                  </p:childTnLst>
                                </p:cTn>
                              </p:par>
                              <p:par>
                                <p:cTn id="42" presetID="21" presetClass="entr" presetSubtype="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heel(1)">
                                      <p:cBhvr>
                                        <p:cTn id="44" dur="1250"/>
                                        <p:tgtEl>
                                          <p:spTgt spid="18"/>
                                        </p:tgtEl>
                                      </p:cBhvr>
                                    </p:animEffect>
                                  </p:childTnLst>
                                </p:cTn>
                              </p:par>
                              <p:par>
                                <p:cTn id="45" presetID="21" presetClass="entr" presetSubtype="1"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1250"/>
                                        <p:tgtEl>
                                          <p:spTgt spid="21"/>
                                        </p:tgtEl>
                                      </p:cBhvr>
                                    </p:animEffect>
                                  </p:childTnLst>
                                </p:cTn>
                              </p:par>
                              <p:par>
                                <p:cTn id="48" presetID="21" presetClass="entr" presetSubtype="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heel(1)">
                                      <p:cBhvr>
                                        <p:cTn id="50" dur="1250"/>
                                        <p:tgtEl>
                                          <p:spTgt spid="24"/>
                                        </p:tgtEl>
                                      </p:cBhvr>
                                    </p:animEffect>
                                  </p:childTnLst>
                                </p:cTn>
                              </p:par>
                              <p:par>
                                <p:cTn id="51" presetID="21" presetClass="entr" presetSubtype="1"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heel(1)">
                                      <p:cBhvr>
                                        <p:cTn id="53" dur="1250"/>
                                        <p:tgtEl>
                                          <p:spTgt spid="30"/>
                                        </p:tgtEl>
                                      </p:cBhvr>
                                    </p:animEffect>
                                  </p:childTnLst>
                                </p:cTn>
                              </p:par>
                            </p:childTnLst>
                          </p:cTn>
                        </p:par>
                        <p:par>
                          <p:cTn id="54" fill="hold">
                            <p:stCondLst>
                              <p:cond delay="2500"/>
                            </p:stCondLst>
                            <p:childTnLst>
                              <p:par>
                                <p:cTn id="55" presetID="14" presetClass="entr" presetSubtype="10" fill="hold" nodeType="after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randombar(horizontal)">
                                      <p:cBhvr>
                                        <p:cTn id="57" dur="500"/>
                                        <p:tgtEl>
                                          <p:spTgt spid="116"/>
                                        </p:tgtEl>
                                      </p:cBhvr>
                                    </p:animEffect>
                                  </p:childTnLst>
                                </p:cTn>
                              </p:par>
                              <p:par>
                                <p:cTn id="58" presetID="14" presetClass="entr" presetSubtype="10" fill="hold" nodeType="with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randombar(horizontal)">
                                      <p:cBhvr>
                                        <p:cTn id="60" dur="500"/>
                                        <p:tgtEl>
                                          <p:spTgt spid="117"/>
                                        </p:tgtEl>
                                      </p:cBhvr>
                                    </p:animEffect>
                                  </p:childTnLst>
                                </p:cTn>
                              </p:par>
                              <p:par>
                                <p:cTn id="61" presetID="14" presetClass="entr" presetSubtype="1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randombar(horizontal)">
                                      <p:cBhvr>
                                        <p:cTn id="63" dur="500"/>
                                        <p:tgtEl>
                                          <p:spTgt spid="119"/>
                                        </p:tgtEl>
                                      </p:cBhvr>
                                    </p:animEffect>
                                  </p:childTnLst>
                                </p:cTn>
                              </p:par>
                              <p:par>
                                <p:cTn id="64" presetID="14" presetClass="entr" presetSubtype="10" fill="hold" nodeType="with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randombar(horizontal)">
                                      <p:cBhvr>
                                        <p:cTn id="66" dur="500"/>
                                        <p:tgtEl>
                                          <p:spTgt spid="120"/>
                                        </p:tgtEl>
                                      </p:cBhvr>
                                    </p:animEffect>
                                  </p:childTnLst>
                                </p:cTn>
                              </p:par>
                            </p:childTnLst>
                          </p:cTn>
                        </p:par>
                        <p:par>
                          <p:cTn id="67" fill="hold">
                            <p:stCondLst>
                              <p:cond delay="3000"/>
                            </p:stCondLst>
                            <p:childTnLst>
                              <p:par>
                                <p:cTn id="68" presetID="37" presetClass="entr" presetSubtype="0"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1000"/>
                                        <p:tgtEl>
                                          <p:spTgt spid="68"/>
                                        </p:tgtEl>
                                      </p:cBhvr>
                                    </p:animEffect>
                                    <p:anim calcmode="lin" valueType="num">
                                      <p:cBhvr>
                                        <p:cTn id="71" dur="1000" fill="hold"/>
                                        <p:tgtEl>
                                          <p:spTgt spid="68"/>
                                        </p:tgtEl>
                                        <p:attrNameLst>
                                          <p:attrName>ppt_x</p:attrName>
                                        </p:attrNameLst>
                                      </p:cBhvr>
                                      <p:tavLst>
                                        <p:tav tm="0">
                                          <p:val>
                                            <p:strVal val="#ppt_x"/>
                                          </p:val>
                                        </p:tav>
                                        <p:tav tm="100000">
                                          <p:val>
                                            <p:strVal val="#ppt_x"/>
                                          </p:val>
                                        </p:tav>
                                      </p:tavLst>
                                    </p:anim>
                                    <p:anim calcmode="lin" valueType="num">
                                      <p:cBhvr>
                                        <p:cTn id="72" dur="900" decel="100000" fill="hold"/>
                                        <p:tgtEl>
                                          <p:spTgt spid="68"/>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par>
                                <p:cTn id="74" presetID="37" presetClass="entr" presetSubtype="0" fill="hold" nodeType="withEffect">
                                  <p:stCondLst>
                                    <p:cond delay="25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80" presetID="37" presetClass="entr" presetSubtype="0" fill="hold" nodeType="withEffect">
                                  <p:stCondLst>
                                    <p:cond delay="50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86" presetID="37" presetClass="entr" presetSubtype="0" fill="hold" nodeType="withEffect">
                                  <p:stCondLst>
                                    <p:cond delay="75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anim calcmode="lin" valueType="num">
                                      <p:cBhvr>
                                        <p:cTn id="89" dur="1000" fill="hold"/>
                                        <p:tgtEl>
                                          <p:spTgt spid="59"/>
                                        </p:tgtEl>
                                        <p:attrNameLst>
                                          <p:attrName>ppt_x</p:attrName>
                                        </p:attrNameLst>
                                      </p:cBhvr>
                                      <p:tavLst>
                                        <p:tav tm="0">
                                          <p:val>
                                            <p:strVal val="#ppt_x"/>
                                          </p:val>
                                        </p:tav>
                                        <p:tav tm="100000">
                                          <p:val>
                                            <p:strVal val="#ppt_x"/>
                                          </p:val>
                                        </p:tav>
                                      </p:tavLst>
                                    </p:anim>
                                    <p:anim calcmode="lin" valueType="num">
                                      <p:cBhvr>
                                        <p:cTn id="90" dur="900" decel="100000" fill="hold"/>
                                        <p:tgtEl>
                                          <p:spTgt spid="59"/>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92" fill="hold">
                            <p:stCondLst>
                              <p:cond delay="4000"/>
                            </p:stCondLst>
                            <p:childTnLst>
                              <p:par>
                                <p:cTn id="93" presetID="21" presetClass="entr" presetSubtype="1" fill="hold" nodeType="after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wheel(1)">
                                      <p:cBhvr>
                                        <p:cTn id="95" dur="1250"/>
                                        <p:tgtEl>
                                          <p:spTgt spid="80"/>
                                        </p:tgtEl>
                                      </p:cBhvr>
                                    </p:animEffect>
                                  </p:childTnLst>
                                </p:cTn>
                              </p:par>
                              <p:par>
                                <p:cTn id="96" presetID="21" presetClass="entr" presetSubtype="1"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wheel(1)">
                                      <p:cBhvr>
                                        <p:cTn id="98" dur="1250"/>
                                        <p:tgtEl>
                                          <p:spTgt spid="83"/>
                                        </p:tgtEl>
                                      </p:cBhvr>
                                    </p:animEffect>
                                  </p:childTnLst>
                                </p:cTn>
                              </p:par>
                              <p:par>
                                <p:cTn id="99" presetID="21" presetClass="entr" presetSubtype="1" fill="hold" nodeType="withEffect">
                                  <p:stCondLst>
                                    <p:cond delay="0"/>
                                  </p:stCondLst>
                                  <p:childTnLst>
                                    <p:set>
                                      <p:cBhvr>
                                        <p:cTn id="100" dur="1" fill="hold">
                                          <p:stCondLst>
                                            <p:cond delay="0"/>
                                          </p:stCondLst>
                                        </p:cTn>
                                        <p:tgtEl>
                                          <p:spTgt spid="111"/>
                                        </p:tgtEl>
                                        <p:attrNameLst>
                                          <p:attrName>style.visibility</p:attrName>
                                        </p:attrNameLst>
                                      </p:cBhvr>
                                      <p:to>
                                        <p:strVal val="visible"/>
                                      </p:to>
                                    </p:set>
                                    <p:animEffect transition="in" filter="wheel(1)">
                                      <p:cBhvr>
                                        <p:cTn id="101" dur="1250"/>
                                        <p:tgtEl>
                                          <p:spTgt spid="111"/>
                                        </p:tgtEl>
                                      </p:cBhvr>
                                    </p:animEffect>
                                  </p:childTnLst>
                                </p:cTn>
                              </p:par>
                              <p:par>
                                <p:cTn id="102" presetID="21" presetClass="entr" presetSubtype="1" fill="hold" nodeType="with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wheel(1)">
                                      <p:cBhvr>
                                        <p:cTn id="104" dur="1250"/>
                                        <p:tgtEl>
                                          <p:spTgt spid="86"/>
                                        </p:tgtEl>
                                      </p:cBhvr>
                                    </p:animEffect>
                                  </p:childTnLst>
                                </p:cTn>
                              </p:par>
                              <p:par>
                                <p:cTn id="105" presetID="21" presetClass="entr" presetSubtype="1"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animEffect transition="in" filter="wheel(1)">
                                      <p:cBhvr>
                                        <p:cTn id="107" dur="1250"/>
                                        <p:tgtEl>
                                          <p:spTgt spid="113"/>
                                        </p:tgtEl>
                                      </p:cBhvr>
                                    </p:animEffect>
                                  </p:childTnLst>
                                </p:cTn>
                              </p:par>
                              <p:par>
                                <p:cTn id="108" presetID="21" presetClass="entr" presetSubtype="1" fill="hold" nodeType="with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wheel(1)">
                                      <p:cBhvr>
                                        <p:cTn id="110" dur="1250"/>
                                        <p:tgtEl>
                                          <p:spTgt spid="89"/>
                                        </p:tgtEl>
                                      </p:cBhvr>
                                    </p:animEffect>
                                  </p:childTnLst>
                                </p:cTn>
                              </p:par>
                              <p:par>
                                <p:cTn id="111" presetID="21" presetClass="entr" presetSubtype="1" fill="hold" nodeType="withEffect">
                                  <p:stCondLst>
                                    <p:cond delay="0"/>
                                  </p:stCondLst>
                                  <p:childTnLst>
                                    <p:set>
                                      <p:cBhvr>
                                        <p:cTn id="112" dur="1" fill="hold">
                                          <p:stCondLst>
                                            <p:cond delay="0"/>
                                          </p:stCondLst>
                                        </p:cTn>
                                        <p:tgtEl>
                                          <p:spTgt spid="114"/>
                                        </p:tgtEl>
                                        <p:attrNameLst>
                                          <p:attrName>style.visibility</p:attrName>
                                        </p:attrNameLst>
                                      </p:cBhvr>
                                      <p:to>
                                        <p:strVal val="visible"/>
                                      </p:to>
                                    </p:set>
                                    <p:animEffect transition="in" filter="wheel(1)">
                                      <p:cBhvr>
                                        <p:cTn id="113" dur="1250"/>
                                        <p:tgtEl>
                                          <p:spTgt spid="114"/>
                                        </p:tgtEl>
                                      </p:cBhvr>
                                    </p:animEffect>
                                  </p:childTnLst>
                                </p:cTn>
                              </p:par>
                              <p:par>
                                <p:cTn id="114" presetID="21" presetClass="entr" presetSubtype="1" fill="hold" nodeType="with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heel(1)">
                                      <p:cBhvr>
                                        <p:cTn id="116" dur="1250"/>
                                        <p:tgtEl>
                                          <p:spTgt spid="95"/>
                                        </p:tgtEl>
                                      </p:cBhvr>
                                    </p:animEffect>
                                  </p:childTnLst>
                                </p:cTn>
                              </p:par>
                            </p:childTnLst>
                          </p:cTn>
                        </p:par>
                        <p:par>
                          <p:cTn id="117" fill="hold">
                            <p:stCondLst>
                              <p:cond delay="5500"/>
                            </p:stCondLst>
                            <p:childTnLst>
                              <p:par>
                                <p:cTn id="118" presetID="14" presetClass="entr" presetSubtype="10" fill="hold"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randombar(horizontal)">
                                      <p:cBhvr>
                                        <p:cTn id="120" dur="500"/>
                                        <p:tgtEl>
                                          <p:spTgt spid="46"/>
                                        </p:tgtEl>
                                      </p:cBhvr>
                                    </p:animEffect>
                                  </p:childTnLst>
                                </p:cTn>
                              </p:par>
                              <p:par>
                                <p:cTn id="121" presetID="14" presetClass="entr" presetSubtype="10" fill="hold"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randombar(horizontal)">
                                      <p:cBhvr>
                                        <p:cTn id="123" dur="500"/>
                                        <p:tgtEl>
                                          <p:spTgt spid="48"/>
                                        </p:tgtEl>
                                      </p:cBhvr>
                                    </p:animEffect>
                                  </p:childTnLst>
                                </p:cTn>
                              </p:par>
                              <p:par>
                                <p:cTn id="124" presetID="14" presetClass="entr" presetSubtype="10" fill="hold"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randombar(horizontal)">
                                      <p:cBhvr>
                                        <p:cTn id="126" dur="500"/>
                                        <p:tgtEl>
                                          <p:spTgt spid="49"/>
                                        </p:tgtEl>
                                      </p:cBhvr>
                                    </p:animEffect>
                                  </p:childTnLst>
                                </p:cTn>
                              </p:par>
                              <p:par>
                                <p:cTn id="127" presetID="14" presetClass="entr" presetSubtype="10" fill="hold" nodeType="with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randombar(horizontal)">
                                      <p:cBhvr>
                                        <p:cTn id="12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3430911" y="955249"/>
            <a:ext cx="8424936" cy="4230853"/>
            <a:chOff x="4216796" y="981522"/>
            <a:chExt cx="7639050" cy="3836195"/>
          </a:xfrm>
        </p:grpSpPr>
        <p:sp>
          <p:nvSpPr>
            <p:cNvPr id="2" name="椭圆 1"/>
            <p:cNvSpPr/>
            <p:nvPr/>
          </p:nvSpPr>
          <p:spPr>
            <a:xfrm>
              <a:off x="4216796" y="3845599"/>
              <a:ext cx="7639050" cy="972118"/>
            </a:xfrm>
            <a:prstGeom prst="ellipse">
              <a:avLst/>
            </a:prstGeom>
            <a:gradFill flip="none" rotWithShape="1">
              <a:gsLst>
                <a:gs pos="27000">
                  <a:schemeClr val="tx1">
                    <a:alpha val="49000"/>
                  </a:schemeClr>
                </a:gs>
                <a:gs pos="0">
                  <a:schemeClr val="tx1">
                    <a:lumMod val="100000"/>
                    <a:alpha val="60000"/>
                  </a:schemeClr>
                </a:gs>
                <a:gs pos="54000">
                  <a:schemeClr val="tx1">
                    <a:alpha val="28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5181467" y="981522"/>
              <a:ext cx="6074936" cy="3585517"/>
              <a:chOff x="1852931" y="2085340"/>
              <a:chExt cx="6651625" cy="3925888"/>
            </a:xfrm>
          </p:grpSpPr>
          <p:sp>
            <p:nvSpPr>
              <p:cNvPr id="4" name="Freeform 10"/>
              <p:cNvSpPr/>
              <p:nvPr/>
            </p:nvSpPr>
            <p:spPr bwMode="auto">
              <a:xfrm>
                <a:off x="1852931" y="4161790"/>
                <a:ext cx="923925" cy="496888"/>
              </a:xfrm>
              <a:custGeom>
                <a:avLst/>
                <a:gdLst>
                  <a:gd name="T0" fmla="*/ 433 w 582"/>
                  <a:gd name="T1" fmla="*/ 64 h 313"/>
                  <a:gd name="T2" fmla="*/ 582 w 582"/>
                  <a:gd name="T3" fmla="*/ 0 h 313"/>
                  <a:gd name="T4" fmla="*/ 579 w 582"/>
                  <a:gd name="T5" fmla="*/ 15 h 313"/>
                  <a:gd name="T6" fmla="*/ 210 w 582"/>
                  <a:gd name="T7" fmla="*/ 232 h 313"/>
                  <a:gd name="T8" fmla="*/ 19 w 582"/>
                  <a:gd name="T9" fmla="*/ 313 h 313"/>
                  <a:gd name="T10" fmla="*/ 0 w 582"/>
                  <a:gd name="T11" fmla="*/ 308 h 313"/>
                  <a:gd name="T12" fmla="*/ 433 w 582"/>
                  <a:gd name="T13" fmla="*/ 64 h 313"/>
                </a:gdLst>
                <a:ahLst/>
                <a:cxnLst>
                  <a:cxn ang="0">
                    <a:pos x="T0" y="T1"/>
                  </a:cxn>
                  <a:cxn ang="0">
                    <a:pos x="T2" y="T3"/>
                  </a:cxn>
                  <a:cxn ang="0">
                    <a:pos x="T4" y="T5"/>
                  </a:cxn>
                  <a:cxn ang="0">
                    <a:pos x="T6" y="T7"/>
                  </a:cxn>
                  <a:cxn ang="0">
                    <a:pos x="T8" y="T9"/>
                  </a:cxn>
                  <a:cxn ang="0">
                    <a:pos x="T10" y="T11"/>
                  </a:cxn>
                  <a:cxn ang="0">
                    <a:pos x="T12" y="T13"/>
                  </a:cxn>
                </a:cxnLst>
                <a:rect l="0" t="0" r="r" b="b"/>
                <a:pathLst>
                  <a:path w="582" h="313">
                    <a:moveTo>
                      <a:pt x="433" y="64"/>
                    </a:moveTo>
                    <a:lnTo>
                      <a:pt x="582" y="0"/>
                    </a:lnTo>
                    <a:lnTo>
                      <a:pt x="579" y="15"/>
                    </a:lnTo>
                    <a:lnTo>
                      <a:pt x="210" y="232"/>
                    </a:lnTo>
                    <a:lnTo>
                      <a:pt x="19" y="313"/>
                    </a:lnTo>
                    <a:lnTo>
                      <a:pt x="0" y="308"/>
                    </a:lnTo>
                    <a:lnTo>
                      <a:pt x="433" y="64"/>
                    </a:lnTo>
                    <a:close/>
                  </a:path>
                </a:pathLst>
              </a:custGeom>
              <a:solidFill>
                <a:srgbClr val="FFA0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 name="Freeform 11"/>
              <p:cNvSpPr/>
              <p:nvPr/>
            </p:nvSpPr>
            <p:spPr bwMode="auto">
              <a:xfrm>
                <a:off x="1852931" y="4512628"/>
                <a:ext cx="1363663" cy="1108075"/>
              </a:xfrm>
              <a:custGeom>
                <a:avLst/>
                <a:gdLst>
                  <a:gd name="T0" fmla="*/ 363 w 363"/>
                  <a:gd name="T1" fmla="*/ 236 h 295"/>
                  <a:gd name="T2" fmla="*/ 360 w 363"/>
                  <a:gd name="T3" fmla="*/ 228 h 295"/>
                  <a:gd name="T4" fmla="*/ 94 w 363"/>
                  <a:gd name="T5" fmla="*/ 2 h 295"/>
                  <a:gd name="T6" fmla="*/ 85 w 363"/>
                  <a:gd name="T7" fmla="*/ 0 h 295"/>
                  <a:gd name="T8" fmla="*/ 0 w 363"/>
                  <a:gd name="T9" fmla="*/ 37 h 295"/>
                  <a:gd name="T10" fmla="*/ 312 w 363"/>
                  <a:gd name="T11" fmla="*/ 295 h 295"/>
                  <a:gd name="T12" fmla="*/ 363 w 363"/>
                  <a:gd name="T13" fmla="*/ 236 h 295"/>
                </a:gdLst>
                <a:ahLst/>
                <a:cxnLst>
                  <a:cxn ang="0">
                    <a:pos x="T0" y="T1"/>
                  </a:cxn>
                  <a:cxn ang="0">
                    <a:pos x="T2" y="T3"/>
                  </a:cxn>
                  <a:cxn ang="0">
                    <a:pos x="T4" y="T5"/>
                  </a:cxn>
                  <a:cxn ang="0">
                    <a:pos x="T6" y="T7"/>
                  </a:cxn>
                  <a:cxn ang="0">
                    <a:pos x="T8" y="T9"/>
                  </a:cxn>
                  <a:cxn ang="0">
                    <a:pos x="T10" y="T11"/>
                  </a:cxn>
                  <a:cxn ang="0">
                    <a:pos x="T12" y="T13"/>
                  </a:cxn>
                </a:cxnLst>
                <a:rect l="0" t="0" r="r" b="b"/>
                <a:pathLst>
                  <a:path w="363" h="295">
                    <a:moveTo>
                      <a:pt x="363" y="236"/>
                    </a:moveTo>
                    <a:cubicBezTo>
                      <a:pt x="362" y="233"/>
                      <a:pt x="361" y="231"/>
                      <a:pt x="360" y="228"/>
                    </a:cubicBezTo>
                    <a:cubicBezTo>
                      <a:pt x="261" y="172"/>
                      <a:pt x="165" y="97"/>
                      <a:pt x="94" y="2"/>
                    </a:cubicBezTo>
                    <a:cubicBezTo>
                      <a:pt x="85" y="0"/>
                      <a:pt x="85" y="0"/>
                      <a:pt x="85" y="0"/>
                    </a:cubicBezTo>
                    <a:cubicBezTo>
                      <a:pt x="0" y="37"/>
                      <a:pt x="0" y="37"/>
                      <a:pt x="0" y="37"/>
                    </a:cubicBezTo>
                    <a:cubicBezTo>
                      <a:pt x="84" y="149"/>
                      <a:pt x="187" y="231"/>
                      <a:pt x="312" y="295"/>
                    </a:cubicBezTo>
                    <a:cubicBezTo>
                      <a:pt x="329" y="275"/>
                      <a:pt x="346" y="255"/>
                      <a:pt x="363" y="236"/>
                    </a:cubicBezTo>
                    <a:close/>
                  </a:path>
                </a:pathLst>
              </a:custGeom>
              <a:solidFill>
                <a:srgbClr val="FFA0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12"/>
              <p:cNvSpPr/>
              <p:nvPr/>
            </p:nvSpPr>
            <p:spPr bwMode="auto">
              <a:xfrm>
                <a:off x="2172018" y="4161790"/>
                <a:ext cx="1325563" cy="1236663"/>
              </a:xfrm>
              <a:custGeom>
                <a:avLst/>
                <a:gdLst>
                  <a:gd name="T0" fmla="*/ 353 w 353"/>
                  <a:gd name="T1" fmla="*/ 172 h 329"/>
                  <a:gd name="T2" fmla="*/ 161 w 353"/>
                  <a:gd name="T3" fmla="*/ 0 h 329"/>
                  <a:gd name="T4" fmla="*/ 0 w 353"/>
                  <a:gd name="T5" fmla="*/ 93 h 329"/>
                  <a:gd name="T6" fmla="*/ 278 w 353"/>
                  <a:gd name="T7" fmla="*/ 329 h 329"/>
                  <a:gd name="T8" fmla="*/ 353 w 353"/>
                  <a:gd name="T9" fmla="*/ 172 h 329"/>
                </a:gdLst>
                <a:ahLst/>
                <a:cxnLst>
                  <a:cxn ang="0">
                    <a:pos x="T0" y="T1"/>
                  </a:cxn>
                  <a:cxn ang="0">
                    <a:pos x="T2" y="T3"/>
                  </a:cxn>
                  <a:cxn ang="0">
                    <a:pos x="T4" y="T5"/>
                  </a:cxn>
                  <a:cxn ang="0">
                    <a:pos x="T6" y="T7"/>
                  </a:cxn>
                  <a:cxn ang="0">
                    <a:pos x="T8" y="T9"/>
                  </a:cxn>
                </a:cxnLst>
                <a:rect l="0" t="0" r="r" b="b"/>
                <a:pathLst>
                  <a:path w="353" h="329">
                    <a:moveTo>
                      <a:pt x="353" y="172"/>
                    </a:moveTo>
                    <a:cubicBezTo>
                      <a:pt x="278" y="129"/>
                      <a:pt x="211" y="72"/>
                      <a:pt x="161" y="0"/>
                    </a:cubicBezTo>
                    <a:cubicBezTo>
                      <a:pt x="107" y="31"/>
                      <a:pt x="54" y="62"/>
                      <a:pt x="0" y="93"/>
                    </a:cubicBezTo>
                    <a:cubicBezTo>
                      <a:pt x="72" y="191"/>
                      <a:pt x="167" y="271"/>
                      <a:pt x="278" y="329"/>
                    </a:cubicBezTo>
                    <a:cubicBezTo>
                      <a:pt x="303" y="276"/>
                      <a:pt x="328" y="224"/>
                      <a:pt x="353" y="172"/>
                    </a:cubicBezTo>
                    <a:close/>
                  </a:path>
                </a:pathLst>
              </a:custGeom>
              <a:gradFill>
                <a:gsLst>
                  <a:gs pos="0">
                    <a:srgbClr val="FF9801"/>
                  </a:gs>
                  <a:gs pos="100000">
                    <a:srgbClr val="FFB953"/>
                  </a:gs>
                </a:gsLst>
                <a:lin ang="72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13"/>
              <p:cNvSpPr/>
              <p:nvPr/>
            </p:nvSpPr>
            <p:spPr bwMode="auto">
              <a:xfrm>
                <a:off x="3208656" y="4872990"/>
                <a:ext cx="420688" cy="833438"/>
              </a:xfrm>
              <a:custGeom>
                <a:avLst/>
                <a:gdLst>
                  <a:gd name="T0" fmla="*/ 180 w 265"/>
                  <a:gd name="T1" fmla="*/ 104 h 525"/>
                  <a:gd name="T2" fmla="*/ 258 w 265"/>
                  <a:gd name="T3" fmla="*/ 0 h 525"/>
                  <a:gd name="T4" fmla="*/ 265 w 265"/>
                  <a:gd name="T5" fmla="*/ 21 h 525"/>
                  <a:gd name="T6" fmla="*/ 128 w 265"/>
                  <a:gd name="T7" fmla="*/ 388 h 525"/>
                  <a:gd name="T8" fmla="*/ 28 w 265"/>
                  <a:gd name="T9" fmla="*/ 518 h 525"/>
                  <a:gd name="T10" fmla="*/ 0 w 265"/>
                  <a:gd name="T11" fmla="*/ 525 h 525"/>
                  <a:gd name="T12" fmla="*/ 180 w 265"/>
                  <a:gd name="T13" fmla="*/ 104 h 525"/>
                </a:gdLst>
                <a:ahLst/>
                <a:cxnLst>
                  <a:cxn ang="0">
                    <a:pos x="T0" y="T1"/>
                  </a:cxn>
                  <a:cxn ang="0">
                    <a:pos x="T2" y="T3"/>
                  </a:cxn>
                  <a:cxn ang="0">
                    <a:pos x="T4" y="T5"/>
                  </a:cxn>
                  <a:cxn ang="0">
                    <a:pos x="T6" y="T7"/>
                  </a:cxn>
                  <a:cxn ang="0">
                    <a:pos x="T8" y="T9"/>
                  </a:cxn>
                  <a:cxn ang="0">
                    <a:pos x="T10" y="T11"/>
                  </a:cxn>
                  <a:cxn ang="0">
                    <a:pos x="T12" y="T13"/>
                  </a:cxn>
                </a:cxnLst>
                <a:rect l="0" t="0" r="r" b="b"/>
                <a:pathLst>
                  <a:path w="265" h="525">
                    <a:moveTo>
                      <a:pt x="180" y="104"/>
                    </a:moveTo>
                    <a:lnTo>
                      <a:pt x="258" y="0"/>
                    </a:lnTo>
                    <a:lnTo>
                      <a:pt x="265" y="21"/>
                    </a:lnTo>
                    <a:lnTo>
                      <a:pt x="128" y="388"/>
                    </a:lnTo>
                    <a:lnTo>
                      <a:pt x="28" y="518"/>
                    </a:lnTo>
                    <a:lnTo>
                      <a:pt x="0" y="525"/>
                    </a:lnTo>
                    <a:lnTo>
                      <a:pt x="180" y="104"/>
                    </a:lnTo>
                    <a:close/>
                  </a:path>
                </a:pathLst>
              </a:custGeom>
              <a:solidFill>
                <a:srgbClr val="018B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14"/>
              <p:cNvSpPr/>
              <p:nvPr/>
            </p:nvSpPr>
            <p:spPr bwMode="auto">
              <a:xfrm>
                <a:off x="3208656" y="5461953"/>
                <a:ext cx="1490663" cy="549275"/>
              </a:xfrm>
              <a:custGeom>
                <a:avLst/>
                <a:gdLst>
                  <a:gd name="T0" fmla="*/ 0 w 397"/>
                  <a:gd name="T1" fmla="*/ 65 h 146"/>
                  <a:gd name="T2" fmla="*/ 46 w 397"/>
                  <a:gd name="T3" fmla="*/ 4 h 146"/>
                  <a:gd name="T4" fmla="*/ 59 w 397"/>
                  <a:gd name="T5" fmla="*/ 0 h 146"/>
                  <a:gd name="T6" fmla="*/ 389 w 397"/>
                  <a:gd name="T7" fmla="*/ 73 h 146"/>
                  <a:gd name="T8" fmla="*/ 397 w 397"/>
                  <a:gd name="T9" fmla="*/ 81 h 146"/>
                  <a:gd name="T10" fmla="*/ 390 w 397"/>
                  <a:gd name="T11" fmla="*/ 146 h 146"/>
                  <a:gd name="T12" fmla="*/ 0 w 397"/>
                  <a:gd name="T13" fmla="*/ 65 h 146"/>
                </a:gdLst>
                <a:ahLst/>
                <a:cxnLst>
                  <a:cxn ang="0">
                    <a:pos x="T0" y="T1"/>
                  </a:cxn>
                  <a:cxn ang="0">
                    <a:pos x="T2" y="T3"/>
                  </a:cxn>
                  <a:cxn ang="0">
                    <a:pos x="T4" y="T5"/>
                  </a:cxn>
                  <a:cxn ang="0">
                    <a:pos x="T6" y="T7"/>
                  </a:cxn>
                  <a:cxn ang="0">
                    <a:pos x="T8" y="T9"/>
                  </a:cxn>
                  <a:cxn ang="0">
                    <a:pos x="T10" y="T11"/>
                  </a:cxn>
                  <a:cxn ang="0">
                    <a:pos x="T12" y="T13"/>
                  </a:cxn>
                </a:cxnLst>
                <a:rect l="0" t="0" r="r" b="b"/>
                <a:pathLst>
                  <a:path w="397" h="146">
                    <a:moveTo>
                      <a:pt x="0" y="65"/>
                    </a:moveTo>
                    <a:cubicBezTo>
                      <a:pt x="46" y="4"/>
                      <a:pt x="46" y="4"/>
                      <a:pt x="46" y="4"/>
                    </a:cubicBezTo>
                    <a:cubicBezTo>
                      <a:pt x="51" y="2"/>
                      <a:pt x="55" y="1"/>
                      <a:pt x="59" y="0"/>
                    </a:cubicBezTo>
                    <a:cubicBezTo>
                      <a:pt x="165" y="45"/>
                      <a:pt x="265" y="68"/>
                      <a:pt x="389" y="73"/>
                    </a:cubicBezTo>
                    <a:cubicBezTo>
                      <a:pt x="392" y="76"/>
                      <a:pt x="395" y="78"/>
                      <a:pt x="397" y="81"/>
                    </a:cubicBezTo>
                    <a:cubicBezTo>
                      <a:pt x="395" y="103"/>
                      <a:pt x="392" y="124"/>
                      <a:pt x="390" y="146"/>
                    </a:cubicBezTo>
                    <a:cubicBezTo>
                      <a:pt x="254" y="146"/>
                      <a:pt x="117" y="117"/>
                      <a:pt x="0" y="65"/>
                    </a:cubicBezTo>
                    <a:close/>
                  </a:path>
                </a:pathLst>
              </a:custGeom>
              <a:solidFill>
                <a:srgbClr val="0197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15"/>
              <p:cNvSpPr/>
              <p:nvPr/>
            </p:nvSpPr>
            <p:spPr bwMode="auto">
              <a:xfrm>
                <a:off x="3381693" y="4872990"/>
                <a:ext cx="1317625" cy="893763"/>
              </a:xfrm>
              <a:custGeom>
                <a:avLst/>
                <a:gdLst>
                  <a:gd name="T0" fmla="*/ 316 w 351"/>
                  <a:gd name="T1" fmla="*/ 63 h 238"/>
                  <a:gd name="T2" fmla="*/ 351 w 351"/>
                  <a:gd name="T3" fmla="*/ 238 h 238"/>
                  <a:gd name="T4" fmla="*/ 0 w 351"/>
                  <a:gd name="T5" fmla="*/ 161 h 238"/>
                  <a:gd name="T6" fmla="*/ 63 w 351"/>
                  <a:gd name="T7" fmla="*/ 0 h 238"/>
                  <a:gd name="T8" fmla="*/ 316 w 351"/>
                  <a:gd name="T9" fmla="*/ 63 h 238"/>
                </a:gdLst>
                <a:ahLst/>
                <a:cxnLst>
                  <a:cxn ang="0">
                    <a:pos x="T0" y="T1"/>
                  </a:cxn>
                  <a:cxn ang="0">
                    <a:pos x="T2" y="T3"/>
                  </a:cxn>
                  <a:cxn ang="0">
                    <a:pos x="T4" y="T5"/>
                  </a:cxn>
                  <a:cxn ang="0">
                    <a:pos x="T6" y="T7"/>
                  </a:cxn>
                  <a:cxn ang="0">
                    <a:pos x="T8" y="T9"/>
                  </a:cxn>
                </a:cxnLst>
                <a:rect l="0" t="0" r="r" b="b"/>
                <a:pathLst>
                  <a:path w="351" h="238">
                    <a:moveTo>
                      <a:pt x="316" y="63"/>
                    </a:moveTo>
                    <a:cubicBezTo>
                      <a:pt x="328" y="121"/>
                      <a:pt x="340" y="180"/>
                      <a:pt x="351" y="238"/>
                    </a:cubicBezTo>
                    <a:cubicBezTo>
                      <a:pt x="228" y="234"/>
                      <a:pt x="120" y="214"/>
                      <a:pt x="0" y="161"/>
                    </a:cubicBezTo>
                    <a:cubicBezTo>
                      <a:pt x="21" y="107"/>
                      <a:pt x="42" y="53"/>
                      <a:pt x="63" y="0"/>
                    </a:cubicBezTo>
                    <a:cubicBezTo>
                      <a:pt x="149" y="39"/>
                      <a:pt x="218" y="56"/>
                      <a:pt x="316" y="63"/>
                    </a:cubicBezTo>
                    <a:close/>
                  </a:path>
                </a:pathLst>
              </a:custGeom>
              <a:gradFill>
                <a:gsLst>
                  <a:gs pos="0">
                    <a:srgbClr val="01A9BB"/>
                  </a:gs>
                  <a:gs pos="100000">
                    <a:srgbClr val="01CFE5"/>
                  </a:gs>
                </a:gsLst>
                <a:lin ang="72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16"/>
              <p:cNvSpPr/>
              <p:nvPr/>
            </p:nvSpPr>
            <p:spPr bwMode="auto">
              <a:xfrm>
                <a:off x="4688206" y="5109528"/>
                <a:ext cx="222250" cy="896938"/>
              </a:xfrm>
              <a:custGeom>
                <a:avLst/>
                <a:gdLst>
                  <a:gd name="T0" fmla="*/ 5 w 140"/>
                  <a:gd name="T1" fmla="*/ 0 h 565"/>
                  <a:gd name="T2" fmla="*/ 21 w 140"/>
                  <a:gd name="T3" fmla="*/ 9 h 565"/>
                  <a:gd name="T4" fmla="*/ 140 w 140"/>
                  <a:gd name="T5" fmla="*/ 412 h 565"/>
                  <a:gd name="T6" fmla="*/ 130 w 140"/>
                  <a:gd name="T7" fmla="*/ 546 h 565"/>
                  <a:gd name="T8" fmla="*/ 109 w 140"/>
                  <a:gd name="T9" fmla="*/ 565 h 565"/>
                  <a:gd name="T10" fmla="*/ 0 w 140"/>
                  <a:gd name="T11" fmla="*/ 118 h 565"/>
                  <a:gd name="T12" fmla="*/ 5 w 140"/>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40" h="565">
                    <a:moveTo>
                      <a:pt x="5" y="0"/>
                    </a:moveTo>
                    <a:lnTo>
                      <a:pt x="21" y="9"/>
                    </a:lnTo>
                    <a:lnTo>
                      <a:pt x="140" y="412"/>
                    </a:lnTo>
                    <a:lnTo>
                      <a:pt x="130" y="546"/>
                    </a:lnTo>
                    <a:lnTo>
                      <a:pt x="109" y="565"/>
                    </a:lnTo>
                    <a:lnTo>
                      <a:pt x="0" y="118"/>
                    </a:lnTo>
                    <a:lnTo>
                      <a:pt x="5" y="0"/>
                    </a:lnTo>
                    <a:close/>
                  </a:path>
                </a:pathLst>
              </a:custGeom>
              <a:solidFill>
                <a:srgbClr val="DE3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7"/>
              <p:cNvSpPr/>
              <p:nvPr/>
            </p:nvSpPr>
            <p:spPr bwMode="auto">
              <a:xfrm>
                <a:off x="4861243" y="5477828"/>
                <a:ext cx="1333500" cy="528638"/>
              </a:xfrm>
              <a:custGeom>
                <a:avLst/>
                <a:gdLst>
                  <a:gd name="T0" fmla="*/ 329 w 355"/>
                  <a:gd name="T1" fmla="*/ 1 h 141"/>
                  <a:gd name="T2" fmla="*/ 355 w 355"/>
                  <a:gd name="T3" fmla="*/ 56 h 141"/>
                  <a:gd name="T4" fmla="*/ 0 w 355"/>
                  <a:gd name="T5" fmla="*/ 141 h 141"/>
                  <a:gd name="T6" fmla="*/ 4 w 355"/>
                  <a:gd name="T7" fmla="*/ 76 h 141"/>
                  <a:gd name="T8" fmla="*/ 11 w 355"/>
                  <a:gd name="T9" fmla="*/ 69 h 141"/>
                  <a:gd name="T10" fmla="*/ 318 w 355"/>
                  <a:gd name="T11" fmla="*/ 0 h 141"/>
                  <a:gd name="T12" fmla="*/ 329 w 355"/>
                  <a:gd name="T13" fmla="*/ 1 h 141"/>
                </a:gdLst>
                <a:ahLst/>
                <a:cxnLst>
                  <a:cxn ang="0">
                    <a:pos x="T0" y="T1"/>
                  </a:cxn>
                  <a:cxn ang="0">
                    <a:pos x="T2" y="T3"/>
                  </a:cxn>
                  <a:cxn ang="0">
                    <a:pos x="T4" y="T5"/>
                  </a:cxn>
                  <a:cxn ang="0">
                    <a:pos x="T6" y="T7"/>
                  </a:cxn>
                  <a:cxn ang="0">
                    <a:pos x="T8" y="T9"/>
                  </a:cxn>
                  <a:cxn ang="0">
                    <a:pos x="T10" y="T11"/>
                  </a:cxn>
                  <a:cxn ang="0">
                    <a:pos x="T12" y="T13"/>
                  </a:cxn>
                </a:cxnLst>
                <a:rect l="0" t="0" r="r" b="b"/>
                <a:pathLst>
                  <a:path w="355" h="141">
                    <a:moveTo>
                      <a:pt x="329" y="1"/>
                    </a:moveTo>
                    <a:cubicBezTo>
                      <a:pt x="338" y="20"/>
                      <a:pt x="346" y="38"/>
                      <a:pt x="355" y="56"/>
                    </a:cubicBezTo>
                    <a:cubicBezTo>
                      <a:pt x="233" y="110"/>
                      <a:pt x="126" y="134"/>
                      <a:pt x="0" y="141"/>
                    </a:cubicBezTo>
                    <a:cubicBezTo>
                      <a:pt x="1" y="120"/>
                      <a:pt x="3" y="98"/>
                      <a:pt x="4" y="76"/>
                    </a:cubicBezTo>
                    <a:cubicBezTo>
                      <a:pt x="6" y="74"/>
                      <a:pt x="9" y="72"/>
                      <a:pt x="11" y="69"/>
                    </a:cubicBezTo>
                    <a:cubicBezTo>
                      <a:pt x="125" y="65"/>
                      <a:pt x="229" y="37"/>
                      <a:pt x="318" y="0"/>
                    </a:cubicBezTo>
                    <a:cubicBezTo>
                      <a:pt x="322" y="1"/>
                      <a:pt x="326" y="1"/>
                      <a:pt x="329" y="1"/>
                    </a:cubicBezTo>
                    <a:close/>
                  </a:path>
                </a:pathLst>
              </a:custGeom>
              <a:solidFill>
                <a:srgbClr val="E2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8"/>
              <p:cNvSpPr/>
              <p:nvPr/>
            </p:nvSpPr>
            <p:spPr bwMode="auto">
              <a:xfrm>
                <a:off x="4696143" y="4920615"/>
                <a:ext cx="1400175" cy="842963"/>
              </a:xfrm>
              <a:custGeom>
                <a:avLst/>
                <a:gdLst>
                  <a:gd name="T0" fmla="*/ 242 w 373"/>
                  <a:gd name="T1" fmla="*/ 0 h 224"/>
                  <a:gd name="T2" fmla="*/ 373 w 373"/>
                  <a:gd name="T3" fmla="*/ 149 h 224"/>
                  <a:gd name="T4" fmla="*/ 48 w 373"/>
                  <a:gd name="T5" fmla="*/ 224 h 224"/>
                  <a:gd name="T6" fmla="*/ 0 w 373"/>
                  <a:gd name="T7" fmla="*/ 50 h 224"/>
                  <a:gd name="T8" fmla="*/ 242 w 373"/>
                  <a:gd name="T9" fmla="*/ 0 h 224"/>
                </a:gdLst>
                <a:ahLst/>
                <a:cxnLst>
                  <a:cxn ang="0">
                    <a:pos x="T0" y="T1"/>
                  </a:cxn>
                  <a:cxn ang="0">
                    <a:pos x="T2" y="T3"/>
                  </a:cxn>
                  <a:cxn ang="0">
                    <a:pos x="T4" y="T5"/>
                  </a:cxn>
                  <a:cxn ang="0">
                    <a:pos x="T6" y="T7"/>
                  </a:cxn>
                  <a:cxn ang="0">
                    <a:pos x="T8" y="T9"/>
                  </a:cxn>
                </a:cxnLst>
                <a:rect l="0" t="0" r="r" b="b"/>
                <a:pathLst>
                  <a:path w="373" h="224">
                    <a:moveTo>
                      <a:pt x="242" y="0"/>
                    </a:moveTo>
                    <a:cubicBezTo>
                      <a:pt x="286" y="49"/>
                      <a:pt x="330" y="99"/>
                      <a:pt x="373" y="149"/>
                    </a:cubicBezTo>
                    <a:cubicBezTo>
                      <a:pt x="266" y="196"/>
                      <a:pt x="179" y="218"/>
                      <a:pt x="48" y="224"/>
                    </a:cubicBezTo>
                    <a:cubicBezTo>
                      <a:pt x="32" y="166"/>
                      <a:pt x="16" y="108"/>
                      <a:pt x="0" y="50"/>
                    </a:cubicBezTo>
                    <a:cubicBezTo>
                      <a:pt x="92" y="46"/>
                      <a:pt x="164" y="32"/>
                      <a:pt x="242" y="0"/>
                    </a:cubicBezTo>
                    <a:close/>
                  </a:path>
                </a:pathLst>
              </a:custGeom>
              <a:gradFill>
                <a:gsLst>
                  <a:gs pos="0">
                    <a:srgbClr val="E24A4A"/>
                  </a:gs>
                  <a:gs pos="100000">
                    <a:srgbClr val="E87272"/>
                  </a:gs>
                </a:gsLst>
                <a:lin ang="72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9"/>
              <p:cNvSpPr/>
              <p:nvPr/>
            </p:nvSpPr>
            <p:spPr bwMode="auto">
              <a:xfrm>
                <a:off x="5716906" y="4868228"/>
                <a:ext cx="649288" cy="741363"/>
              </a:xfrm>
              <a:custGeom>
                <a:avLst/>
                <a:gdLst>
                  <a:gd name="T0" fmla="*/ 0 w 409"/>
                  <a:gd name="T1" fmla="*/ 0 h 467"/>
                  <a:gd name="T2" fmla="*/ 24 w 409"/>
                  <a:gd name="T3" fmla="*/ 3 h 467"/>
                  <a:gd name="T4" fmla="*/ 355 w 409"/>
                  <a:gd name="T5" fmla="*/ 329 h 467"/>
                  <a:gd name="T6" fmla="*/ 409 w 409"/>
                  <a:gd name="T7" fmla="*/ 438 h 467"/>
                  <a:gd name="T8" fmla="*/ 402 w 409"/>
                  <a:gd name="T9" fmla="*/ 467 h 467"/>
                  <a:gd name="T10" fmla="*/ 55 w 409"/>
                  <a:gd name="T11" fmla="*/ 97 h 467"/>
                  <a:gd name="T12" fmla="*/ 0 w 409"/>
                  <a:gd name="T13" fmla="*/ 0 h 467"/>
                </a:gdLst>
                <a:ahLst/>
                <a:cxnLst>
                  <a:cxn ang="0">
                    <a:pos x="T0" y="T1"/>
                  </a:cxn>
                  <a:cxn ang="0">
                    <a:pos x="T2" y="T3"/>
                  </a:cxn>
                  <a:cxn ang="0">
                    <a:pos x="T4" y="T5"/>
                  </a:cxn>
                  <a:cxn ang="0">
                    <a:pos x="T6" y="T7"/>
                  </a:cxn>
                  <a:cxn ang="0">
                    <a:pos x="T8" y="T9"/>
                  </a:cxn>
                  <a:cxn ang="0">
                    <a:pos x="T10" y="T11"/>
                  </a:cxn>
                  <a:cxn ang="0">
                    <a:pos x="T12" y="T13"/>
                  </a:cxn>
                </a:cxnLst>
                <a:rect l="0" t="0" r="r" b="b"/>
                <a:pathLst>
                  <a:path w="409" h="467">
                    <a:moveTo>
                      <a:pt x="0" y="0"/>
                    </a:moveTo>
                    <a:lnTo>
                      <a:pt x="24" y="3"/>
                    </a:lnTo>
                    <a:lnTo>
                      <a:pt x="355" y="329"/>
                    </a:lnTo>
                    <a:lnTo>
                      <a:pt x="409" y="438"/>
                    </a:lnTo>
                    <a:lnTo>
                      <a:pt x="402" y="467"/>
                    </a:lnTo>
                    <a:lnTo>
                      <a:pt x="55" y="97"/>
                    </a:lnTo>
                    <a:lnTo>
                      <a:pt x="0" y="0"/>
                    </a:lnTo>
                    <a:close/>
                  </a:path>
                </a:pathLst>
              </a:custGeom>
              <a:solidFill>
                <a:srgbClr val="4829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20"/>
              <p:cNvSpPr/>
              <p:nvPr/>
            </p:nvSpPr>
            <p:spPr bwMode="auto">
              <a:xfrm>
                <a:off x="6247131" y="4684078"/>
                <a:ext cx="1092200" cy="925513"/>
              </a:xfrm>
              <a:custGeom>
                <a:avLst/>
                <a:gdLst>
                  <a:gd name="T0" fmla="*/ 29 w 291"/>
                  <a:gd name="T1" fmla="*/ 246 h 246"/>
                  <a:gd name="T2" fmla="*/ 0 w 291"/>
                  <a:gd name="T3" fmla="*/ 193 h 246"/>
                  <a:gd name="T4" fmla="*/ 1 w 291"/>
                  <a:gd name="T5" fmla="*/ 181 h 246"/>
                  <a:gd name="T6" fmla="*/ 229 w 291"/>
                  <a:gd name="T7" fmla="*/ 1 h 246"/>
                  <a:gd name="T8" fmla="*/ 241 w 291"/>
                  <a:gd name="T9" fmla="*/ 0 h 246"/>
                  <a:gd name="T10" fmla="*/ 291 w 291"/>
                  <a:gd name="T11" fmla="*/ 34 h 246"/>
                  <a:gd name="T12" fmla="*/ 29 w 29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291" h="246">
                    <a:moveTo>
                      <a:pt x="29" y="246"/>
                    </a:moveTo>
                    <a:cubicBezTo>
                      <a:pt x="19" y="229"/>
                      <a:pt x="10" y="211"/>
                      <a:pt x="0" y="193"/>
                    </a:cubicBezTo>
                    <a:cubicBezTo>
                      <a:pt x="0" y="189"/>
                      <a:pt x="1" y="185"/>
                      <a:pt x="1" y="181"/>
                    </a:cubicBezTo>
                    <a:cubicBezTo>
                      <a:pt x="84" y="138"/>
                      <a:pt x="158" y="81"/>
                      <a:pt x="229" y="1"/>
                    </a:cubicBezTo>
                    <a:cubicBezTo>
                      <a:pt x="233" y="1"/>
                      <a:pt x="237" y="0"/>
                      <a:pt x="241" y="0"/>
                    </a:cubicBezTo>
                    <a:cubicBezTo>
                      <a:pt x="258" y="11"/>
                      <a:pt x="275" y="23"/>
                      <a:pt x="291" y="34"/>
                    </a:cubicBezTo>
                    <a:cubicBezTo>
                      <a:pt x="219" y="123"/>
                      <a:pt x="132" y="192"/>
                      <a:pt x="29" y="246"/>
                    </a:cubicBezTo>
                    <a:close/>
                  </a:path>
                </a:pathLst>
              </a:custGeom>
              <a:solidFill>
                <a:srgbClr val="5932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21"/>
              <p:cNvSpPr/>
              <p:nvPr/>
            </p:nvSpPr>
            <p:spPr bwMode="auto">
              <a:xfrm>
                <a:off x="5716906" y="4334828"/>
                <a:ext cx="1435100" cy="1074738"/>
              </a:xfrm>
              <a:custGeom>
                <a:avLst/>
                <a:gdLst>
                  <a:gd name="T0" fmla="*/ 180 w 382"/>
                  <a:gd name="T1" fmla="*/ 0 h 286"/>
                  <a:gd name="T2" fmla="*/ 382 w 382"/>
                  <a:gd name="T3" fmla="*/ 93 h 286"/>
                  <a:gd name="T4" fmla="*/ 141 w 382"/>
                  <a:gd name="T5" fmla="*/ 286 h 286"/>
                  <a:gd name="T6" fmla="*/ 0 w 382"/>
                  <a:gd name="T7" fmla="*/ 142 h 286"/>
                  <a:gd name="T8" fmla="*/ 180 w 382"/>
                  <a:gd name="T9" fmla="*/ 0 h 286"/>
                </a:gdLst>
                <a:ahLst/>
                <a:cxnLst>
                  <a:cxn ang="0">
                    <a:pos x="T0" y="T1"/>
                  </a:cxn>
                  <a:cxn ang="0">
                    <a:pos x="T2" y="T3"/>
                  </a:cxn>
                  <a:cxn ang="0">
                    <a:pos x="T4" y="T5"/>
                  </a:cxn>
                  <a:cxn ang="0">
                    <a:pos x="T6" y="T7"/>
                  </a:cxn>
                  <a:cxn ang="0">
                    <a:pos x="T8" y="T9"/>
                  </a:cxn>
                </a:cxnLst>
                <a:rect l="0" t="0" r="r" b="b"/>
                <a:pathLst>
                  <a:path w="382" h="286">
                    <a:moveTo>
                      <a:pt x="180" y="0"/>
                    </a:moveTo>
                    <a:cubicBezTo>
                      <a:pt x="248" y="31"/>
                      <a:pt x="315" y="62"/>
                      <a:pt x="382" y="93"/>
                    </a:cubicBezTo>
                    <a:cubicBezTo>
                      <a:pt x="309" y="181"/>
                      <a:pt x="227" y="242"/>
                      <a:pt x="141" y="286"/>
                    </a:cubicBezTo>
                    <a:cubicBezTo>
                      <a:pt x="94" y="238"/>
                      <a:pt x="47" y="190"/>
                      <a:pt x="0" y="142"/>
                    </a:cubicBezTo>
                    <a:cubicBezTo>
                      <a:pt x="71" y="107"/>
                      <a:pt x="130" y="60"/>
                      <a:pt x="180" y="0"/>
                    </a:cubicBezTo>
                    <a:close/>
                  </a:path>
                </a:pathLst>
              </a:custGeom>
              <a:gradFill>
                <a:gsLst>
                  <a:gs pos="0">
                    <a:srgbClr val="593268"/>
                  </a:gs>
                  <a:gs pos="100000">
                    <a:srgbClr val="9253AB"/>
                  </a:gs>
                </a:gsLst>
                <a:lin ang="48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22"/>
              <p:cNvSpPr/>
              <p:nvPr/>
            </p:nvSpPr>
            <p:spPr bwMode="auto">
              <a:xfrm>
                <a:off x="6464618" y="4237990"/>
                <a:ext cx="979488" cy="442913"/>
              </a:xfrm>
              <a:custGeom>
                <a:avLst/>
                <a:gdLst>
                  <a:gd name="T0" fmla="*/ 99 w 617"/>
                  <a:gd name="T1" fmla="*/ 64 h 279"/>
                  <a:gd name="T2" fmla="*/ 0 w 617"/>
                  <a:gd name="T3" fmla="*/ 5 h 279"/>
                  <a:gd name="T4" fmla="*/ 21 w 617"/>
                  <a:gd name="T5" fmla="*/ 0 h 279"/>
                  <a:gd name="T6" fmla="*/ 502 w 617"/>
                  <a:gd name="T7" fmla="*/ 191 h 279"/>
                  <a:gd name="T8" fmla="*/ 613 w 617"/>
                  <a:gd name="T9" fmla="*/ 260 h 279"/>
                  <a:gd name="T10" fmla="*/ 617 w 617"/>
                  <a:gd name="T11" fmla="*/ 279 h 279"/>
                  <a:gd name="T12" fmla="*/ 99 w 617"/>
                  <a:gd name="T13" fmla="*/ 64 h 279"/>
                </a:gdLst>
                <a:ahLst/>
                <a:cxnLst>
                  <a:cxn ang="0">
                    <a:pos x="T0" y="T1"/>
                  </a:cxn>
                  <a:cxn ang="0">
                    <a:pos x="T2" y="T3"/>
                  </a:cxn>
                  <a:cxn ang="0">
                    <a:pos x="T4" y="T5"/>
                  </a:cxn>
                  <a:cxn ang="0">
                    <a:pos x="T6" y="T7"/>
                  </a:cxn>
                  <a:cxn ang="0">
                    <a:pos x="T8" y="T9"/>
                  </a:cxn>
                  <a:cxn ang="0">
                    <a:pos x="T10" y="T11"/>
                  </a:cxn>
                  <a:cxn ang="0">
                    <a:pos x="T12" y="T13"/>
                  </a:cxn>
                </a:cxnLst>
                <a:rect l="0" t="0" r="r" b="b"/>
                <a:pathLst>
                  <a:path w="617" h="279">
                    <a:moveTo>
                      <a:pt x="99" y="64"/>
                    </a:moveTo>
                    <a:lnTo>
                      <a:pt x="0" y="5"/>
                    </a:lnTo>
                    <a:lnTo>
                      <a:pt x="21" y="0"/>
                    </a:lnTo>
                    <a:lnTo>
                      <a:pt x="502" y="191"/>
                    </a:lnTo>
                    <a:lnTo>
                      <a:pt x="613" y="260"/>
                    </a:lnTo>
                    <a:lnTo>
                      <a:pt x="617" y="279"/>
                    </a:lnTo>
                    <a:lnTo>
                      <a:pt x="99" y="64"/>
                    </a:lnTo>
                    <a:close/>
                  </a:path>
                </a:pathLst>
              </a:custGeom>
              <a:solidFill>
                <a:srgbClr val="BA4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3"/>
              <p:cNvSpPr/>
              <p:nvPr/>
            </p:nvSpPr>
            <p:spPr bwMode="auto">
              <a:xfrm>
                <a:off x="7237731" y="4026853"/>
                <a:ext cx="527050" cy="654050"/>
              </a:xfrm>
              <a:custGeom>
                <a:avLst/>
                <a:gdLst>
                  <a:gd name="T0" fmla="*/ 55 w 140"/>
                  <a:gd name="T1" fmla="*/ 174 h 174"/>
                  <a:gd name="T2" fmla="*/ 2 w 140"/>
                  <a:gd name="T3" fmla="*/ 143 h 174"/>
                  <a:gd name="T4" fmla="*/ 0 w 140"/>
                  <a:gd name="T5" fmla="*/ 133 h 174"/>
                  <a:gd name="T6" fmla="*/ 81 w 140"/>
                  <a:gd name="T7" fmla="*/ 0 h 174"/>
                  <a:gd name="T8" fmla="*/ 137 w 140"/>
                  <a:gd name="T9" fmla="*/ 26 h 174"/>
                  <a:gd name="T10" fmla="*/ 140 w 140"/>
                  <a:gd name="T11" fmla="*/ 34 h 174"/>
                  <a:gd name="T12" fmla="*/ 55 w 140"/>
                  <a:gd name="T13" fmla="*/ 174 h 174"/>
                </a:gdLst>
                <a:ahLst/>
                <a:cxnLst>
                  <a:cxn ang="0">
                    <a:pos x="T0" y="T1"/>
                  </a:cxn>
                  <a:cxn ang="0">
                    <a:pos x="T2" y="T3"/>
                  </a:cxn>
                  <a:cxn ang="0">
                    <a:pos x="T4" y="T5"/>
                  </a:cxn>
                  <a:cxn ang="0">
                    <a:pos x="T6" y="T7"/>
                  </a:cxn>
                  <a:cxn ang="0">
                    <a:pos x="T8" y="T9"/>
                  </a:cxn>
                  <a:cxn ang="0">
                    <a:pos x="T10" y="T11"/>
                  </a:cxn>
                  <a:cxn ang="0">
                    <a:pos x="T12" y="T13"/>
                  </a:cxn>
                </a:cxnLst>
                <a:rect l="0" t="0" r="r" b="b"/>
                <a:pathLst>
                  <a:path w="140" h="174">
                    <a:moveTo>
                      <a:pt x="55" y="174"/>
                    </a:moveTo>
                    <a:cubicBezTo>
                      <a:pt x="37" y="164"/>
                      <a:pt x="20" y="153"/>
                      <a:pt x="2" y="143"/>
                    </a:cubicBezTo>
                    <a:cubicBezTo>
                      <a:pt x="1" y="139"/>
                      <a:pt x="0" y="136"/>
                      <a:pt x="0" y="133"/>
                    </a:cubicBezTo>
                    <a:cubicBezTo>
                      <a:pt x="29" y="91"/>
                      <a:pt x="57" y="46"/>
                      <a:pt x="81" y="0"/>
                    </a:cubicBezTo>
                    <a:cubicBezTo>
                      <a:pt x="100" y="9"/>
                      <a:pt x="119" y="18"/>
                      <a:pt x="137" y="26"/>
                    </a:cubicBezTo>
                    <a:cubicBezTo>
                      <a:pt x="138" y="29"/>
                      <a:pt x="139" y="32"/>
                      <a:pt x="140" y="34"/>
                    </a:cubicBezTo>
                    <a:cubicBezTo>
                      <a:pt x="113" y="83"/>
                      <a:pt x="87" y="129"/>
                      <a:pt x="55" y="174"/>
                    </a:cubicBezTo>
                    <a:close/>
                  </a:path>
                </a:pathLst>
              </a:custGeom>
              <a:solidFill>
                <a:srgbClr val="BA4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4"/>
              <p:cNvSpPr/>
              <p:nvPr/>
            </p:nvSpPr>
            <p:spPr bwMode="auto">
              <a:xfrm>
                <a:off x="7556818" y="4037965"/>
                <a:ext cx="947738" cy="290513"/>
              </a:xfrm>
              <a:custGeom>
                <a:avLst/>
                <a:gdLst>
                  <a:gd name="T0" fmla="*/ 597 w 597"/>
                  <a:gd name="T1" fmla="*/ 183 h 183"/>
                  <a:gd name="T2" fmla="*/ 131 w 597"/>
                  <a:gd name="T3" fmla="*/ 74 h 183"/>
                  <a:gd name="T4" fmla="*/ 0 w 597"/>
                  <a:gd name="T5" fmla="*/ 10 h 183"/>
                  <a:gd name="T6" fmla="*/ 19 w 597"/>
                  <a:gd name="T7" fmla="*/ 0 h 183"/>
                  <a:gd name="T8" fmla="*/ 445 w 597"/>
                  <a:gd name="T9" fmla="*/ 90 h 183"/>
                  <a:gd name="T10" fmla="*/ 585 w 597"/>
                  <a:gd name="T11" fmla="*/ 164 h 183"/>
                  <a:gd name="T12" fmla="*/ 597 w 597"/>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97" h="183">
                    <a:moveTo>
                      <a:pt x="597" y="183"/>
                    </a:moveTo>
                    <a:lnTo>
                      <a:pt x="131" y="74"/>
                    </a:lnTo>
                    <a:lnTo>
                      <a:pt x="0" y="10"/>
                    </a:lnTo>
                    <a:lnTo>
                      <a:pt x="19" y="0"/>
                    </a:lnTo>
                    <a:lnTo>
                      <a:pt x="445" y="90"/>
                    </a:lnTo>
                    <a:lnTo>
                      <a:pt x="585" y="164"/>
                    </a:lnTo>
                    <a:lnTo>
                      <a:pt x="597" y="183"/>
                    </a:lnTo>
                    <a:close/>
                  </a:path>
                </a:pathLst>
              </a:custGeom>
              <a:solidFill>
                <a:srgbClr val="BA4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5"/>
              <p:cNvSpPr/>
              <p:nvPr/>
            </p:nvSpPr>
            <p:spPr bwMode="auto">
              <a:xfrm>
                <a:off x="7988618" y="2085340"/>
                <a:ext cx="515938" cy="2243138"/>
              </a:xfrm>
              <a:custGeom>
                <a:avLst/>
                <a:gdLst>
                  <a:gd name="T0" fmla="*/ 52 w 137"/>
                  <a:gd name="T1" fmla="*/ 29 h 597"/>
                  <a:gd name="T2" fmla="*/ 6 w 137"/>
                  <a:gd name="T3" fmla="*/ 0 h 597"/>
                  <a:gd name="T4" fmla="*/ 0 w 137"/>
                  <a:gd name="T5" fmla="*/ 11 h 597"/>
                  <a:gd name="T6" fmla="*/ 66 w 137"/>
                  <a:gd name="T7" fmla="*/ 556 h 597"/>
                  <a:gd name="T8" fmla="*/ 73 w 137"/>
                  <a:gd name="T9" fmla="*/ 565 h 597"/>
                  <a:gd name="T10" fmla="*/ 137 w 137"/>
                  <a:gd name="T11" fmla="*/ 597 h 597"/>
                  <a:gd name="T12" fmla="*/ 52 w 137"/>
                  <a:gd name="T13" fmla="*/ 29 h 597"/>
                </a:gdLst>
                <a:ahLst/>
                <a:cxnLst>
                  <a:cxn ang="0">
                    <a:pos x="T0" y="T1"/>
                  </a:cxn>
                  <a:cxn ang="0">
                    <a:pos x="T2" y="T3"/>
                  </a:cxn>
                  <a:cxn ang="0">
                    <a:pos x="T4" y="T5"/>
                  </a:cxn>
                  <a:cxn ang="0">
                    <a:pos x="T6" y="T7"/>
                  </a:cxn>
                  <a:cxn ang="0">
                    <a:pos x="T8" y="T9"/>
                  </a:cxn>
                  <a:cxn ang="0">
                    <a:pos x="T10" y="T11"/>
                  </a:cxn>
                  <a:cxn ang="0">
                    <a:pos x="T12" y="T13"/>
                  </a:cxn>
                </a:cxnLst>
                <a:rect l="0" t="0" r="r" b="b"/>
                <a:pathLst>
                  <a:path w="137" h="597">
                    <a:moveTo>
                      <a:pt x="52" y="29"/>
                    </a:moveTo>
                    <a:cubicBezTo>
                      <a:pt x="35" y="17"/>
                      <a:pt x="6" y="0"/>
                      <a:pt x="6" y="0"/>
                    </a:cubicBezTo>
                    <a:cubicBezTo>
                      <a:pt x="0" y="11"/>
                      <a:pt x="0" y="11"/>
                      <a:pt x="0" y="11"/>
                    </a:cubicBezTo>
                    <a:cubicBezTo>
                      <a:pt x="66" y="556"/>
                      <a:pt x="66" y="556"/>
                      <a:pt x="66" y="556"/>
                    </a:cubicBezTo>
                    <a:cubicBezTo>
                      <a:pt x="73" y="565"/>
                      <a:pt x="73" y="565"/>
                      <a:pt x="73" y="565"/>
                    </a:cubicBezTo>
                    <a:cubicBezTo>
                      <a:pt x="73" y="565"/>
                      <a:pt x="118" y="588"/>
                      <a:pt x="137" y="597"/>
                    </a:cubicBezTo>
                    <a:cubicBezTo>
                      <a:pt x="123" y="442"/>
                      <a:pt x="86" y="172"/>
                      <a:pt x="52" y="29"/>
                    </a:cubicBezTo>
                    <a:close/>
                  </a:path>
                </a:pathLst>
              </a:custGeom>
              <a:solidFill>
                <a:srgbClr val="C24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6"/>
              <p:cNvSpPr/>
              <p:nvPr/>
            </p:nvSpPr>
            <p:spPr bwMode="auto">
              <a:xfrm>
                <a:off x="6412231" y="3798253"/>
                <a:ext cx="303213" cy="104775"/>
              </a:xfrm>
              <a:custGeom>
                <a:avLst/>
                <a:gdLst>
                  <a:gd name="T0" fmla="*/ 92 w 191"/>
                  <a:gd name="T1" fmla="*/ 47 h 66"/>
                  <a:gd name="T2" fmla="*/ 0 w 191"/>
                  <a:gd name="T3" fmla="*/ 5 h 66"/>
                  <a:gd name="T4" fmla="*/ 16 w 191"/>
                  <a:gd name="T5" fmla="*/ 0 h 66"/>
                  <a:gd name="T6" fmla="*/ 191 w 191"/>
                  <a:gd name="T7" fmla="*/ 38 h 66"/>
                  <a:gd name="T8" fmla="*/ 173 w 191"/>
                  <a:gd name="T9" fmla="*/ 66 h 66"/>
                  <a:gd name="T10" fmla="*/ 92 w 191"/>
                  <a:gd name="T11" fmla="*/ 47 h 66"/>
                </a:gdLst>
                <a:ahLst/>
                <a:cxnLst>
                  <a:cxn ang="0">
                    <a:pos x="T0" y="T1"/>
                  </a:cxn>
                  <a:cxn ang="0">
                    <a:pos x="T2" y="T3"/>
                  </a:cxn>
                  <a:cxn ang="0">
                    <a:pos x="T4" y="T5"/>
                  </a:cxn>
                  <a:cxn ang="0">
                    <a:pos x="T6" y="T7"/>
                  </a:cxn>
                  <a:cxn ang="0">
                    <a:pos x="T8" y="T9"/>
                  </a:cxn>
                  <a:cxn ang="0">
                    <a:pos x="T10" y="T11"/>
                  </a:cxn>
                </a:cxnLst>
                <a:rect l="0" t="0" r="r" b="b"/>
                <a:pathLst>
                  <a:path w="191" h="66">
                    <a:moveTo>
                      <a:pt x="92" y="47"/>
                    </a:moveTo>
                    <a:lnTo>
                      <a:pt x="0" y="5"/>
                    </a:lnTo>
                    <a:lnTo>
                      <a:pt x="16" y="0"/>
                    </a:lnTo>
                    <a:lnTo>
                      <a:pt x="191" y="38"/>
                    </a:lnTo>
                    <a:lnTo>
                      <a:pt x="173" y="66"/>
                    </a:lnTo>
                    <a:lnTo>
                      <a:pt x="92" y="47"/>
                    </a:lnTo>
                    <a:close/>
                  </a:path>
                </a:pathLst>
              </a:custGeom>
              <a:solidFill>
                <a:srgbClr val="BA4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7"/>
              <p:cNvSpPr/>
              <p:nvPr/>
            </p:nvSpPr>
            <p:spPr bwMode="auto">
              <a:xfrm>
                <a:off x="6412231" y="2085340"/>
                <a:ext cx="1851025" cy="2479675"/>
              </a:xfrm>
              <a:custGeom>
                <a:avLst/>
                <a:gdLst>
                  <a:gd name="T0" fmla="*/ 426 w 493"/>
                  <a:gd name="T1" fmla="*/ 0 h 660"/>
                  <a:gd name="T2" fmla="*/ 493 w 493"/>
                  <a:gd name="T3" fmla="*/ 565 h 660"/>
                  <a:gd name="T4" fmla="*/ 305 w 493"/>
                  <a:gd name="T5" fmla="*/ 524 h 660"/>
                  <a:gd name="T6" fmla="*/ 222 w 493"/>
                  <a:gd name="T7" fmla="*/ 660 h 660"/>
                  <a:gd name="T8" fmla="*/ 14 w 493"/>
                  <a:gd name="T9" fmla="*/ 575 h 660"/>
                  <a:gd name="T10" fmla="*/ 75 w 493"/>
                  <a:gd name="T11" fmla="*/ 475 h 660"/>
                  <a:gd name="T12" fmla="*/ 0 w 493"/>
                  <a:gd name="T13" fmla="*/ 458 h 660"/>
                  <a:gd name="T14" fmla="*/ 426 w 493"/>
                  <a:gd name="T15" fmla="*/ 0 h 6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60">
                    <a:moveTo>
                      <a:pt x="426" y="0"/>
                    </a:moveTo>
                    <a:cubicBezTo>
                      <a:pt x="451" y="154"/>
                      <a:pt x="483" y="432"/>
                      <a:pt x="493" y="565"/>
                    </a:cubicBezTo>
                    <a:cubicBezTo>
                      <a:pt x="440" y="554"/>
                      <a:pt x="305" y="524"/>
                      <a:pt x="305" y="524"/>
                    </a:cubicBezTo>
                    <a:cubicBezTo>
                      <a:pt x="222" y="660"/>
                      <a:pt x="222" y="660"/>
                      <a:pt x="222" y="660"/>
                    </a:cubicBezTo>
                    <a:cubicBezTo>
                      <a:pt x="14" y="575"/>
                      <a:pt x="14" y="575"/>
                      <a:pt x="14" y="575"/>
                    </a:cubicBezTo>
                    <a:cubicBezTo>
                      <a:pt x="75" y="475"/>
                      <a:pt x="75" y="475"/>
                      <a:pt x="75" y="475"/>
                    </a:cubicBezTo>
                    <a:cubicBezTo>
                      <a:pt x="75" y="475"/>
                      <a:pt x="33" y="466"/>
                      <a:pt x="0" y="458"/>
                    </a:cubicBezTo>
                    <a:cubicBezTo>
                      <a:pt x="129" y="341"/>
                      <a:pt x="331" y="134"/>
                      <a:pt x="426" y="0"/>
                    </a:cubicBezTo>
                    <a:close/>
                  </a:path>
                </a:pathLst>
              </a:custGeom>
              <a:gradFill>
                <a:gsLst>
                  <a:gs pos="0">
                    <a:srgbClr val="B43E6E"/>
                  </a:gs>
                  <a:gs pos="100000">
                    <a:srgbClr val="D1799D"/>
                  </a:gs>
                </a:gsLst>
                <a:lin ang="42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 name="组合 21"/>
            <p:cNvGrpSpPr/>
            <p:nvPr/>
          </p:nvGrpSpPr>
          <p:grpSpPr>
            <a:xfrm>
              <a:off x="5698734" y="3000371"/>
              <a:ext cx="678871" cy="696835"/>
              <a:chOff x="2693291" y="3851190"/>
              <a:chExt cx="534134" cy="762985"/>
            </a:xfrm>
            <a:scene3d>
              <a:camera prst="orthographicFront">
                <a:rot lat="3314892" lon="20720000" rev="18782333"/>
              </a:camera>
              <a:lightRig rig="threePt" dir="t"/>
            </a:scene3d>
          </p:grpSpPr>
          <p:sp>
            <p:nvSpPr>
              <p:cNvPr id="23" name="文本框 445"/>
              <p:cNvSpPr txBox="1"/>
              <p:nvPr/>
            </p:nvSpPr>
            <p:spPr>
              <a:xfrm>
                <a:off x="2693291" y="3851190"/>
                <a:ext cx="528293" cy="580695"/>
              </a:xfrm>
              <a:prstGeom prst="rect">
                <a:avLst/>
              </a:prstGeom>
              <a:noFill/>
            </p:spPr>
            <p:txBody>
              <a:bodyPr wrap="square" rtlCol="0">
                <a:spAutoFit/>
              </a:bodyPr>
              <a:lstStyle/>
              <a:p>
                <a:pPr algn="ctr"/>
                <a:r>
                  <a:rPr lang="en-US" altLang="zh-CN" sz="3200" dirty="0">
                    <a:solidFill>
                      <a:prstClr val="white"/>
                    </a:solidFill>
                    <a:latin typeface="Impact" panose="020B0806030902050204" pitchFamily="34" charset="0"/>
                  </a:rPr>
                  <a:t>01</a:t>
                </a:r>
                <a:endParaRPr lang="zh-CN" altLang="en-US" sz="3200" dirty="0">
                  <a:solidFill>
                    <a:prstClr val="white"/>
                  </a:solidFill>
                  <a:latin typeface="Impact" panose="020B0806030902050204" pitchFamily="34" charset="0"/>
                </a:endParaRPr>
              </a:p>
            </p:txBody>
          </p:sp>
          <p:sp>
            <p:nvSpPr>
              <p:cNvPr id="24" name="文本框 446"/>
              <p:cNvSpPr txBox="1"/>
              <p:nvPr/>
            </p:nvSpPr>
            <p:spPr>
              <a:xfrm>
                <a:off x="2693291" y="4277983"/>
                <a:ext cx="534134" cy="336192"/>
              </a:xfrm>
              <a:prstGeom prst="rect">
                <a:avLst/>
              </a:prstGeom>
              <a:noFill/>
            </p:spPr>
            <p:txBody>
              <a:bodyPr wrap="square" rtlCol="0">
                <a:spAutoFit/>
              </a:bodyPr>
              <a:lstStyle/>
              <a:p>
                <a:pPr algn="ctr"/>
                <a:r>
                  <a:rPr lang="en-US" altLang="zh-CN" sz="1600" dirty="0">
                    <a:solidFill>
                      <a:prstClr val="white"/>
                    </a:solidFill>
                    <a:latin typeface="LiHei Pro" panose="020B0500000000000000" pitchFamily="34" charset="-122"/>
                    <a:ea typeface="LiHei Pro" panose="020B0500000000000000" pitchFamily="34" charset="-122"/>
                  </a:rPr>
                  <a:t>ITEM</a:t>
                </a:r>
                <a:endParaRPr lang="zh-CN" altLang="en-US" sz="1600" dirty="0">
                  <a:solidFill>
                    <a:prstClr val="white"/>
                  </a:solidFill>
                  <a:latin typeface="LiHei Pro" panose="020B0500000000000000" pitchFamily="34" charset="-122"/>
                  <a:ea typeface="LiHei Pro" panose="020B0500000000000000" pitchFamily="34" charset="-122"/>
                </a:endParaRPr>
              </a:p>
            </p:txBody>
          </p:sp>
        </p:grpSp>
        <p:grpSp>
          <p:nvGrpSpPr>
            <p:cNvPr id="25" name="组合 24"/>
            <p:cNvGrpSpPr/>
            <p:nvPr/>
          </p:nvGrpSpPr>
          <p:grpSpPr>
            <a:xfrm>
              <a:off x="6810207" y="3561880"/>
              <a:ext cx="686686" cy="704455"/>
              <a:chOff x="2681301" y="3851188"/>
              <a:chExt cx="540283" cy="771327"/>
            </a:xfrm>
            <a:scene3d>
              <a:camera prst="orthographicFront">
                <a:rot lat="3814791" lon="250952" rev="21043172"/>
              </a:camera>
              <a:lightRig rig="threePt" dir="t"/>
            </a:scene3d>
          </p:grpSpPr>
          <p:sp>
            <p:nvSpPr>
              <p:cNvPr id="26" name="文本框 448"/>
              <p:cNvSpPr txBox="1"/>
              <p:nvPr/>
            </p:nvSpPr>
            <p:spPr>
              <a:xfrm>
                <a:off x="2693291" y="3851188"/>
                <a:ext cx="528293" cy="584775"/>
              </a:xfrm>
              <a:prstGeom prst="rect">
                <a:avLst/>
              </a:prstGeom>
              <a:noFill/>
            </p:spPr>
            <p:txBody>
              <a:bodyPr wrap="square" rtlCol="0">
                <a:spAutoFit/>
              </a:bodyPr>
              <a:lstStyle/>
              <a:p>
                <a:pPr algn="ctr"/>
                <a:r>
                  <a:rPr lang="en-US" altLang="zh-CN" sz="3200" dirty="0">
                    <a:solidFill>
                      <a:prstClr val="white"/>
                    </a:solidFill>
                    <a:latin typeface="Impact" panose="020B0806030902050204" pitchFamily="34" charset="0"/>
                  </a:rPr>
                  <a:t>02</a:t>
                </a:r>
                <a:endParaRPr lang="zh-CN" altLang="en-US" sz="3200" dirty="0">
                  <a:solidFill>
                    <a:prstClr val="white"/>
                  </a:solidFill>
                  <a:latin typeface="Impact" panose="020B0806030902050204" pitchFamily="34" charset="0"/>
                </a:endParaRPr>
              </a:p>
            </p:txBody>
          </p:sp>
          <p:sp>
            <p:nvSpPr>
              <p:cNvPr id="27" name="文本框 449"/>
              <p:cNvSpPr txBox="1"/>
              <p:nvPr/>
            </p:nvSpPr>
            <p:spPr>
              <a:xfrm>
                <a:off x="2681301" y="4286324"/>
                <a:ext cx="534134" cy="336191"/>
              </a:xfrm>
              <a:prstGeom prst="rect">
                <a:avLst/>
              </a:prstGeom>
              <a:noFill/>
            </p:spPr>
            <p:txBody>
              <a:bodyPr wrap="square" rtlCol="0">
                <a:spAutoFit/>
              </a:bodyPr>
              <a:lstStyle/>
              <a:p>
                <a:pPr algn="ctr"/>
                <a:r>
                  <a:rPr lang="en-US" altLang="zh-CN" sz="1600" dirty="0">
                    <a:solidFill>
                      <a:prstClr val="white"/>
                    </a:solidFill>
                    <a:latin typeface="LiHei Pro" panose="020B0500000000000000" pitchFamily="34" charset="-122"/>
                    <a:ea typeface="LiHei Pro" panose="020B0500000000000000" pitchFamily="34" charset="-122"/>
                  </a:rPr>
                  <a:t>ITEM</a:t>
                </a:r>
                <a:endParaRPr lang="zh-CN" altLang="en-US" sz="1600" dirty="0">
                  <a:solidFill>
                    <a:prstClr val="white"/>
                  </a:solidFill>
                  <a:latin typeface="LiHei Pro" panose="020B0500000000000000" pitchFamily="34" charset="-122"/>
                  <a:ea typeface="LiHei Pro" panose="020B0500000000000000" pitchFamily="34" charset="-122"/>
                </a:endParaRPr>
              </a:p>
            </p:txBody>
          </p:sp>
        </p:grpSp>
        <p:grpSp>
          <p:nvGrpSpPr>
            <p:cNvPr id="28" name="组合 27"/>
            <p:cNvGrpSpPr/>
            <p:nvPr/>
          </p:nvGrpSpPr>
          <p:grpSpPr>
            <a:xfrm>
              <a:off x="8026812" y="3574661"/>
              <a:ext cx="686686" cy="696835"/>
              <a:chOff x="2681301" y="3851188"/>
              <a:chExt cx="540283" cy="762984"/>
            </a:xfrm>
            <a:scene3d>
              <a:camera prst="isometricOffAxis2Top">
                <a:rot lat="18086309" lon="20266692" rev="1726338"/>
              </a:camera>
              <a:lightRig rig="threePt" dir="t"/>
            </a:scene3d>
          </p:grpSpPr>
          <p:sp>
            <p:nvSpPr>
              <p:cNvPr id="29" name="文本框 451"/>
              <p:cNvSpPr txBox="1"/>
              <p:nvPr/>
            </p:nvSpPr>
            <p:spPr>
              <a:xfrm>
                <a:off x="2693291" y="3851188"/>
                <a:ext cx="528293" cy="584775"/>
              </a:xfrm>
              <a:prstGeom prst="rect">
                <a:avLst/>
              </a:prstGeom>
              <a:noFill/>
            </p:spPr>
            <p:txBody>
              <a:bodyPr wrap="square" rtlCol="0">
                <a:spAutoFit/>
              </a:bodyPr>
              <a:lstStyle/>
              <a:p>
                <a:pPr algn="ctr"/>
                <a:r>
                  <a:rPr lang="en-US" altLang="zh-CN" sz="3200" dirty="0">
                    <a:solidFill>
                      <a:prstClr val="white"/>
                    </a:solidFill>
                    <a:latin typeface="Impact" panose="020B0806030902050204" pitchFamily="34" charset="0"/>
                  </a:rPr>
                  <a:t>03</a:t>
                </a:r>
                <a:endParaRPr lang="zh-CN" altLang="en-US" sz="3200" dirty="0">
                  <a:solidFill>
                    <a:prstClr val="white"/>
                  </a:solidFill>
                  <a:latin typeface="Impact" panose="020B0806030902050204" pitchFamily="34" charset="0"/>
                </a:endParaRPr>
              </a:p>
            </p:txBody>
          </p:sp>
          <p:sp>
            <p:nvSpPr>
              <p:cNvPr id="30" name="文本框 452"/>
              <p:cNvSpPr txBox="1"/>
              <p:nvPr/>
            </p:nvSpPr>
            <p:spPr>
              <a:xfrm>
                <a:off x="2681301" y="4277981"/>
                <a:ext cx="534134" cy="336191"/>
              </a:xfrm>
              <a:prstGeom prst="rect">
                <a:avLst/>
              </a:prstGeom>
              <a:noFill/>
            </p:spPr>
            <p:txBody>
              <a:bodyPr wrap="square" rtlCol="0">
                <a:spAutoFit/>
              </a:bodyPr>
              <a:lstStyle/>
              <a:p>
                <a:pPr algn="ctr"/>
                <a:r>
                  <a:rPr lang="en-US" altLang="zh-CN" sz="1600" dirty="0">
                    <a:solidFill>
                      <a:prstClr val="white"/>
                    </a:solidFill>
                    <a:latin typeface="LiHei Pro" panose="020B0500000000000000" pitchFamily="34" charset="-122"/>
                    <a:ea typeface="LiHei Pro" panose="020B0500000000000000" pitchFamily="34" charset="-122"/>
                  </a:rPr>
                  <a:t>ITEM</a:t>
                </a:r>
                <a:endParaRPr lang="zh-CN" altLang="en-US" sz="1600" dirty="0">
                  <a:solidFill>
                    <a:prstClr val="white"/>
                  </a:solidFill>
                  <a:latin typeface="LiHei Pro" panose="020B0500000000000000" pitchFamily="34" charset="-122"/>
                  <a:ea typeface="LiHei Pro" panose="020B0500000000000000" pitchFamily="34" charset="-122"/>
                </a:endParaRPr>
              </a:p>
            </p:txBody>
          </p:sp>
        </p:grpSp>
        <p:grpSp>
          <p:nvGrpSpPr>
            <p:cNvPr id="31" name="组合 30"/>
            <p:cNvGrpSpPr/>
            <p:nvPr/>
          </p:nvGrpSpPr>
          <p:grpSpPr>
            <a:xfrm>
              <a:off x="9035248" y="3110704"/>
              <a:ext cx="686687" cy="696835"/>
              <a:chOff x="2681300" y="3851188"/>
              <a:chExt cx="540284" cy="762984"/>
            </a:xfrm>
            <a:scene3d>
              <a:camera prst="isometricOffAxis2Top">
                <a:rot lat="18243911" lon="20123570" rev="3339989"/>
              </a:camera>
              <a:lightRig rig="threePt" dir="t"/>
            </a:scene3d>
          </p:grpSpPr>
          <p:sp>
            <p:nvSpPr>
              <p:cNvPr id="32" name="文本框 476"/>
              <p:cNvSpPr txBox="1"/>
              <p:nvPr/>
            </p:nvSpPr>
            <p:spPr>
              <a:xfrm>
                <a:off x="2693291" y="3851188"/>
                <a:ext cx="528293" cy="584775"/>
              </a:xfrm>
              <a:prstGeom prst="rect">
                <a:avLst/>
              </a:prstGeom>
              <a:noFill/>
            </p:spPr>
            <p:txBody>
              <a:bodyPr wrap="square" rtlCol="0">
                <a:spAutoFit/>
              </a:bodyPr>
              <a:lstStyle/>
              <a:p>
                <a:pPr algn="ctr"/>
                <a:r>
                  <a:rPr lang="en-US" altLang="zh-CN" sz="3200" dirty="0">
                    <a:solidFill>
                      <a:prstClr val="white"/>
                    </a:solidFill>
                    <a:latin typeface="Impact" panose="020B0806030902050204" pitchFamily="34" charset="0"/>
                  </a:rPr>
                  <a:t>04</a:t>
                </a:r>
                <a:endParaRPr lang="zh-CN" altLang="en-US" sz="3200" dirty="0">
                  <a:solidFill>
                    <a:prstClr val="white"/>
                  </a:solidFill>
                  <a:latin typeface="Impact" panose="020B0806030902050204" pitchFamily="34" charset="0"/>
                </a:endParaRPr>
              </a:p>
            </p:txBody>
          </p:sp>
          <p:sp>
            <p:nvSpPr>
              <p:cNvPr id="33" name="文本框 477"/>
              <p:cNvSpPr txBox="1"/>
              <p:nvPr/>
            </p:nvSpPr>
            <p:spPr>
              <a:xfrm>
                <a:off x="2681300" y="4277980"/>
                <a:ext cx="534134" cy="336192"/>
              </a:xfrm>
              <a:prstGeom prst="rect">
                <a:avLst/>
              </a:prstGeom>
              <a:noFill/>
            </p:spPr>
            <p:txBody>
              <a:bodyPr wrap="square" rtlCol="0">
                <a:spAutoFit/>
              </a:bodyPr>
              <a:lstStyle/>
              <a:p>
                <a:pPr algn="ctr"/>
                <a:r>
                  <a:rPr lang="en-US" altLang="zh-CN" sz="1600" dirty="0">
                    <a:solidFill>
                      <a:prstClr val="white"/>
                    </a:solidFill>
                    <a:latin typeface="LiHei Pro" panose="020B0500000000000000" pitchFamily="34" charset="-122"/>
                    <a:ea typeface="LiHei Pro" panose="020B0500000000000000" pitchFamily="34" charset="-122"/>
                  </a:rPr>
                  <a:t>ITEM</a:t>
                </a:r>
                <a:endParaRPr lang="zh-CN" altLang="en-US" sz="1600" dirty="0">
                  <a:solidFill>
                    <a:prstClr val="white"/>
                  </a:solidFill>
                  <a:latin typeface="LiHei Pro" panose="020B0500000000000000" pitchFamily="34" charset="-122"/>
                  <a:ea typeface="LiHei Pro" panose="020B0500000000000000" pitchFamily="34" charset="-122"/>
                </a:endParaRPr>
              </a:p>
            </p:txBody>
          </p:sp>
        </p:grpSp>
        <p:sp>
          <p:nvSpPr>
            <p:cNvPr id="34" name="文本框 479"/>
            <p:cNvSpPr txBox="1"/>
            <p:nvPr/>
          </p:nvSpPr>
          <p:spPr>
            <a:xfrm>
              <a:off x="9690156" y="1917626"/>
              <a:ext cx="1373602" cy="753481"/>
            </a:xfrm>
            <a:prstGeom prst="rect">
              <a:avLst/>
            </a:prstGeom>
            <a:noFill/>
            <a:scene3d>
              <a:camera prst="perspectiveContrastingLeftFacing" fov="5100000">
                <a:rot lat="20533165" lon="892320" rev="20429955"/>
              </a:camera>
              <a:lightRig rig="threePt" dir="t"/>
            </a:scene3d>
          </p:spPr>
          <p:txBody>
            <a:bodyPr wrap="square" rtlCol="0">
              <a:spAutoFit/>
            </a:bodyPr>
            <a:lstStyle/>
            <a:p>
              <a:pPr algn="ctr"/>
              <a:r>
                <a:rPr lang="zh-CN" altLang="en-US" dirty="0">
                  <a:solidFill>
                    <a:prstClr val="white"/>
                  </a:solidFill>
                  <a:latin typeface="微软雅黑" panose="020B0503020204020204" charset="-122"/>
                  <a:ea typeface="微软雅黑" panose="020B0503020204020204" charset="-122"/>
                </a:rPr>
                <a:t>添加</a:t>
              </a:r>
              <a:endParaRPr lang="en-US" altLang="zh-CN" dirty="0">
                <a:solidFill>
                  <a:prstClr val="white"/>
                </a:solidFill>
                <a:latin typeface="微软雅黑" panose="020B0503020204020204" charset="-122"/>
                <a:ea typeface="微软雅黑" panose="020B0503020204020204" charset="-122"/>
              </a:endParaRPr>
            </a:p>
            <a:p>
              <a:pPr algn="ctr"/>
              <a:r>
                <a:rPr lang="zh-CN" altLang="en-US" dirty="0">
                  <a:solidFill>
                    <a:prstClr val="white"/>
                  </a:solidFill>
                  <a:latin typeface="微软雅黑" panose="020B0503020204020204" charset="-122"/>
                  <a:ea typeface="微软雅黑" panose="020B0503020204020204" charset="-122"/>
                </a:rPr>
                <a:t>标题</a:t>
              </a:r>
            </a:p>
          </p:txBody>
        </p:sp>
      </p:grpSp>
      <p:sp>
        <p:nvSpPr>
          <p:cNvPr id="80" name="文本框 82"/>
          <p:cNvSpPr txBox="1"/>
          <p:nvPr/>
        </p:nvSpPr>
        <p:spPr>
          <a:xfrm>
            <a:off x="1054646" y="2133650"/>
            <a:ext cx="1404156" cy="461665"/>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添加标题</a:t>
            </a:r>
          </a:p>
        </p:txBody>
      </p:sp>
      <p:sp>
        <p:nvSpPr>
          <p:cNvPr id="84" name="文本框 107"/>
          <p:cNvSpPr txBox="1"/>
          <p:nvPr/>
        </p:nvSpPr>
        <p:spPr>
          <a:xfrm>
            <a:off x="1054646" y="2576230"/>
            <a:ext cx="2376264" cy="313932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en-US" altLang="zh-CN" sz="1200" dirty="0">
              <a:solidFill>
                <a:prstClr val="black">
                  <a:lumMod val="50000"/>
                  <a:lumOff val="50000"/>
                </a:prstClr>
              </a:solidFill>
              <a:latin typeface="微软雅黑" panose="020B0503020204020204" charset="-122"/>
              <a:ea typeface="微软雅黑" panose="020B0503020204020204" charset="-122"/>
            </a:endParaRPr>
          </a:p>
          <a:p>
            <a:pPr algn="just">
              <a:lnSpc>
                <a:spcPct val="150000"/>
              </a:lnSpc>
            </a:pPr>
            <a:endParaRPr lang="en-US" altLang="zh-CN" sz="1200" dirty="0">
              <a:solidFill>
                <a:prstClr val="black">
                  <a:lumMod val="50000"/>
                  <a:lumOff val="50000"/>
                </a:prstClr>
              </a:solidFill>
              <a:latin typeface="微软雅黑" panose="020B0503020204020204" charset="-122"/>
              <a:ea typeface="微软雅黑" panose="020B0503020204020204" charset="-122"/>
            </a:endParaRPr>
          </a:p>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just">
              <a:lnSpc>
                <a:spcPct val="150000"/>
              </a:lnSpc>
            </a:pPr>
            <a:endParaRPr lang="en-US" altLang="zh-CN" sz="1200" dirty="0">
              <a:solidFill>
                <a:prstClr val="black">
                  <a:lumMod val="50000"/>
                  <a:lumOff val="50000"/>
                </a:prstClr>
              </a:solidFill>
              <a:latin typeface="微软雅黑" panose="020B0503020204020204" charset="-122"/>
              <a:ea typeface="微软雅黑" panose="020B0503020204020204" charset="-122"/>
            </a:endParaRPr>
          </a:p>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a:p>
            <a:pPr algn="just">
              <a:lnSpc>
                <a:spcPct val="150000"/>
              </a:lnSpc>
            </a:pP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grpSp>
        <p:nvGrpSpPr>
          <p:cNvPr id="35" name="组合 34"/>
          <p:cNvGrpSpPr/>
          <p:nvPr/>
        </p:nvGrpSpPr>
        <p:grpSpPr>
          <a:xfrm>
            <a:off x="4295007" y="5179475"/>
            <a:ext cx="1493849" cy="1158011"/>
            <a:chOff x="4295006" y="5107464"/>
            <a:chExt cx="1493849" cy="1158011"/>
          </a:xfrm>
        </p:grpSpPr>
        <p:sp>
          <p:nvSpPr>
            <p:cNvPr id="46" name="文本框 36"/>
            <p:cNvSpPr txBox="1"/>
            <p:nvPr/>
          </p:nvSpPr>
          <p:spPr>
            <a:xfrm>
              <a:off x="4295006" y="5107464"/>
              <a:ext cx="1493849" cy="338554"/>
            </a:xfrm>
            <a:prstGeom prst="rect">
              <a:avLst/>
            </a:prstGeom>
            <a:noFill/>
          </p:spPr>
          <p:txBody>
            <a:bodyPr wrap="square" rtlCol="0">
              <a:spAutoFit/>
            </a:bodyPr>
            <a:lstStyle/>
            <a:p>
              <a:r>
                <a:rPr lang="zh-CN" altLang="en-US" sz="1600" dirty="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p>
          </p:txBody>
        </p:sp>
        <p:sp>
          <p:nvSpPr>
            <p:cNvPr id="87" name="文本框 129"/>
            <p:cNvSpPr txBox="1"/>
            <p:nvPr/>
          </p:nvSpPr>
          <p:spPr>
            <a:xfrm>
              <a:off x="4309569" y="5480463"/>
              <a:ext cx="1311913" cy="785012"/>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6" name="组合 35"/>
          <p:cNvGrpSpPr/>
          <p:nvPr/>
        </p:nvGrpSpPr>
        <p:grpSpPr>
          <a:xfrm>
            <a:off x="6023199" y="5179475"/>
            <a:ext cx="1493849" cy="1158011"/>
            <a:chOff x="6023198" y="5107464"/>
            <a:chExt cx="1493849" cy="1158011"/>
          </a:xfrm>
        </p:grpSpPr>
        <p:sp>
          <p:nvSpPr>
            <p:cNvPr id="51" name="文本框 68"/>
            <p:cNvSpPr txBox="1"/>
            <p:nvPr/>
          </p:nvSpPr>
          <p:spPr>
            <a:xfrm>
              <a:off x="6023198" y="5107464"/>
              <a:ext cx="1493849" cy="338554"/>
            </a:xfrm>
            <a:prstGeom prst="rect">
              <a:avLst/>
            </a:prstGeom>
            <a:noFill/>
          </p:spPr>
          <p:txBody>
            <a:bodyPr wrap="square" rtlCol="0">
              <a:spAutoFit/>
            </a:bodyPr>
            <a:lstStyle/>
            <a:p>
              <a:r>
                <a:rPr lang="zh-CN" altLang="en-US" sz="1600" dirty="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p>
          </p:txBody>
        </p:sp>
        <p:sp>
          <p:nvSpPr>
            <p:cNvPr id="88" name="文本框 129"/>
            <p:cNvSpPr txBox="1"/>
            <p:nvPr/>
          </p:nvSpPr>
          <p:spPr>
            <a:xfrm>
              <a:off x="6065142" y="5480463"/>
              <a:ext cx="1311913" cy="785012"/>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47" name="组合 46"/>
          <p:cNvGrpSpPr/>
          <p:nvPr/>
        </p:nvGrpSpPr>
        <p:grpSpPr>
          <a:xfrm>
            <a:off x="7769710" y="5179475"/>
            <a:ext cx="1493849" cy="1158011"/>
            <a:chOff x="7769709" y="5107464"/>
            <a:chExt cx="1493849" cy="1158011"/>
          </a:xfrm>
        </p:grpSpPr>
        <p:sp>
          <p:nvSpPr>
            <p:cNvPr id="59" name="文本框 74"/>
            <p:cNvSpPr txBox="1"/>
            <p:nvPr/>
          </p:nvSpPr>
          <p:spPr>
            <a:xfrm>
              <a:off x="7769709" y="5107464"/>
              <a:ext cx="1493849" cy="338554"/>
            </a:xfrm>
            <a:prstGeom prst="rect">
              <a:avLst/>
            </a:prstGeom>
            <a:noFill/>
          </p:spPr>
          <p:txBody>
            <a:bodyPr wrap="square" rtlCol="0">
              <a:spAutoFit/>
            </a:bodyPr>
            <a:lstStyle/>
            <a:p>
              <a:r>
                <a:rPr lang="zh-CN" altLang="en-US" sz="1600" dirty="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p>
          </p:txBody>
        </p:sp>
        <p:sp>
          <p:nvSpPr>
            <p:cNvPr id="89" name="文本框 129"/>
            <p:cNvSpPr txBox="1"/>
            <p:nvPr/>
          </p:nvSpPr>
          <p:spPr>
            <a:xfrm>
              <a:off x="7817434" y="5480463"/>
              <a:ext cx="1311913" cy="785012"/>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48" name="组合 47"/>
          <p:cNvGrpSpPr/>
          <p:nvPr/>
        </p:nvGrpSpPr>
        <p:grpSpPr>
          <a:xfrm>
            <a:off x="9612055" y="5179475"/>
            <a:ext cx="1493849" cy="1158011"/>
            <a:chOff x="9612054" y="5107464"/>
            <a:chExt cx="1493849" cy="1158011"/>
          </a:xfrm>
        </p:grpSpPr>
        <p:sp>
          <p:nvSpPr>
            <p:cNvPr id="71" name="文本框 77"/>
            <p:cNvSpPr txBox="1"/>
            <p:nvPr/>
          </p:nvSpPr>
          <p:spPr>
            <a:xfrm>
              <a:off x="9612054" y="5107464"/>
              <a:ext cx="1493849" cy="338554"/>
            </a:xfrm>
            <a:prstGeom prst="rect">
              <a:avLst/>
            </a:prstGeom>
            <a:noFill/>
          </p:spPr>
          <p:txBody>
            <a:bodyPr wrap="square" rtlCol="0">
              <a:spAutoFit/>
            </a:bodyPr>
            <a:lstStyle/>
            <a:p>
              <a:r>
                <a:rPr lang="zh-CN" altLang="en-US" sz="1600" dirty="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p>
          </p:txBody>
        </p:sp>
        <p:sp>
          <p:nvSpPr>
            <p:cNvPr id="90" name="文本框 129"/>
            <p:cNvSpPr txBox="1"/>
            <p:nvPr/>
          </p:nvSpPr>
          <p:spPr>
            <a:xfrm>
              <a:off x="9706338" y="5480463"/>
              <a:ext cx="1311913" cy="785012"/>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randombar(horizontal)">
                                      <p:cBhvr>
                                        <p:cTn id="11" dur="500"/>
                                        <p:tgtEl>
                                          <p:spTgt spid="8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left)">
                                      <p:cBhvr>
                                        <p:cTn id="15" dur="500"/>
                                        <p:tgtEl>
                                          <p:spTgt spid="9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795338" y="1402913"/>
          <a:ext cx="3603625" cy="22330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图表 2"/>
          <p:cNvGraphicFramePr/>
          <p:nvPr/>
        </p:nvGraphicFramePr>
        <p:xfrm>
          <a:off x="3127905" y="1402913"/>
          <a:ext cx="3603625" cy="22330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nvGraphicFramePr>
        <p:xfrm>
          <a:off x="5460471" y="1402913"/>
          <a:ext cx="3603625" cy="22330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图表 4"/>
          <p:cNvGraphicFramePr/>
          <p:nvPr/>
        </p:nvGraphicFramePr>
        <p:xfrm>
          <a:off x="7793038" y="1402913"/>
          <a:ext cx="3603625" cy="2233084"/>
        </p:xfrm>
        <a:graphic>
          <a:graphicData uri="http://schemas.openxmlformats.org/drawingml/2006/chart">
            <c:chart xmlns:c="http://schemas.openxmlformats.org/drawingml/2006/chart" xmlns:r="http://schemas.openxmlformats.org/officeDocument/2006/relationships" r:id="rId6"/>
          </a:graphicData>
        </a:graphic>
      </p:graphicFrame>
      <p:sp>
        <p:nvSpPr>
          <p:cNvPr id="9" name="文本框 13"/>
          <p:cNvSpPr txBox="1"/>
          <p:nvPr/>
        </p:nvSpPr>
        <p:spPr>
          <a:xfrm>
            <a:off x="2000240" y="3488106"/>
            <a:ext cx="1258385" cy="461665"/>
          </a:xfrm>
          <a:prstGeom prst="rect">
            <a:avLst/>
          </a:prstGeom>
          <a:noFill/>
        </p:spPr>
        <p:txBody>
          <a:bodyPr wrap="square" rtlCol="0">
            <a:spAutoFit/>
          </a:bodyPr>
          <a:lstStyle/>
          <a:p>
            <a:pPr algn="ctr"/>
            <a:r>
              <a:rPr lang="en-US" altLang="zh-CN" dirty="0">
                <a:solidFill>
                  <a:prstClr val="black">
                    <a:lumMod val="50000"/>
                    <a:lumOff val="50000"/>
                  </a:prstClr>
                </a:solidFill>
                <a:latin typeface="Impact" panose="020B0806030902050204" pitchFamily="34" charset="0"/>
              </a:rPr>
              <a:t>2011</a:t>
            </a:r>
            <a:endParaRPr lang="zh-CN" altLang="en-US" sz="1200" dirty="0">
              <a:solidFill>
                <a:prstClr val="black">
                  <a:lumMod val="50000"/>
                  <a:lumOff val="50000"/>
                </a:prstClr>
              </a:solidFill>
              <a:latin typeface="Impact" panose="020B0806030902050204" pitchFamily="34" charset="0"/>
            </a:endParaRPr>
          </a:p>
        </p:txBody>
      </p:sp>
      <p:sp>
        <p:nvSpPr>
          <p:cNvPr id="10" name="文本框 14"/>
          <p:cNvSpPr txBox="1"/>
          <p:nvPr/>
        </p:nvSpPr>
        <p:spPr>
          <a:xfrm>
            <a:off x="4404774" y="3488106"/>
            <a:ext cx="1258385" cy="461665"/>
          </a:xfrm>
          <a:prstGeom prst="rect">
            <a:avLst/>
          </a:prstGeom>
          <a:noFill/>
        </p:spPr>
        <p:txBody>
          <a:bodyPr wrap="square" rtlCol="0">
            <a:spAutoFit/>
          </a:bodyPr>
          <a:lstStyle/>
          <a:p>
            <a:pPr algn="ctr"/>
            <a:r>
              <a:rPr lang="en-US" altLang="zh-CN" dirty="0">
                <a:solidFill>
                  <a:prstClr val="black">
                    <a:lumMod val="50000"/>
                    <a:lumOff val="50000"/>
                  </a:prstClr>
                </a:solidFill>
                <a:latin typeface="Impact" panose="020B0806030902050204" pitchFamily="34" charset="0"/>
              </a:rPr>
              <a:t>2012</a:t>
            </a:r>
            <a:endParaRPr lang="zh-CN" altLang="en-US" sz="1200" dirty="0">
              <a:solidFill>
                <a:prstClr val="black">
                  <a:lumMod val="50000"/>
                  <a:lumOff val="50000"/>
                </a:prstClr>
              </a:solidFill>
              <a:latin typeface="Impact" panose="020B0806030902050204" pitchFamily="34" charset="0"/>
            </a:endParaRPr>
          </a:p>
        </p:txBody>
      </p:sp>
      <p:sp>
        <p:nvSpPr>
          <p:cNvPr id="11" name="文本框 15"/>
          <p:cNvSpPr txBox="1"/>
          <p:nvPr/>
        </p:nvSpPr>
        <p:spPr>
          <a:xfrm>
            <a:off x="6669075" y="3488106"/>
            <a:ext cx="1258385" cy="461665"/>
          </a:xfrm>
          <a:prstGeom prst="rect">
            <a:avLst/>
          </a:prstGeom>
          <a:noFill/>
        </p:spPr>
        <p:txBody>
          <a:bodyPr wrap="square" rtlCol="0">
            <a:spAutoFit/>
          </a:bodyPr>
          <a:lstStyle/>
          <a:p>
            <a:pPr algn="ctr"/>
            <a:r>
              <a:rPr lang="en-US" altLang="zh-CN" dirty="0">
                <a:solidFill>
                  <a:prstClr val="black">
                    <a:lumMod val="50000"/>
                    <a:lumOff val="50000"/>
                  </a:prstClr>
                </a:solidFill>
                <a:latin typeface="Impact" panose="020B0806030902050204" pitchFamily="34" charset="0"/>
              </a:rPr>
              <a:t>2014</a:t>
            </a:r>
            <a:endParaRPr lang="zh-CN" altLang="en-US" sz="1200" dirty="0">
              <a:solidFill>
                <a:prstClr val="black">
                  <a:lumMod val="50000"/>
                  <a:lumOff val="50000"/>
                </a:prstClr>
              </a:solidFill>
              <a:latin typeface="Impact" panose="020B0806030902050204" pitchFamily="34" charset="0"/>
            </a:endParaRPr>
          </a:p>
        </p:txBody>
      </p:sp>
      <p:sp>
        <p:nvSpPr>
          <p:cNvPr id="12" name="文本框 16"/>
          <p:cNvSpPr txBox="1"/>
          <p:nvPr/>
        </p:nvSpPr>
        <p:spPr>
          <a:xfrm>
            <a:off x="9073608" y="3488106"/>
            <a:ext cx="1258385" cy="461665"/>
          </a:xfrm>
          <a:prstGeom prst="rect">
            <a:avLst/>
          </a:prstGeom>
          <a:noFill/>
        </p:spPr>
        <p:txBody>
          <a:bodyPr wrap="square" rtlCol="0">
            <a:spAutoFit/>
          </a:bodyPr>
          <a:lstStyle/>
          <a:p>
            <a:pPr algn="ctr"/>
            <a:r>
              <a:rPr lang="en-US" altLang="zh-CN" dirty="0">
                <a:solidFill>
                  <a:prstClr val="black">
                    <a:lumMod val="50000"/>
                    <a:lumOff val="50000"/>
                  </a:prstClr>
                </a:solidFill>
                <a:latin typeface="Impact" panose="020B0806030902050204" pitchFamily="34" charset="0"/>
              </a:rPr>
              <a:t>2017</a:t>
            </a:r>
            <a:endParaRPr lang="zh-CN" altLang="en-US" sz="1200" dirty="0">
              <a:solidFill>
                <a:prstClr val="black">
                  <a:lumMod val="50000"/>
                  <a:lumOff val="50000"/>
                </a:prstClr>
              </a:solidFill>
              <a:latin typeface="Impact" panose="020B0806030902050204" pitchFamily="34" charset="0"/>
            </a:endParaRPr>
          </a:p>
        </p:txBody>
      </p:sp>
      <p:grpSp>
        <p:nvGrpSpPr>
          <p:cNvPr id="14" name="组合 13"/>
          <p:cNvGrpSpPr/>
          <p:nvPr/>
        </p:nvGrpSpPr>
        <p:grpSpPr>
          <a:xfrm>
            <a:off x="8903518" y="4302054"/>
            <a:ext cx="1652904" cy="461665"/>
            <a:chOff x="2080894" y="4828841"/>
            <a:chExt cx="1652904" cy="461664"/>
          </a:xfrm>
        </p:grpSpPr>
        <p:sp>
          <p:nvSpPr>
            <p:cNvPr id="24" name="圆角矩形 23"/>
            <p:cNvSpPr/>
            <p:nvPr/>
          </p:nvSpPr>
          <p:spPr>
            <a:xfrm>
              <a:off x="2080894" y="4880791"/>
              <a:ext cx="265433" cy="265433"/>
            </a:xfrm>
            <a:prstGeom prst="roundRect">
              <a:avLst/>
            </a:prstGeom>
            <a:solidFill>
              <a:srgbClr val="663A77"/>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43"/>
            <p:cNvSpPr txBox="1"/>
            <p:nvPr/>
          </p:nvSpPr>
          <p:spPr>
            <a:xfrm>
              <a:off x="2346327" y="4828841"/>
              <a:ext cx="1387471" cy="461664"/>
            </a:xfrm>
            <a:prstGeom prst="rect">
              <a:avLst/>
            </a:prstGeom>
            <a:noFill/>
          </p:spPr>
          <p:txBody>
            <a:bodyPr wrap="square" rtlCol="0">
              <a:spAutoFit/>
            </a:bodyPr>
            <a:lstStyle/>
            <a:p>
              <a:r>
                <a:rPr lang="zh-CN" altLang="en-US"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5" name="组合 14"/>
          <p:cNvGrpSpPr/>
          <p:nvPr/>
        </p:nvGrpSpPr>
        <p:grpSpPr>
          <a:xfrm>
            <a:off x="6743279" y="4302054"/>
            <a:ext cx="1652904" cy="461665"/>
            <a:chOff x="2080894" y="4828841"/>
            <a:chExt cx="1652904" cy="461664"/>
          </a:xfrm>
        </p:grpSpPr>
        <p:sp>
          <p:nvSpPr>
            <p:cNvPr id="22" name="圆角矩形 21"/>
            <p:cNvSpPr/>
            <p:nvPr/>
          </p:nvSpPr>
          <p:spPr>
            <a:xfrm>
              <a:off x="2080894" y="4880791"/>
              <a:ext cx="265433" cy="265433"/>
            </a:xfrm>
            <a:prstGeom prst="roundRect">
              <a:avLst/>
            </a:prstGeom>
            <a:solidFill>
              <a:srgbClr val="E8707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文本框 41"/>
            <p:cNvSpPr txBox="1"/>
            <p:nvPr/>
          </p:nvSpPr>
          <p:spPr>
            <a:xfrm>
              <a:off x="2346327" y="4828841"/>
              <a:ext cx="1387471" cy="461664"/>
            </a:xfrm>
            <a:prstGeom prst="rect">
              <a:avLst/>
            </a:prstGeom>
            <a:noFill/>
          </p:spPr>
          <p:txBody>
            <a:bodyPr wrap="square" rtlCol="0">
              <a:spAutoFit/>
            </a:bodyPr>
            <a:lstStyle/>
            <a:p>
              <a:r>
                <a:rPr lang="zh-CN" altLang="en-US"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6" name="组合 15"/>
          <p:cNvGrpSpPr/>
          <p:nvPr/>
        </p:nvGrpSpPr>
        <p:grpSpPr>
          <a:xfrm>
            <a:off x="2278783" y="4302054"/>
            <a:ext cx="1652904" cy="461665"/>
            <a:chOff x="2080894" y="4828841"/>
            <a:chExt cx="1652904" cy="461664"/>
          </a:xfrm>
        </p:grpSpPr>
        <p:sp>
          <p:nvSpPr>
            <p:cNvPr id="20" name="圆角矩形 19"/>
            <p:cNvSpPr/>
            <p:nvPr/>
          </p:nvSpPr>
          <p:spPr>
            <a:xfrm>
              <a:off x="2080894" y="4880791"/>
              <a:ext cx="265433" cy="265433"/>
            </a:xfrm>
            <a:prstGeom prst="roundRect">
              <a:avLst/>
            </a:prstGeom>
            <a:solidFill>
              <a:srgbClr val="FFB85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39"/>
            <p:cNvSpPr txBox="1"/>
            <p:nvPr/>
          </p:nvSpPr>
          <p:spPr>
            <a:xfrm>
              <a:off x="2346327" y="4828841"/>
              <a:ext cx="1387471" cy="461664"/>
            </a:xfrm>
            <a:prstGeom prst="rect">
              <a:avLst/>
            </a:prstGeom>
            <a:noFill/>
          </p:spPr>
          <p:txBody>
            <a:bodyPr wrap="square" rtlCol="0">
              <a:spAutoFit/>
            </a:bodyPr>
            <a:lstStyle/>
            <a:p>
              <a:r>
                <a:rPr lang="zh-CN" altLang="en-US"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7" name="组合 16"/>
          <p:cNvGrpSpPr/>
          <p:nvPr/>
        </p:nvGrpSpPr>
        <p:grpSpPr>
          <a:xfrm>
            <a:off x="4511030" y="4302054"/>
            <a:ext cx="1652904" cy="461665"/>
            <a:chOff x="2080894" y="4828841"/>
            <a:chExt cx="1652904" cy="461664"/>
          </a:xfrm>
        </p:grpSpPr>
        <p:sp>
          <p:nvSpPr>
            <p:cNvPr id="18" name="圆角矩形 17"/>
            <p:cNvSpPr/>
            <p:nvPr/>
          </p:nvSpPr>
          <p:spPr>
            <a:xfrm>
              <a:off x="2080894" y="4880791"/>
              <a:ext cx="265433" cy="265433"/>
            </a:xfrm>
            <a:prstGeom prst="roundRect">
              <a:avLst/>
            </a:prstGeom>
            <a:solidFill>
              <a:srgbClr val="01ACBE"/>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37"/>
            <p:cNvSpPr txBox="1"/>
            <p:nvPr/>
          </p:nvSpPr>
          <p:spPr>
            <a:xfrm>
              <a:off x="2346327" y="4828841"/>
              <a:ext cx="1387471" cy="461664"/>
            </a:xfrm>
            <a:prstGeom prst="rect">
              <a:avLst/>
            </a:prstGeom>
            <a:noFill/>
          </p:spPr>
          <p:txBody>
            <a:bodyPr wrap="square" rtlCol="0">
              <a:spAutoFit/>
            </a:bodyPr>
            <a:lstStyle/>
            <a:p>
              <a:r>
                <a:rPr lang="zh-CN" altLang="en-US"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cxnSp>
        <p:nvCxnSpPr>
          <p:cNvPr id="26" name="直接连接符 25"/>
          <p:cNvCxnSpPr/>
          <p:nvPr/>
        </p:nvCxnSpPr>
        <p:spPr>
          <a:xfrm>
            <a:off x="1710191" y="5157986"/>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113"/>
          <p:cNvSpPr txBox="1"/>
          <p:nvPr/>
        </p:nvSpPr>
        <p:spPr>
          <a:xfrm>
            <a:off x="1720461" y="5294452"/>
            <a:ext cx="8761352"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grpId="1" nodeType="withEffect">
                                  <p:stCondLst>
                                    <p:cond delay="100"/>
                                  </p:stCondLst>
                                  <p:childTnLst>
                                    <p:animScale>
                                      <p:cBhvr>
                                        <p:cTn id="11" dur="100" fill="hold"/>
                                        <p:tgtEl>
                                          <p:spTgt spid="2"/>
                                        </p:tgtEl>
                                      </p:cBhvr>
                                      <p:by x="110000" y="110000"/>
                                    </p:animScale>
                                  </p:childTnLst>
                                </p:cTn>
                              </p:par>
                              <p:par>
                                <p:cTn id="12" presetID="6" presetClass="emph" presetSubtype="0" fill="hold" grpId="2" nodeType="withEffect">
                                  <p:stCondLst>
                                    <p:cond delay="200"/>
                                  </p:stCondLst>
                                  <p:childTnLst>
                                    <p:animScale>
                                      <p:cBhvr>
                                        <p:cTn id="13" dur="200" fill="hold"/>
                                        <p:tgtEl>
                                          <p:spTgt spid="2"/>
                                        </p:tgtEl>
                                      </p:cBhvr>
                                      <p:by x="90000" y="90000"/>
                                    </p:animScale>
                                  </p:childTnLst>
                                </p:cTn>
                              </p:par>
                              <p:par>
                                <p:cTn id="14" presetID="6" presetClass="emph" presetSubtype="0" fill="hold" grpId="3" nodeType="withEffect">
                                  <p:stCondLst>
                                    <p:cond delay="400"/>
                                  </p:stCondLst>
                                  <p:childTnLst>
                                    <p:animScale>
                                      <p:cBhvr>
                                        <p:cTn id="15" dur="100" fill="hold"/>
                                        <p:tgtEl>
                                          <p:spTgt spid="2"/>
                                        </p:tgtEl>
                                      </p:cBhvr>
                                      <p:by x="105000" y="105000"/>
                                    </p:animScale>
                                  </p:childTnLst>
                                </p:cTn>
                              </p:par>
                              <p:par>
                                <p:cTn id="16" presetID="6" presetClass="emph" presetSubtype="0" fill="hold" grpId="4" nodeType="withEffect">
                                  <p:stCondLst>
                                    <p:cond delay="500"/>
                                  </p:stCondLst>
                                  <p:childTnLst>
                                    <p:animScale>
                                      <p:cBhvr>
                                        <p:cTn id="17" dur="200" fill="hold"/>
                                        <p:tgtEl>
                                          <p:spTgt spid="2"/>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 fill="hold"/>
                                        <p:tgtEl>
                                          <p:spTgt spid="3"/>
                                        </p:tgtEl>
                                        <p:attrNameLst>
                                          <p:attrName>ppt_w</p:attrName>
                                        </p:attrNameLst>
                                      </p:cBhvr>
                                      <p:tavLst>
                                        <p:tav tm="0">
                                          <p:val>
                                            <p:fltVal val="0"/>
                                          </p:val>
                                        </p:tav>
                                        <p:tav tm="100000">
                                          <p:val>
                                            <p:strVal val="#ppt_w"/>
                                          </p:val>
                                        </p:tav>
                                      </p:tavLst>
                                    </p:anim>
                                    <p:anim calcmode="lin" valueType="num">
                                      <p:cBhvr>
                                        <p:cTn id="22" dur="100" fill="hold"/>
                                        <p:tgtEl>
                                          <p:spTgt spid="3"/>
                                        </p:tgtEl>
                                        <p:attrNameLst>
                                          <p:attrName>ppt_h</p:attrName>
                                        </p:attrNameLst>
                                      </p:cBhvr>
                                      <p:tavLst>
                                        <p:tav tm="0">
                                          <p:val>
                                            <p:fltVal val="0"/>
                                          </p:val>
                                        </p:tav>
                                        <p:tav tm="100000">
                                          <p:val>
                                            <p:strVal val="#ppt_h"/>
                                          </p:val>
                                        </p:tav>
                                      </p:tavLst>
                                    </p:anim>
                                    <p:animEffect transition="in" filter="fade">
                                      <p:cBhvr>
                                        <p:cTn id="23" dur="100"/>
                                        <p:tgtEl>
                                          <p:spTgt spid="3"/>
                                        </p:tgtEl>
                                      </p:cBhvr>
                                    </p:animEffect>
                                  </p:childTnLst>
                                </p:cTn>
                              </p:par>
                              <p:par>
                                <p:cTn id="24" presetID="6" presetClass="emph" presetSubtype="0" fill="hold" grpId="1" nodeType="withEffect">
                                  <p:stCondLst>
                                    <p:cond delay="100"/>
                                  </p:stCondLst>
                                  <p:childTnLst>
                                    <p:animScale>
                                      <p:cBhvr>
                                        <p:cTn id="25" dur="100" fill="hold"/>
                                        <p:tgtEl>
                                          <p:spTgt spid="3"/>
                                        </p:tgtEl>
                                      </p:cBhvr>
                                      <p:by x="110000" y="110000"/>
                                    </p:animScale>
                                  </p:childTnLst>
                                </p:cTn>
                              </p:par>
                              <p:par>
                                <p:cTn id="26" presetID="6" presetClass="emph" presetSubtype="0" fill="hold" grpId="2" nodeType="withEffect">
                                  <p:stCondLst>
                                    <p:cond delay="200"/>
                                  </p:stCondLst>
                                  <p:childTnLst>
                                    <p:animScale>
                                      <p:cBhvr>
                                        <p:cTn id="27" dur="200" fill="hold"/>
                                        <p:tgtEl>
                                          <p:spTgt spid="3"/>
                                        </p:tgtEl>
                                      </p:cBhvr>
                                      <p:by x="90000" y="90000"/>
                                    </p:animScale>
                                  </p:childTnLst>
                                </p:cTn>
                              </p:par>
                              <p:par>
                                <p:cTn id="28" presetID="6" presetClass="emph" presetSubtype="0" fill="hold" grpId="3" nodeType="withEffect">
                                  <p:stCondLst>
                                    <p:cond delay="400"/>
                                  </p:stCondLst>
                                  <p:childTnLst>
                                    <p:animScale>
                                      <p:cBhvr>
                                        <p:cTn id="29" dur="100" fill="hold"/>
                                        <p:tgtEl>
                                          <p:spTgt spid="3"/>
                                        </p:tgtEl>
                                      </p:cBhvr>
                                      <p:by x="105000" y="105000"/>
                                    </p:animScale>
                                  </p:childTnLst>
                                </p:cTn>
                              </p:par>
                              <p:par>
                                <p:cTn id="30" presetID="6" presetClass="emph" presetSubtype="0" fill="hold" grpId="4" nodeType="withEffect">
                                  <p:stCondLst>
                                    <p:cond delay="500"/>
                                  </p:stCondLst>
                                  <p:childTnLst>
                                    <p:animScale>
                                      <p:cBhvr>
                                        <p:cTn id="31" dur="200" fill="hold"/>
                                        <p:tgtEl>
                                          <p:spTgt spid="3"/>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 fill="hold"/>
                                        <p:tgtEl>
                                          <p:spTgt spid="4"/>
                                        </p:tgtEl>
                                        <p:attrNameLst>
                                          <p:attrName>ppt_w</p:attrName>
                                        </p:attrNameLst>
                                      </p:cBhvr>
                                      <p:tavLst>
                                        <p:tav tm="0">
                                          <p:val>
                                            <p:fltVal val="0"/>
                                          </p:val>
                                        </p:tav>
                                        <p:tav tm="100000">
                                          <p:val>
                                            <p:strVal val="#ppt_w"/>
                                          </p:val>
                                        </p:tav>
                                      </p:tavLst>
                                    </p:anim>
                                    <p:anim calcmode="lin" valueType="num">
                                      <p:cBhvr>
                                        <p:cTn id="36" dur="100" fill="hold"/>
                                        <p:tgtEl>
                                          <p:spTgt spid="4"/>
                                        </p:tgtEl>
                                        <p:attrNameLst>
                                          <p:attrName>ppt_h</p:attrName>
                                        </p:attrNameLst>
                                      </p:cBhvr>
                                      <p:tavLst>
                                        <p:tav tm="0">
                                          <p:val>
                                            <p:fltVal val="0"/>
                                          </p:val>
                                        </p:tav>
                                        <p:tav tm="100000">
                                          <p:val>
                                            <p:strVal val="#ppt_h"/>
                                          </p:val>
                                        </p:tav>
                                      </p:tavLst>
                                    </p:anim>
                                    <p:animEffect transition="in" filter="fade">
                                      <p:cBhvr>
                                        <p:cTn id="37" dur="100"/>
                                        <p:tgtEl>
                                          <p:spTgt spid="4"/>
                                        </p:tgtEl>
                                      </p:cBhvr>
                                    </p:animEffect>
                                  </p:childTnLst>
                                </p:cTn>
                              </p:par>
                              <p:par>
                                <p:cTn id="38" presetID="6" presetClass="emph" presetSubtype="0" fill="hold" grpId="1" nodeType="withEffect">
                                  <p:stCondLst>
                                    <p:cond delay="100"/>
                                  </p:stCondLst>
                                  <p:childTnLst>
                                    <p:animScale>
                                      <p:cBhvr>
                                        <p:cTn id="39" dur="100" fill="hold"/>
                                        <p:tgtEl>
                                          <p:spTgt spid="4"/>
                                        </p:tgtEl>
                                      </p:cBhvr>
                                      <p:by x="110000" y="110000"/>
                                    </p:animScale>
                                  </p:childTnLst>
                                </p:cTn>
                              </p:par>
                              <p:par>
                                <p:cTn id="40" presetID="6" presetClass="emph" presetSubtype="0" fill="hold" grpId="2" nodeType="withEffect">
                                  <p:stCondLst>
                                    <p:cond delay="200"/>
                                  </p:stCondLst>
                                  <p:childTnLst>
                                    <p:animScale>
                                      <p:cBhvr>
                                        <p:cTn id="41" dur="200" fill="hold"/>
                                        <p:tgtEl>
                                          <p:spTgt spid="4"/>
                                        </p:tgtEl>
                                      </p:cBhvr>
                                      <p:by x="90000" y="90000"/>
                                    </p:animScale>
                                  </p:childTnLst>
                                </p:cTn>
                              </p:par>
                              <p:par>
                                <p:cTn id="42" presetID="6" presetClass="emph" presetSubtype="0" fill="hold" grpId="3" nodeType="withEffect">
                                  <p:stCondLst>
                                    <p:cond delay="400"/>
                                  </p:stCondLst>
                                  <p:childTnLst>
                                    <p:animScale>
                                      <p:cBhvr>
                                        <p:cTn id="43" dur="100" fill="hold"/>
                                        <p:tgtEl>
                                          <p:spTgt spid="4"/>
                                        </p:tgtEl>
                                      </p:cBhvr>
                                      <p:by x="105000" y="105000"/>
                                    </p:animScale>
                                  </p:childTnLst>
                                </p:cTn>
                              </p:par>
                              <p:par>
                                <p:cTn id="44" presetID="6" presetClass="emph" presetSubtype="0" fill="hold" grpId="4" nodeType="withEffect">
                                  <p:stCondLst>
                                    <p:cond delay="500"/>
                                  </p:stCondLst>
                                  <p:childTnLst>
                                    <p:animScale>
                                      <p:cBhvr>
                                        <p:cTn id="45" dur="200" fill="hold"/>
                                        <p:tgtEl>
                                          <p:spTgt spid="4"/>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 fill="hold"/>
                                        <p:tgtEl>
                                          <p:spTgt spid="5"/>
                                        </p:tgtEl>
                                        <p:attrNameLst>
                                          <p:attrName>ppt_w</p:attrName>
                                        </p:attrNameLst>
                                      </p:cBhvr>
                                      <p:tavLst>
                                        <p:tav tm="0">
                                          <p:val>
                                            <p:fltVal val="0"/>
                                          </p:val>
                                        </p:tav>
                                        <p:tav tm="100000">
                                          <p:val>
                                            <p:strVal val="#ppt_w"/>
                                          </p:val>
                                        </p:tav>
                                      </p:tavLst>
                                    </p:anim>
                                    <p:anim calcmode="lin" valueType="num">
                                      <p:cBhvr>
                                        <p:cTn id="50" dur="100" fill="hold"/>
                                        <p:tgtEl>
                                          <p:spTgt spid="5"/>
                                        </p:tgtEl>
                                        <p:attrNameLst>
                                          <p:attrName>ppt_h</p:attrName>
                                        </p:attrNameLst>
                                      </p:cBhvr>
                                      <p:tavLst>
                                        <p:tav tm="0">
                                          <p:val>
                                            <p:fltVal val="0"/>
                                          </p:val>
                                        </p:tav>
                                        <p:tav tm="100000">
                                          <p:val>
                                            <p:strVal val="#ppt_h"/>
                                          </p:val>
                                        </p:tav>
                                      </p:tavLst>
                                    </p:anim>
                                    <p:animEffect transition="in" filter="fade">
                                      <p:cBhvr>
                                        <p:cTn id="51" dur="100"/>
                                        <p:tgtEl>
                                          <p:spTgt spid="5"/>
                                        </p:tgtEl>
                                      </p:cBhvr>
                                    </p:animEffect>
                                  </p:childTnLst>
                                </p:cTn>
                              </p:par>
                              <p:par>
                                <p:cTn id="52" presetID="6" presetClass="emph" presetSubtype="0" fill="hold" grpId="1" nodeType="withEffect">
                                  <p:stCondLst>
                                    <p:cond delay="100"/>
                                  </p:stCondLst>
                                  <p:childTnLst>
                                    <p:animScale>
                                      <p:cBhvr>
                                        <p:cTn id="53" dur="100" fill="hold"/>
                                        <p:tgtEl>
                                          <p:spTgt spid="5"/>
                                        </p:tgtEl>
                                      </p:cBhvr>
                                      <p:by x="110000" y="110000"/>
                                    </p:animScale>
                                  </p:childTnLst>
                                </p:cTn>
                              </p:par>
                              <p:par>
                                <p:cTn id="54" presetID="6" presetClass="emph" presetSubtype="0" fill="hold" grpId="2" nodeType="withEffect">
                                  <p:stCondLst>
                                    <p:cond delay="200"/>
                                  </p:stCondLst>
                                  <p:childTnLst>
                                    <p:animScale>
                                      <p:cBhvr>
                                        <p:cTn id="55" dur="200" fill="hold"/>
                                        <p:tgtEl>
                                          <p:spTgt spid="5"/>
                                        </p:tgtEl>
                                      </p:cBhvr>
                                      <p:by x="90000" y="90000"/>
                                    </p:animScale>
                                  </p:childTnLst>
                                </p:cTn>
                              </p:par>
                              <p:par>
                                <p:cTn id="56" presetID="6" presetClass="emph" presetSubtype="0" fill="hold" grpId="3" nodeType="withEffect">
                                  <p:stCondLst>
                                    <p:cond delay="400"/>
                                  </p:stCondLst>
                                  <p:childTnLst>
                                    <p:animScale>
                                      <p:cBhvr>
                                        <p:cTn id="57" dur="100" fill="hold"/>
                                        <p:tgtEl>
                                          <p:spTgt spid="5"/>
                                        </p:tgtEl>
                                      </p:cBhvr>
                                      <p:by x="105000" y="105000"/>
                                    </p:animScale>
                                  </p:childTnLst>
                                </p:cTn>
                              </p:par>
                              <p:par>
                                <p:cTn id="58" presetID="6" presetClass="emph" presetSubtype="0" fill="hold" grpId="4" nodeType="withEffect">
                                  <p:stCondLst>
                                    <p:cond delay="500"/>
                                  </p:stCondLst>
                                  <p:childTnLst>
                                    <p:animScale>
                                      <p:cBhvr>
                                        <p:cTn id="59" dur="200" fill="hold"/>
                                        <p:tgtEl>
                                          <p:spTgt spid="5"/>
                                        </p:tgtEl>
                                      </p:cBhvr>
                                      <p:by x="95000" y="95000"/>
                                    </p:animScale>
                                  </p:childTnLst>
                                </p:cTn>
                              </p:par>
                            </p:childTnLst>
                          </p:cTn>
                        </p:par>
                        <p:par>
                          <p:cTn id="60" fill="hold">
                            <p:stCondLst>
                              <p:cond delay="2000"/>
                            </p:stCondLst>
                            <p:childTnLst>
                              <p:par>
                                <p:cTn id="61" presetID="47"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anim calcmode="lin" valueType="num">
                                      <p:cBhvr>
                                        <p:cTn id="76" dur="500" fill="hold"/>
                                        <p:tgtEl>
                                          <p:spTgt spid="11"/>
                                        </p:tgtEl>
                                        <p:attrNameLst>
                                          <p:attrName>ppt_x</p:attrName>
                                        </p:attrNameLst>
                                      </p:cBhvr>
                                      <p:tavLst>
                                        <p:tav tm="0">
                                          <p:val>
                                            <p:strVal val="#ppt_x"/>
                                          </p:val>
                                        </p:tav>
                                        <p:tav tm="100000">
                                          <p:val>
                                            <p:strVal val="#ppt_x"/>
                                          </p:val>
                                        </p:tav>
                                      </p:tavLst>
                                    </p:anim>
                                    <p:anim calcmode="lin" valueType="num">
                                      <p:cBhvr>
                                        <p:cTn id="77" dur="5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7"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anim calcmode="lin" valueType="num">
                                      <p:cBhvr>
                                        <p:cTn id="82" dur="500" fill="hold"/>
                                        <p:tgtEl>
                                          <p:spTgt spid="12"/>
                                        </p:tgtEl>
                                        <p:attrNameLst>
                                          <p:attrName>ppt_x</p:attrName>
                                        </p:attrNameLst>
                                      </p:cBhvr>
                                      <p:tavLst>
                                        <p:tav tm="0">
                                          <p:val>
                                            <p:strVal val="#ppt_x"/>
                                          </p:val>
                                        </p:tav>
                                        <p:tav tm="100000">
                                          <p:val>
                                            <p:strVal val="#ppt_x"/>
                                          </p:val>
                                        </p:tav>
                                      </p:tavLst>
                                    </p:anim>
                                    <p:anim calcmode="lin" valueType="num">
                                      <p:cBhvr>
                                        <p:cTn id="83" dur="500" fill="hold"/>
                                        <p:tgtEl>
                                          <p:spTgt spid="1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par>
                          <p:cTn id="92" fill="hold">
                            <p:stCondLst>
                              <p:cond delay="5000"/>
                            </p:stCondLst>
                            <p:childTnLst>
                              <p:par>
                                <p:cTn id="93" presetID="10"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childTnLst>
                          </p:cTn>
                        </p:par>
                        <p:par>
                          <p:cTn id="96" fill="hold">
                            <p:stCondLst>
                              <p:cond delay="5500"/>
                            </p:stCondLst>
                            <p:childTnLst>
                              <p:par>
                                <p:cTn id="97" presetID="10" presetClass="entr" presetSubtype="0"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p:stCondLst>
                              <p:cond delay="6000"/>
                            </p:stCondLst>
                            <p:childTnLst>
                              <p:par>
                                <p:cTn id="101" presetID="16" presetClass="entr" presetSubtype="21" fill="hold"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arn(inVertical)">
                                      <p:cBhvr>
                                        <p:cTn id="103" dur="500"/>
                                        <p:tgtEl>
                                          <p:spTgt spid="26"/>
                                        </p:tgtEl>
                                      </p:cBhvr>
                                    </p:animEffect>
                                  </p:childTnLst>
                                </p:cTn>
                              </p:par>
                            </p:childTnLst>
                          </p:cTn>
                        </p:par>
                        <p:par>
                          <p:cTn id="104" fill="hold">
                            <p:stCondLst>
                              <p:cond delay="6500"/>
                            </p:stCondLst>
                            <p:childTnLst>
                              <p:par>
                                <p:cTn id="105" presetID="22" presetClass="entr" presetSubtype="1"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Graphic spid="2" grpId="3">
        <p:bldAsOne/>
      </p:bldGraphic>
      <p:bldGraphic spid="2" grpId="4">
        <p:bldAsOne/>
      </p:bldGraphic>
      <p:bldGraphic spid="3" grpId="0">
        <p:bldAsOne/>
      </p:bldGraphic>
      <p:bldGraphic spid="3" grpId="1">
        <p:bldAsOne/>
      </p:bldGraphic>
      <p:bldGraphic spid="3" grpId="2">
        <p:bldAsOne/>
      </p:bldGraphic>
      <p:bldGraphic spid="3" grpId="3">
        <p:bldAsOne/>
      </p:bldGraphic>
      <p:bldGraphic spid="3" grpId="4">
        <p:bldAsOne/>
      </p:bldGraphic>
      <p:bldGraphic spid="4" grpId="0">
        <p:bldAsOne/>
      </p:bldGraphic>
      <p:bldGraphic spid="4" grpId="1">
        <p:bldAsOne/>
      </p:bldGraphic>
      <p:bldGraphic spid="4" grpId="2">
        <p:bldAsOne/>
      </p:bldGraphic>
      <p:bldGraphic spid="4" grpId="3">
        <p:bldAsOne/>
      </p:bldGraphic>
      <p:bldGraphic spid="4" grpId="4">
        <p:bldAsOne/>
      </p:bldGraphic>
      <p:bldGraphic spid="5" grpId="0">
        <p:bldAsOne/>
      </p:bldGraphic>
      <p:bldGraphic spid="5" grpId="1">
        <p:bldAsOne/>
      </p:bldGraphic>
      <p:bldGraphic spid="5" grpId="2">
        <p:bldAsOne/>
      </p:bldGraphic>
      <p:bldGraphic spid="5" grpId="3">
        <p:bldAsOne/>
      </p:bldGraphic>
      <p:bldGraphic spid="5" grpId="4">
        <p:bldAsOne/>
      </p:bldGraphic>
      <p:bldP spid="9" grpId="0"/>
      <p:bldP spid="10" grpId="0"/>
      <p:bldP spid="11" grpId="0"/>
      <p:bldP spid="12"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56635" y="1197546"/>
            <a:ext cx="2878732" cy="584775"/>
          </a:xfrm>
          <a:prstGeom prst="rect">
            <a:avLst/>
          </a:prstGeom>
          <a:noFill/>
        </p:spPr>
        <p:txBody>
          <a:bodyPr wrap="square" rtlCol="0">
            <a:spAutoFit/>
          </a:bodyPr>
          <a:lstStyle/>
          <a:p>
            <a:pPr algn="ctr"/>
            <a:r>
              <a:rPr lang="zh-CN" altLang="en-US" sz="3200" dirty="0">
                <a:solidFill>
                  <a:prstClr val="black">
                    <a:lumMod val="50000"/>
                    <a:lumOff val="50000"/>
                  </a:prstClr>
                </a:solidFill>
                <a:effectLst>
                  <a:innerShdw blurRad="38100" dist="50800" dir="13500000">
                    <a:prstClr val="black">
                      <a:alpha val="60000"/>
                    </a:prstClr>
                  </a:innerShdw>
                </a:effectLst>
                <a:latin typeface="微软雅黑" panose="020B0503020204020204" charset="-122"/>
                <a:ea typeface="微软雅黑" panose="020B0503020204020204" charset="-122"/>
              </a:rPr>
              <a:t>点击添加标题</a:t>
            </a:r>
          </a:p>
        </p:txBody>
      </p:sp>
      <p:graphicFrame>
        <p:nvGraphicFramePr>
          <p:cNvPr id="3" name="图表 2"/>
          <p:cNvGraphicFramePr/>
          <p:nvPr/>
        </p:nvGraphicFramePr>
        <p:xfrm>
          <a:off x="1187507" y="1782321"/>
          <a:ext cx="9816988" cy="3734134"/>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113"/>
          <p:cNvSpPr txBox="1"/>
          <p:nvPr/>
        </p:nvSpPr>
        <p:spPr>
          <a:xfrm>
            <a:off x="1282531" y="5647999"/>
            <a:ext cx="9637212" cy="554126"/>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1"/>
          <p:cNvSpPr txBox="1"/>
          <p:nvPr/>
        </p:nvSpPr>
        <p:spPr>
          <a:xfrm>
            <a:off x="2083646" y="3129279"/>
            <a:ext cx="1554438"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sp>
        <p:nvSpPr>
          <p:cNvPr id="30" name="文本框 37"/>
          <p:cNvSpPr txBox="1"/>
          <p:nvPr/>
        </p:nvSpPr>
        <p:spPr>
          <a:xfrm>
            <a:off x="2083646" y="5611520"/>
            <a:ext cx="1554438"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sp>
        <p:nvSpPr>
          <p:cNvPr id="33" name="文本框 40"/>
          <p:cNvSpPr txBox="1"/>
          <p:nvPr/>
        </p:nvSpPr>
        <p:spPr>
          <a:xfrm>
            <a:off x="5132567" y="3129279"/>
            <a:ext cx="1554438"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sp>
        <p:nvSpPr>
          <p:cNvPr id="36" name="文本框 43"/>
          <p:cNvSpPr txBox="1"/>
          <p:nvPr/>
        </p:nvSpPr>
        <p:spPr>
          <a:xfrm>
            <a:off x="5125768" y="5611520"/>
            <a:ext cx="1554438"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sp>
        <p:nvSpPr>
          <p:cNvPr id="39" name="文本框 46"/>
          <p:cNvSpPr txBox="1"/>
          <p:nvPr/>
        </p:nvSpPr>
        <p:spPr>
          <a:xfrm>
            <a:off x="8514263" y="3129279"/>
            <a:ext cx="1554438"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sp>
        <p:nvSpPr>
          <p:cNvPr id="42" name="文本框 49"/>
          <p:cNvSpPr txBox="1"/>
          <p:nvPr/>
        </p:nvSpPr>
        <p:spPr>
          <a:xfrm>
            <a:off x="8514263" y="5611520"/>
            <a:ext cx="1554438"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微软雅黑" panose="020B0503020204020204" charset="-122"/>
                <a:ea typeface="微软雅黑" panose="020B0503020204020204" charset="-122"/>
              </a:rPr>
              <a:t>在此添加标题</a:t>
            </a:r>
          </a:p>
        </p:txBody>
      </p:sp>
      <p:grpSp>
        <p:nvGrpSpPr>
          <p:cNvPr id="90" name="组合 89"/>
          <p:cNvGrpSpPr/>
          <p:nvPr/>
        </p:nvGrpSpPr>
        <p:grpSpPr>
          <a:xfrm>
            <a:off x="2035965" y="1557587"/>
            <a:ext cx="1629125" cy="1452947"/>
            <a:chOff x="1664181" y="1184759"/>
            <a:chExt cx="1629125" cy="1452947"/>
          </a:xfrm>
        </p:grpSpPr>
        <p:grpSp>
          <p:nvGrpSpPr>
            <p:cNvPr id="2" name="组合 1"/>
            <p:cNvGrpSpPr/>
            <p:nvPr/>
          </p:nvGrpSpPr>
          <p:grpSpPr>
            <a:xfrm>
              <a:off x="1664181" y="1184759"/>
              <a:ext cx="1629125" cy="1452947"/>
              <a:chOff x="3337529" y="1161598"/>
              <a:chExt cx="2138277" cy="1907040"/>
            </a:xfrm>
          </p:grpSpPr>
          <p:sp>
            <p:nvSpPr>
              <p:cNvPr id="3" name="任意多边形 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B85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5"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4" name="Group 8"/>
            <p:cNvGrpSpPr>
              <a:grpSpLocks noChangeAspect="1"/>
            </p:cNvGrpSpPr>
            <p:nvPr/>
          </p:nvGrpSpPr>
          <p:grpSpPr bwMode="auto">
            <a:xfrm>
              <a:off x="2220715" y="1606440"/>
              <a:ext cx="511860" cy="560857"/>
              <a:chOff x="3437" y="2282"/>
              <a:chExt cx="679" cy="744"/>
            </a:xfrm>
            <a:solidFill>
              <a:srgbClr val="FFB850"/>
            </a:solidFill>
          </p:grpSpPr>
          <p:sp>
            <p:nvSpPr>
              <p:cNvPr id="45"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8" name="组合 87"/>
          <p:cNvGrpSpPr/>
          <p:nvPr/>
        </p:nvGrpSpPr>
        <p:grpSpPr>
          <a:xfrm>
            <a:off x="5096763" y="1557587"/>
            <a:ext cx="1629125" cy="1452947"/>
            <a:chOff x="6112735" y="838508"/>
            <a:chExt cx="1629125" cy="1452947"/>
          </a:xfrm>
        </p:grpSpPr>
        <p:grpSp>
          <p:nvGrpSpPr>
            <p:cNvPr id="6" name="组合 5"/>
            <p:cNvGrpSpPr/>
            <p:nvPr/>
          </p:nvGrpSpPr>
          <p:grpSpPr>
            <a:xfrm>
              <a:off x="6112735" y="838508"/>
              <a:ext cx="1629125" cy="1452947"/>
              <a:chOff x="3337530" y="1161598"/>
              <a:chExt cx="2138278" cy="1907040"/>
            </a:xfrm>
          </p:grpSpPr>
          <p:sp>
            <p:nvSpPr>
              <p:cNvPr id="7" name="任意多边形 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1ACBE"/>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Freeform 5"/>
              <p:cNvSpPr/>
              <p:nvPr/>
            </p:nvSpPr>
            <p:spPr bwMode="auto">
              <a:xfrm rot="10800000">
                <a:off x="3337530" y="1173505"/>
                <a:ext cx="2138278"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9"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7" name="Group 13"/>
            <p:cNvGrpSpPr>
              <a:grpSpLocks noChangeAspect="1"/>
            </p:cNvGrpSpPr>
            <p:nvPr/>
          </p:nvGrpSpPr>
          <p:grpSpPr bwMode="auto">
            <a:xfrm>
              <a:off x="6644553" y="1309632"/>
              <a:ext cx="561290" cy="567916"/>
              <a:chOff x="2426" y="2781"/>
              <a:chExt cx="593" cy="600"/>
            </a:xfrm>
            <a:solidFill>
              <a:srgbClr val="01ACBE"/>
            </a:solidFill>
          </p:grpSpPr>
          <p:sp>
            <p:nvSpPr>
              <p:cNvPr id="4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6" name="组合 85"/>
          <p:cNvGrpSpPr/>
          <p:nvPr/>
        </p:nvGrpSpPr>
        <p:grpSpPr>
          <a:xfrm>
            <a:off x="8439576" y="1557587"/>
            <a:ext cx="1629125" cy="1452947"/>
            <a:chOff x="10561288" y="838508"/>
            <a:chExt cx="1629125" cy="1452947"/>
          </a:xfrm>
        </p:grpSpPr>
        <p:grpSp>
          <p:nvGrpSpPr>
            <p:cNvPr id="10" name="组合 9"/>
            <p:cNvGrpSpPr/>
            <p:nvPr/>
          </p:nvGrpSpPr>
          <p:grpSpPr>
            <a:xfrm>
              <a:off x="10561288" y="838508"/>
              <a:ext cx="1629125" cy="1452947"/>
              <a:chOff x="3337529" y="1161598"/>
              <a:chExt cx="2138277" cy="1907040"/>
            </a:xfrm>
          </p:grpSpPr>
          <p:sp>
            <p:nvSpPr>
              <p:cNvPr id="11" name="任意多边形 1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87071"/>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2"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13"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Group 18"/>
            <p:cNvGrpSpPr>
              <a:grpSpLocks noChangeAspect="1"/>
            </p:cNvGrpSpPr>
            <p:nvPr/>
          </p:nvGrpSpPr>
          <p:grpSpPr bwMode="auto">
            <a:xfrm>
              <a:off x="11072790" y="1304768"/>
              <a:ext cx="583062" cy="543307"/>
              <a:chOff x="3802" y="2858"/>
              <a:chExt cx="616" cy="574"/>
            </a:xfrm>
            <a:solidFill>
              <a:srgbClr val="E87071"/>
            </a:solidFill>
          </p:grpSpPr>
          <p:sp>
            <p:nvSpPr>
              <p:cNvPr id="5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6" name="组合 25"/>
          <p:cNvGrpSpPr/>
          <p:nvPr/>
        </p:nvGrpSpPr>
        <p:grpSpPr>
          <a:xfrm>
            <a:off x="2035965" y="4096894"/>
            <a:ext cx="1629125" cy="1452947"/>
            <a:chOff x="2035964" y="4096893"/>
            <a:chExt cx="1629125" cy="1452947"/>
          </a:xfrm>
        </p:grpSpPr>
        <p:grpSp>
          <p:nvGrpSpPr>
            <p:cNvPr id="14" name="组合 13"/>
            <p:cNvGrpSpPr/>
            <p:nvPr/>
          </p:nvGrpSpPr>
          <p:grpSpPr>
            <a:xfrm>
              <a:off x="2035964" y="4096893"/>
              <a:ext cx="1629125" cy="1452947"/>
              <a:chOff x="3337529" y="1161598"/>
              <a:chExt cx="2138277" cy="1907040"/>
            </a:xfrm>
          </p:grpSpPr>
          <p:sp>
            <p:nvSpPr>
              <p:cNvPr id="15"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AF92"/>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6"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17"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6" name="Group 26"/>
            <p:cNvGrpSpPr>
              <a:grpSpLocks noChangeAspect="1"/>
            </p:cNvGrpSpPr>
            <p:nvPr/>
          </p:nvGrpSpPr>
          <p:grpSpPr bwMode="auto">
            <a:xfrm>
              <a:off x="2480049" y="4645036"/>
              <a:ext cx="754522" cy="374060"/>
              <a:chOff x="5676" y="2597"/>
              <a:chExt cx="1061" cy="526"/>
            </a:xfrm>
            <a:solidFill>
              <a:srgbClr val="00AF92"/>
            </a:solidFill>
          </p:grpSpPr>
          <p:sp>
            <p:nvSpPr>
              <p:cNvPr id="5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7" name="组合 86"/>
          <p:cNvGrpSpPr/>
          <p:nvPr/>
        </p:nvGrpSpPr>
        <p:grpSpPr>
          <a:xfrm>
            <a:off x="8439576" y="4096894"/>
            <a:ext cx="1629125" cy="1452947"/>
            <a:chOff x="10561288" y="3790179"/>
            <a:chExt cx="1629125" cy="1452947"/>
          </a:xfrm>
        </p:grpSpPr>
        <p:grpSp>
          <p:nvGrpSpPr>
            <p:cNvPr id="22" name="组合 21"/>
            <p:cNvGrpSpPr/>
            <p:nvPr/>
          </p:nvGrpSpPr>
          <p:grpSpPr>
            <a:xfrm>
              <a:off x="10561288" y="3790179"/>
              <a:ext cx="1629125" cy="1452947"/>
              <a:chOff x="3337529" y="1161598"/>
              <a:chExt cx="2138277" cy="1907040"/>
            </a:xfrm>
          </p:grpSpPr>
          <p:sp>
            <p:nvSpPr>
              <p:cNvPr id="23" name="任意多边形 2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663A77"/>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4"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25"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sp>
          <p:nvSpPr>
            <p:cNvPr id="72" name="Freeform 108"/>
            <p:cNvSpPr>
              <a:spLocks noEditPoints="1"/>
            </p:cNvSpPr>
            <p:nvPr/>
          </p:nvSpPr>
          <p:spPr bwMode="auto">
            <a:xfrm>
              <a:off x="11079153" y="4265445"/>
              <a:ext cx="569070" cy="57111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89" name="组合 88"/>
          <p:cNvGrpSpPr/>
          <p:nvPr/>
        </p:nvGrpSpPr>
        <p:grpSpPr>
          <a:xfrm>
            <a:off x="5096763" y="4096894"/>
            <a:ext cx="1629125" cy="1452947"/>
            <a:chOff x="6112735" y="3790179"/>
            <a:chExt cx="1629125" cy="1452947"/>
          </a:xfrm>
        </p:grpSpPr>
        <p:grpSp>
          <p:nvGrpSpPr>
            <p:cNvPr id="18" name="组合 17"/>
            <p:cNvGrpSpPr/>
            <p:nvPr/>
          </p:nvGrpSpPr>
          <p:grpSpPr>
            <a:xfrm>
              <a:off x="6112735" y="3790179"/>
              <a:ext cx="1629125" cy="1452947"/>
              <a:chOff x="3337529" y="1161598"/>
              <a:chExt cx="2138277" cy="1907040"/>
            </a:xfrm>
          </p:grpSpPr>
          <p:sp>
            <p:nvSpPr>
              <p:cNvPr id="19" name="任意多边形 1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65885"/>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0"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sp>
            <p:nvSpPr>
              <p:cNvPr id="21"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73" name="组合 72"/>
            <p:cNvGrpSpPr/>
            <p:nvPr/>
          </p:nvGrpSpPr>
          <p:grpSpPr>
            <a:xfrm>
              <a:off x="6662592" y="4288292"/>
              <a:ext cx="484509" cy="527258"/>
              <a:chOff x="4873626" y="1965325"/>
              <a:chExt cx="269876" cy="293688"/>
            </a:xfrm>
            <a:solidFill>
              <a:srgbClr val="C65885"/>
            </a:solidFill>
          </p:grpSpPr>
          <p:sp>
            <p:nvSpPr>
              <p:cNvPr id="7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79" name="文本框 129"/>
          <p:cNvSpPr txBox="1"/>
          <p:nvPr/>
        </p:nvSpPr>
        <p:spPr>
          <a:xfrm>
            <a:off x="1897152" y="3401721"/>
            <a:ext cx="1905542" cy="554126"/>
          </a:xfrm>
          <a:prstGeom prst="rect">
            <a:avLst/>
          </a:prstGeom>
          <a:noFill/>
        </p:spPr>
        <p:txBody>
          <a:bodyPr wrap="square" rtlCol="0">
            <a:spAutoFit/>
          </a:bodyPr>
          <a:lstStyle/>
          <a:p>
            <a:pPr algn="ct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80" name="文本框 129"/>
          <p:cNvSpPr txBox="1"/>
          <p:nvPr/>
        </p:nvSpPr>
        <p:spPr>
          <a:xfrm>
            <a:off x="4909744" y="3401720"/>
            <a:ext cx="1905542" cy="554126"/>
          </a:xfrm>
          <a:prstGeom prst="rect">
            <a:avLst/>
          </a:prstGeom>
          <a:noFill/>
        </p:spPr>
        <p:txBody>
          <a:bodyPr wrap="square" rtlCol="0">
            <a:spAutoFit/>
          </a:bodyPr>
          <a:lstStyle/>
          <a:p>
            <a:pPr algn="ct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81" name="文本框 129"/>
          <p:cNvSpPr txBox="1"/>
          <p:nvPr/>
        </p:nvSpPr>
        <p:spPr>
          <a:xfrm>
            <a:off x="8332794" y="3401719"/>
            <a:ext cx="1905542" cy="554126"/>
          </a:xfrm>
          <a:prstGeom prst="rect">
            <a:avLst/>
          </a:prstGeom>
          <a:noFill/>
        </p:spPr>
        <p:txBody>
          <a:bodyPr wrap="square" rtlCol="0">
            <a:spAutoFit/>
          </a:bodyPr>
          <a:lstStyle/>
          <a:p>
            <a:pPr algn="ct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82" name="文本框 129"/>
          <p:cNvSpPr txBox="1"/>
          <p:nvPr/>
        </p:nvSpPr>
        <p:spPr>
          <a:xfrm>
            <a:off x="1924082" y="5900133"/>
            <a:ext cx="1905542" cy="554126"/>
          </a:xfrm>
          <a:prstGeom prst="rect">
            <a:avLst/>
          </a:prstGeom>
          <a:noFill/>
        </p:spPr>
        <p:txBody>
          <a:bodyPr wrap="square" rtlCol="0">
            <a:spAutoFit/>
          </a:bodyPr>
          <a:lstStyle/>
          <a:p>
            <a:pPr algn="ct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83" name="文本框 129"/>
          <p:cNvSpPr txBox="1"/>
          <p:nvPr/>
        </p:nvSpPr>
        <p:spPr>
          <a:xfrm>
            <a:off x="4948418" y="5900132"/>
            <a:ext cx="1905542" cy="554126"/>
          </a:xfrm>
          <a:prstGeom prst="rect">
            <a:avLst/>
          </a:prstGeom>
          <a:noFill/>
        </p:spPr>
        <p:txBody>
          <a:bodyPr wrap="square" rtlCol="0">
            <a:spAutoFit/>
          </a:bodyPr>
          <a:lstStyle/>
          <a:p>
            <a:pPr algn="ct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84" name="文本框 129"/>
          <p:cNvSpPr txBox="1"/>
          <p:nvPr/>
        </p:nvSpPr>
        <p:spPr>
          <a:xfrm>
            <a:off x="8366128" y="5900131"/>
            <a:ext cx="1905542" cy="554126"/>
          </a:xfrm>
          <a:prstGeom prst="rect">
            <a:avLst/>
          </a:prstGeom>
          <a:noFill/>
        </p:spPr>
        <p:txBody>
          <a:bodyPr wrap="square" rtlCol="0">
            <a:spAutoFit/>
          </a:bodyPr>
          <a:lstStyle/>
          <a:p>
            <a:pPr algn="ct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up)">
                                      <p:cBhvr>
                                        <p:cTn id="34" dur="500"/>
                                        <p:tgtEl>
                                          <p:spTgt spid="79"/>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up)">
                                      <p:cBhvr>
                                        <p:cTn id="41" dur="500"/>
                                        <p:tgtEl>
                                          <p:spTgt spid="80"/>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up)">
                                      <p:cBhvr>
                                        <p:cTn id="48" dur="500"/>
                                        <p:tgtEl>
                                          <p:spTgt spid="8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up)">
                                      <p:cBhvr>
                                        <p:cTn id="55" dur="500"/>
                                        <p:tgtEl>
                                          <p:spTgt spid="82"/>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wipe(up)">
                                      <p:cBhvr>
                                        <p:cTn id="62" dur="500"/>
                                        <p:tgtEl>
                                          <p:spTgt spid="83"/>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up)">
                                      <p:cBhvr>
                                        <p:cTn id="66" dur="500"/>
                                        <p:tgtEl>
                                          <p:spTgt spid="4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wipe(up)">
                                      <p:cBhvr>
                                        <p:cTn id="6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p:bldP spid="39" grpId="0"/>
      <p:bldP spid="42" grpId="0"/>
      <p:bldP spid="79" grpId="0"/>
      <p:bldP spid="80" grpId="0"/>
      <p:bldP spid="81" grpId="0"/>
      <p:bldP spid="82" grpId="0"/>
      <p:bldP spid="83" grpId="0"/>
      <p:bldP spid="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6648" y="1366544"/>
            <a:ext cx="4966749" cy="768619"/>
          </a:xfrm>
          <a:prstGeom prst="rect">
            <a:avLst/>
          </a:prstGeom>
          <a:solidFill>
            <a:srgbClr val="FFB8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2290591" y="2135163"/>
            <a:ext cx="5532806" cy="768619"/>
          </a:xfrm>
          <a:prstGeom prst="rect">
            <a:avLst/>
          </a:prstGeom>
          <a:solidFill>
            <a:srgbClr val="01ACBE"/>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1608421" y="2903781"/>
            <a:ext cx="6214977" cy="768619"/>
          </a:xfrm>
          <a:prstGeom prst="rect">
            <a:avLst/>
          </a:prstGeom>
          <a:solidFill>
            <a:srgbClr val="E87071"/>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3254967" y="3672400"/>
            <a:ext cx="4564420" cy="768619"/>
          </a:xfrm>
          <a:prstGeom prst="rect">
            <a:avLst/>
          </a:prstGeom>
          <a:solidFill>
            <a:srgbClr val="00AF92"/>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274593" y="4441019"/>
            <a:ext cx="6548806" cy="768619"/>
          </a:xfrm>
          <a:prstGeom prst="rect">
            <a:avLst/>
          </a:prstGeom>
          <a:solidFill>
            <a:srgbClr val="C65885"/>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2174477" y="5209637"/>
            <a:ext cx="5648920" cy="768619"/>
          </a:xfrm>
          <a:prstGeom prst="rect">
            <a:avLst/>
          </a:prstGeom>
          <a:solidFill>
            <a:srgbClr val="844B9B"/>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16200000" flipH="1">
            <a:off x="4752540" y="3545103"/>
            <a:ext cx="5887122" cy="254595"/>
          </a:xfrm>
          <a:prstGeom prst="rect">
            <a:avLst/>
          </a:prstGeom>
        </p:spPr>
      </p:pic>
      <p:grpSp>
        <p:nvGrpSpPr>
          <p:cNvPr id="51" name="组合 50"/>
          <p:cNvGrpSpPr/>
          <p:nvPr/>
        </p:nvGrpSpPr>
        <p:grpSpPr>
          <a:xfrm>
            <a:off x="4185391" y="1453294"/>
            <a:ext cx="2551173" cy="587108"/>
            <a:chOff x="5101200" y="1187034"/>
            <a:chExt cx="1861834" cy="587108"/>
          </a:xfrm>
        </p:grpSpPr>
        <p:pic>
          <p:nvPicPr>
            <p:cNvPr id="52" name="图片 51"/>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5101200" y="1187034"/>
              <a:ext cx="1861834" cy="45719"/>
            </a:xfrm>
            <a:prstGeom prst="rect">
              <a:avLst/>
            </a:prstGeom>
          </p:spPr>
        </p:pic>
        <p:pic>
          <p:nvPicPr>
            <p:cNvPr id="53" name="图片 5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flipV="1">
              <a:off x="5101200" y="1728423"/>
              <a:ext cx="1861834" cy="45719"/>
            </a:xfrm>
            <a:prstGeom prst="rect">
              <a:avLst/>
            </a:prstGeom>
          </p:spPr>
        </p:pic>
      </p:grpSp>
      <p:grpSp>
        <p:nvGrpSpPr>
          <p:cNvPr id="54" name="组合 53"/>
          <p:cNvGrpSpPr/>
          <p:nvPr/>
        </p:nvGrpSpPr>
        <p:grpSpPr>
          <a:xfrm>
            <a:off x="4185391" y="2229088"/>
            <a:ext cx="2551173" cy="587108"/>
            <a:chOff x="5101200" y="1187034"/>
            <a:chExt cx="1861834" cy="587108"/>
          </a:xfrm>
        </p:grpSpPr>
        <p:pic>
          <p:nvPicPr>
            <p:cNvPr id="55" name="图片 54"/>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5101200" y="1187034"/>
              <a:ext cx="1861834" cy="45719"/>
            </a:xfrm>
            <a:prstGeom prst="rect">
              <a:avLst/>
            </a:prstGeom>
          </p:spPr>
        </p:pic>
        <p:pic>
          <p:nvPicPr>
            <p:cNvPr id="56" name="图片 55"/>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flipV="1">
              <a:off x="5101200" y="1728423"/>
              <a:ext cx="1861834" cy="45719"/>
            </a:xfrm>
            <a:prstGeom prst="rect">
              <a:avLst/>
            </a:prstGeom>
          </p:spPr>
        </p:pic>
      </p:grpSp>
      <p:grpSp>
        <p:nvGrpSpPr>
          <p:cNvPr id="57" name="组合 56"/>
          <p:cNvGrpSpPr/>
          <p:nvPr/>
        </p:nvGrpSpPr>
        <p:grpSpPr>
          <a:xfrm>
            <a:off x="4185391" y="2991142"/>
            <a:ext cx="2551173" cy="587108"/>
            <a:chOff x="5101200" y="1187034"/>
            <a:chExt cx="1861834" cy="587108"/>
          </a:xfrm>
        </p:grpSpPr>
        <p:pic>
          <p:nvPicPr>
            <p:cNvPr id="58" name="图片 57"/>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5101200" y="1187034"/>
              <a:ext cx="1861834" cy="45719"/>
            </a:xfrm>
            <a:prstGeom prst="rect">
              <a:avLst/>
            </a:prstGeom>
          </p:spPr>
        </p:pic>
        <p:pic>
          <p:nvPicPr>
            <p:cNvPr id="59" name="图片 58"/>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flipV="1">
              <a:off x="5101200" y="1728423"/>
              <a:ext cx="1861834" cy="45719"/>
            </a:xfrm>
            <a:prstGeom prst="rect">
              <a:avLst/>
            </a:prstGeom>
          </p:spPr>
        </p:pic>
      </p:grpSp>
      <p:grpSp>
        <p:nvGrpSpPr>
          <p:cNvPr id="60" name="组合 59"/>
          <p:cNvGrpSpPr/>
          <p:nvPr/>
        </p:nvGrpSpPr>
        <p:grpSpPr>
          <a:xfrm>
            <a:off x="4185391" y="3788693"/>
            <a:ext cx="2551173" cy="587108"/>
            <a:chOff x="5101200" y="1187034"/>
            <a:chExt cx="1861834" cy="587108"/>
          </a:xfrm>
        </p:grpSpPr>
        <p:pic>
          <p:nvPicPr>
            <p:cNvPr id="61" name="图片 60"/>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5101200" y="1187034"/>
              <a:ext cx="1861834" cy="45719"/>
            </a:xfrm>
            <a:prstGeom prst="rect">
              <a:avLst/>
            </a:prstGeom>
          </p:spPr>
        </p:pic>
        <p:pic>
          <p:nvPicPr>
            <p:cNvPr id="62" name="图片 61"/>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flipV="1">
              <a:off x="5101200" y="1728423"/>
              <a:ext cx="1861834" cy="45719"/>
            </a:xfrm>
            <a:prstGeom prst="rect">
              <a:avLst/>
            </a:prstGeom>
          </p:spPr>
        </p:pic>
      </p:grpSp>
      <p:grpSp>
        <p:nvGrpSpPr>
          <p:cNvPr id="63" name="组合 62"/>
          <p:cNvGrpSpPr/>
          <p:nvPr/>
        </p:nvGrpSpPr>
        <p:grpSpPr>
          <a:xfrm>
            <a:off x="4185391" y="4566686"/>
            <a:ext cx="2551173" cy="587108"/>
            <a:chOff x="5101200" y="1187034"/>
            <a:chExt cx="1861834" cy="587108"/>
          </a:xfrm>
        </p:grpSpPr>
        <p:pic>
          <p:nvPicPr>
            <p:cNvPr id="64" name="图片 63"/>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5101200" y="1187034"/>
              <a:ext cx="1861834" cy="45719"/>
            </a:xfrm>
            <a:prstGeom prst="rect">
              <a:avLst/>
            </a:prstGeom>
          </p:spPr>
        </p:pic>
        <p:pic>
          <p:nvPicPr>
            <p:cNvPr id="65" name="图片 64"/>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flipV="1">
              <a:off x="5101200" y="1728423"/>
              <a:ext cx="1861834" cy="45719"/>
            </a:xfrm>
            <a:prstGeom prst="rect">
              <a:avLst/>
            </a:prstGeom>
          </p:spPr>
        </p:pic>
      </p:grpSp>
      <p:grpSp>
        <p:nvGrpSpPr>
          <p:cNvPr id="66" name="组合 65"/>
          <p:cNvGrpSpPr/>
          <p:nvPr/>
        </p:nvGrpSpPr>
        <p:grpSpPr>
          <a:xfrm>
            <a:off x="4185391" y="5306785"/>
            <a:ext cx="2551173" cy="587108"/>
            <a:chOff x="5101200" y="1187034"/>
            <a:chExt cx="1861834" cy="587108"/>
          </a:xfrm>
        </p:grpSpPr>
        <p:pic>
          <p:nvPicPr>
            <p:cNvPr id="67" name="图片 66"/>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5101200" y="1187034"/>
              <a:ext cx="1861834" cy="45719"/>
            </a:xfrm>
            <a:prstGeom prst="rect">
              <a:avLst/>
            </a:prstGeom>
          </p:spPr>
        </p:pic>
        <p:pic>
          <p:nvPicPr>
            <p:cNvPr id="68" name="图片 67"/>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flipV="1">
              <a:off x="5101200" y="1728423"/>
              <a:ext cx="1861834" cy="45719"/>
            </a:xfrm>
            <a:prstGeom prst="rect">
              <a:avLst/>
            </a:prstGeom>
          </p:spPr>
        </p:pic>
      </p:grpSp>
      <p:grpSp>
        <p:nvGrpSpPr>
          <p:cNvPr id="117" name="组合 116"/>
          <p:cNvGrpSpPr/>
          <p:nvPr/>
        </p:nvGrpSpPr>
        <p:grpSpPr>
          <a:xfrm>
            <a:off x="2529931" y="1302393"/>
            <a:ext cx="1045550" cy="1323798"/>
            <a:chOff x="2529931" y="1302393"/>
            <a:chExt cx="1045550" cy="1323798"/>
          </a:xfrm>
        </p:grpSpPr>
        <p:grpSp>
          <p:nvGrpSpPr>
            <p:cNvPr id="9" name="组合 8"/>
            <p:cNvGrpSpPr/>
            <p:nvPr/>
          </p:nvGrpSpPr>
          <p:grpSpPr>
            <a:xfrm>
              <a:off x="2529931" y="1302393"/>
              <a:ext cx="1045550" cy="1323798"/>
              <a:chOff x="4390176" y="890801"/>
              <a:chExt cx="1081244" cy="1368991"/>
            </a:xfrm>
          </p:grpSpPr>
          <p:grpSp>
            <p:nvGrpSpPr>
              <p:cNvPr id="10" name="组合 9"/>
              <p:cNvGrpSpPr/>
              <p:nvPr/>
            </p:nvGrpSpPr>
            <p:grpSpPr>
              <a:xfrm>
                <a:off x="4390176" y="890801"/>
                <a:ext cx="1081244" cy="1368991"/>
                <a:chOff x="4627786" y="1796539"/>
                <a:chExt cx="2675679" cy="3387753"/>
              </a:xfrm>
            </p:grpSpPr>
            <p:sp>
              <p:nvSpPr>
                <p:cNvPr id="14" name="圆角矩形 13"/>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 name="组合 10"/>
              <p:cNvGrpSpPr/>
              <p:nvPr/>
            </p:nvGrpSpPr>
            <p:grpSpPr>
              <a:xfrm>
                <a:off x="4489652" y="976692"/>
                <a:ext cx="873070" cy="1203161"/>
                <a:chOff x="4627786" y="1715908"/>
                <a:chExt cx="2875230" cy="3962302"/>
              </a:xfrm>
            </p:grpSpPr>
            <p:sp>
              <p:nvSpPr>
                <p:cNvPr id="12" name="圆角矩形 11"/>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75" name="文本框 90"/>
            <p:cNvSpPr txBox="1"/>
            <p:nvPr/>
          </p:nvSpPr>
          <p:spPr>
            <a:xfrm>
              <a:off x="2578494" y="1565947"/>
              <a:ext cx="714375" cy="461665"/>
            </a:xfrm>
            <a:prstGeom prst="rect">
              <a:avLst/>
            </a:prstGeom>
            <a:noFill/>
          </p:spPr>
          <p:txBody>
            <a:bodyPr wrap="square" rtlCol="0">
              <a:spAutoFit/>
            </a:bodyPr>
            <a:lstStyle/>
            <a:p>
              <a:pPr algn="ctr"/>
              <a:r>
                <a:rPr lang="en-US" altLang="zh-CN" dirty="0">
                  <a:solidFill>
                    <a:srgbClr val="FFB850"/>
                  </a:solidFill>
                  <a:latin typeface="Impact" panose="020B0806030902050204" pitchFamily="34" charset="0"/>
                </a:rPr>
                <a:t>50</a:t>
              </a:r>
              <a:r>
                <a:rPr lang="en-US" altLang="zh-CN" sz="1200" dirty="0">
                  <a:solidFill>
                    <a:srgbClr val="FFB850"/>
                  </a:solidFill>
                  <a:latin typeface="Impact" panose="020B0806030902050204" pitchFamily="34" charset="0"/>
                </a:rPr>
                <a:t>%</a:t>
              </a:r>
              <a:endParaRPr lang="zh-CN" altLang="en-US" dirty="0">
                <a:solidFill>
                  <a:srgbClr val="FFB850"/>
                </a:solidFill>
                <a:latin typeface="Impact" panose="020B0806030902050204" pitchFamily="34" charset="0"/>
              </a:endParaRPr>
            </a:p>
          </p:txBody>
        </p:sp>
      </p:grpSp>
      <p:grpSp>
        <p:nvGrpSpPr>
          <p:cNvPr id="118" name="组合 117"/>
          <p:cNvGrpSpPr/>
          <p:nvPr/>
        </p:nvGrpSpPr>
        <p:grpSpPr>
          <a:xfrm>
            <a:off x="1921407" y="2066197"/>
            <a:ext cx="1045550" cy="1323798"/>
            <a:chOff x="1921407" y="2066197"/>
            <a:chExt cx="1045550" cy="1323798"/>
          </a:xfrm>
        </p:grpSpPr>
        <p:grpSp>
          <p:nvGrpSpPr>
            <p:cNvPr id="23" name="组合 22"/>
            <p:cNvGrpSpPr/>
            <p:nvPr/>
          </p:nvGrpSpPr>
          <p:grpSpPr>
            <a:xfrm>
              <a:off x="1921407" y="2066197"/>
              <a:ext cx="1045550" cy="1323798"/>
              <a:chOff x="4390176" y="890801"/>
              <a:chExt cx="1081244" cy="1368991"/>
            </a:xfrm>
          </p:grpSpPr>
          <p:grpSp>
            <p:nvGrpSpPr>
              <p:cNvPr id="24" name="组合 23"/>
              <p:cNvGrpSpPr/>
              <p:nvPr/>
            </p:nvGrpSpPr>
            <p:grpSpPr>
              <a:xfrm>
                <a:off x="4390176" y="890801"/>
                <a:ext cx="1081244" cy="1368991"/>
                <a:chOff x="4627786" y="1796539"/>
                <a:chExt cx="2675679" cy="3387753"/>
              </a:xfrm>
            </p:grpSpPr>
            <p:sp>
              <p:nvSpPr>
                <p:cNvPr id="28" name="圆角矩形 27"/>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4489652" y="976692"/>
                <a:ext cx="873070" cy="1203161"/>
                <a:chOff x="4627786" y="1715908"/>
                <a:chExt cx="2875230" cy="3962302"/>
              </a:xfrm>
            </p:grpSpPr>
            <p:sp>
              <p:nvSpPr>
                <p:cNvPr id="26" name="圆角矩形 25"/>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76" name="文本框 91"/>
            <p:cNvSpPr txBox="1"/>
            <p:nvPr/>
          </p:nvSpPr>
          <p:spPr>
            <a:xfrm>
              <a:off x="1942927" y="2326493"/>
              <a:ext cx="714375" cy="461665"/>
            </a:xfrm>
            <a:prstGeom prst="rect">
              <a:avLst/>
            </a:prstGeom>
            <a:noFill/>
          </p:spPr>
          <p:txBody>
            <a:bodyPr wrap="square" rtlCol="0">
              <a:spAutoFit/>
            </a:bodyPr>
            <a:lstStyle/>
            <a:p>
              <a:pPr algn="ctr"/>
              <a:r>
                <a:rPr lang="en-US" altLang="zh-CN" dirty="0">
                  <a:solidFill>
                    <a:srgbClr val="01ACBE"/>
                  </a:solidFill>
                  <a:latin typeface="Impact" panose="020B0806030902050204" pitchFamily="34" charset="0"/>
                </a:rPr>
                <a:t>60</a:t>
              </a:r>
              <a:r>
                <a:rPr lang="en-US" altLang="zh-CN" sz="1200" dirty="0">
                  <a:solidFill>
                    <a:srgbClr val="01ACBE"/>
                  </a:solidFill>
                  <a:latin typeface="Impact" panose="020B0806030902050204" pitchFamily="34" charset="0"/>
                </a:rPr>
                <a:t>%</a:t>
              </a:r>
              <a:endParaRPr lang="zh-CN" altLang="en-US" dirty="0">
                <a:solidFill>
                  <a:srgbClr val="01ACBE"/>
                </a:solidFill>
                <a:latin typeface="Impact" panose="020B0806030902050204" pitchFamily="34" charset="0"/>
              </a:endParaRPr>
            </a:p>
          </p:txBody>
        </p:sp>
      </p:grpSp>
      <p:grpSp>
        <p:nvGrpSpPr>
          <p:cNvPr id="119" name="组合 118"/>
          <p:cNvGrpSpPr/>
          <p:nvPr/>
        </p:nvGrpSpPr>
        <p:grpSpPr>
          <a:xfrm>
            <a:off x="1235515" y="2840983"/>
            <a:ext cx="1045550" cy="1323798"/>
            <a:chOff x="1235515" y="2840983"/>
            <a:chExt cx="1045550" cy="1323798"/>
          </a:xfrm>
        </p:grpSpPr>
        <p:grpSp>
          <p:nvGrpSpPr>
            <p:cNvPr id="16" name="组合 15"/>
            <p:cNvGrpSpPr/>
            <p:nvPr/>
          </p:nvGrpSpPr>
          <p:grpSpPr>
            <a:xfrm>
              <a:off x="1235515" y="2840983"/>
              <a:ext cx="1045550" cy="1323798"/>
              <a:chOff x="4390176" y="890801"/>
              <a:chExt cx="1081244" cy="1368991"/>
            </a:xfrm>
          </p:grpSpPr>
          <p:grpSp>
            <p:nvGrpSpPr>
              <p:cNvPr id="17" name="组合 16"/>
              <p:cNvGrpSpPr/>
              <p:nvPr/>
            </p:nvGrpSpPr>
            <p:grpSpPr>
              <a:xfrm>
                <a:off x="4390176" y="890801"/>
                <a:ext cx="1081244" cy="1368991"/>
                <a:chOff x="4627786" y="1796539"/>
                <a:chExt cx="2675679" cy="3387753"/>
              </a:xfrm>
            </p:grpSpPr>
            <p:sp>
              <p:nvSpPr>
                <p:cNvPr id="21" name="圆角矩形 20"/>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椭圆 2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4489652" y="976692"/>
                <a:ext cx="873070" cy="1203161"/>
                <a:chOff x="4627786" y="1715908"/>
                <a:chExt cx="2875230" cy="3962302"/>
              </a:xfrm>
            </p:grpSpPr>
            <p:sp>
              <p:nvSpPr>
                <p:cNvPr id="19" name="圆角矩形 18"/>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77" name="文本框 92"/>
            <p:cNvSpPr txBox="1"/>
            <p:nvPr/>
          </p:nvSpPr>
          <p:spPr>
            <a:xfrm>
              <a:off x="1264328" y="3079906"/>
              <a:ext cx="714375" cy="461665"/>
            </a:xfrm>
            <a:prstGeom prst="rect">
              <a:avLst/>
            </a:prstGeom>
            <a:noFill/>
          </p:spPr>
          <p:txBody>
            <a:bodyPr wrap="square" rtlCol="0">
              <a:spAutoFit/>
            </a:bodyPr>
            <a:lstStyle/>
            <a:p>
              <a:pPr algn="ctr"/>
              <a:r>
                <a:rPr lang="en-US" altLang="zh-CN" dirty="0">
                  <a:solidFill>
                    <a:srgbClr val="E87071"/>
                  </a:solidFill>
                  <a:latin typeface="Impact" panose="020B0806030902050204" pitchFamily="34" charset="0"/>
                </a:rPr>
                <a:t>70</a:t>
              </a:r>
              <a:r>
                <a:rPr lang="en-US" altLang="zh-CN" sz="1200" dirty="0">
                  <a:solidFill>
                    <a:srgbClr val="E87071"/>
                  </a:solidFill>
                  <a:latin typeface="Impact" panose="020B0806030902050204" pitchFamily="34" charset="0"/>
                </a:rPr>
                <a:t>%</a:t>
              </a:r>
              <a:endParaRPr lang="zh-CN" altLang="en-US" dirty="0">
                <a:solidFill>
                  <a:srgbClr val="E87071"/>
                </a:solidFill>
                <a:latin typeface="Impact" panose="020B0806030902050204" pitchFamily="34" charset="0"/>
              </a:endParaRPr>
            </a:p>
          </p:txBody>
        </p:sp>
      </p:grpSp>
      <p:grpSp>
        <p:nvGrpSpPr>
          <p:cNvPr id="120" name="组合 119"/>
          <p:cNvGrpSpPr/>
          <p:nvPr/>
        </p:nvGrpSpPr>
        <p:grpSpPr>
          <a:xfrm>
            <a:off x="2853552" y="3609082"/>
            <a:ext cx="1045550" cy="1323798"/>
            <a:chOff x="2853552" y="3609082"/>
            <a:chExt cx="1045550" cy="1323798"/>
          </a:xfrm>
        </p:grpSpPr>
        <p:grpSp>
          <p:nvGrpSpPr>
            <p:cNvPr id="44" name="组合 43"/>
            <p:cNvGrpSpPr/>
            <p:nvPr/>
          </p:nvGrpSpPr>
          <p:grpSpPr>
            <a:xfrm>
              <a:off x="2853552" y="3609082"/>
              <a:ext cx="1045550" cy="1323798"/>
              <a:chOff x="4390176" y="890801"/>
              <a:chExt cx="1081244" cy="1368991"/>
            </a:xfrm>
          </p:grpSpPr>
          <p:grpSp>
            <p:nvGrpSpPr>
              <p:cNvPr id="45" name="组合 44"/>
              <p:cNvGrpSpPr/>
              <p:nvPr/>
            </p:nvGrpSpPr>
            <p:grpSpPr>
              <a:xfrm>
                <a:off x="4390176" y="890801"/>
                <a:ext cx="1081244" cy="1368991"/>
                <a:chOff x="4627786" y="1796539"/>
                <a:chExt cx="2675679" cy="3387753"/>
              </a:xfrm>
            </p:grpSpPr>
            <p:sp>
              <p:nvSpPr>
                <p:cNvPr id="49" name="圆角矩形 48"/>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a:off x="4489652" y="976692"/>
                <a:ext cx="873070" cy="1203161"/>
                <a:chOff x="4627786" y="1715908"/>
                <a:chExt cx="2875230" cy="3962302"/>
              </a:xfrm>
            </p:grpSpPr>
            <p:sp>
              <p:nvSpPr>
                <p:cNvPr id="47" name="圆角矩形 46"/>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78" name="文本框 93"/>
            <p:cNvSpPr txBox="1"/>
            <p:nvPr/>
          </p:nvSpPr>
          <p:spPr>
            <a:xfrm>
              <a:off x="2886768" y="3849952"/>
              <a:ext cx="714375" cy="461665"/>
            </a:xfrm>
            <a:prstGeom prst="rect">
              <a:avLst/>
            </a:prstGeom>
            <a:noFill/>
          </p:spPr>
          <p:txBody>
            <a:bodyPr wrap="square" rtlCol="0">
              <a:spAutoFit/>
            </a:bodyPr>
            <a:lstStyle/>
            <a:p>
              <a:pPr algn="ctr"/>
              <a:r>
                <a:rPr lang="en-US" altLang="zh-CN" dirty="0">
                  <a:solidFill>
                    <a:srgbClr val="00AF92"/>
                  </a:solidFill>
                  <a:latin typeface="Impact" panose="020B0806030902050204" pitchFamily="34" charset="0"/>
                </a:rPr>
                <a:t>40</a:t>
              </a:r>
              <a:r>
                <a:rPr lang="en-US" altLang="zh-CN" sz="1200" dirty="0">
                  <a:solidFill>
                    <a:srgbClr val="00AF92"/>
                  </a:solidFill>
                  <a:latin typeface="Impact" panose="020B0806030902050204" pitchFamily="34" charset="0"/>
                </a:rPr>
                <a:t>%</a:t>
              </a:r>
              <a:endParaRPr lang="zh-CN" altLang="en-US" dirty="0">
                <a:solidFill>
                  <a:srgbClr val="00AF92"/>
                </a:solidFill>
                <a:latin typeface="Impact" panose="020B0806030902050204" pitchFamily="34" charset="0"/>
              </a:endParaRPr>
            </a:p>
          </p:txBody>
        </p:sp>
      </p:grpSp>
      <p:grpSp>
        <p:nvGrpSpPr>
          <p:cNvPr id="121" name="组合 120"/>
          <p:cNvGrpSpPr/>
          <p:nvPr/>
        </p:nvGrpSpPr>
        <p:grpSpPr>
          <a:xfrm>
            <a:off x="883330" y="4377610"/>
            <a:ext cx="1045550" cy="1323798"/>
            <a:chOff x="883330" y="4377610"/>
            <a:chExt cx="1045550" cy="1323798"/>
          </a:xfrm>
        </p:grpSpPr>
        <p:grpSp>
          <p:nvGrpSpPr>
            <p:cNvPr id="37" name="组合 36"/>
            <p:cNvGrpSpPr/>
            <p:nvPr/>
          </p:nvGrpSpPr>
          <p:grpSpPr>
            <a:xfrm>
              <a:off x="883330" y="4377610"/>
              <a:ext cx="1045550" cy="1323798"/>
              <a:chOff x="4390176" y="890801"/>
              <a:chExt cx="1081244" cy="1368991"/>
            </a:xfrm>
          </p:grpSpPr>
          <p:grpSp>
            <p:nvGrpSpPr>
              <p:cNvPr id="38" name="组合 37"/>
              <p:cNvGrpSpPr/>
              <p:nvPr/>
            </p:nvGrpSpPr>
            <p:grpSpPr>
              <a:xfrm>
                <a:off x="4390176" y="890801"/>
                <a:ext cx="1081244" cy="1368991"/>
                <a:chOff x="4627786" y="1796539"/>
                <a:chExt cx="2675679" cy="3387753"/>
              </a:xfrm>
            </p:grpSpPr>
            <p:sp>
              <p:nvSpPr>
                <p:cNvPr id="42" name="圆角矩形 41"/>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组合 38"/>
              <p:cNvGrpSpPr/>
              <p:nvPr/>
            </p:nvGrpSpPr>
            <p:grpSpPr>
              <a:xfrm>
                <a:off x="4489652" y="976692"/>
                <a:ext cx="873070" cy="1203161"/>
                <a:chOff x="4627786" y="1715908"/>
                <a:chExt cx="2875230" cy="3962302"/>
              </a:xfrm>
            </p:grpSpPr>
            <p:sp>
              <p:nvSpPr>
                <p:cNvPr id="40" name="圆角矩形 39"/>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79" name="文本框 94"/>
            <p:cNvSpPr txBox="1"/>
            <p:nvPr/>
          </p:nvSpPr>
          <p:spPr>
            <a:xfrm>
              <a:off x="907140" y="4640661"/>
              <a:ext cx="714375" cy="461665"/>
            </a:xfrm>
            <a:prstGeom prst="rect">
              <a:avLst/>
            </a:prstGeom>
            <a:noFill/>
          </p:spPr>
          <p:txBody>
            <a:bodyPr wrap="square" rtlCol="0">
              <a:spAutoFit/>
            </a:bodyPr>
            <a:lstStyle/>
            <a:p>
              <a:pPr algn="ctr"/>
              <a:r>
                <a:rPr lang="en-US" altLang="zh-CN" dirty="0">
                  <a:solidFill>
                    <a:srgbClr val="C65885"/>
                  </a:solidFill>
                  <a:latin typeface="Impact" panose="020B0806030902050204" pitchFamily="34" charset="0"/>
                </a:rPr>
                <a:t>90</a:t>
              </a:r>
              <a:r>
                <a:rPr lang="en-US" altLang="zh-CN" sz="1200" dirty="0">
                  <a:solidFill>
                    <a:srgbClr val="C65885"/>
                  </a:solidFill>
                  <a:latin typeface="Impact" panose="020B0806030902050204" pitchFamily="34" charset="0"/>
                </a:rPr>
                <a:t>%</a:t>
              </a:r>
              <a:endParaRPr lang="zh-CN" altLang="en-US" dirty="0">
                <a:solidFill>
                  <a:srgbClr val="C65885"/>
                </a:solidFill>
                <a:latin typeface="Impact" panose="020B0806030902050204" pitchFamily="34" charset="0"/>
              </a:endParaRPr>
            </a:p>
          </p:txBody>
        </p:sp>
      </p:grpSp>
      <p:grpSp>
        <p:nvGrpSpPr>
          <p:cNvPr id="122" name="组合 121"/>
          <p:cNvGrpSpPr/>
          <p:nvPr/>
        </p:nvGrpSpPr>
        <p:grpSpPr>
          <a:xfrm>
            <a:off x="1797582" y="5155884"/>
            <a:ext cx="1045550" cy="1323798"/>
            <a:chOff x="1797582" y="5155884"/>
            <a:chExt cx="1045550" cy="1323798"/>
          </a:xfrm>
        </p:grpSpPr>
        <p:grpSp>
          <p:nvGrpSpPr>
            <p:cNvPr id="30" name="组合 29"/>
            <p:cNvGrpSpPr/>
            <p:nvPr/>
          </p:nvGrpSpPr>
          <p:grpSpPr>
            <a:xfrm>
              <a:off x="1797582" y="5155884"/>
              <a:ext cx="1045550" cy="1323798"/>
              <a:chOff x="4390176" y="890801"/>
              <a:chExt cx="1081244" cy="1368991"/>
            </a:xfrm>
          </p:grpSpPr>
          <p:grpSp>
            <p:nvGrpSpPr>
              <p:cNvPr id="31" name="组合 30"/>
              <p:cNvGrpSpPr/>
              <p:nvPr/>
            </p:nvGrpSpPr>
            <p:grpSpPr>
              <a:xfrm>
                <a:off x="4390176" y="890801"/>
                <a:ext cx="1081244" cy="1368991"/>
                <a:chOff x="4627786" y="1796539"/>
                <a:chExt cx="2675679" cy="3387753"/>
              </a:xfrm>
            </p:grpSpPr>
            <p:sp>
              <p:nvSpPr>
                <p:cNvPr id="35" name="圆角矩形 34"/>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组合 31"/>
              <p:cNvGrpSpPr/>
              <p:nvPr/>
            </p:nvGrpSpPr>
            <p:grpSpPr>
              <a:xfrm>
                <a:off x="4489652" y="976692"/>
                <a:ext cx="873070" cy="1203161"/>
                <a:chOff x="4627786" y="1715908"/>
                <a:chExt cx="2875230" cy="3962302"/>
              </a:xfrm>
            </p:grpSpPr>
            <p:sp>
              <p:nvSpPr>
                <p:cNvPr id="33" name="圆角矩形 32"/>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80" name="文本框 95"/>
            <p:cNvSpPr txBox="1"/>
            <p:nvPr/>
          </p:nvSpPr>
          <p:spPr>
            <a:xfrm>
              <a:off x="1826336" y="5413449"/>
              <a:ext cx="714375" cy="461665"/>
            </a:xfrm>
            <a:prstGeom prst="rect">
              <a:avLst/>
            </a:prstGeom>
            <a:noFill/>
          </p:spPr>
          <p:txBody>
            <a:bodyPr wrap="square" rtlCol="0">
              <a:spAutoFit/>
            </a:bodyPr>
            <a:lstStyle/>
            <a:p>
              <a:pPr algn="ctr"/>
              <a:r>
                <a:rPr lang="en-US" altLang="zh-CN" dirty="0">
                  <a:solidFill>
                    <a:srgbClr val="844B9B"/>
                  </a:solidFill>
                  <a:latin typeface="Impact" panose="020B0806030902050204" pitchFamily="34" charset="0"/>
                </a:rPr>
                <a:t>65</a:t>
              </a:r>
              <a:r>
                <a:rPr lang="en-US" altLang="zh-CN" sz="1200" dirty="0">
                  <a:solidFill>
                    <a:srgbClr val="844B9B"/>
                  </a:solidFill>
                  <a:latin typeface="Impact" panose="020B0806030902050204" pitchFamily="34" charset="0"/>
                </a:rPr>
                <a:t>%</a:t>
              </a:r>
              <a:endParaRPr lang="zh-CN" altLang="en-US" dirty="0">
                <a:solidFill>
                  <a:srgbClr val="844B9B"/>
                </a:solidFill>
                <a:latin typeface="Impact" panose="020B0806030902050204" pitchFamily="34" charset="0"/>
              </a:endParaRPr>
            </a:p>
          </p:txBody>
        </p:sp>
      </p:grpSp>
      <p:sp>
        <p:nvSpPr>
          <p:cNvPr id="69" name="文本框 83"/>
          <p:cNvSpPr txBox="1"/>
          <p:nvPr/>
        </p:nvSpPr>
        <p:spPr>
          <a:xfrm>
            <a:off x="4672949" y="1557587"/>
            <a:ext cx="1494266" cy="400110"/>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添加标题</a:t>
            </a:r>
          </a:p>
        </p:txBody>
      </p:sp>
      <p:sp>
        <p:nvSpPr>
          <p:cNvPr id="70" name="文本框 84"/>
          <p:cNvSpPr txBox="1"/>
          <p:nvPr/>
        </p:nvSpPr>
        <p:spPr>
          <a:xfrm>
            <a:off x="4672949" y="2334800"/>
            <a:ext cx="1494266" cy="400110"/>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添加标题</a:t>
            </a:r>
          </a:p>
        </p:txBody>
      </p:sp>
      <p:sp>
        <p:nvSpPr>
          <p:cNvPr id="71" name="文本框 85"/>
          <p:cNvSpPr txBox="1"/>
          <p:nvPr/>
        </p:nvSpPr>
        <p:spPr>
          <a:xfrm>
            <a:off x="4672949" y="3096695"/>
            <a:ext cx="1494266" cy="400110"/>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添加标题</a:t>
            </a:r>
          </a:p>
        </p:txBody>
      </p:sp>
      <p:sp>
        <p:nvSpPr>
          <p:cNvPr id="72" name="文本框 87"/>
          <p:cNvSpPr txBox="1"/>
          <p:nvPr/>
        </p:nvSpPr>
        <p:spPr>
          <a:xfrm>
            <a:off x="4672949" y="3860598"/>
            <a:ext cx="1494266" cy="400110"/>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添加标题</a:t>
            </a:r>
          </a:p>
        </p:txBody>
      </p:sp>
      <p:sp>
        <p:nvSpPr>
          <p:cNvPr id="73" name="文本框 88"/>
          <p:cNvSpPr txBox="1"/>
          <p:nvPr/>
        </p:nvSpPr>
        <p:spPr>
          <a:xfrm>
            <a:off x="4680400" y="4674105"/>
            <a:ext cx="1494266" cy="400110"/>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添加标题</a:t>
            </a:r>
          </a:p>
        </p:txBody>
      </p:sp>
      <p:sp>
        <p:nvSpPr>
          <p:cNvPr id="74" name="文本框 89"/>
          <p:cNvSpPr txBox="1"/>
          <p:nvPr/>
        </p:nvSpPr>
        <p:spPr>
          <a:xfrm>
            <a:off x="4672949" y="5369506"/>
            <a:ext cx="1494266" cy="400110"/>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添加标题</a:t>
            </a:r>
          </a:p>
        </p:txBody>
      </p:sp>
      <p:grpSp>
        <p:nvGrpSpPr>
          <p:cNvPr id="81" name="Group 8"/>
          <p:cNvGrpSpPr>
            <a:grpSpLocks noChangeAspect="1"/>
          </p:cNvGrpSpPr>
          <p:nvPr/>
        </p:nvGrpSpPr>
        <p:grpSpPr bwMode="auto">
          <a:xfrm>
            <a:off x="7063587" y="1560668"/>
            <a:ext cx="330982" cy="362665"/>
            <a:chOff x="3437" y="2282"/>
            <a:chExt cx="679" cy="744"/>
          </a:xfrm>
          <a:solidFill>
            <a:schemeClr val="bg1"/>
          </a:solidFill>
        </p:grpSpPr>
        <p:sp>
          <p:nvSpPr>
            <p:cNvPr id="8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4" name="Group 13"/>
          <p:cNvGrpSpPr>
            <a:grpSpLocks noChangeAspect="1"/>
          </p:cNvGrpSpPr>
          <p:nvPr/>
        </p:nvGrpSpPr>
        <p:grpSpPr bwMode="auto">
          <a:xfrm>
            <a:off x="7047604" y="2335625"/>
            <a:ext cx="362945" cy="367230"/>
            <a:chOff x="2426" y="2781"/>
            <a:chExt cx="593" cy="600"/>
          </a:xfrm>
          <a:solidFill>
            <a:schemeClr val="bg1"/>
          </a:solidFill>
        </p:grpSpPr>
        <p:sp>
          <p:nvSpPr>
            <p:cNvPr id="8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7" name="Group 18"/>
          <p:cNvGrpSpPr>
            <a:grpSpLocks noChangeAspect="1"/>
          </p:cNvGrpSpPr>
          <p:nvPr/>
        </p:nvGrpSpPr>
        <p:grpSpPr bwMode="auto">
          <a:xfrm>
            <a:off x="7040565" y="3120822"/>
            <a:ext cx="377023" cy="351316"/>
            <a:chOff x="3802" y="2858"/>
            <a:chExt cx="616" cy="574"/>
          </a:xfrm>
          <a:solidFill>
            <a:schemeClr val="bg1"/>
          </a:solidFill>
        </p:grpSpPr>
        <p:sp>
          <p:nvSpPr>
            <p:cNvPr id="8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3" name="Group 26"/>
          <p:cNvGrpSpPr>
            <a:grpSpLocks noChangeAspect="1"/>
          </p:cNvGrpSpPr>
          <p:nvPr/>
        </p:nvGrpSpPr>
        <p:grpSpPr bwMode="auto">
          <a:xfrm>
            <a:off x="6985132" y="4730022"/>
            <a:ext cx="487893" cy="241877"/>
            <a:chOff x="5676" y="2597"/>
            <a:chExt cx="1061" cy="526"/>
          </a:xfrm>
          <a:solidFill>
            <a:schemeClr val="bg1"/>
          </a:solidFill>
        </p:grpSpPr>
        <p:sp>
          <p:nvSpPr>
            <p:cNvPr id="9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9" name="Freeform 108"/>
          <p:cNvSpPr>
            <a:spLocks noEditPoints="1"/>
          </p:cNvSpPr>
          <p:nvPr/>
        </p:nvSpPr>
        <p:spPr bwMode="auto">
          <a:xfrm>
            <a:off x="7045089" y="5443551"/>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10" name="组合 109"/>
          <p:cNvGrpSpPr/>
          <p:nvPr/>
        </p:nvGrpSpPr>
        <p:grpSpPr>
          <a:xfrm>
            <a:off x="7072430" y="3903252"/>
            <a:ext cx="313296" cy="340939"/>
            <a:chOff x="4873626" y="1965325"/>
            <a:chExt cx="269876" cy="293688"/>
          </a:xfrm>
          <a:solidFill>
            <a:schemeClr val="bg1"/>
          </a:solidFill>
        </p:grpSpPr>
        <p:sp>
          <p:nvSpPr>
            <p:cNvPr id="11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5" name="文本框 82"/>
          <p:cNvSpPr txBox="1"/>
          <p:nvPr/>
        </p:nvSpPr>
        <p:spPr>
          <a:xfrm>
            <a:off x="9263559" y="1849386"/>
            <a:ext cx="1404156" cy="461665"/>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添加标题</a:t>
            </a:r>
          </a:p>
        </p:txBody>
      </p:sp>
      <p:sp>
        <p:nvSpPr>
          <p:cNvPr id="116" name="文本框 107"/>
          <p:cNvSpPr txBox="1"/>
          <p:nvPr/>
        </p:nvSpPr>
        <p:spPr>
          <a:xfrm>
            <a:off x="8705496" y="2378706"/>
            <a:ext cx="2376264" cy="313932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endParaRPr lang="en-US" altLang="zh-CN" sz="1200" dirty="0">
              <a:solidFill>
                <a:prstClr val="black">
                  <a:lumMod val="50000"/>
                  <a:lumOff val="50000"/>
                </a:prstClr>
              </a:solidFill>
              <a:latin typeface="微软雅黑" panose="020B0503020204020204" charset="-122"/>
              <a:ea typeface="微软雅黑" panose="020B0503020204020204" charset="-122"/>
            </a:endParaRPr>
          </a:p>
          <a:p>
            <a:pPr algn="just">
              <a:lnSpc>
                <a:spcPct val="150000"/>
              </a:lnSpc>
            </a:pPr>
            <a:endParaRPr lang="en-US" altLang="zh-CN" sz="1200" dirty="0">
              <a:solidFill>
                <a:prstClr val="black">
                  <a:lumMod val="50000"/>
                  <a:lumOff val="50000"/>
                </a:prstClr>
              </a:solidFill>
              <a:latin typeface="微软雅黑" panose="020B0503020204020204" charset="-122"/>
              <a:ea typeface="微软雅黑" panose="020B0503020204020204" charset="-122"/>
            </a:endParaRPr>
          </a:p>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just">
              <a:lnSpc>
                <a:spcPct val="150000"/>
              </a:lnSpc>
            </a:pPr>
            <a:endParaRPr lang="en-US" altLang="zh-CN" sz="1200" dirty="0">
              <a:solidFill>
                <a:prstClr val="black">
                  <a:lumMod val="50000"/>
                  <a:lumOff val="50000"/>
                </a:prstClr>
              </a:solidFill>
              <a:latin typeface="微软雅黑" panose="020B0503020204020204" charset="-122"/>
              <a:ea typeface="微软雅黑" panose="020B0503020204020204" charset="-122"/>
            </a:endParaRPr>
          </a:p>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a:p>
            <a:pPr algn="just">
              <a:lnSpc>
                <a:spcPct val="150000"/>
              </a:lnSpc>
            </a:pP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left)">
                                      <p:cBhvr>
                                        <p:cTn id="14" dur="500"/>
                                        <p:tgtEl>
                                          <p:spTgt spid="2"/>
                                        </p:tgtEl>
                                      </p:cBhvr>
                                    </p:animEffect>
                                  </p:childTnLst>
                                </p:cTn>
                              </p:par>
                              <p:par>
                                <p:cTn id="15" presetID="12" presetClass="entr" presetSubtype="8"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p:tgtEl>
                                          <p:spTgt spid="51"/>
                                        </p:tgtEl>
                                        <p:attrNameLst>
                                          <p:attrName>ppt_x</p:attrName>
                                        </p:attrNameLst>
                                      </p:cBhvr>
                                      <p:tavLst>
                                        <p:tav tm="0">
                                          <p:val>
                                            <p:strVal val="#ppt_x-#ppt_w*1.125000"/>
                                          </p:val>
                                        </p:tav>
                                        <p:tav tm="100000">
                                          <p:val>
                                            <p:strVal val="#ppt_x"/>
                                          </p:val>
                                        </p:tav>
                                      </p:tavLst>
                                    </p:anim>
                                    <p:animEffect transition="in" filter="wipe(right)">
                                      <p:cBhvr>
                                        <p:cTn id="18" dur="500"/>
                                        <p:tgtEl>
                                          <p:spTgt spid="5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childTnLst>
                                </p:cTn>
                              </p:par>
                              <p:par>
                                <p:cTn id="23" presetID="42" presetClass="path" presetSubtype="0" accel="50000" decel="50000" fill="hold" nodeType="withEffect">
                                  <p:stCondLst>
                                    <p:cond delay="0"/>
                                  </p:stCondLst>
                                  <p:childTnLst>
                                    <p:animMotion origin="layout" path="M 0.38542 0.00371 L -6.25E-7 -2.59259E-6 " pathEditMode="relative" rAng="0" ptsTypes="AA">
                                      <p:cBhvr>
                                        <p:cTn id="24" dur="1000" fill="hold"/>
                                        <p:tgtEl>
                                          <p:spTgt spid="117"/>
                                        </p:tgtEl>
                                        <p:attrNameLst>
                                          <p:attrName>ppt_x</p:attrName>
                                          <p:attrName>ppt_y</p:attrName>
                                        </p:attrNameLst>
                                      </p:cBhvr>
                                      <p:rCtr x="-19271" y="-185"/>
                                    </p:animMotion>
                                  </p:childTnLst>
                                </p:cTn>
                              </p:par>
                            </p:childTnLst>
                          </p:cTn>
                        </p:par>
                        <p:par>
                          <p:cTn id="25" fill="hold">
                            <p:stCondLst>
                              <p:cond delay="2500"/>
                            </p:stCondLst>
                            <p:childTnLst>
                              <p:par>
                                <p:cTn id="26" presetID="12" presetClass="entr" presetSubtype="2"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ppt_x</p:attrName>
                                        </p:attrNameLst>
                                      </p:cBhvr>
                                      <p:tavLst>
                                        <p:tav tm="0">
                                          <p:val>
                                            <p:strVal val="#ppt_x+#ppt_w*1.125000"/>
                                          </p:val>
                                        </p:tav>
                                        <p:tav tm="100000">
                                          <p:val>
                                            <p:strVal val="#ppt_x"/>
                                          </p:val>
                                        </p:tav>
                                      </p:tavLst>
                                    </p:anim>
                                    <p:animEffect transition="in" filter="wipe(left)">
                                      <p:cBhvr>
                                        <p:cTn id="29" dur="500"/>
                                        <p:tgtEl>
                                          <p:spTgt spid="3"/>
                                        </p:tgtEl>
                                      </p:cBhvr>
                                    </p:animEffect>
                                  </p:childTnLst>
                                </p:cTn>
                              </p:par>
                              <p:par>
                                <p:cTn id="30" presetID="12" presetClass="entr" presetSubtype="8"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p:tgtEl>
                                          <p:spTgt spid="54"/>
                                        </p:tgtEl>
                                        <p:attrNameLst>
                                          <p:attrName>ppt_x</p:attrName>
                                        </p:attrNameLst>
                                      </p:cBhvr>
                                      <p:tavLst>
                                        <p:tav tm="0">
                                          <p:val>
                                            <p:strVal val="#ppt_x-#ppt_w*1.125000"/>
                                          </p:val>
                                        </p:tav>
                                        <p:tav tm="100000">
                                          <p:val>
                                            <p:strVal val="#ppt_x"/>
                                          </p:val>
                                        </p:tav>
                                      </p:tavLst>
                                    </p:anim>
                                    <p:animEffect transition="in" filter="wipe(right)">
                                      <p:cBhvr>
                                        <p:cTn id="33" dur="500"/>
                                        <p:tgtEl>
                                          <p:spTgt spid="5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1000"/>
                                        <p:tgtEl>
                                          <p:spTgt spid="118"/>
                                        </p:tgtEl>
                                      </p:cBhvr>
                                    </p:animEffect>
                                  </p:childTnLst>
                                </p:cTn>
                              </p:par>
                              <p:par>
                                <p:cTn id="38" presetID="42" presetClass="path" presetSubtype="0" accel="50000" decel="50000" fill="hold" nodeType="withEffect">
                                  <p:stCondLst>
                                    <p:cond delay="0"/>
                                  </p:stCondLst>
                                  <p:childTnLst>
                                    <p:animMotion origin="layout" path="M 0.38542 0.00371 L -6.25E-7 -2.59259E-6 " pathEditMode="relative" rAng="0" ptsTypes="AA">
                                      <p:cBhvr>
                                        <p:cTn id="39" dur="1000" fill="hold"/>
                                        <p:tgtEl>
                                          <p:spTgt spid="118"/>
                                        </p:tgtEl>
                                        <p:attrNameLst>
                                          <p:attrName>ppt_x</p:attrName>
                                          <p:attrName>ppt_y</p:attrName>
                                        </p:attrNameLst>
                                      </p:cBhvr>
                                      <p:rCtr x="-19271" y="-185"/>
                                    </p:animMotion>
                                  </p:childTnLst>
                                </p:cTn>
                              </p:par>
                            </p:childTnLst>
                          </p:cTn>
                        </p:par>
                        <p:par>
                          <p:cTn id="40" fill="hold">
                            <p:stCondLst>
                              <p:cond delay="4000"/>
                            </p:stCondLst>
                            <p:childTnLst>
                              <p:par>
                                <p:cTn id="41" presetID="12" presetClass="entr" presetSubtype="2"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ppt_x</p:attrName>
                                        </p:attrNameLst>
                                      </p:cBhvr>
                                      <p:tavLst>
                                        <p:tav tm="0">
                                          <p:val>
                                            <p:strVal val="#ppt_x+#ppt_w*1.125000"/>
                                          </p:val>
                                        </p:tav>
                                        <p:tav tm="100000">
                                          <p:val>
                                            <p:strVal val="#ppt_x"/>
                                          </p:val>
                                        </p:tav>
                                      </p:tavLst>
                                    </p:anim>
                                    <p:animEffect transition="in" filter="wipe(left)">
                                      <p:cBhvr>
                                        <p:cTn id="44" dur="500"/>
                                        <p:tgtEl>
                                          <p:spTgt spid="4"/>
                                        </p:tgtEl>
                                      </p:cBhvr>
                                    </p:animEffect>
                                  </p:childTnLst>
                                </p:cTn>
                              </p:par>
                              <p:par>
                                <p:cTn id="45" presetID="12" presetClass="entr" presetSubtype="8"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p:tgtEl>
                                          <p:spTgt spid="57"/>
                                        </p:tgtEl>
                                        <p:attrNameLst>
                                          <p:attrName>ppt_x</p:attrName>
                                        </p:attrNameLst>
                                      </p:cBhvr>
                                      <p:tavLst>
                                        <p:tav tm="0">
                                          <p:val>
                                            <p:strVal val="#ppt_x-#ppt_w*1.125000"/>
                                          </p:val>
                                        </p:tav>
                                        <p:tav tm="100000">
                                          <p:val>
                                            <p:strVal val="#ppt_x"/>
                                          </p:val>
                                        </p:tav>
                                      </p:tavLst>
                                    </p:anim>
                                    <p:animEffect transition="in" filter="wipe(right)">
                                      <p:cBhvr>
                                        <p:cTn id="48" dur="500"/>
                                        <p:tgtEl>
                                          <p:spTgt spid="57"/>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1000"/>
                                        <p:tgtEl>
                                          <p:spTgt spid="119"/>
                                        </p:tgtEl>
                                      </p:cBhvr>
                                    </p:animEffect>
                                  </p:childTnLst>
                                </p:cTn>
                              </p:par>
                              <p:par>
                                <p:cTn id="53" presetID="42" presetClass="path" presetSubtype="0" accel="50000" decel="50000" fill="hold" nodeType="withEffect">
                                  <p:stCondLst>
                                    <p:cond delay="0"/>
                                  </p:stCondLst>
                                  <p:childTnLst>
                                    <p:animMotion origin="layout" path="M 0.38542 0.00371 L -6.25E-7 -2.59259E-6 " pathEditMode="relative" rAng="0" ptsTypes="AA">
                                      <p:cBhvr>
                                        <p:cTn id="54" dur="1000" fill="hold"/>
                                        <p:tgtEl>
                                          <p:spTgt spid="119"/>
                                        </p:tgtEl>
                                        <p:attrNameLst>
                                          <p:attrName>ppt_x</p:attrName>
                                          <p:attrName>ppt_y</p:attrName>
                                        </p:attrNameLst>
                                      </p:cBhvr>
                                      <p:rCtr x="-19271" y="-185"/>
                                    </p:animMotion>
                                  </p:childTnLst>
                                </p:cTn>
                              </p:par>
                            </p:childTnLst>
                          </p:cTn>
                        </p:par>
                        <p:par>
                          <p:cTn id="55" fill="hold">
                            <p:stCondLst>
                              <p:cond delay="5500"/>
                            </p:stCondLst>
                            <p:childTnLst>
                              <p:par>
                                <p:cTn id="56" presetID="12" presetClass="entr" presetSubtype="2"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p:tgtEl>
                                          <p:spTgt spid="5"/>
                                        </p:tgtEl>
                                        <p:attrNameLst>
                                          <p:attrName>ppt_x</p:attrName>
                                        </p:attrNameLst>
                                      </p:cBhvr>
                                      <p:tavLst>
                                        <p:tav tm="0">
                                          <p:val>
                                            <p:strVal val="#ppt_x+#ppt_w*1.125000"/>
                                          </p:val>
                                        </p:tav>
                                        <p:tav tm="100000">
                                          <p:val>
                                            <p:strVal val="#ppt_x"/>
                                          </p:val>
                                        </p:tav>
                                      </p:tavLst>
                                    </p:anim>
                                    <p:animEffect transition="in" filter="wipe(left)">
                                      <p:cBhvr>
                                        <p:cTn id="59" dur="500"/>
                                        <p:tgtEl>
                                          <p:spTgt spid="5"/>
                                        </p:tgtEl>
                                      </p:cBhvr>
                                    </p:animEffect>
                                  </p:childTnLst>
                                </p:cTn>
                              </p:par>
                              <p:par>
                                <p:cTn id="60" presetID="12" presetClass="entr" presetSubtype="8"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p:tgtEl>
                                          <p:spTgt spid="60"/>
                                        </p:tgtEl>
                                        <p:attrNameLst>
                                          <p:attrName>ppt_x</p:attrName>
                                        </p:attrNameLst>
                                      </p:cBhvr>
                                      <p:tavLst>
                                        <p:tav tm="0">
                                          <p:val>
                                            <p:strVal val="#ppt_x-#ppt_w*1.125000"/>
                                          </p:val>
                                        </p:tav>
                                        <p:tav tm="100000">
                                          <p:val>
                                            <p:strVal val="#ppt_x"/>
                                          </p:val>
                                        </p:tav>
                                      </p:tavLst>
                                    </p:anim>
                                    <p:animEffect transition="in" filter="wipe(right)">
                                      <p:cBhvr>
                                        <p:cTn id="63" dur="500"/>
                                        <p:tgtEl>
                                          <p:spTgt spid="60"/>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fade">
                                      <p:cBhvr>
                                        <p:cTn id="67" dur="1000"/>
                                        <p:tgtEl>
                                          <p:spTgt spid="120"/>
                                        </p:tgtEl>
                                      </p:cBhvr>
                                    </p:animEffect>
                                  </p:childTnLst>
                                </p:cTn>
                              </p:par>
                              <p:par>
                                <p:cTn id="68" presetID="42" presetClass="path" presetSubtype="0" accel="50000" decel="50000" fill="hold" nodeType="withEffect">
                                  <p:stCondLst>
                                    <p:cond delay="0"/>
                                  </p:stCondLst>
                                  <p:childTnLst>
                                    <p:animMotion origin="layout" path="M 0.38542 0.00371 L -6.25E-7 -2.59259E-6 " pathEditMode="relative" rAng="0" ptsTypes="AA">
                                      <p:cBhvr>
                                        <p:cTn id="69" dur="1000" fill="hold"/>
                                        <p:tgtEl>
                                          <p:spTgt spid="120"/>
                                        </p:tgtEl>
                                        <p:attrNameLst>
                                          <p:attrName>ppt_x</p:attrName>
                                          <p:attrName>ppt_y</p:attrName>
                                        </p:attrNameLst>
                                      </p:cBhvr>
                                      <p:rCtr x="-19271" y="-185"/>
                                    </p:animMotion>
                                  </p:childTnLst>
                                </p:cTn>
                              </p:par>
                            </p:childTnLst>
                          </p:cTn>
                        </p:par>
                        <p:par>
                          <p:cTn id="70" fill="hold">
                            <p:stCondLst>
                              <p:cond delay="7000"/>
                            </p:stCondLst>
                            <p:childTnLst>
                              <p:par>
                                <p:cTn id="71" presetID="12" presetClass="entr" presetSubtype="2"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p:tgtEl>
                                          <p:spTgt spid="6"/>
                                        </p:tgtEl>
                                        <p:attrNameLst>
                                          <p:attrName>ppt_x</p:attrName>
                                        </p:attrNameLst>
                                      </p:cBhvr>
                                      <p:tavLst>
                                        <p:tav tm="0">
                                          <p:val>
                                            <p:strVal val="#ppt_x+#ppt_w*1.125000"/>
                                          </p:val>
                                        </p:tav>
                                        <p:tav tm="100000">
                                          <p:val>
                                            <p:strVal val="#ppt_x"/>
                                          </p:val>
                                        </p:tav>
                                      </p:tavLst>
                                    </p:anim>
                                    <p:animEffect transition="in" filter="wipe(left)">
                                      <p:cBhvr>
                                        <p:cTn id="74" dur="500"/>
                                        <p:tgtEl>
                                          <p:spTgt spid="6"/>
                                        </p:tgtEl>
                                      </p:cBhvr>
                                    </p:animEffect>
                                  </p:childTnLst>
                                </p:cTn>
                              </p:par>
                              <p:par>
                                <p:cTn id="75" presetID="12" presetClass="entr" presetSubtype="8"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500"/>
                                        <p:tgtEl>
                                          <p:spTgt spid="63"/>
                                        </p:tgtEl>
                                        <p:attrNameLst>
                                          <p:attrName>ppt_x</p:attrName>
                                        </p:attrNameLst>
                                      </p:cBhvr>
                                      <p:tavLst>
                                        <p:tav tm="0">
                                          <p:val>
                                            <p:strVal val="#ppt_x-#ppt_w*1.125000"/>
                                          </p:val>
                                        </p:tav>
                                        <p:tav tm="100000">
                                          <p:val>
                                            <p:strVal val="#ppt_x"/>
                                          </p:val>
                                        </p:tav>
                                      </p:tavLst>
                                    </p:anim>
                                    <p:animEffect transition="in" filter="wipe(right)">
                                      <p:cBhvr>
                                        <p:cTn id="78" dur="500"/>
                                        <p:tgtEl>
                                          <p:spTgt spid="63"/>
                                        </p:tgtEl>
                                      </p:cBhvr>
                                    </p:animEffect>
                                  </p:childTnLst>
                                </p:cTn>
                              </p:par>
                            </p:childTnLst>
                          </p:cTn>
                        </p:par>
                        <p:par>
                          <p:cTn id="79" fill="hold">
                            <p:stCondLst>
                              <p:cond delay="7500"/>
                            </p:stCondLst>
                            <p:childTnLst>
                              <p:par>
                                <p:cTn id="80" presetID="10" presetClass="entr" presetSubtype="0" fill="hold" nodeType="after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fade">
                                      <p:cBhvr>
                                        <p:cTn id="82" dur="1000"/>
                                        <p:tgtEl>
                                          <p:spTgt spid="121"/>
                                        </p:tgtEl>
                                      </p:cBhvr>
                                    </p:animEffect>
                                  </p:childTnLst>
                                </p:cTn>
                              </p:par>
                              <p:par>
                                <p:cTn id="83" presetID="42" presetClass="path" presetSubtype="0" accel="50000" decel="50000" fill="hold" nodeType="withEffect">
                                  <p:stCondLst>
                                    <p:cond delay="0"/>
                                  </p:stCondLst>
                                  <p:childTnLst>
                                    <p:animMotion origin="layout" path="M 0.38542 0.00371 L -6.25E-7 -2.59259E-6 " pathEditMode="relative" rAng="0" ptsTypes="AA">
                                      <p:cBhvr>
                                        <p:cTn id="84" dur="1000" fill="hold"/>
                                        <p:tgtEl>
                                          <p:spTgt spid="121"/>
                                        </p:tgtEl>
                                        <p:attrNameLst>
                                          <p:attrName>ppt_x</p:attrName>
                                          <p:attrName>ppt_y</p:attrName>
                                        </p:attrNameLst>
                                      </p:cBhvr>
                                      <p:rCtr x="-19271" y="-185"/>
                                    </p:animMotion>
                                  </p:childTnLst>
                                </p:cTn>
                              </p:par>
                            </p:childTnLst>
                          </p:cTn>
                        </p:par>
                        <p:par>
                          <p:cTn id="85" fill="hold">
                            <p:stCondLst>
                              <p:cond delay="8500"/>
                            </p:stCondLst>
                            <p:childTnLst>
                              <p:par>
                                <p:cTn id="86" presetID="12" presetClass="entr" presetSubtype="2"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p:tgtEl>
                                          <p:spTgt spid="7"/>
                                        </p:tgtEl>
                                        <p:attrNameLst>
                                          <p:attrName>ppt_x</p:attrName>
                                        </p:attrNameLst>
                                      </p:cBhvr>
                                      <p:tavLst>
                                        <p:tav tm="0">
                                          <p:val>
                                            <p:strVal val="#ppt_x+#ppt_w*1.125000"/>
                                          </p:val>
                                        </p:tav>
                                        <p:tav tm="100000">
                                          <p:val>
                                            <p:strVal val="#ppt_x"/>
                                          </p:val>
                                        </p:tav>
                                      </p:tavLst>
                                    </p:anim>
                                    <p:animEffect transition="in" filter="wipe(left)">
                                      <p:cBhvr>
                                        <p:cTn id="89" dur="500"/>
                                        <p:tgtEl>
                                          <p:spTgt spid="7"/>
                                        </p:tgtEl>
                                      </p:cBhvr>
                                    </p:animEffect>
                                  </p:childTnLst>
                                </p:cTn>
                              </p:par>
                              <p:par>
                                <p:cTn id="90" presetID="12" presetClass="entr" presetSubtype="8" fill="hold" nodeType="with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additive="base">
                                        <p:cTn id="92" dur="500"/>
                                        <p:tgtEl>
                                          <p:spTgt spid="66"/>
                                        </p:tgtEl>
                                        <p:attrNameLst>
                                          <p:attrName>ppt_x</p:attrName>
                                        </p:attrNameLst>
                                      </p:cBhvr>
                                      <p:tavLst>
                                        <p:tav tm="0">
                                          <p:val>
                                            <p:strVal val="#ppt_x-#ppt_w*1.125000"/>
                                          </p:val>
                                        </p:tav>
                                        <p:tav tm="100000">
                                          <p:val>
                                            <p:strVal val="#ppt_x"/>
                                          </p:val>
                                        </p:tav>
                                      </p:tavLst>
                                    </p:anim>
                                    <p:animEffect transition="in" filter="wipe(right)">
                                      <p:cBhvr>
                                        <p:cTn id="93" dur="500"/>
                                        <p:tgtEl>
                                          <p:spTgt spid="66"/>
                                        </p:tgtEl>
                                      </p:cBhvr>
                                    </p:animEffect>
                                  </p:childTnLst>
                                </p:cTn>
                              </p:par>
                            </p:childTnLst>
                          </p:cTn>
                        </p:par>
                        <p:par>
                          <p:cTn id="94" fill="hold">
                            <p:stCondLst>
                              <p:cond delay="9000"/>
                            </p:stCondLst>
                            <p:childTnLst>
                              <p:par>
                                <p:cTn id="95" presetID="10" presetClass="entr" presetSubtype="0" fill="hold"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1000"/>
                                        <p:tgtEl>
                                          <p:spTgt spid="122"/>
                                        </p:tgtEl>
                                      </p:cBhvr>
                                    </p:animEffect>
                                  </p:childTnLst>
                                </p:cTn>
                              </p:par>
                              <p:par>
                                <p:cTn id="98" presetID="42" presetClass="path" presetSubtype="0" accel="50000" decel="50000" fill="hold" nodeType="withEffect">
                                  <p:stCondLst>
                                    <p:cond delay="0"/>
                                  </p:stCondLst>
                                  <p:childTnLst>
                                    <p:animMotion origin="layout" path="M 0.38542 0.00371 L -6.25E-7 -2.59259E-6 " pathEditMode="relative" rAng="0" ptsTypes="AA">
                                      <p:cBhvr>
                                        <p:cTn id="99" dur="1000" fill="hold"/>
                                        <p:tgtEl>
                                          <p:spTgt spid="122"/>
                                        </p:tgtEl>
                                        <p:attrNameLst>
                                          <p:attrName>ppt_x</p:attrName>
                                          <p:attrName>ppt_y</p:attrName>
                                        </p:attrNameLst>
                                      </p:cBhvr>
                                      <p:rCtr x="-19271" y="-185"/>
                                    </p:animMotion>
                                  </p:childTnLst>
                                </p:cTn>
                              </p:par>
                            </p:childTnLst>
                          </p:cTn>
                        </p:par>
                        <p:par>
                          <p:cTn id="100" fill="hold">
                            <p:stCondLst>
                              <p:cond delay="10000"/>
                            </p:stCondLst>
                            <p:childTnLst>
                              <p:par>
                                <p:cTn id="101" presetID="14" presetClass="entr" presetSubtype="1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randombar(horizontal)">
                                      <p:cBhvr>
                                        <p:cTn id="103" dur="500"/>
                                        <p:tgtEl>
                                          <p:spTgt spid="69"/>
                                        </p:tgtEl>
                                      </p:cBhvr>
                                    </p:animEffect>
                                  </p:childTnLst>
                                </p:cTn>
                              </p:par>
                              <p:par>
                                <p:cTn id="104" presetID="14" presetClass="entr" presetSubtype="10" fill="hold" nodeType="with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randombar(horizontal)">
                                      <p:cBhvr>
                                        <p:cTn id="106" dur="500"/>
                                        <p:tgtEl>
                                          <p:spTgt spid="81"/>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randombar(horizontal)">
                                      <p:cBhvr>
                                        <p:cTn id="109" dur="500"/>
                                        <p:tgtEl>
                                          <p:spTgt spid="70"/>
                                        </p:tgtEl>
                                      </p:cBhvr>
                                    </p:animEffect>
                                  </p:childTnLst>
                                </p:cTn>
                              </p:par>
                              <p:par>
                                <p:cTn id="110" presetID="14" presetClass="entr" presetSubtype="10" fill="hold"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randombar(horizontal)">
                                      <p:cBhvr>
                                        <p:cTn id="112" dur="500"/>
                                        <p:tgtEl>
                                          <p:spTgt spid="84"/>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randombar(horizontal)">
                                      <p:cBhvr>
                                        <p:cTn id="115" dur="500"/>
                                        <p:tgtEl>
                                          <p:spTgt spid="71"/>
                                        </p:tgtEl>
                                      </p:cBhvr>
                                    </p:animEffect>
                                  </p:childTnLst>
                                </p:cTn>
                              </p:par>
                              <p:par>
                                <p:cTn id="116" presetID="14" presetClass="entr" presetSubtype="10" fill="hold" nodeType="withEffect">
                                  <p:stCondLst>
                                    <p:cond delay="0"/>
                                  </p:stCondLst>
                                  <p:childTnLst>
                                    <p:set>
                                      <p:cBhvr>
                                        <p:cTn id="117" dur="1" fill="hold">
                                          <p:stCondLst>
                                            <p:cond delay="0"/>
                                          </p:stCondLst>
                                        </p:cTn>
                                        <p:tgtEl>
                                          <p:spTgt spid="87"/>
                                        </p:tgtEl>
                                        <p:attrNameLst>
                                          <p:attrName>style.visibility</p:attrName>
                                        </p:attrNameLst>
                                      </p:cBhvr>
                                      <p:to>
                                        <p:strVal val="visible"/>
                                      </p:to>
                                    </p:set>
                                    <p:animEffect transition="in" filter="randombar(horizontal)">
                                      <p:cBhvr>
                                        <p:cTn id="118" dur="500"/>
                                        <p:tgtEl>
                                          <p:spTgt spid="87"/>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randombar(horizontal)">
                                      <p:cBhvr>
                                        <p:cTn id="121" dur="500"/>
                                        <p:tgtEl>
                                          <p:spTgt spid="72"/>
                                        </p:tgtEl>
                                      </p:cBhvr>
                                    </p:animEffect>
                                  </p:childTnLst>
                                </p:cTn>
                              </p:par>
                              <p:par>
                                <p:cTn id="122" presetID="14" presetClass="entr" presetSubtype="10" fill="hold" nodeType="withEffect">
                                  <p:stCondLst>
                                    <p:cond delay="0"/>
                                  </p:stCondLst>
                                  <p:childTnLst>
                                    <p:set>
                                      <p:cBhvr>
                                        <p:cTn id="123" dur="1" fill="hold">
                                          <p:stCondLst>
                                            <p:cond delay="0"/>
                                          </p:stCondLst>
                                        </p:cTn>
                                        <p:tgtEl>
                                          <p:spTgt spid="110"/>
                                        </p:tgtEl>
                                        <p:attrNameLst>
                                          <p:attrName>style.visibility</p:attrName>
                                        </p:attrNameLst>
                                      </p:cBhvr>
                                      <p:to>
                                        <p:strVal val="visible"/>
                                      </p:to>
                                    </p:set>
                                    <p:animEffect transition="in" filter="randombar(horizontal)">
                                      <p:cBhvr>
                                        <p:cTn id="124" dur="500"/>
                                        <p:tgtEl>
                                          <p:spTgt spid="110"/>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randombar(horizontal)">
                                      <p:cBhvr>
                                        <p:cTn id="127" dur="500"/>
                                        <p:tgtEl>
                                          <p:spTgt spid="73"/>
                                        </p:tgtEl>
                                      </p:cBhvr>
                                    </p:animEffect>
                                  </p:childTnLst>
                                </p:cTn>
                              </p:par>
                              <p:par>
                                <p:cTn id="128" presetID="14" presetClass="entr" presetSubtype="10" fill="hold" nodeType="withEffect">
                                  <p:stCondLst>
                                    <p:cond delay="0"/>
                                  </p:stCondLst>
                                  <p:childTnLst>
                                    <p:set>
                                      <p:cBhvr>
                                        <p:cTn id="129" dur="1" fill="hold">
                                          <p:stCondLst>
                                            <p:cond delay="0"/>
                                          </p:stCondLst>
                                        </p:cTn>
                                        <p:tgtEl>
                                          <p:spTgt spid="93"/>
                                        </p:tgtEl>
                                        <p:attrNameLst>
                                          <p:attrName>style.visibility</p:attrName>
                                        </p:attrNameLst>
                                      </p:cBhvr>
                                      <p:to>
                                        <p:strVal val="visible"/>
                                      </p:to>
                                    </p:set>
                                    <p:animEffect transition="in" filter="randombar(horizontal)">
                                      <p:cBhvr>
                                        <p:cTn id="130" dur="500"/>
                                        <p:tgtEl>
                                          <p:spTgt spid="93"/>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randombar(horizontal)">
                                      <p:cBhvr>
                                        <p:cTn id="133" dur="500"/>
                                        <p:tgtEl>
                                          <p:spTgt spid="74"/>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109"/>
                                        </p:tgtEl>
                                        <p:attrNameLst>
                                          <p:attrName>style.visibility</p:attrName>
                                        </p:attrNameLst>
                                      </p:cBhvr>
                                      <p:to>
                                        <p:strVal val="visible"/>
                                      </p:to>
                                    </p:set>
                                    <p:animEffect transition="in" filter="randombar(horizontal)">
                                      <p:cBhvr>
                                        <p:cTn id="136" dur="500"/>
                                        <p:tgtEl>
                                          <p:spTgt spid="109"/>
                                        </p:tgtEl>
                                      </p:cBhvr>
                                    </p:animEffect>
                                  </p:childTnLst>
                                </p:cTn>
                              </p:par>
                            </p:childTnLst>
                          </p:cTn>
                        </p:par>
                        <p:par>
                          <p:cTn id="137" fill="hold">
                            <p:stCondLst>
                              <p:cond delay="10500"/>
                            </p:stCondLst>
                            <p:childTnLst>
                              <p:par>
                                <p:cTn id="138" presetID="22" presetClass="entr" presetSubtype="8" fill="hold" grpId="0" nodeType="afterEffect">
                                  <p:stCondLst>
                                    <p:cond delay="0"/>
                                  </p:stCondLst>
                                  <p:childTnLst>
                                    <p:set>
                                      <p:cBhvr>
                                        <p:cTn id="139" dur="1" fill="hold">
                                          <p:stCondLst>
                                            <p:cond delay="0"/>
                                          </p:stCondLst>
                                        </p:cTn>
                                        <p:tgtEl>
                                          <p:spTgt spid="115"/>
                                        </p:tgtEl>
                                        <p:attrNameLst>
                                          <p:attrName>style.visibility</p:attrName>
                                        </p:attrNameLst>
                                      </p:cBhvr>
                                      <p:to>
                                        <p:strVal val="visible"/>
                                      </p:to>
                                    </p:set>
                                    <p:animEffect transition="in" filter="wipe(left)">
                                      <p:cBhvr>
                                        <p:cTn id="140" dur="500"/>
                                        <p:tgtEl>
                                          <p:spTgt spid="115"/>
                                        </p:tgtEl>
                                      </p:cBhvr>
                                    </p:animEffect>
                                  </p:childTnLst>
                                </p:cTn>
                              </p:par>
                            </p:childTnLst>
                          </p:cTn>
                        </p:par>
                        <p:par>
                          <p:cTn id="141" fill="hold">
                            <p:stCondLst>
                              <p:cond delay="11000"/>
                            </p:stCondLst>
                            <p:childTnLst>
                              <p:par>
                                <p:cTn id="142" presetID="22" presetClass="entr" presetSubtype="1" fill="hold" grpId="0" nodeType="afterEffect">
                                  <p:stCondLst>
                                    <p:cond delay="0"/>
                                  </p:stCondLst>
                                  <p:childTnLst>
                                    <p:set>
                                      <p:cBhvr>
                                        <p:cTn id="143" dur="1" fill="hold">
                                          <p:stCondLst>
                                            <p:cond delay="0"/>
                                          </p:stCondLst>
                                        </p:cTn>
                                        <p:tgtEl>
                                          <p:spTgt spid="116"/>
                                        </p:tgtEl>
                                        <p:attrNameLst>
                                          <p:attrName>style.visibility</p:attrName>
                                        </p:attrNameLst>
                                      </p:cBhvr>
                                      <p:to>
                                        <p:strVal val="visible"/>
                                      </p:to>
                                    </p:set>
                                    <p:animEffect transition="in" filter="wipe(up)">
                                      <p:cBhvr>
                                        <p:cTn id="14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69" grpId="0"/>
      <p:bldP spid="70" grpId="0"/>
      <p:bldP spid="71" grpId="0"/>
      <p:bldP spid="72" grpId="0"/>
      <p:bldP spid="73" grpId="0"/>
      <p:bldP spid="74" grpId="0"/>
      <p:bldP spid="109" grpId="0" animBg="1"/>
      <p:bldP spid="115" grpId="0"/>
      <p:bldP spid="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文本框 63"/>
          <p:cNvSpPr txBox="1"/>
          <p:nvPr/>
        </p:nvSpPr>
        <p:spPr>
          <a:xfrm>
            <a:off x="1171873" y="4992648"/>
            <a:ext cx="1801848" cy="830997"/>
          </a:xfrm>
          <a:prstGeom prst="rect">
            <a:avLst/>
          </a:prstGeom>
          <a:noFill/>
        </p:spPr>
        <p:txBody>
          <a:bodyPr wrap="square" rtlCol="0">
            <a:spAutoFit/>
          </a:bodyPr>
          <a:lstStyle/>
          <a:p>
            <a:pPr algn="ctr"/>
            <a:r>
              <a:rPr lang="zh-CN" altLang="en-US" dirty="0">
                <a:solidFill>
                  <a:srgbClr val="01ACBE"/>
                </a:solidFill>
                <a:latin typeface="微软雅黑" panose="020B0503020204020204" charset="-122"/>
                <a:ea typeface="微软雅黑" panose="020B0503020204020204" charset="-122"/>
              </a:rPr>
              <a:t>在此添加标题</a:t>
            </a:r>
          </a:p>
        </p:txBody>
      </p:sp>
      <p:sp>
        <p:nvSpPr>
          <p:cNvPr id="131" name="文本框 77"/>
          <p:cNvSpPr txBox="1"/>
          <p:nvPr/>
        </p:nvSpPr>
        <p:spPr>
          <a:xfrm>
            <a:off x="8901871" y="1502128"/>
            <a:ext cx="1801848" cy="830997"/>
          </a:xfrm>
          <a:prstGeom prst="rect">
            <a:avLst/>
          </a:prstGeom>
          <a:noFill/>
        </p:spPr>
        <p:txBody>
          <a:bodyPr wrap="square" rtlCol="0">
            <a:spAutoFit/>
          </a:bodyPr>
          <a:lstStyle/>
          <a:p>
            <a:pPr algn="ctr"/>
            <a:r>
              <a:rPr lang="zh-CN" altLang="en-US" dirty="0">
                <a:solidFill>
                  <a:srgbClr val="663A77"/>
                </a:solidFill>
                <a:latin typeface="微软雅黑" panose="020B0503020204020204" charset="-122"/>
                <a:ea typeface="微软雅黑" panose="020B0503020204020204" charset="-122"/>
              </a:rPr>
              <a:t>在此添加标题</a:t>
            </a:r>
          </a:p>
        </p:txBody>
      </p:sp>
      <p:sp>
        <p:nvSpPr>
          <p:cNvPr id="133" name="文本框 93"/>
          <p:cNvSpPr txBox="1"/>
          <p:nvPr/>
        </p:nvSpPr>
        <p:spPr>
          <a:xfrm>
            <a:off x="8901871" y="4992648"/>
            <a:ext cx="1801848" cy="830997"/>
          </a:xfrm>
          <a:prstGeom prst="rect">
            <a:avLst/>
          </a:prstGeom>
          <a:noFill/>
        </p:spPr>
        <p:txBody>
          <a:bodyPr wrap="square" rtlCol="0">
            <a:spAutoFit/>
          </a:bodyPr>
          <a:lstStyle/>
          <a:p>
            <a:pPr algn="ctr"/>
            <a:r>
              <a:rPr lang="zh-CN" altLang="en-US" dirty="0">
                <a:solidFill>
                  <a:srgbClr val="E87071"/>
                </a:solidFill>
                <a:latin typeface="微软雅黑" panose="020B0503020204020204" charset="-122"/>
                <a:ea typeface="微软雅黑" panose="020B0503020204020204" charset="-122"/>
              </a:rPr>
              <a:t>在此添加标题</a:t>
            </a:r>
          </a:p>
        </p:txBody>
      </p:sp>
      <p:sp>
        <p:nvSpPr>
          <p:cNvPr id="134" name="文本框 94"/>
          <p:cNvSpPr txBox="1"/>
          <p:nvPr/>
        </p:nvSpPr>
        <p:spPr>
          <a:xfrm>
            <a:off x="1178778" y="1502128"/>
            <a:ext cx="1801848" cy="830997"/>
          </a:xfrm>
          <a:prstGeom prst="rect">
            <a:avLst/>
          </a:prstGeom>
          <a:noFill/>
        </p:spPr>
        <p:txBody>
          <a:bodyPr wrap="square" rtlCol="0">
            <a:spAutoFit/>
          </a:bodyPr>
          <a:lstStyle/>
          <a:p>
            <a:pPr algn="ctr"/>
            <a:r>
              <a:rPr lang="zh-CN" altLang="en-US" dirty="0">
                <a:solidFill>
                  <a:srgbClr val="FFB850"/>
                </a:solidFill>
                <a:latin typeface="微软雅黑" panose="020B0503020204020204" charset="-122"/>
                <a:ea typeface="微软雅黑" panose="020B0503020204020204" charset="-122"/>
              </a:rPr>
              <a:t>在此添加标题</a:t>
            </a:r>
          </a:p>
        </p:txBody>
      </p:sp>
      <p:sp>
        <p:nvSpPr>
          <p:cNvPr id="83" name="矩形 82"/>
          <p:cNvSpPr/>
          <p:nvPr/>
        </p:nvSpPr>
        <p:spPr>
          <a:xfrm rot="18900000" flipH="1">
            <a:off x="6532013" y="2706757"/>
            <a:ext cx="902336" cy="201473"/>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矩形 83"/>
          <p:cNvSpPr/>
          <p:nvPr/>
        </p:nvSpPr>
        <p:spPr>
          <a:xfrm rot="18900000" flipH="1">
            <a:off x="4681161" y="4485344"/>
            <a:ext cx="902336" cy="201473"/>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矩形 84"/>
          <p:cNvSpPr/>
          <p:nvPr/>
        </p:nvSpPr>
        <p:spPr>
          <a:xfrm rot="2700000">
            <a:off x="6411409" y="4503479"/>
            <a:ext cx="902336" cy="201473"/>
          </a:xfrm>
          <a:prstGeom prst="rect">
            <a:avLst/>
          </a:pr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矩形 85"/>
          <p:cNvSpPr/>
          <p:nvPr/>
        </p:nvSpPr>
        <p:spPr>
          <a:xfrm rot="2700000">
            <a:off x="4660785" y="2783762"/>
            <a:ext cx="902336" cy="201473"/>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4231114" y="765499"/>
            <a:ext cx="3724253" cy="5906420"/>
            <a:chOff x="4231114" y="765498"/>
            <a:chExt cx="3724253" cy="5906420"/>
          </a:xfrm>
        </p:grpSpPr>
        <p:sp>
          <p:nvSpPr>
            <p:cNvPr id="94" name="任意多边形 93"/>
            <p:cNvSpPr/>
            <p:nvPr/>
          </p:nvSpPr>
          <p:spPr>
            <a:xfrm rot="2700000">
              <a:off x="4682811" y="1856583"/>
              <a:ext cx="4363640" cy="2181472"/>
            </a:xfrm>
            <a:custGeom>
              <a:avLst/>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任意多边形 94"/>
            <p:cNvSpPr/>
            <p:nvPr/>
          </p:nvSpPr>
          <p:spPr>
            <a:xfrm rot="2700000" flipV="1">
              <a:off x="3140031" y="3399362"/>
              <a:ext cx="4363640" cy="2181472"/>
            </a:xfrm>
            <a:custGeom>
              <a:avLst/>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任意多边形 95"/>
            <p:cNvSpPr/>
            <p:nvPr/>
          </p:nvSpPr>
          <p:spPr>
            <a:xfrm rot="2700000" flipH="1">
              <a:off x="4682810" y="1856582"/>
              <a:ext cx="4363640" cy="2181472"/>
            </a:xfrm>
            <a:custGeom>
              <a:avLst/>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663A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任意多边形 96"/>
            <p:cNvSpPr/>
            <p:nvPr/>
          </p:nvSpPr>
          <p:spPr>
            <a:xfrm rot="2700000" flipH="1" flipV="1">
              <a:off x="3140030" y="3399361"/>
              <a:ext cx="4363640" cy="2181472"/>
            </a:xfrm>
            <a:custGeom>
              <a:avLst/>
              <a:gdLst>
                <a:gd name="connsiteX0" fmla="*/ 12303 w 5220392"/>
                <a:gd name="connsiteY0" fmla="*/ 2365939 h 2609780"/>
                <a:gd name="connsiteX1" fmla="*/ 12303 w 5220392"/>
                <a:gd name="connsiteY1" fmla="*/ 2609780 h 2609780"/>
                <a:gd name="connsiteX2" fmla="*/ 10 w 5220392"/>
                <a:gd name="connsiteY2" fmla="*/ 2609780 h 2609780"/>
                <a:gd name="connsiteX3" fmla="*/ 0 w 5220392"/>
                <a:gd name="connsiteY3" fmla="*/ 2609584 h 2609780"/>
                <a:gd name="connsiteX4" fmla="*/ 2622303 w 5220392"/>
                <a:gd name="connsiteY4" fmla="*/ 0 h 2609780"/>
                <a:gd name="connsiteX5" fmla="*/ 2877074 w 5220392"/>
                <a:gd name="connsiteY5" fmla="*/ 12864 h 2609780"/>
                <a:gd name="connsiteX6" fmla="*/ 5220392 w 5220392"/>
                <a:gd name="connsiteY6" fmla="*/ 2609584 h 2609780"/>
                <a:gd name="connsiteX7" fmla="*/ 5220383 w 5220392"/>
                <a:gd name="connsiteY7" fmla="*/ 2609780 h 2609780"/>
                <a:gd name="connsiteX8" fmla="*/ 4988752 w 5220392"/>
                <a:gd name="connsiteY8" fmla="*/ 2609780 h 2609780"/>
                <a:gd name="connsiteX9" fmla="*/ 4988761 w 5220392"/>
                <a:gd name="connsiteY9" fmla="*/ 2609584 h 2609780"/>
                <a:gd name="connsiteX10" fmla="*/ 2853391 w 5220392"/>
                <a:gd name="connsiteY10" fmla="*/ 243299 h 2609780"/>
                <a:gd name="connsiteX11" fmla="*/ 2622303 w 5220392"/>
                <a:gd name="connsiteY11" fmla="*/ 231631 h 2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0392" h="2609780">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FFB8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2" name="组合 171"/>
          <p:cNvGrpSpPr/>
          <p:nvPr/>
        </p:nvGrpSpPr>
        <p:grpSpPr>
          <a:xfrm>
            <a:off x="3713558" y="1442435"/>
            <a:ext cx="1551596" cy="1458904"/>
            <a:chOff x="3713558" y="1442435"/>
            <a:chExt cx="1551596" cy="1458904"/>
          </a:xfrm>
        </p:grpSpPr>
        <p:sp>
          <p:nvSpPr>
            <p:cNvPr id="98" name="椭圆 97"/>
            <p:cNvSpPr/>
            <p:nvPr/>
          </p:nvSpPr>
          <p:spPr>
            <a:xfrm>
              <a:off x="3713558"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任意多边形 98"/>
            <p:cNvSpPr/>
            <p:nvPr/>
          </p:nvSpPr>
          <p:spPr>
            <a:xfrm rot="2700000">
              <a:off x="4306647" y="1877061"/>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任意多边形 99"/>
            <p:cNvSpPr/>
            <p:nvPr/>
          </p:nvSpPr>
          <p:spPr>
            <a:xfrm rot="2700000">
              <a:off x="4362762" y="1817902"/>
              <a:ext cx="540019"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椭圆 100"/>
            <p:cNvSpPr/>
            <p:nvPr/>
          </p:nvSpPr>
          <p:spPr>
            <a:xfrm>
              <a:off x="3902991" y="1631868"/>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文本框 24"/>
            <p:cNvSpPr txBox="1"/>
            <p:nvPr/>
          </p:nvSpPr>
          <p:spPr>
            <a:xfrm>
              <a:off x="4084265" y="1819279"/>
              <a:ext cx="685644" cy="641522"/>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dirty="0">
                  <a:solidFill>
                    <a:srgbClr val="FFB850"/>
                  </a:solidFill>
                  <a:effectLst>
                    <a:innerShdw blurRad="50800" dist="50800" dir="13500000">
                      <a:srgbClr val="925700">
                        <a:alpha val="65000"/>
                      </a:srgbClr>
                    </a:innerShdw>
                  </a:effectLst>
                  <a:latin typeface="Impact" panose="020B0806030902050204" pitchFamily="34" charset="0"/>
                </a:rPr>
                <a:t>01</a:t>
              </a:r>
              <a:endParaRPr lang="zh-CN" altLang="en-US" sz="3600" dirty="0">
                <a:solidFill>
                  <a:srgbClr val="FFB850"/>
                </a:solidFill>
                <a:effectLst>
                  <a:innerShdw blurRad="50800" dist="50800" dir="13500000">
                    <a:srgbClr val="925700">
                      <a:alpha val="65000"/>
                    </a:srgbClr>
                  </a:innerShdw>
                </a:effectLst>
                <a:latin typeface="Impact" panose="020B0806030902050204" pitchFamily="34" charset="0"/>
              </a:endParaRPr>
            </a:p>
          </p:txBody>
        </p:sp>
        <p:sp>
          <p:nvSpPr>
            <p:cNvPr id="103" name="任意多边形 102"/>
            <p:cNvSpPr/>
            <p:nvPr/>
          </p:nvSpPr>
          <p:spPr>
            <a:xfrm rot="18900000">
              <a:off x="4043616" y="1969288"/>
              <a:ext cx="1080039"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椭圆 103"/>
            <p:cNvSpPr/>
            <p:nvPr/>
          </p:nvSpPr>
          <p:spPr>
            <a:xfrm rot="18900000">
              <a:off x="40434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3"/>
          <p:cNvGrpSpPr/>
          <p:nvPr/>
        </p:nvGrpSpPr>
        <p:grpSpPr>
          <a:xfrm>
            <a:off x="3662172" y="4586918"/>
            <a:ext cx="1558396" cy="1458904"/>
            <a:chOff x="3662171" y="4586918"/>
            <a:chExt cx="1558396" cy="1458904"/>
          </a:xfrm>
        </p:grpSpPr>
        <p:sp>
          <p:nvSpPr>
            <p:cNvPr id="106" name="任意多边形 105"/>
            <p:cNvSpPr/>
            <p:nvPr/>
          </p:nvSpPr>
          <p:spPr>
            <a:xfrm rot="2700000">
              <a:off x="4262060" y="5027270"/>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3" name="组合 172"/>
            <p:cNvGrpSpPr/>
            <p:nvPr/>
          </p:nvGrpSpPr>
          <p:grpSpPr>
            <a:xfrm>
              <a:off x="3662171" y="4586918"/>
              <a:ext cx="1459233" cy="1458904"/>
              <a:chOff x="3662171" y="4586918"/>
              <a:chExt cx="1459233" cy="1458904"/>
            </a:xfrm>
          </p:grpSpPr>
          <p:sp>
            <p:nvSpPr>
              <p:cNvPr id="105" name="椭圆 104"/>
              <p:cNvSpPr/>
              <p:nvPr/>
            </p:nvSpPr>
            <p:spPr>
              <a:xfrm>
                <a:off x="3662171" y="4586918"/>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任意多边形 106"/>
              <p:cNvSpPr/>
              <p:nvPr/>
            </p:nvSpPr>
            <p:spPr>
              <a:xfrm rot="2700000">
                <a:off x="4311375" y="4962385"/>
                <a:ext cx="540019"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椭圆 107"/>
              <p:cNvSpPr/>
              <p:nvPr/>
            </p:nvSpPr>
            <p:spPr>
              <a:xfrm>
                <a:off x="3851604" y="4776351"/>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文本框 74"/>
              <p:cNvSpPr txBox="1"/>
              <p:nvPr/>
            </p:nvSpPr>
            <p:spPr>
              <a:xfrm>
                <a:off x="4015718" y="4942651"/>
                <a:ext cx="755082"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dirty="0">
                    <a:solidFill>
                      <a:srgbClr val="01ACBE"/>
                    </a:solidFill>
                    <a:effectLst>
                      <a:innerShdw blurRad="50800" dist="50800" dir="13500000">
                        <a:srgbClr val="01525B">
                          <a:alpha val="64706"/>
                        </a:srgbClr>
                      </a:innerShdw>
                    </a:effectLst>
                    <a:latin typeface="Impact" panose="020B0806030902050204" pitchFamily="34" charset="0"/>
                  </a:rPr>
                  <a:t>02</a:t>
                </a:r>
                <a:endParaRPr lang="zh-CN" altLang="en-US" sz="3600" dirty="0">
                  <a:solidFill>
                    <a:srgbClr val="01ACBE"/>
                  </a:solidFill>
                  <a:effectLst>
                    <a:innerShdw blurRad="50800" dist="50800" dir="13500000">
                      <a:srgbClr val="01525B">
                        <a:alpha val="64706"/>
                      </a:srgbClr>
                    </a:innerShdw>
                  </a:effectLst>
                  <a:latin typeface="Impact" panose="020B0806030902050204" pitchFamily="34" charset="0"/>
                </a:endParaRPr>
              </a:p>
            </p:txBody>
          </p:sp>
          <p:sp>
            <p:nvSpPr>
              <p:cNvPr id="110" name="任意多边形 109"/>
              <p:cNvSpPr/>
              <p:nvPr/>
            </p:nvSpPr>
            <p:spPr>
              <a:xfrm rot="18900000">
                <a:off x="3992229" y="5113771"/>
                <a:ext cx="1080039"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椭圆 110"/>
              <p:cNvSpPr/>
              <p:nvPr/>
            </p:nvSpPr>
            <p:spPr>
              <a:xfrm rot="18900000">
                <a:off x="3992048" y="4909013"/>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71" name="组合 170"/>
          <p:cNvGrpSpPr/>
          <p:nvPr/>
        </p:nvGrpSpPr>
        <p:grpSpPr>
          <a:xfrm>
            <a:off x="6942459" y="1442435"/>
            <a:ext cx="1549932" cy="1458904"/>
            <a:chOff x="6942459" y="1442435"/>
            <a:chExt cx="1549932" cy="1458904"/>
          </a:xfrm>
        </p:grpSpPr>
        <p:sp>
          <p:nvSpPr>
            <p:cNvPr id="112" name="椭圆 111"/>
            <p:cNvSpPr/>
            <p:nvPr/>
          </p:nvSpPr>
          <p:spPr>
            <a:xfrm>
              <a:off x="6942459"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任意多边形 112"/>
            <p:cNvSpPr/>
            <p:nvPr/>
          </p:nvSpPr>
          <p:spPr>
            <a:xfrm rot="2700000">
              <a:off x="7533884" y="1864323"/>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113"/>
            <p:cNvSpPr/>
            <p:nvPr/>
          </p:nvSpPr>
          <p:spPr>
            <a:xfrm rot="2700000">
              <a:off x="7591663" y="1817903"/>
              <a:ext cx="540020"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椭圆 114"/>
            <p:cNvSpPr/>
            <p:nvPr/>
          </p:nvSpPr>
          <p:spPr>
            <a:xfrm>
              <a:off x="7131891" y="1631868"/>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文本框 82"/>
            <p:cNvSpPr txBox="1"/>
            <p:nvPr/>
          </p:nvSpPr>
          <p:spPr>
            <a:xfrm>
              <a:off x="7225846" y="1790832"/>
              <a:ext cx="882841"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dirty="0">
                  <a:solidFill>
                    <a:srgbClr val="663A77"/>
                  </a:solidFill>
                  <a:effectLst>
                    <a:innerShdw blurRad="50800" dist="50800" dir="13500000">
                      <a:srgbClr val="160C1A">
                        <a:alpha val="64706"/>
                      </a:srgbClr>
                    </a:innerShdw>
                  </a:effectLst>
                  <a:latin typeface="Impact" panose="020B0806030902050204" pitchFamily="34" charset="0"/>
                </a:rPr>
                <a:t>04</a:t>
              </a:r>
              <a:endParaRPr lang="zh-CN" altLang="en-US" sz="3600" dirty="0">
                <a:solidFill>
                  <a:srgbClr val="663A77"/>
                </a:solidFill>
                <a:effectLst>
                  <a:innerShdw blurRad="50800" dist="50800" dir="13500000">
                    <a:srgbClr val="160C1A">
                      <a:alpha val="64706"/>
                    </a:srgbClr>
                  </a:innerShdw>
                </a:effectLst>
                <a:latin typeface="Impact" panose="020B0806030902050204" pitchFamily="34" charset="0"/>
              </a:endParaRPr>
            </a:p>
          </p:txBody>
        </p:sp>
        <p:sp>
          <p:nvSpPr>
            <p:cNvPr id="117" name="任意多边形 116"/>
            <p:cNvSpPr/>
            <p:nvPr/>
          </p:nvSpPr>
          <p:spPr>
            <a:xfrm rot="18900000">
              <a:off x="7272515" y="1969288"/>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8" name="椭圆 117"/>
            <p:cNvSpPr/>
            <p:nvPr/>
          </p:nvSpPr>
          <p:spPr>
            <a:xfrm rot="18900000">
              <a:off x="72723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组合 1"/>
          <p:cNvGrpSpPr/>
          <p:nvPr/>
        </p:nvGrpSpPr>
        <p:grpSpPr>
          <a:xfrm>
            <a:off x="5095487" y="2757803"/>
            <a:ext cx="1995754" cy="1917646"/>
            <a:chOff x="5095487" y="2757803"/>
            <a:chExt cx="1995754" cy="1917646"/>
          </a:xfrm>
        </p:grpSpPr>
        <p:grpSp>
          <p:nvGrpSpPr>
            <p:cNvPr id="87" name="组合 86"/>
            <p:cNvGrpSpPr/>
            <p:nvPr/>
          </p:nvGrpSpPr>
          <p:grpSpPr>
            <a:xfrm>
              <a:off x="5095487" y="2757803"/>
              <a:ext cx="1995754" cy="1917646"/>
              <a:chOff x="3436505" y="1693315"/>
              <a:chExt cx="2185300" cy="2099772"/>
            </a:xfrm>
          </p:grpSpPr>
          <p:sp>
            <p:nvSpPr>
              <p:cNvPr id="88" name="椭圆 87"/>
              <p:cNvSpPr/>
              <p:nvPr/>
            </p:nvSpPr>
            <p:spPr>
              <a:xfrm>
                <a:off x="3436505" y="1693315"/>
                <a:ext cx="2099772" cy="2099772"/>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 name="任意多边形 88"/>
              <p:cNvSpPr/>
              <p:nvPr/>
            </p:nvSpPr>
            <p:spPr>
              <a:xfrm rot="2700000">
                <a:off x="4312862" y="2324471"/>
                <a:ext cx="1062685" cy="1555200"/>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任意多边形 89"/>
              <p:cNvSpPr/>
              <p:nvPr/>
            </p:nvSpPr>
            <p:spPr>
              <a:xfrm rot="2700000">
                <a:off x="4370891" y="2233718"/>
                <a:ext cx="777239" cy="1554478"/>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椭圆 90"/>
              <p:cNvSpPr/>
              <p:nvPr/>
            </p:nvSpPr>
            <p:spPr>
              <a:xfrm>
                <a:off x="3709152" y="1965962"/>
                <a:ext cx="1554478" cy="155447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任意多边形 91"/>
              <p:cNvSpPr/>
              <p:nvPr/>
            </p:nvSpPr>
            <p:spPr>
              <a:xfrm rot="-2700000">
                <a:off x="3911551" y="2451604"/>
                <a:ext cx="1554478" cy="977266"/>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椭圆 92"/>
              <p:cNvSpPr/>
              <p:nvPr/>
            </p:nvSpPr>
            <p:spPr>
              <a:xfrm rot="18900000">
                <a:off x="3891654" y="2165034"/>
                <a:ext cx="462589" cy="298032"/>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7" name="文本框 61"/>
            <p:cNvSpPr txBox="1"/>
            <p:nvPr/>
          </p:nvSpPr>
          <p:spPr>
            <a:xfrm>
              <a:off x="5525374" y="3241718"/>
              <a:ext cx="1077900" cy="954107"/>
            </a:xfrm>
            <a:prstGeom prst="rect">
              <a:avLst/>
            </a:prstGeom>
            <a:noFill/>
          </p:spPr>
          <p:txBody>
            <a:bodyPr wrap="square" rtlCol="0">
              <a:spAutoFit/>
            </a:bodyPr>
            <a:lstStyle/>
            <a:p>
              <a:pPr algn="ctr"/>
              <a:r>
                <a:rPr lang="zh-CN" altLang="en-US" sz="2800" dirty="0">
                  <a:solidFill>
                    <a:schemeClr val="accent5"/>
                  </a:solidFill>
                  <a:latin typeface="微软雅黑" panose="020B0503020204020204" charset="-122"/>
                  <a:ea typeface="微软雅黑" panose="020B0503020204020204" charset="-122"/>
                </a:rPr>
                <a:t>添加标题</a:t>
              </a:r>
            </a:p>
          </p:txBody>
        </p:sp>
      </p:grpSp>
      <p:grpSp>
        <p:nvGrpSpPr>
          <p:cNvPr id="135" name="Group 41"/>
          <p:cNvGrpSpPr>
            <a:grpSpLocks noChangeAspect="1"/>
          </p:cNvGrpSpPr>
          <p:nvPr/>
        </p:nvGrpSpPr>
        <p:grpSpPr bwMode="auto">
          <a:xfrm>
            <a:off x="4332740" y="3279068"/>
            <a:ext cx="612017" cy="749191"/>
            <a:chOff x="3783" y="2089"/>
            <a:chExt cx="114" cy="142"/>
          </a:xfrm>
          <a:effectLst/>
        </p:grpSpPr>
        <p:sp>
          <p:nvSpPr>
            <p:cNvPr id="136" name="AutoShape 40"/>
            <p:cNvSpPr>
              <a:spLocks noChangeAspect="1" noChangeArrowheads="1" noTextEdit="1"/>
            </p:cNvSpPr>
            <p:nvPr/>
          </p:nvSpPr>
          <p:spPr bwMode="auto">
            <a:xfrm>
              <a:off x="3783" y="2089"/>
              <a:ext cx="11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5" name="Group 52"/>
          <p:cNvGrpSpPr>
            <a:grpSpLocks noChangeAspect="1"/>
          </p:cNvGrpSpPr>
          <p:nvPr/>
        </p:nvGrpSpPr>
        <p:grpSpPr bwMode="auto">
          <a:xfrm>
            <a:off x="5792078" y="4842344"/>
            <a:ext cx="618835" cy="613500"/>
            <a:chOff x="3783" y="2102"/>
            <a:chExt cx="116" cy="115"/>
          </a:xfrm>
          <a:effectLst/>
        </p:grpSpPr>
        <p:sp>
          <p:nvSpPr>
            <p:cNvPr id="146"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C466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rgbClr val="6A56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3" name="Group 62"/>
          <p:cNvGrpSpPr>
            <a:grpSpLocks noChangeAspect="1"/>
          </p:cNvGrpSpPr>
          <p:nvPr/>
        </p:nvGrpSpPr>
        <p:grpSpPr bwMode="auto">
          <a:xfrm>
            <a:off x="7155653" y="3464802"/>
            <a:ext cx="665851" cy="531647"/>
            <a:chOff x="3775" y="2110"/>
            <a:chExt cx="129" cy="103"/>
          </a:xfrm>
          <a:effectLst/>
        </p:grpSpPr>
        <p:sp>
          <p:nvSpPr>
            <p:cNvPr id="154"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7" name="Group 68"/>
          <p:cNvGrpSpPr>
            <a:grpSpLocks noChangeAspect="1"/>
          </p:cNvGrpSpPr>
          <p:nvPr/>
        </p:nvGrpSpPr>
        <p:grpSpPr bwMode="auto">
          <a:xfrm>
            <a:off x="5817496" y="1972986"/>
            <a:ext cx="563591" cy="543023"/>
            <a:chOff x="3770" y="2095"/>
            <a:chExt cx="137" cy="132"/>
          </a:xfrm>
          <a:effectLst/>
        </p:grpSpPr>
        <p:sp>
          <p:nvSpPr>
            <p:cNvPr id="158"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4" name="组合 173"/>
          <p:cNvGrpSpPr/>
          <p:nvPr/>
        </p:nvGrpSpPr>
        <p:grpSpPr>
          <a:xfrm>
            <a:off x="6923883" y="4560943"/>
            <a:ext cx="1573817" cy="1458904"/>
            <a:chOff x="6923882" y="4560943"/>
            <a:chExt cx="1573817" cy="1458904"/>
          </a:xfrm>
        </p:grpSpPr>
        <p:sp>
          <p:nvSpPr>
            <p:cNvPr id="119" name="椭圆 118"/>
            <p:cNvSpPr/>
            <p:nvPr/>
          </p:nvSpPr>
          <p:spPr>
            <a:xfrm>
              <a:off x="6923882" y="4560943"/>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任意多边形 119"/>
            <p:cNvSpPr/>
            <p:nvPr/>
          </p:nvSpPr>
          <p:spPr>
            <a:xfrm rot="2700000">
              <a:off x="7539192" y="5007673"/>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任意多边形 120"/>
            <p:cNvSpPr/>
            <p:nvPr/>
          </p:nvSpPr>
          <p:spPr>
            <a:xfrm rot="2700000">
              <a:off x="7573086" y="4936411"/>
              <a:ext cx="540020"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椭圆 121"/>
            <p:cNvSpPr/>
            <p:nvPr/>
          </p:nvSpPr>
          <p:spPr>
            <a:xfrm>
              <a:off x="7113314" y="4750376"/>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文本框 90"/>
            <p:cNvSpPr txBox="1"/>
            <p:nvPr/>
          </p:nvSpPr>
          <p:spPr>
            <a:xfrm>
              <a:off x="7259374" y="4935589"/>
              <a:ext cx="787915" cy="64633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dirty="0">
                  <a:solidFill>
                    <a:srgbClr val="E76F71"/>
                  </a:solidFill>
                  <a:effectLst>
                    <a:innerShdw blurRad="50800" dist="50800" dir="13500000">
                      <a:srgbClr val="8D171A">
                        <a:alpha val="64706"/>
                      </a:srgbClr>
                    </a:innerShdw>
                  </a:effectLst>
                  <a:latin typeface="Impact" panose="020B0806030902050204" pitchFamily="34" charset="0"/>
                </a:rPr>
                <a:t>03</a:t>
              </a:r>
              <a:endParaRPr lang="zh-CN" altLang="en-US" sz="3600" dirty="0">
                <a:solidFill>
                  <a:srgbClr val="E76F71"/>
                </a:solidFill>
                <a:effectLst>
                  <a:innerShdw blurRad="50800" dist="50800" dir="13500000">
                    <a:srgbClr val="8D171A">
                      <a:alpha val="64706"/>
                    </a:srgbClr>
                  </a:innerShdw>
                </a:effectLst>
                <a:latin typeface="Impact" panose="020B0806030902050204" pitchFamily="34" charset="0"/>
              </a:endParaRPr>
            </a:p>
          </p:txBody>
        </p:sp>
        <p:sp>
          <p:nvSpPr>
            <p:cNvPr id="124" name="任意多边形 123"/>
            <p:cNvSpPr/>
            <p:nvPr/>
          </p:nvSpPr>
          <p:spPr>
            <a:xfrm rot="18900000">
              <a:off x="7253938" y="5087796"/>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椭圆 124"/>
            <p:cNvSpPr/>
            <p:nvPr/>
          </p:nvSpPr>
          <p:spPr>
            <a:xfrm rot="18900000">
              <a:off x="7253757" y="4883038"/>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任意多边形 164"/>
            <p:cNvSpPr/>
            <p:nvPr/>
          </p:nvSpPr>
          <p:spPr>
            <a:xfrm rot="18900000">
              <a:off x="7272515" y="5080791"/>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6" name="文本框 113"/>
          <p:cNvSpPr txBox="1"/>
          <p:nvPr/>
        </p:nvSpPr>
        <p:spPr>
          <a:xfrm>
            <a:off x="1198663" y="1849376"/>
            <a:ext cx="1727322" cy="78483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167" name="文本框 113"/>
          <p:cNvSpPr txBox="1"/>
          <p:nvPr/>
        </p:nvSpPr>
        <p:spPr>
          <a:xfrm>
            <a:off x="1198663" y="5374010"/>
            <a:ext cx="1727322" cy="78483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168" name="文本框 113"/>
          <p:cNvSpPr txBox="1"/>
          <p:nvPr/>
        </p:nvSpPr>
        <p:spPr>
          <a:xfrm>
            <a:off x="8928659" y="1845618"/>
            <a:ext cx="1727322" cy="78483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sp>
        <p:nvSpPr>
          <p:cNvPr id="169" name="文本框 113"/>
          <p:cNvSpPr txBox="1"/>
          <p:nvPr/>
        </p:nvSpPr>
        <p:spPr>
          <a:xfrm>
            <a:off x="8921754" y="5374010"/>
            <a:ext cx="1727322" cy="78483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down)">
                                      <p:cBhvr>
                                        <p:cTn id="13" dur="500"/>
                                        <p:tgtEl>
                                          <p:spTgt spid="8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down)">
                                      <p:cBhvr>
                                        <p:cTn id="16" dur="500"/>
                                        <p:tgtEl>
                                          <p:spTgt spid="8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up)">
                                      <p:cBhvr>
                                        <p:cTn id="19" dur="500"/>
                                        <p:tgtEl>
                                          <p:spTgt spid="8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up)">
                                      <p:cBhvr>
                                        <p:cTn id="22" dur="500"/>
                                        <p:tgtEl>
                                          <p:spTgt spid="85"/>
                                        </p:tgtEl>
                                      </p:cBhvr>
                                    </p:animEffect>
                                  </p:childTnLst>
                                </p:cTn>
                              </p:par>
                            </p:childTnLst>
                          </p:cTn>
                        </p:par>
                        <p:par>
                          <p:cTn id="23" fill="hold">
                            <p:stCondLst>
                              <p:cond delay="1000"/>
                            </p:stCondLst>
                            <p:childTnLst>
                              <p:par>
                                <p:cTn id="24" presetID="21" presetClass="entr" presetSubtype="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1500"/>
                                        <p:tgtEl>
                                          <p:spTgt spid="3"/>
                                        </p:tgtEl>
                                      </p:cBhvr>
                                    </p:animEffect>
                                  </p:childTnLst>
                                </p:cTn>
                              </p:par>
                            </p:childTnLst>
                          </p:cTn>
                        </p:par>
                        <p:par>
                          <p:cTn id="27" fill="hold">
                            <p:stCondLst>
                              <p:cond delay="2500"/>
                            </p:stCondLst>
                            <p:childTnLst>
                              <p:par>
                                <p:cTn id="28" presetID="45" presetClass="entr" presetSubtype="0"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fade">
                                      <p:cBhvr>
                                        <p:cTn id="30" dur="750"/>
                                        <p:tgtEl>
                                          <p:spTgt spid="145"/>
                                        </p:tgtEl>
                                      </p:cBhvr>
                                    </p:animEffect>
                                    <p:anim calcmode="lin" valueType="num">
                                      <p:cBhvr>
                                        <p:cTn id="31" dur="750" fill="hold"/>
                                        <p:tgtEl>
                                          <p:spTgt spid="145"/>
                                        </p:tgtEl>
                                        <p:attrNameLst>
                                          <p:attrName>ppt_w</p:attrName>
                                        </p:attrNameLst>
                                      </p:cBhvr>
                                      <p:tavLst>
                                        <p:tav tm="0" fmla="#ppt_w*sin(2.5*pi*$)">
                                          <p:val>
                                            <p:fltVal val="0"/>
                                          </p:val>
                                        </p:tav>
                                        <p:tav tm="100000">
                                          <p:val>
                                            <p:fltVal val="1"/>
                                          </p:val>
                                        </p:tav>
                                      </p:tavLst>
                                    </p:anim>
                                    <p:anim calcmode="lin" valueType="num">
                                      <p:cBhvr>
                                        <p:cTn id="32" dur="750" fill="hold"/>
                                        <p:tgtEl>
                                          <p:spTgt spid="14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Effect transition="in" filter="fade">
                                      <p:cBhvr>
                                        <p:cTn id="35" dur="750"/>
                                        <p:tgtEl>
                                          <p:spTgt spid="153"/>
                                        </p:tgtEl>
                                      </p:cBhvr>
                                    </p:animEffect>
                                    <p:anim calcmode="lin" valueType="num">
                                      <p:cBhvr>
                                        <p:cTn id="36" dur="750" fill="hold"/>
                                        <p:tgtEl>
                                          <p:spTgt spid="153"/>
                                        </p:tgtEl>
                                        <p:attrNameLst>
                                          <p:attrName>ppt_w</p:attrName>
                                        </p:attrNameLst>
                                      </p:cBhvr>
                                      <p:tavLst>
                                        <p:tav tm="0" fmla="#ppt_w*sin(2.5*pi*$)">
                                          <p:val>
                                            <p:fltVal val="0"/>
                                          </p:val>
                                        </p:tav>
                                        <p:tav tm="100000">
                                          <p:val>
                                            <p:fltVal val="1"/>
                                          </p:val>
                                        </p:tav>
                                      </p:tavLst>
                                    </p:anim>
                                    <p:anim calcmode="lin" valueType="num">
                                      <p:cBhvr>
                                        <p:cTn id="37" dur="750" fill="hold"/>
                                        <p:tgtEl>
                                          <p:spTgt spid="153"/>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fade">
                                      <p:cBhvr>
                                        <p:cTn id="40" dur="750"/>
                                        <p:tgtEl>
                                          <p:spTgt spid="135"/>
                                        </p:tgtEl>
                                      </p:cBhvr>
                                    </p:animEffect>
                                    <p:anim calcmode="lin" valueType="num">
                                      <p:cBhvr>
                                        <p:cTn id="41" dur="750" fill="hold"/>
                                        <p:tgtEl>
                                          <p:spTgt spid="135"/>
                                        </p:tgtEl>
                                        <p:attrNameLst>
                                          <p:attrName>ppt_w</p:attrName>
                                        </p:attrNameLst>
                                      </p:cBhvr>
                                      <p:tavLst>
                                        <p:tav tm="0" fmla="#ppt_w*sin(2.5*pi*$)">
                                          <p:val>
                                            <p:fltVal val="0"/>
                                          </p:val>
                                        </p:tav>
                                        <p:tav tm="100000">
                                          <p:val>
                                            <p:fltVal val="1"/>
                                          </p:val>
                                        </p:tav>
                                      </p:tavLst>
                                    </p:anim>
                                    <p:anim calcmode="lin" valueType="num">
                                      <p:cBhvr>
                                        <p:cTn id="42" dur="750" fill="hold"/>
                                        <p:tgtEl>
                                          <p:spTgt spid="135"/>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fade">
                                      <p:cBhvr>
                                        <p:cTn id="45" dur="750"/>
                                        <p:tgtEl>
                                          <p:spTgt spid="157"/>
                                        </p:tgtEl>
                                      </p:cBhvr>
                                    </p:animEffect>
                                    <p:anim calcmode="lin" valueType="num">
                                      <p:cBhvr>
                                        <p:cTn id="46" dur="750" fill="hold"/>
                                        <p:tgtEl>
                                          <p:spTgt spid="157"/>
                                        </p:tgtEl>
                                        <p:attrNameLst>
                                          <p:attrName>ppt_w</p:attrName>
                                        </p:attrNameLst>
                                      </p:cBhvr>
                                      <p:tavLst>
                                        <p:tav tm="0" fmla="#ppt_w*sin(2.5*pi*$)">
                                          <p:val>
                                            <p:fltVal val="0"/>
                                          </p:val>
                                        </p:tav>
                                        <p:tav tm="100000">
                                          <p:val>
                                            <p:fltVal val="1"/>
                                          </p:val>
                                        </p:tav>
                                      </p:tavLst>
                                    </p:anim>
                                    <p:anim calcmode="lin" valueType="num">
                                      <p:cBhvr>
                                        <p:cTn id="47" dur="750" fill="hold"/>
                                        <p:tgtEl>
                                          <p:spTgt spid="157"/>
                                        </p:tgtEl>
                                        <p:attrNameLst>
                                          <p:attrName>ppt_h</p:attrName>
                                        </p:attrNameLst>
                                      </p:cBhvr>
                                      <p:tavLst>
                                        <p:tav tm="0">
                                          <p:val>
                                            <p:strVal val="#ppt_h"/>
                                          </p:val>
                                        </p:tav>
                                        <p:tav tm="100000">
                                          <p:val>
                                            <p:strVal val="#ppt_h"/>
                                          </p:val>
                                        </p:tav>
                                      </p:tavLst>
                                    </p:anim>
                                  </p:childTnLst>
                                </p:cTn>
                              </p:par>
                            </p:childTnLst>
                          </p:cTn>
                        </p:par>
                        <p:par>
                          <p:cTn id="48" fill="hold">
                            <p:stCondLst>
                              <p:cond delay="3500"/>
                            </p:stCondLst>
                            <p:childTnLst>
                              <p:par>
                                <p:cTn id="49" presetID="8" presetClass="emph" presetSubtype="0" fill="hold" nodeType="afterEffect">
                                  <p:stCondLst>
                                    <p:cond delay="0"/>
                                  </p:stCondLst>
                                  <p:childTnLst>
                                    <p:animRot by="21600000">
                                      <p:cBhvr>
                                        <p:cTn id="50" dur="2000" fill="hold"/>
                                        <p:tgtEl>
                                          <p:spTgt spid="3"/>
                                        </p:tgtEl>
                                        <p:attrNameLst>
                                          <p:attrName>r</p:attrName>
                                        </p:attrNameLst>
                                      </p:cBhvr>
                                    </p:animRo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72"/>
                                        </p:tgtEl>
                                        <p:attrNameLst>
                                          <p:attrName>style.visibility</p:attrName>
                                        </p:attrNameLst>
                                      </p:cBhvr>
                                      <p:to>
                                        <p:strVal val="visible"/>
                                      </p:to>
                                    </p:set>
                                    <p:animEffect transition="in" filter="fade">
                                      <p:cBhvr>
                                        <p:cTn id="54" dur="1000"/>
                                        <p:tgtEl>
                                          <p:spTgt spid="172"/>
                                        </p:tgtEl>
                                      </p:cBhvr>
                                    </p:animEffect>
                                  </p:childTnLst>
                                </p:cTn>
                              </p:par>
                              <p:par>
                                <p:cTn id="55" presetID="42" presetClass="path" presetSubtype="0" accel="50000" decel="50000" fill="hold" nodeType="withEffect">
                                  <p:stCondLst>
                                    <p:cond delay="0"/>
                                  </p:stCondLst>
                                  <p:childTnLst>
                                    <p:animMotion origin="layout" path="M 0.12578 0.21504 L 8.33333E-7 3.33333E-6 " pathEditMode="relative" rAng="0" ptsTypes="AA">
                                      <p:cBhvr>
                                        <p:cTn id="56" dur="1000" fill="hold"/>
                                        <p:tgtEl>
                                          <p:spTgt spid="172"/>
                                        </p:tgtEl>
                                        <p:attrNameLst>
                                          <p:attrName>ppt_x</p:attrName>
                                          <p:attrName>ppt_y</p:attrName>
                                        </p:attrNameLst>
                                      </p:cBhvr>
                                      <p:rCtr x="-6289" y="-10764"/>
                                    </p:animMotion>
                                  </p:childTnLst>
                                </p:cTn>
                              </p:par>
                              <p:par>
                                <p:cTn id="57" presetID="10" presetClass="entr" presetSubtype="0" fill="hold" nodeType="with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1000"/>
                                        <p:tgtEl>
                                          <p:spTgt spid="174"/>
                                        </p:tgtEl>
                                      </p:cBhvr>
                                    </p:animEffect>
                                  </p:childTnLst>
                                </p:cTn>
                              </p:par>
                              <p:par>
                                <p:cTn id="60" presetID="42" presetClass="path" presetSubtype="0" accel="50000" decel="50000" fill="hold" nodeType="withEffect">
                                  <p:stCondLst>
                                    <p:cond delay="0"/>
                                  </p:stCondLst>
                                  <p:childTnLst>
                                    <p:animMotion origin="layout" path="M -0.14427 -0.23959 L -1.875E-6 3.7037E-6 " pathEditMode="relative" rAng="0" ptsTypes="AA">
                                      <p:cBhvr>
                                        <p:cTn id="61" dur="1000" fill="hold"/>
                                        <p:tgtEl>
                                          <p:spTgt spid="174"/>
                                        </p:tgtEl>
                                        <p:attrNameLst>
                                          <p:attrName>ppt_x</p:attrName>
                                          <p:attrName>ppt_y</p:attrName>
                                        </p:attrNameLst>
                                      </p:cBhvr>
                                      <p:rCtr x="7214" y="11968"/>
                                    </p:animMotion>
                                  </p:childTnLst>
                                </p:cTn>
                              </p:par>
                              <p:par>
                                <p:cTn id="62" presetID="10" presetClass="entr" presetSubtype="0" fill="hold" nodeType="withEffect">
                                  <p:stCondLst>
                                    <p:cond delay="0"/>
                                  </p:stCondLst>
                                  <p:childTnLst>
                                    <p:set>
                                      <p:cBhvr>
                                        <p:cTn id="63" dur="1" fill="hold">
                                          <p:stCondLst>
                                            <p:cond delay="0"/>
                                          </p:stCondLst>
                                        </p:cTn>
                                        <p:tgtEl>
                                          <p:spTgt spid="171"/>
                                        </p:tgtEl>
                                        <p:attrNameLst>
                                          <p:attrName>style.visibility</p:attrName>
                                        </p:attrNameLst>
                                      </p:cBhvr>
                                      <p:to>
                                        <p:strVal val="visible"/>
                                      </p:to>
                                    </p:set>
                                    <p:animEffect transition="in" filter="fade">
                                      <p:cBhvr>
                                        <p:cTn id="64" dur="1000"/>
                                        <p:tgtEl>
                                          <p:spTgt spid="171"/>
                                        </p:tgtEl>
                                      </p:cBhvr>
                                    </p:animEffect>
                                  </p:childTnLst>
                                </p:cTn>
                              </p:par>
                              <p:par>
                                <p:cTn id="65" presetID="42" presetClass="path" presetSubtype="0" accel="50000" decel="50000" fill="hold" nodeType="withEffect">
                                  <p:stCondLst>
                                    <p:cond delay="0"/>
                                  </p:stCondLst>
                                  <p:childTnLst>
                                    <p:animMotion origin="layout" path="M -0.13893 0.21504 L -2.70833E-6 3.33333E-6 " pathEditMode="relative" rAng="0" ptsTypes="AA">
                                      <p:cBhvr>
                                        <p:cTn id="66" dur="1000" fill="hold"/>
                                        <p:tgtEl>
                                          <p:spTgt spid="171"/>
                                        </p:tgtEl>
                                        <p:attrNameLst>
                                          <p:attrName>ppt_x</p:attrName>
                                          <p:attrName>ppt_y</p:attrName>
                                        </p:attrNameLst>
                                      </p:cBhvr>
                                      <p:rCtr x="6940" y="-10764"/>
                                    </p:animMotion>
                                  </p:childTnLst>
                                </p:cTn>
                              </p:par>
                              <p:par>
                                <p:cTn id="67" presetID="10"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1000"/>
                                        <p:tgtEl>
                                          <p:spTgt spid="4"/>
                                        </p:tgtEl>
                                      </p:cBhvr>
                                    </p:animEffect>
                                  </p:childTnLst>
                                </p:cTn>
                              </p:par>
                              <p:par>
                                <p:cTn id="70" presetID="42" presetClass="path" presetSubtype="0" accel="50000" decel="50000" fill="hold" nodeType="withEffect">
                                  <p:stCondLst>
                                    <p:cond delay="0"/>
                                  </p:stCondLst>
                                  <p:childTnLst>
                                    <p:animMotion origin="layout" path="M 0.12969 -0.25394 L -2.91667E-6 0 " pathEditMode="relative" rAng="0" ptsTypes="AA">
                                      <p:cBhvr>
                                        <p:cTn id="71" dur="1000" fill="hold"/>
                                        <p:tgtEl>
                                          <p:spTgt spid="4"/>
                                        </p:tgtEl>
                                        <p:attrNameLst>
                                          <p:attrName>ppt_x</p:attrName>
                                          <p:attrName>ppt_y</p:attrName>
                                        </p:attrNameLst>
                                      </p:cBhvr>
                                      <p:rCtr x="-6484" y="12685"/>
                                    </p:animMotion>
                                  </p:childTnLst>
                                </p:cTn>
                              </p:par>
                            </p:childTnLst>
                          </p:cTn>
                        </p:par>
                        <p:par>
                          <p:cTn id="72" fill="hold">
                            <p:stCondLst>
                              <p:cond delay="6500"/>
                            </p:stCondLst>
                            <p:childTnLst>
                              <p:par>
                                <p:cTn id="73" presetID="22" presetClass="entr" presetSubtype="2" fill="hold" grpId="0" nodeType="after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wipe(right)">
                                      <p:cBhvr>
                                        <p:cTn id="75" dur="500"/>
                                        <p:tgtEl>
                                          <p:spTgt spid="129"/>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wipe(right)">
                                      <p:cBhvr>
                                        <p:cTn id="78" dur="500"/>
                                        <p:tgtEl>
                                          <p:spTgt spid="13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166"/>
                                        </p:tgtEl>
                                        <p:attrNameLst>
                                          <p:attrName>style.visibility</p:attrName>
                                        </p:attrNameLst>
                                      </p:cBhvr>
                                      <p:to>
                                        <p:strVal val="visible"/>
                                      </p:to>
                                    </p:set>
                                    <p:animEffect transition="in" filter="wipe(right)">
                                      <p:cBhvr>
                                        <p:cTn id="81" dur="500"/>
                                        <p:tgtEl>
                                          <p:spTgt spid="166"/>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wipe(left)">
                                      <p:cBhvr>
                                        <p:cTn id="87" dur="500"/>
                                        <p:tgtEl>
                                          <p:spTgt spid="1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33"/>
                                        </p:tgtEl>
                                        <p:attrNameLst>
                                          <p:attrName>style.visibility</p:attrName>
                                        </p:attrNameLst>
                                      </p:cBhvr>
                                      <p:to>
                                        <p:strVal val="visible"/>
                                      </p:to>
                                    </p:set>
                                    <p:animEffect transition="in" filter="wipe(left)">
                                      <p:cBhvr>
                                        <p:cTn id="90" dur="500"/>
                                        <p:tgtEl>
                                          <p:spTgt spid="13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68"/>
                                        </p:tgtEl>
                                        <p:attrNameLst>
                                          <p:attrName>style.visibility</p:attrName>
                                        </p:attrNameLst>
                                      </p:cBhvr>
                                      <p:to>
                                        <p:strVal val="visible"/>
                                      </p:to>
                                    </p:set>
                                    <p:animEffect transition="in" filter="wipe(left)">
                                      <p:cBhvr>
                                        <p:cTn id="93" dur="500"/>
                                        <p:tgtEl>
                                          <p:spTgt spid="16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69"/>
                                        </p:tgtEl>
                                        <p:attrNameLst>
                                          <p:attrName>style.visibility</p:attrName>
                                        </p:attrNameLst>
                                      </p:cBhvr>
                                      <p:to>
                                        <p:strVal val="visible"/>
                                      </p:to>
                                    </p:set>
                                    <p:animEffect transition="in" filter="wipe(left)">
                                      <p:cBhvr>
                                        <p:cTn id="96"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1" grpId="0"/>
      <p:bldP spid="133" grpId="0"/>
      <p:bldP spid="134" grpId="0"/>
      <p:bldP spid="83" grpId="0" animBg="1"/>
      <p:bldP spid="84" grpId="0" animBg="1"/>
      <p:bldP spid="85" grpId="0" animBg="1"/>
      <p:bldP spid="86" grpId="0" animBg="1"/>
      <p:bldP spid="166" grpId="0"/>
      <p:bldP spid="167" grpId="0"/>
      <p:bldP spid="168" grpId="0"/>
      <p:bldP spid="1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24621" y="2905127"/>
            <a:ext cx="2361809" cy="3636975"/>
            <a:chOff x="5044281" y="2143125"/>
            <a:chExt cx="2103438" cy="3239106"/>
          </a:xfrm>
          <a:effectLst/>
        </p:grpSpPr>
        <p:sp>
          <p:nvSpPr>
            <p:cNvPr id="3" name="任意多边形 2"/>
            <p:cNvSpPr/>
            <p:nvPr/>
          </p:nvSpPr>
          <p:spPr>
            <a:xfrm>
              <a:off x="5117186" y="2143125"/>
              <a:ext cx="1957628" cy="685800"/>
            </a:xfrm>
            <a:custGeom>
              <a:avLst/>
              <a:gdLst>
                <a:gd name="connsiteX0" fmla="*/ 978814 w 1957628"/>
                <a:gd name="connsiteY0" fmla="*/ 0 h 685800"/>
                <a:gd name="connsiteX1" fmla="*/ 1950809 w 1957628"/>
                <a:gd name="connsiteY1" fmla="*/ 663189 h 685800"/>
                <a:gd name="connsiteX2" fmla="*/ 1957628 w 1957628"/>
                <a:gd name="connsiteY2" fmla="*/ 685800 h 685800"/>
                <a:gd name="connsiteX3" fmla="*/ 0 w 1957628"/>
                <a:gd name="connsiteY3" fmla="*/ 685800 h 685800"/>
                <a:gd name="connsiteX4" fmla="*/ 6819 w 1957628"/>
                <a:gd name="connsiteY4" fmla="*/ 663189 h 685800"/>
                <a:gd name="connsiteX5" fmla="*/ 978814 w 1957628"/>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28" h="685800">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adFill>
              <a:gsLst>
                <a:gs pos="50000">
                  <a:srgbClr val="FFA521"/>
                </a:gs>
                <a:gs pos="50000">
                  <a:srgbClr val="FFB85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任意多边形 3"/>
            <p:cNvSpPr/>
            <p:nvPr/>
          </p:nvSpPr>
          <p:spPr>
            <a:xfrm>
              <a:off x="5044281" y="2921000"/>
              <a:ext cx="2103438" cy="711200"/>
            </a:xfrm>
            <a:custGeom>
              <a:avLst/>
              <a:gdLst>
                <a:gd name="connsiteX0" fmla="*/ 30985 w 2103438"/>
                <a:gd name="connsiteY0" fmla="*/ 0 h 711200"/>
                <a:gd name="connsiteX1" fmla="*/ 2072453 w 2103438"/>
                <a:gd name="connsiteY1" fmla="*/ 0 h 711200"/>
                <a:gd name="connsiteX2" fmla="*/ 2082071 w 2103438"/>
                <a:gd name="connsiteY2" fmla="*/ 31989 h 711200"/>
                <a:gd name="connsiteX3" fmla="*/ 2103438 w 2103438"/>
                <a:gd name="connsiteY3" fmla="*/ 250825 h 711200"/>
                <a:gd name="connsiteX4" fmla="*/ 2020789 w 2103438"/>
                <a:gd name="connsiteY4" fmla="*/ 673487 h 711200"/>
                <a:gd name="connsiteX5" fmla="*/ 2000962 w 2103438"/>
                <a:gd name="connsiteY5" fmla="*/ 711200 h 711200"/>
                <a:gd name="connsiteX6" fmla="*/ 102476 w 2103438"/>
                <a:gd name="connsiteY6" fmla="*/ 711200 h 711200"/>
                <a:gd name="connsiteX7" fmla="*/ 82650 w 2103438"/>
                <a:gd name="connsiteY7" fmla="*/ 673487 h 711200"/>
                <a:gd name="connsiteX8" fmla="*/ 0 w 2103438"/>
                <a:gd name="connsiteY8" fmla="*/ 250825 h 711200"/>
                <a:gd name="connsiteX9" fmla="*/ 21368 w 2103438"/>
                <a:gd name="connsiteY9" fmla="*/ 31989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438" h="711200">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adFill>
              <a:gsLst>
                <a:gs pos="50000">
                  <a:srgbClr val="0192A1"/>
                </a:gs>
                <a:gs pos="50000">
                  <a:srgbClr val="01AC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梯形 20"/>
            <p:cNvSpPr/>
            <p:nvPr/>
          </p:nvSpPr>
          <p:spPr>
            <a:xfrm flipV="1">
              <a:off x="5178425" y="3711573"/>
              <a:ext cx="1835150" cy="708026"/>
            </a:xfrm>
            <a:custGeom>
              <a:avLst/>
              <a:gdLst>
                <a:gd name="connsiteX0" fmla="*/ 0 w 1803400"/>
                <a:gd name="connsiteY0" fmla="*/ 701676 h 701676"/>
                <a:gd name="connsiteX1" fmla="*/ 175419 w 1803400"/>
                <a:gd name="connsiteY1" fmla="*/ 0 h 701676"/>
                <a:gd name="connsiteX2" fmla="*/ 1627981 w 1803400"/>
                <a:gd name="connsiteY2" fmla="*/ 0 h 701676"/>
                <a:gd name="connsiteX3" fmla="*/ 1803400 w 1803400"/>
                <a:gd name="connsiteY3" fmla="*/ 701676 h 701676"/>
                <a:gd name="connsiteX4" fmla="*/ 0 w 1803400"/>
                <a:gd name="connsiteY4" fmla="*/ 701676 h 701676"/>
                <a:gd name="connsiteX0-1" fmla="*/ 0 w 1803400"/>
                <a:gd name="connsiteY0-2" fmla="*/ 701676 h 701676"/>
                <a:gd name="connsiteX1-3" fmla="*/ 384969 w 1803400"/>
                <a:gd name="connsiteY1-4" fmla="*/ 0 h 701676"/>
                <a:gd name="connsiteX2-5" fmla="*/ 1627981 w 1803400"/>
                <a:gd name="connsiteY2-6" fmla="*/ 0 h 701676"/>
                <a:gd name="connsiteX3-7" fmla="*/ 1803400 w 1803400"/>
                <a:gd name="connsiteY3-8" fmla="*/ 701676 h 701676"/>
                <a:gd name="connsiteX4-9" fmla="*/ 0 w 1803400"/>
                <a:gd name="connsiteY4-10" fmla="*/ 701676 h 701676"/>
                <a:gd name="connsiteX0-11" fmla="*/ 0 w 1803400"/>
                <a:gd name="connsiteY0-12" fmla="*/ 701676 h 701676"/>
                <a:gd name="connsiteX1-13" fmla="*/ 384969 w 1803400"/>
                <a:gd name="connsiteY1-14" fmla="*/ 0 h 701676"/>
                <a:gd name="connsiteX2-15" fmla="*/ 1627981 w 1803400"/>
                <a:gd name="connsiteY2-16" fmla="*/ 0 h 701676"/>
                <a:gd name="connsiteX3-17" fmla="*/ 1803400 w 1803400"/>
                <a:gd name="connsiteY3-18" fmla="*/ 701676 h 701676"/>
                <a:gd name="connsiteX4-19" fmla="*/ 0 w 1803400"/>
                <a:gd name="connsiteY4-20" fmla="*/ 701676 h 701676"/>
                <a:gd name="connsiteX0-21" fmla="*/ 0 w 1803400"/>
                <a:gd name="connsiteY0-22" fmla="*/ 701676 h 701676"/>
                <a:gd name="connsiteX1-23" fmla="*/ 384969 w 1803400"/>
                <a:gd name="connsiteY1-24" fmla="*/ 0 h 701676"/>
                <a:gd name="connsiteX2-25" fmla="*/ 1627981 w 1803400"/>
                <a:gd name="connsiteY2-26" fmla="*/ 0 h 701676"/>
                <a:gd name="connsiteX3-27" fmla="*/ 1803400 w 1803400"/>
                <a:gd name="connsiteY3-28" fmla="*/ 701676 h 701676"/>
                <a:gd name="connsiteX4-29" fmla="*/ 0 w 1803400"/>
                <a:gd name="connsiteY4-30" fmla="*/ 701676 h 701676"/>
                <a:gd name="connsiteX0-31" fmla="*/ 0 w 1803400"/>
                <a:gd name="connsiteY0-32" fmla="*/ 701676 h 701676"/>
                <a:gd name="connsiteX1-33" fmla="*/ 384969 w 1803400"/>
                <a:gd name="connsiteY1-34" fmla="*/ 0 h 701676"/>
                <a:gd name="connsiteX2-35" fmla="*/ 1627981 w 1803400"/>
                <a:gd name="connsiteY2-36" fmla="*/ 0 h 701676"/>
                <a:gd name="connsiteX3-37" fmla="*/ 1803400 w 1803400"/>
                <a:gd name="connsiteY3-38" fmla="*/ 701676 h 701676"/>
                <a:gd name="connsiteX4-39" fmla="*/ 0 w 1803400"/>
                <a:gd name="connsiteY4-40" fmla="*/ 701676 h 701676"/>
                <a:gd name="connsiteX0-41" fmla="*/ 0 w 1803400"/>
                <a:gd name="connsiteY0-42" fmla="*/ 708026 h 708026"/>
                <a:gd name="connsiteX1-43" fmla="*/ 384969 w 1803400"/>
                <a:gd name="connsiteY1-44" fmla="*/ 6350 h 708026"/>
                <a:gd name="connsiteX2-45" fmla="*/ 1443831 w 1803400"/>
                <a:gd name="connsiteY2-46" fmla="*/ 0 h 708026"/>
                <a:gd name="connsiteX3-47" fmla="*/ 1803400 w 1803400"/>
                <a:gd name="connsiteY3-48" fmla="*/ 708026 h 708026"/>
                <a:gd name="connsiteX4-49" fmla="*/ 0 w 1803400"/>
                <a:gd name="connsiteY4-50" fmla="*/ 708026 h 708026"/>
                <a:gd name="connsiteX0-51" fmla="*/ 0 w 1803400"/>
                <a:gd name="connsiteY0-52" fmla="*/ 708026 h 708026"/>
                <a:gd name="connsiteX1-53" fmla="*/ 384969 w 1803400"/>
                <a:gd name="connsiteY1-54" fmla="*/ 6350 h 708026"/>
                <a:gd name="connsiteX2-55" fmla="*/ 1443831 w 1803400"/>
                <a:gd name="connsiteY2-56" fmla="*/ 0 h 708026"/>
                <a:gd name="connsiteX3-57" fmla="*/ 1803400 w 1803400"/>
                <a:gd name="connsiteY3-58" fmla="*/ 708026 h 708026"/>
                <a:gd name="connsiteX4-59" fmla="*/ 0 w 1803400"/>
                <a:gd name="connsiteY4-60" fmla="*/ 708026 h 708026"/>
                <a:gd name="connsiteX0-61" fmla="*/ 0 w 1803400"/>
                <a:gd name="connsiteY0-62" fmla="*/ 708026 h 708026"/>
                <a:gd name="connsiteX1-63" fmla="*/ 384969 w 1803400"/>
                <a:gd name="connsiteY1-64" fmla="*/ 6350 h 708026"/>
                <a:gd name="connsiteX2-65" fmla="*/ 1443831 w 1803400"/>
                <a:gd name="connsiteY2-66" fmla="*/ 0 h 708026"/>
                <a:gd name="connsiteX3-67" fmla="*/ 1803400 w 1803400"/>
                <a:gd name="connsiteY3-68" fmla="*/ 708026 h 708026"/>
                <a:gd name="connsiteX4-69" fmla="*/ 0 w 1803400"/>
                <a:gd name="connsiteY4-70" fmla="*/ 708026 h 708026"/>
                <a:gd name="connsiteX0-71" fmla="*/ 0 w 1835150"/>
                <a:gd name="connsiteY0-72" fmla="*/ 708026 h 708026"/>
                <a:gd name="connsiteX1-73" fmla="*/ 384969 w 1835150"/>
                <a:gd name="connsiteY1-74" fmla="*/ 6350 h 708026"/>
                <a:gd name="connsiteX2-75" fmla="*/ 1443831 w 1835150"/>
                <a:gd name="connsiteY2-76" fmla="*/ 0 h 708026"/>
                <a:gd name="connsiteX3-77" fmla="*/ 1835150 w 1835150"/>
                <a:gd name="connsiteY3-78" fmla="*/ 708026 h 708026"/>
                <a:gd name="connsiteX4-79" fmla="*/ 0 w 1835150"/>
                <a:gd name="connsiteY4-80" fmla="*/ 708026 h 708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5150" h="708026">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adFill>
              <a:gsLst>
                <a:gs pos="50000">
                  <a:srgbClr val="E24C4C"/>
                </a:gs>
                <a:gs pos="50000">
                  <a:srgbClr val="E870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5569744" y="4462463"/>
              <a:ext cx="1052512" cy="139541"/>
            </a:xfrm>
            <a:prstGeom prst="roundRect">
              <a:avLst>
                <a:gd name="adj" fmla="val 50000"/>
              </a:avLst>
            </a:prstGeom>
            <a:gradFill>
              <a:gsLst>
                <a:gs pos="50000">
                  <a:srgbClr val="593268"/>
                </a:gs>
                <a:gs pos="50000">
                  <a:srgbClr val="7B46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a:off x="5569744" y="4667250"/>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a:off x="5569744" y="4864894"/>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5693569" y="5057775"/>
              <a:ext cx="804863" cy="324456"/>
            </a:xfrm>
            <a:custGeom>
              <a:avLst/>
              <a:gdLst>
                <a:gd name="connsiteX0" fmla="*/ 58777 w 804863"/>
                <a:gd name="connsiteY0" fmla="*/ 0 h 324456"/>
                <a:gd name="connsiteX1" fmla="*/ 746086 w 804863"/>
                <a:gd name="connsiteY1" fmla="*/ 0 h 324456"/>
                <a:gd name="connsiteX2" fmla="*/ 804863 w 804863"/>
                <a:gd name="connsiteY2" fmla="*/ 58777 h 324456"/>
                <a:gd name="connsiteX3" fmla="*/ 804862 w 804863"/>
                <a:gd name="connsiteY3" fmla="*/ 58777 h 324456"/>
                <a:gd name="connsiteX4" fmla="*/ 746085 w 804863"/>
                <a:gd name="connsiteY4" fmla="*/ 117554 h 324456"/>
                <a:gd name="connsiteX5" fmla="*/ 681293 w 804863"/>
                <a:gd name="connsiteY5" fmla="*/ 117554 h 324456"/>
                <a:gd name="connsiteX6" fmla="*/ 478631 w 804863"/>
                <a:gd name="connsiteY6" fmla="*/ 239867 h 324456"/>
                <a:gd name="connsiteX7" fmla="*/ 478631 w 804863"/>
                <a:gd name="connsiteY7" fmla="*/ 293946 h 324456"/>
                <a:gd name="connsiteX8" fmla="*/ 454235 w 804863"/>
                <a:gd name="connsiteY8" fmla="*/ 293946 h 324456"/>
                <a:gd name="connsiteX9" fmla="*/ 454235 w 804863"/>
                <a:gd name="connsiteY9" fmla="*/ 324456 h 324456"/>
                <a:gd name="connsiteX10" fmla="*/ 364914 w 804863"/>
                <a:gd name="connsiteY10" fmla="*/ 324456 h 324456"/>
                <a:gd name="connsiteX11" fmla="*/ 364914 w 804863"/>
                <a:gd name="connsiteY11" fmla="*/ 293946 h 324456"/>
                <a:gd name="connsiteX12" fmla="*/ 330994 w 804863"/>
                <a:gd name="connsiteY12" fmla="*/ 293946 h 324456"/>
                <a:gd name="connsiteX13" fmla="*/ 330994 w 804863"/>
                <a:gd name="connsiteY13" fmla="*/ 235744 h 324456"/>
                <a:gd name="connsiteX14" fmla="*/ 333685 w 804863"/>
                <a:gd name="connsiteY14" fmla="*/ 235744 h 324456"/>
                <a:gd name="connsiteX15" fmla="*/ 137852 w 804863"/>
                <a:gd name="connsiteY15" fmla="*/ 117553 h 324456"/>
                <a:gd name="connsiteX16" fmla="*/ 58777 w 804863"/>
                <a:gd name="connsiteY16" fmla="*/ 117553 h 324456"/>
                <a:gd name="connsiteX17" fmla="*/ 17215 w 804863"/>
                <a:gd name="connsiteY17" fmla="*/ 100338 h 324456"/>
                <a:gd name="connsiteX18" fmla="*/ 0 w 804863"/>
                <a:gd name="connsiteY18" fmla="*/ 58776 h 324456"/>
                <a:gd name="connsiteX19" fmla="*/ 17215 w 804863"/>
                <a:gd name="connsiteY19" fmla="*/ 17215 h 324456"/>
                <a:gd name="connsiteX20" fmla="*/ 58777 w 804863"/>
                <a:gd name="connsiteY20" fmla="*/ 0 h 32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63" h="324456">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椭圆 9"/>
          <p:cNvSpPr/>
          <p:nvPr/>
        </p:nvSpPr>
        <p:spPr>
          <a:xfrm>
            <a:off x="4229968" y="6509000"/>
            <a:ext cx="3751114" cy="473229"/>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nvGrpSpPr>
        <p:grpSpPr>
          <a:xfrm>
            <a:off x="4708551" y="2079752"/>
            <a:ext cx="711992" cy="711991"/>
            <a:chOff x="4708550" y="1685961"/>
            <a:chExt cx="711992" cy="711991"/>
          </a:xfrm>
        </p:grpSpPr>
        <p:sp>
          <p:nvSpPr>
            <p:cNvPr id="15" name="椭圆 14"/>
            <p:cNvSpPr/>
            <p:nvPr/>
          </p:nvSpPr>
          <p:spPr>
            <a:xfrm>
              <a:off x="4708550" y="168596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8" name="Group 8"/>
            <p:cNvGrpSpPr>
              <a:grpSpLocks noChangeAspect="1"/>
            </p:cNvGrpSpPr>
            <p:nvPr/>
          </p:nvGrpSpPr>
          <p:grpSpPr bwMode="auto">
            <a:xfrm>
              <a:off x="4877941" y="1831694"/>
              <a:ext cx="371637" cy="407212"/>
              <a:chOff x="3437" y="2282"/>
              <a:chExt cx="679" cy="744"/>
            </a:xfrm>
            <a:solidFill>
              <a:srgbClr val="FFA521"/>
            </a:solidFill>
          </p:grpSpPr>
          <p:sp>
            <p:nvSpPr>
              <p:cNvPr id="49"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4" name="组合 23"/>
          <p:cNvGrpSpPr/>
          <p:nvPr/>
        </p:nvGrpSpPr>
        <p:grpSpPr>
          <a:xfrm>
            <a:off x="3946503" y="2841801"/>
            <a:ext cx="711992" cy="711991"/>
            <a:chOff x="3946502" y="2448009"/>
            <a:chExt cx="711992" cy="711991"/>
          </a:xfrm>
        </p:grpSpPr>
        <p:sp>
          <p:nvSpPr>
            <p:cNvPr id="14" name="椭圆 13"/>
            <p:cNvSpPr/>
            <p:nvPr/>
          </p:nvSpPr>
          <p:spPr>
            <a:xfrm>
              <a:off x="3946502" y="2448009"/>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1" name="Group 13"/>
            <p:cNvGrpSpPr>
              <a:grpSpLocks noChangeAspect="1"/>
            </p:cNvGrpSpPr>
            <p:nvPr/>
          </p:nvGrpSpPr>
          <p:grpSpPr bwMode="auto">
            <a:xfrm>
              <a:off x="4102660" y="2593697"/>
              <a:ext cx="407527" cy="412338"/>
              <a:chOff x="2426" y="2781"/>
              <a:chExt cx="593" cy="600"/>
            </a:xfrm>
            <a:solidFill>
              <a:srgbClr val="0192A1"/>
            </a:solidFill>
          </p:grpSpPr>
          <p:sp>
            <p:nvSpPr>
              <p:cNvPr id="5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3" name="组合 22"/>
          <p:cNvGrpSpPr/>
          <p:nvPr/>
        </p:nvGrpSpPr>
        <p:grpSpPr>
          <a:xfrm>
            <a:off x="3667572" y="3882780"/>
            <a:ext cx="711992" cy="711991"/>
            <a:chOff x="3667572" y="3488988"/>
            <a:chExt cx="711992" cy="711991"/>
          </a:xfrm>
        </p:grpSpPr>
        <p:sp>
          <p:nvSpPr>
            <p:cNvPr id="13" name="椭圆 12"/>
            <p:cNvSpPr/>
            <p:nvPr/>
          </p:nvSpPr>
          <p:spPr>
            <a:xfrm>
              <a:off x="3667572" y="3488988"/>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4" name="Group 18"/>
            <p:cNvGrpSpPr>
              <a:grpSpLocks noChangeAspect="1"/>
            </p:cNvGrpSpPr>
            <p:nvPr/>
          </p:nvGrpSpPr>
          <p:grpSpPr bwMode="auto">
            <a:xfrm>
              <a:off x="3805509" y="3636419"/>
              <a:ext cx="423334" cy="394469"/>
              <a:chOff x="3802" y="2858"/>
              <a:chExt cx="616" cy="574"/>
            </a:xfrm>
            <a:solidFill>
              <a:srgbClr val="E24C4C"/>
            </a:solidFill>
          </p:grpSpPr>
          <p:sp>
            <p:nvSpPr>
              <p:cNvPr id="5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1" name="组合 20"/>
          <p:cNvGrpSpPr/>
          <p:nvPr/>
        </p:nvGrpSpPr>
        <p:grpSpPr>
          <a:xfrm>
            <a:off x="3946503" y="4923758"/>
            <a:ext cx="711992" cy="711991"/>
            <a:chOff x="3946502" y="4529966"/>
            <a:chExt cx="711992" cy="711991"/>
          </a:xfrm>
        </p:grpSpPr>
        <p:sp>
          <p:nvSpPr>
            <p:cNvPr id="12" name="椭圆 11"/>
            <p:cNvSpPr/>
            <p:nvPr/>
          </p:nvSpPr>
          <p:spPr>
            <a:xfrm>
              <a:off x="3946502" y="4529966"/>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0" name="Group 26"/>
            <p:cNvGrpSpPr>
              <a:grpSpLocks noChangeAspect="1"/>
            </p:cNvGrpSpPr>
            <p:nvPr/>
          </p:nvGrpSpPr>
          <p:grpSpPr bwMode="auto">
            <a:xfrm>
              <a:off x="4054699" y="4762512"/>
              <a:ext cx="498020" cy="246897"/>
              <a:chOff x="5676" y="2597"/>
              <a:chExt cx="1061" cy="526"/>
            </a:xfrm>
            <a:solidFill>
              <a:srgbClr val="593268"/>
            </a:solidFill>
          </p:grpSpPr>
          <p:sp>
            <p:nvSpPr>
              <p:cNvPr id="6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3" name="组合 32"/>
          <p:cNvGrpSpPr/>
          <p:nvPr/>
        </p:nvGrpSpPr>
        <p:grpSpPr>
          <a:xfrm>
            <a:off x="7552557" y="4923758"/>
            <a:ext cx="711992" cy="711991"/>
            <a:chOff x="7552557" y="4529966"/>
            <a:chExt cx="711992" cy="711991"/>
          </a:xfrm>
        </p:grpSpPr>
        <p:sp>
          <p:nvSpPr>
            <p:cNvPr id="20" name="椭圆 19"/>
            <p:cNvSpPr/>
            <p:nvPr/>
          </p:nvSpPr>
          <p:spPr>
            <a:xfrm>
              <a:off x="7552557" y="4529966"/>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Freeform 108"/>
            <p:cNvSpPr>
              <a:spLocks noEditPoints="1"/>
            </p:cNvSpPr>
            <p:nvPr/>
          </p:nvSpPr>
          <p:spPr bwMode="auto">
            <a:xfrm>
              <a:off x="7699557" y="4683790"/>
              <a:ext cx="413176" cy="41466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7B4690"/>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32" name="组合 31"/>
          <p:cNvGrpSpPr/>
          <p:nvPr/>
        </p:nvGrpSpPr>
        <p:grpSpPr>
          <a:xfrm>
            <a:off x="7831486" y="3882780"/>
            <a:ext cx="711992" cy="711991"/>
            <a:chOff x="7831486" y="3488988"/>
            <a:chExt cx="711992" cy="711991"/>
          </a:xfrm>
        </p:grpSpPr>
        <p:sp>
          <p:nvSpPr>
            <p:cNvPr id="19" name="椭圆 18"/>
            <p:cNvSpPr/>
            <p:nvPr/>
          </p:nvSpPr>
          <p:spPr>
            <a:xfrm>
              <a:off x="7831486" y="3488988"/>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7" name="组合 76"/>
            <p:cNvGrpSpPr/>
            <p:nvPr/>
          </p:nvGrpSpPr>
          <p:grpSpPr>
            <a:xfrm>
              <a:off x="8020980" y="3675428"/>
              <a:ext cx="351779" cy="382818"/>
              <a:chOff x="4873626" y="1965325"/>
              <a:chExt cx="269876" cy="293688"/>
            </a:xfrm>
            <a:solidFill>
              <a:srgbClr val="E87071"/>
            </a:solidFill>
          </p:grpSpPr>
          <p:sp>
            <p:nvSpPr>
              <p:cNvPr id="78"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7" name="组合 26"/>
          <p:cNvGrpSpPr/>
          <p:nvPr/>
        </p:nvGrpSpPr>
        <p:grpSpPr>
          <a:xfrm>
            <a:off x="5749529" y="1800823"/>
            <a:ext cx="711992" cy="711991"/>
            <a:chOff x="5749529" y="1407031"/>
            <a:chExt cx="711992" cy="711991"/>
          </a:xfrm>
        </p:grpSpPr>
        <p:sp>
          <p:nvSpPr>
            <p:cNvPr id="16" name="椭圆 15"/>
            <p:cNvSpPr/>
            <p:nvPr/>
          </p:nvSpPr>
          <p:spPr>
            <a:xfrm>
              <a:off x="5749529" y="140703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2" name="Group 41"/>
            <p:cNvGrpSpPr>
              <a:grpSpLocks noChangeAspect="1"/>
            </p:cNvGrpSpPr>
            <p:nvPr/>
          </p:nvGrpSpPr>
          <p:grpSpPr bwMode="auto">
            <a:xfrm>
              <a:off x="5972748" y="1557297"/>
              <a:ext cx="318993" cy="390492"/>
              <a:chOff x="3783" y="2089"/>
              <a:chExt cx="116" cy="142"/>
            </a:xfrm>
            <a:solidFill>
              <a:schemeClr val="tx1">
                <a:lumMod val="50000"/>
                <a:lumOff val="50000"/>
              </a:schemeClr>
            </a:solidFill>
            <a:effectLst/>
          </p:grpSpPr>
          <p:sp>
            <p:nvSpPr>
              <p:cNvPr id="83"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84"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85"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86"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87"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88"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89"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sp>
            <p:nvSpPr>
              <p:cNvPr id="90"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1ACBE"/>
                  </a:solidFill>
                </a:endParaRPr>
              </a:p>
            </p:txBody>
          </p:sp>
        </p:grpSp>
      </p:grpSp>
      <p:grpSp>
        <p:nvGrpSpPr>
          <p:cNvPr id="29" name="组合 28"/>
          <p:cNvGrpSpPr/>
          <p:nvPr/>
        </p:nvGrpSpPr>
        <p:grpSpPr>
          <a:xfrm>
            <a:off x="6790509" y="2079752"/>
            <a:ext cx="711992" cy="711991"/>
            <a:chOff x="6790508" y="1685961"/>
            <a:chExt cx="711992" cy="711991"/>
          </a:xfrm>
        </p:grpSpPr>
        <p:sp>
          <p:nvSpPr>
            <p:cNvPr id="17" name="椭圆 16"/>
            <p:cNvSpPr/>
            <p:nvPr/>
          </p:nvSpPr>
          <p:spPr>
            <a:xfrm>
              <a:off x="6790508" y="1685961"/>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1" name="Group 52"/>
            <p:cNvGrpSpPr>
              <a:grpSpLocks noChangeAspect="1"/>
            </p:cNvGrpSpPr>
            <p:nvPr/>
          </p:nvGrpSpPr>
          <p:grpSpPr bwMode="auto">
            <a:xfrm>
              <a:off x="6965905" y="1845076"/>
              <a:ext cx="404752" cy="401262"/>
              <a:chOff x="3783" y="2102"/>
              <a:chExt cx="116" cy="115"/>
            </a:xfrm>
            <a:solidFill>
              <a:srgbClr val="FFB850"/>
            </a:solidFill>
            <a:effectLst/>
          </p:grpSpPr>
          <p:sp>
            <p:nvSpPr>
              <p:cNvPr id="92"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0" name="组合 29"/>
          <p:cNvGrpSpPr/>
          <p:nvPr/>
        </p:nvGrpSpPr>
        <p:grpSpPr>
          <a:xfrm>
            <a:off x="7552557" y="2841801"/>
            <a:ext cx="711992" cy="711991"/>
            <a:chOff x="7552557" y="2448009"/>
            <a:chExt cx="711992" cy="711991"/>
          </a:xfrm>
        </p:grpSpPr>
        <p:sp>
          <p:nvSpPr>
            <p:cNvPr id="18" name="椭圆 17"/>
            <p:cNvSpPr/>
            <p:nvPr/>
          </p:nvSpPr>
          <p:spPr>
            <a:xfrm>
              <a:off x="7552557" y="2448009"/>
              <a:ext cx="711992" cy="711991"/>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9" name="Group 62"/>
            <p:cNvGrpSpPr>
              <a:grpSpLocks noChangeAspect="1"/>
            </p:cNvGrpSpPr>
            <p:nvPr/>
          </p:nvGrpSpPr>
          <p:grpSpPr bwMode="auto">
            <a:xfrm>
              <a:off x="7718422" y="2676372"/>
              <a:ext cx="392378" cy="313294"/>
              <a:chOff x="3775" y="2110"/>
              <a:chExt cx="129" cy="103"/>
            </a:xfrm>
            <a:solidFill>
              <a:srgbClr val="01ACBE"/>
            </a:solidFill>
            <a:effectLst/>
          </p:grpSpPr>
          <p:sp>
            <p:nvSpPr>
              <p:cNvPr id="100"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5" name="组合 34"/>
          <p:cNvGrpSpPr/>
          <p:nvPr/>
        </p:nvGrpSpPr>
        <p:grpSpPr>
          <a:xfrm>
            <a:off x="2485368" y="2023386"/>
            <a:ext cx="1953655" cy="747490"/>
            <a:chOff x="2485367" y="1629594"/>
            <a:chExt cx="1953655" cy="747490"/>
          </a:xfrm>
        </p:grpSpPr>
        <p:sp>
          <p:nvSpPr>
            <p:cNvPr id="37" name="文本框 64"/>
            <p:cNvSpPr txBox="1"/>
            <p:nvPr/>
          </p:nvSpPr>
          <p:spPr>
            <a:xfrm>
              <a:off x="2713970" y="1629594"/>
              <a:ext cx="1725052" cy="338554"/>
            </a:xfrm>
            <a:prstGeom prst="rect">
              <a:avLst/>
            </a:prstGeom>
            <a:noFill/>
          </p:spPr>
          <p:txBody>
            <a:bodyPr wrap="square" rtlCol="0">
              <a:spAutoFit/>
            </a:bodyPr>
            <a:lstStyle/>
            <a:p>
              <a:pPr algn="r"/>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03" name="文本框 129"/>
            <p:cNvSpPr txBox="1"/>
            <p:nvPr/>
          </p:nvSpPr>
          <p:spPr>
            <a:xfrm>
              <a:off x="2485367" y="1915419"/>
              <a:ext cx="1905542" cy="461665"/>
            </a:xfrm>
            <a:prstGeom prst="rect">
              <a:avLst/>
            </a:prstGeom>
            <a:noFill/>
          </p:spPr>
          <p:txBody>
            <a:bodyPr wrap="square" rtlCol="0">
              <a:spAutoFit/>
            </a:bodyPr>
            <a:lstStyle/>
            <a:p>
              <a:pPr algn="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6" name="组合 35"/>
          <p:cNvGrpSpPr/>
          <p:nvPr/>
        </p:nvGrpSpPr>
        <p:grpSpPr>
          <a:xfrm>
            <a:off x="1759068" y="2815473"/>
            <a:ext cx="1959874" cy="764160"/>
            <a:chOff x="1759068" y="2421682"/>
            <a:chExt cx="1959874" cy="764160"/>
          </a:xfrm>
        </p:grpSpPr>
        <p:sp>
          <p:nvSpPr>
            <p:cNvPr id="40" name="文本框 67"/>
            <p:cNvSpPr txBox="1"/>
            <p:nvPr/>
          </p:nvSpPr>
          <p:spPr>
            <a:xfrm>
              <a:off x="1993890" y="2421682"/>
              <a:ext cx="1725052" cy="338554"/>
            </a:xfrm>
            <a:prstGeom prst="rect">
              <a:avLst/>
            </a:prstGeom>
            <a:noFill/>
          </p:spPr>
          <p:txBody>
            <a:bodyPr wrap="square" rtlCol="0">
              <a:spAutoFit/>
            </a:bodyPr>
            <a:lstStyle/>
            <a:p>
              <a:pPr algn="r"/>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04" name="文本框 129"/>
            <p:cNvSpPr txBox="1"/>
            <p:nvPr/>
          </p:nvSpPr>
          <p:spPr>
            <a:xfrm>
              <a:off x="1759068" y="2724177"/>
              <a:ext cx="1905542" cy="461665"/>
            </a:xfrm>
            <a:prstGeom prst="rect">
              <a:avLst/>
            </a:prstGeom>
            <a:noFill/>
          </p:spPr>
          <p:txBody>
            <a:bodyPr wrap="square" rtlCol="0">
              <a:spAutoFit/>
            </a:bodyPr>
            <a:lstStyle/>
            <a:p>
              <a:pPr algn="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8" name="组合 37"/>
          <p:cNvGrpSpPr/>
          <p:nvPr/>
        </p:nvGrpSpPr>
        <p:grpSpPr>
          <a:xfrm>
            <a:off x="1561842" y="3908529"/>
            <a:ext cx="1941076" cy="759687"/>
            <a:chOff x="1561842" y="3514737"/>
            <a:chExt cx="1941076" cy="759687"/>
          </a:xfrm>
        </p:grpSpPr>
        <p:sp>
          <p:nvSpPr>
            <p:cNvPr id="43" name="文本框 70"/>
            <p:cNvSpPr txBox="1"/>
            <p:nvPr/>
          </p:nvSpPr>
          <p:spPr>
            <a:xfrm>
              <a:off x="1777866" y="3514737"/>
              <a:ext cx="1725052" cy="338554"/>
            </a:xfrm>
            <a:prstGeom prst="rect">
              <a:avLst/>
            </a:prstGeom>
            <a:noFill/>
          </p:spPr>
          <p:txBody>
            <a:bodyPr wrap="square" rtlCol="0">
              <a:spAutoFit/>
            </a:bodyPr>
            <a:lstStyle/>
            <a:p>
              <a:pPr algn="r"/>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05" name="文本框 129"/>
            <p:cNvSpPr txBox="1"/>
            <p:nvPr/>
          </p:nvSpPr>
          <p:spPr>
            <a:xfrm>
              <a:off x="1561842" y="3812759"/>
              <a:ext cx="1905542" cy="461665"/>
            </a:xfrm>
            <a:prstGeom prst="rect">
              <a:avLst/>
            </a:prstGeom>
            <a:noFill/>
          </p:spPr>
          <p:txBody>
            <a:bodyPr wrap="square" rtlCol="0">
              <a:spAutoFit/>
            </a:bodyPr>
            <a:lstStyle/>
            <a:p>
              <a:pPr algn="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9" name="组合 38"/>
          <p:cNvGrpSpPr/>
          <p:nvPr/>
        </p:nvGrpSpPr>
        <p:grpSpPr>
          <a:xfrm>
            <a:off x="1813400" y="4812043"/>
            <a:ext cx="1905542" cy="779115"/>
            <a:chOff x="1813400" y="4418251"/>
            <a:chExt cx="1905542" cy="779115"/>
          </a:xfrm>
        </p:grpSpPr>
        <p:sp>
          <p:nvSpPr>
            <p:cNvPr id="46" name="文本框 73"/>
            <p:cNvSpPr txBox="1"/>
            <p:nvPr/>
          </p:nvSpPr>
          <p:spPr>
            <a:xfrm>
              <a:off x="1993890" y="4418251"/>
              <a:ext cx="1725052" cy="338554"/>
            </a:xfrm>
            <a:prstGeom prst="rect">
              <a:avLst/>
            </a:prstGeom>
            <a:noFill/>
          </p:spPr>
          <p:txBody>
            <a:bodyPr wrap="square" rtlCol="0">
              <a:spAutoFit/>
            </a:bodyPr>
            <a:lstStyle/>
            <a:p>
              <a:pPr algn="r"/>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06" name="文本框 129"/>
            <p:cNvSpPr txBox="1"/>
            <p:nvPr/>
          </p:nvSpPr>
          <p:spPr>
            <a:xfrm>
              <a:off x="1813400" y="4735701"/>
              <a:ext cx="1905542" cy="461665"/>
            </a:xfrm>
            <a:prstGeom prst="rect">
              <a:avLst/>
            </a:prstGeom>
            <a:noFill/>
          </p:spPr>
          <p:txBody>
            <a:bodyPr wrap="square" rtlCol="0">
              <a:spAutoFit/>
            </a:bodyPr>
            <a:lstStyle/>
            <a:p>
              <a:pPr algn="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47" name="组合 46"/>
          <p:cNvGrpSpPr/>
          <p:nvPr/>
        </p:nvGrpSpPr>
        <p:grpSpPr>
          <a:xfrm>
            <a:off x="5140263" y="1007142"/>
            <a:ext cx="1905542" cy="800219"/>
            <a:chOff x="5140263" y="613351"/>
            <a:chExt cx="1905542" cy="800219"/>
          </a:xfrm>
        </p:grpSpPr>
        <p:sp>
          <p:nvSpPr>
            <p:cNvPr id="34" name="文本框 61"/>
            <p:cNvSpPr txBox="1"/>
            <p:nvPr/>
          </p:nvSpPr>
          <p:spPr>
            <a:xfrm>
              <a:off x="5229792" y="613351"/>
              <a:ext cx="1725052" cy="338554"/>
            </a:xfrm>
            <a:prstGeom prst="rect">
              <a:avLst/>
            </a:prstGeom>
            <a:noFill/>
          </p:spPr>
          <p:txBody>
            <a:bodyPr wrap="square" rtlCol="0">
              <a:spAutoFit/>
            </a:bodyPr>
            <a:lstStyle/>
            <a:p>
              <a:pPr algn="ctr"/>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07" name="文本框 129"/>
            <p:cNvSpPr txBox="1"/>
            <p:nvPr/>
          </p:nvSpPr>
          <p:spPr>
            <a:xfrm>
              <a:off x="5140263" y="951905"/>
              <a:ext cx="1905542" cy="461665"/>
            </a:xfrm>
            <a:prstGeom prst="rect">
              <a:avLst/>
            </a:prstGeom>
            <a:noFill/>
          </p:spPr>
          <p:txBody>
            <a:bodyPr wrap="square" rtlCol="0">
              <a:spAutoFit/>
            </a:bodyPr>
            <a:lstStyle/>
            <a:p>
              <a:pPr algn="ct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45" name="组合 44"/>
          <p:cNvGrpSpPr/>
          <p:nvPr/>
        </p:nvGrpSpPr>
        <p:grpSpPr>
          <a:xfrm>
            <a:off x="7823399" y="2031378"/>
            <a:ext cx="1920825" cy="721766"/>
            <a:chOff x="7823398" y="1637586"/>
            <a:chExt cx="1920825" cy="721766"/>
          </a:xfrm>
        </p:grpSpPr>
        <p:sp>
          <p:nvSpPr>
            <p:cNvPr id="31" name="文本框 58"/>
            <p:cNvSpPr txBox="1"/>
            <p:nvPr/>
          </p:nvSpPr>
          <p:spPr>
            <a:xfrm>
              <a:off x="7823398" y="1637586"/>
              <a:ext cx="1725052"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08" name="文本框 129"/>
            <p:cNvSpPr txBox="1"/>
            <p:nvPr/>
          </p:nvSpPr>
          <p:spPr>
            <a:xfrm>
              <a:off x="7838681" y="1897687"/>
              <a:ext cx="1905542" cy="461665"/>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44" name="组合 43"/>
          <p:cNvGrpSpPr/>
          <p:nvPr/>
        </p:nvGrpSpPr>
        <p:grpSpPr>
          <a:xfrm>
            <a:off x="8471470" y="2815473"/>
            <a:ext cx="1931780" cy="785198"/>
            <a:chOff x="8471470" y="2421682"/>
            <a:chExt cx="1931780" cy="785198"/>
          </a:xfrm>
        </p:grpSpPr>
        <p:sp>
          <p:nvSpPr>
            <p:cNvPr id="28" name="文本框 55"/>
            <p:cNvSpPr txBox="1"/>
            <p:nvPr/>
          </p:nvSpPr>
          <p:spPr>
            <a:xfrm>
              <a:off x="8471470" y="2421682"/>
              <a:ext cx="1725052"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09" name="文本框 129"/>
            <p:cNvSpPr txBox="1"/>
            <p:nvPr/>
          </p:nvSpPr>
          <p:spPr>
            <a:xfrm>
              <a:off x="8497708" y="2745215"/>
              <a:ext cx="1905542" cy="461665"/>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42" name="组合 41"/>
          <p:cNvGrpSpPr/>
          <p:nvPr/>
        </p:nvGrpSpPr>
        <p:grpSpPr>
          <a:xfrm>
            <a:off x="8687495" y="3882315"/>
            <a:ext cx="1941076" cy="753865"/>
            <a:chOff x="8687494" y="3488523"/>
            <a:chExt cx="1941076" cy="753865"/>
          </a:xfrm>
        </p:grpSpPr>
        <p:sp>
          <p:nvSpPr>
            <p:cNvPr id="25" name="文本框 52"/>
            <p:cNvSpPr txBox="1"/>
            <p:nvPr/>
          </p:nvSpPr>
          <p:spPr>
            <a:xfrm>
              <a:off x="8687494" y="3488523"/>
              <a:ext cx="1725052"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10" name="文本框 129"/>
            <p:cNvSpPr txBox="1"/>
            <p:nvPr/>
          </p:nvSpPr>
          <p:spPr>
            <a:xfrm>
              <a:off x="8723028" y="3780723"/>
              <a:ext cx="1905542" cy="461665"/>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41" name="组合 40"/>
          <p:cNvGrpSpPr/>
          <p:nvPr/>
        </p:nvGrpSpPr>
        <p:grpSpPr>
          <a:xfrm>
            <a:off x="8471470" y="4833357"/>
            <a:ext cx="1934794" cy="790428"/>
            <a:chOff x="8471470" y="4439566"/>
            <a:chExt cx="1934794" cy="790428"/>
          </a:xfrm>
        </p:grpSpPr>
        <p:sp>
          <p:nvSpPr>
            <p:cNvPr id="22" name="文本框 49"/>
            <p:cNvSpPr txBox="1"/>
            <p:nvPr/>
          </p:nvSpPr>
          <p:spPr>
            <a:xfrm>
              <a:off x="8471470" y="4439566"/>
              <a:ext cx="1725052"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11" name="文本框 129"/>
            <p:cNvSpPr txBox="1"/>
            <p:nvPr/>
          </p:nvSpPr>
          <p:spPr>
            <a:xfrm>
              <a:off x="8500722" y="4768329"/>
              <a:ext cx="1905542" cy="461665"/>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750"/>
                                        <p:tgtEl>
                                          <p:spTgt spid="21"/>
                                        </p:tgtEl>
                                      </p:cBhvr>
                                    </p:animEffect>
                                  </p:childTnLst>
                                </p:cTn>
                              </p:par>
                              <p:par>
                                <p:cTn id="18" presetID="42" presetClass="path" presetSubtype="0" accel="50000" decel="50000" fill="hold" nodeType="withEffect">
                                  <p:stCondLst>
                                    <p:cond delay="0"/>
                                  </p:stCondLst>
                                  <p:childTnLst>
                                    <p:animMotion origin="layout" path="M 0.14818 -0.25209 L -2.91667E-6 4.81481E-6 " pathEditMode="relative" rAng="0" ptsTypes="AA">
                                      <p:cBhvr>
                                        <p:cTn id="19" dur="750" fill="hold"/>
                                        <p:tgtEl>
                                          <p:spTgt spid="21"/>
                                        </p:tgtEl>
                                        <p:attrNameLst>
                                          <p:attrName>ppt_x</p:attrName>
                                          <p:attrName>ppt_y</p:attrName>
                                        </p:attrNameLst>
                                      </p:cBhvr>
                                      <p:rCtr x="-7409" y="12593"/>
                                    </p:animMotion>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childTnLst>
                                </p:cTn>
                              </p:par>
                              <p:par>
                                <p:cTn id="23" presetID="42" presetClass="path" presetSubtype="0" accel="50000" decel="50000" fill="hold" nodeType="withEffect">
                                  <p:stCondLst>
                                    <p:cond delay="0"/>
                                  </p:stCondLst>
                                  <p:childTnLst>
                                    <p:animMotion origin="layout" path="M 0.17005 -0.10255 L 2.08333E-6 1.85185E-6 " pathEditMode="relative" rAng="0" ptsTypes="AA">
                                      <p:cBhvr>
                                        <p:cTn id="24" dur="750" fill="hold"/>
                                        <p:tgtEl>
                                          <p:spTgt spid="23"/>
                                        </p:tgtEl>
                                        <p:attrNameLst>
                                          <p:attrName>ppt_x</p:attrName>
                                          <p:attrName>ppt_y</p:attrName>
                                        </p:attrNameLst>
                                      </p:cBhvr>
                                      <p:rCtr x="-8503" y="5116"/>
                                    </p:animMotion>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750"/>
                                        <p:tgtEl>
                                          <p:spTgt spid="24"/>
                                        </p:tgtEl>
                                      </p:cBhvr>
                                    </p:animEffect>
                                  </p:childTnLst>
                                </p:cTn>
                              </p:par>
                              <p:par>
                                <p:cTn id="28" presetID="42" presetClass="path" presetSubtype="0" accel="50000" decel="50000" fill="hold" nodeType="withEffect">
                                  <p:stCondLst>
                                    <p:cond delay="0"/>
                                  </p:stCondLst>
                                  <p:childTnLst>
                                    <p:animMotion origin="layout" path="M 0.14714 0.0493 L -4.58333E-6 3.7037E-6 " pathEditMode="relative" rAng="0" ptsTypes="AA">
                                      <p:cBhvr>
                                        <p:cTn id="29" dur="750" fill="hold"/>
                                        <p:tgtEl>
                                          <p:spTgt spid="24"/>
                                        </p:tgtEl>
                                        <p:attrNameLst>
                                          <p:attrName>ppt_x</p:attrName>
                                          <p:attrName>ppt_y</p:attrName>
                                        </p:attrNameLst>
                                      </p:cBhvr>
                                      <p:rCtr x="-7357" y="-2477"/>
                                    </p:animMotion>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childTnLst>
                                </p:cTn>
                              </p:par>
                              <p:par>
                                <p:cTn id="33" presetID="42" presetClass="path" presetSubtype="0" accel="50000" decel="50000" fill="hold" nodeType="withEffect">
                                  <p:stCondLst>
                                    <p:cond delay="0"/>
                                  </p:stCondLst>
                                  <p:childTnLst>
                                    <p:animMotion origin="layout" path="M 0.08464 0.17083 L -4.58333E-6 4.81481E-6 " pathEditMode="relative" rAng="0" ptsTypes="AA">
                                      <p:cBhvr>
                                        <p:cTn id="34" dur="750" fill="hold"/>
                                        <p:tgtEl>
                                          <p:spTgt spid="26"/>
                                        </p:tgtEl>
                                        <p:attrNameLst>
                                          <p:attrName>ppt_x</p:attrName>
                                          <p:attrName>ppt_y</p:attrName>
                                        </p:attrNameLst>
                                      </p:cBhvr>
                                      <p:rCtr x="-4232" y="-8542"/>
                                    </p:animMotion>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750"/>
                                        <p:tgtEl>
                                          <p:spTgt spid="27"/>
                                        </p:tgtEl>
                                      </p:cBhvr>
                                    </p:animEffect>
                                  </p:childTnLst>
                                </p:cTn>
                              </p:par>
                              <p:par>
                                <p:cTn id="38" presetID="42" presetClass="path" presetSubtype="0" accel="50000" decel="50000" fill="hold" nodeType="withEffect">
                                  <p:stCondLst>
                                    <p:cond delay="0"/>
                                  </p:stCondLst>
                                  <p:childTnLst>
                                    <p:animMotion origin="layout" path="M -0.00078 0.20116 L -1.25E-6 -4.44444E-6 " pathEditMode="relative" rAng="0" ptsTypes="AA">
                                      <p:cBhvr>
                                        <p:cTn id="39" dur="750" fill="hold"/>
                                        <p:tgtEl>
                                          <p:spTgt spid="27"/>
                                        </p:tgtEl>
                                        <p:attrNameLst>
                                          <p:attrName>ppt_x</p:attrName>
                                          <p:attrName>ppt_y</p:attrName>
                                        </p:attrNameLst>
                                      </p:cBhvr>
                                      <p:rCtr x="39" y="-10069"/>
                                    </p:animMotion>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750"/>
                                        <p:tgtEl>
                                          <p:spTgt spid="29"/>
                                        </p:tgtEl>
                                      </p:cBhvr>
                                    </p:animEffect>
                                  </p:childTnLst>
                                </p:cTn>
                              </p:par>
                              <p:par>
                                <p:cTn id="43" presetID="42" presetClass="path" presetSubtype="0" accel="50000" decel="50000" fill="hold" nodeType="withEffect">
                                  <p:stCondLst>
                                    <p:cond delay="0"/>
                                  </p:stCondLst>
                                  <p:childTnLst>
                                    <p:animMotion origin="layout" path="M -0.08607 0.16041 L 2.29167E-6 4.81481E-6 " pathEditMode="relative" rAng="0" ptsTypes="AA">
                                      <p:cBhvr>
                                        <p:cTn id="44" dur="750" fill="hold"/>
                                        <p:tgtEl>
                                          <p:spTgt spid="29"/>
                                        </p:tgtEl>
                                        <p:attrNameLst>
                                          <p:attrName>ppt_x</p:attrName>
                                          <p:attrName>ppt_y</p:attrName>
                                        </p:attrNameLst>
                                      </p:cBhvr>
                                      <p:rCtr x="4297" y="-8032"/>
                                    </p:animMotion>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750"/>
                                        <p:tgtEl>
                                          <p:spTgt spid="30"/>
                                        </p:tgtEl>
                                      </p:cBhvr>
                                    </p:animEffect>
                                  </p:childTnLst>
                                </p:cTn>
                              </p:par>
                              <p:par>
                                <p:cTn id="48" presetID="42" presetClass="path" presetSubtype="0" accel="50000" decel="50000" fill="hold" nodeType="withEffect">
                                  <p:stCondLst>
                                    <p:cond delay="0"/>
                                  </p:stCondLst>
                                  <p:childTnLst>
                                    <p:animMotion origin="layout" path="M -0.14284 0.0493 L 2.08333E-6 3.7037E-6 " pathEditMode="relative" rAng="0" ptsTypes="AA">
                                      <p:cBhvr>
                                        <p:cTn id="49" dur="750" fill="hold"/>
                                        <p:tgtEl>
                                          <p:spTgt spid="30"/>
                                        </p:tgtEl>
                                        <p:attrNameLst>
                                          <p:attrName>ppt_x</p:attrName>
                                          <p:attrName>ppt_y</p:attrName>
                                        </p:attrNameLst>
                                      </p:cBhvr>
                                      <p:rCtr x="7135" y="-2477"/>
                                    </p:animMotion>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750"/>
                                        <p:tgtEl>
                                          <p:spTgt spid="32"/>
                                        </p:tgtEl>
                                      </p:cBhvr>
                                    </p:animEffect>
                                  </p:childTnLst>
                                </p:cTn>
                              </p:par>
                              <p:par>
                                <p:cTn id="53" presetID="42" presetClass="path" presetSubtype="0" accel="50000" decel="50000" fill="hold" nodeType="withEffect">
                                  <p:stCondLst>
                                    <p:cond delay="0"/>
                                  </p:stCondLst>
                                  <p:childTnLst>
                                    <p:animMotion origin="layout" path="M -0.16562 -0.10255 L -4.375E-6 1.85185E-6 " pathEditMode="relative" rAng="0" ptsTypes="AA">
                                      <p:cBhvr>
                                        <p:cTn id="54" dur="750" fill="hold"/>
                                        <p:tgtEl>
                                          <p:spTgt spid="32"/>
                                        </p:tgtEl>
                                        <p:attrNameLst>
                                          <p:attrName>ppt_x</p:attrName>
                                          <p:attrName>ppt_y</p:attrName>
                                        </p:attrNameLst>
                                      </p:cBhvr>
                                      <p:rCtr x="8281" y="5116"/>
                                    </p:animMotion>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childTnLst>
                                </p:cTn>
                              </p:par>
                              <p:par>
                                <p:cTn id="58" presetID="42" presetClass="path" presetSubtype="0" accel="50000" decel="50000" fill="hold" nodeType="withEffect">
                                  <p:stCondLst>
                                    <p:cond delay="0"/>
                                  </p:stCondLst>
                                  <p:childTnLst>
                                    <p:animMotion origin="layout" path="M -0.1487 -0.24398 L 2.08333E-6 0 " pathEditMode="relative" rAng="0" ptsTypes="AA">
                                      <p:cBhvr>
                                        <p:cTn id="59" dur="750" fill="hold"/>
                                        <p:tgtEl>
                                          <p:spTgt spid="33"/>
                                        </p:tgtEl>
                                        <p:attrNameLst>
                                          <p:attrName>ppt_x</p:attrName>
                                          <p:attrName>ppt_y</p:attrName>
                                        </p:attrNameLst>
                                      </p:cBhvr>
                                      <p:rCtr x="7435" y="12199"/>
                                    </p:animMotion>
                                  </p:childTnLst>
                                </p:cTn>
                              </p:par>
                            </p:childTnLst>
                          </p:cTn>
                        </p:par>
                        <p:par>
                          <p:cTn id="60" fill="hold">
                            <p:stCondLst>
                              <p:cond delay="2500"/>
                            </p:stCondLst>
                            <p:childTnLst>
                              <p:par>
                                <p:cTn id="61" presetID="2" presetClass="entr" presetSubtype="8"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0-#ppt_w/2"/>
                                          </p:val>
                                        </p:tav>
                                        <p:tav tm="100000">
                                          <p:val>
                                            <p:strVal val="#ppt_x"/>
                                          </p:val>
                                        </p:tav>
                                      </p:tavLst>
                                    </p:anim>
                                    <p:anim calcmode="lin" valueType="num">
                                      <p:cBhvr additive="base">
                                        <p:cTn id="64" dur="500" fill="hold"/>
                                        <p:tgtEl>
                                          <p:spTgt spid="39"/>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fill="hold"/>
                                        <p:tgtEl>
                                          <p:spTgt spid="38"/>
                                        </p:tgtEl>
                                        <p:attrNameLst>
                                          <p:attrName>ppt_x</p:attrName>
                                        </p:attrNameLst>
                                      </p:cBhvr>
                                      <p:tavLst>
                                        <p:tav tm="0">
                                          <p:val>
                                            <p:strVal val="0-#ppt_w/2"/>
                                          </p:val>
                                        </p:tav>
                                        <p:tav tm="100000">
                                          <p:val>
                                            <p:strVal val="#ppt_x"/>
                                          </p:val>
                                        </p:tav>
                                      </p:tavLst>
                                    </p:anim>
                                    <p:anim calcmode="lin" valueType="num">
                                      <p:cBhvr additive="base">
                                        <p:cTn id="69" dur="500" fill="hold"/>
                                        <p:tgtEl>
                                          <p:spTgt spid="38"/>
                                        </p:tgtEl>
                                        <p:attrNameLst>
                                          <p:attrName>ppt_y</p:attrName>
                                        </p:attrNameLst>
                                      </p:cBhvr>
                                      <p:tavLst>
                                        <p:tav tm="0">
                                          <p:val>
                                            <p:strVal val="#ppt_y"/>
                                          </p:val>
                                        </p:tav>
                                        <p:tav tm="100000">
                                          <p:val>
                                            <p:strVal val="#ppt_y"/>
                                          </p:val>
                                        </p:tav>
                                      </p:tavLst>
                                    </p:anim>
                                  </p:childTnLst>
                                </p:cTn>
                              </p:par>
                            </p:childTnLst>
                          </p:cTn>
                        </p:par>
                        <p:par>
                          <p:cTn id="70" fill="hold">
                            <p:stCondLst>
                              <p:cond delay="3500"/>
                            </p:stCondLst>
                            <p:childTnLst>
                              <p:par>
                                <p:cTn id="71" presetID="2" presetClass="entr" presetSubtype="8"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ppt_y"/>
                                          </p:val>
                                        </p:tav>
                                        <p:tav tm="100000">
                                          <p:val>
                                            <p:strVal val="#ppt_y"/>
                                          </p:val>
                                        </p:tav>
                                      </p:tavLst>
                                    </p:anim>
                                  </p:childTnLst>
                                </p:cTn>
                              </p:par>
                            </p:childTnLst>
                          </p:cTn>
                        </p:par>
                        <p:par>
                          <p:cTn id="75" fill="hold">
                            <p:stCondLst>
                              <p:cond delay="4000"/>
                            </p:stCondLst>
                            <p:childTnLst>
                              <p:par>
                                <p:cTn id="76" presetID="2" presetClass="entr" presetSubtype="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additive="base">
                                        <p:cTn id="78" dur="500" fill="hold"/>
                                        <p:tgtEl>
                                          <p:spTgt spid="35"/>
                                        </p:tgtEl>
                                        <p:attrNameLst>
                                          <p:attrName>ppt_x</p:attrName>
                                        </p:attrNameLst>
                                      </p:cBhvr>
                                      <p:tavLst>
                                        <p:tav tm="0">
                                          <p:val>
                                            <p:strVal val="0-#ppt_w/2"/>
                                          </p:val>
                                        </p:tav>
                                        <p:tav tm="100000">
                                          <p:val>
                                            <p:strVal val="#ppt_x"/>
                                          </p:val>
                                        </p:tav>
                                      </p:tavLst>
                                    </p:anim>
                                    <p:anim calcmode="lin" valueType="num">
                                      <p:cBhvr additive="base">
                                        <p:cTn id="79" dur="500" fill="hold"/>
                                        <p:tgtEl>
                                          <p:spTgt spid="35"/>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2" presetClass="entr" presetSubtype="1"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0-#ppt_h/2"/>
                                          </p:val>
                                        </p:tav>
                                        <p:tav tm="100000">
                                          <p:val>
                                            <p:strVal val="#ppt_y"/>
                                          </p:val>
                                        </p:tav>
                                      </p:tavLst>
                                    </p:anim>
                                  </p:childTnLst>
                                </p:cTn>
                              </p:par>
                            </p:childTnLst>
                          </p:cTn>
                        </p:par>
                        <p:par>
                          <p:cTn id="85" fill="hold">
                            <p:stCondLst>
                              <p:cond delay="5000"/>
                            </p:stCondLst>
                            <p:childTnLst>
                              <p:par>
                                <p:cTn id="86" presetID="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additive="base">
                                        <p:cTn id="88" dur="500" fill="hold"/>
                                        <p:tgtEl>
                                          <p:spTgt spid="45"/>
                                        </p:tgtEl>
                                        <p:attrNameLst>
                                          <p:attrName>ppt_x</p:attrName>
                                        </p:attrNameLst>
                                      </p:cBhvr>
                                      <p:tavLst>
                                        <p:tav tm="0">
                                          <p:val>
                                            <p:strVal val="1+#ppt_w/2"/>
                                          </p:val>
                                        </p:tav>
                                        <p:tav tm="100000">
                                          <p:val>
                                            <p:strVal val="#ppt_x"/>
                                          </p:val>
                                        </p:tav>
                                      </p:tavLst>
                                    </p:anim>
                                    <p:anim calcmode="lin" valueType="num">
                                      <p:cBhvr additive="base">
                                        <p:cTn id="89" dur="500" fill="hold"/>
                                        <p:tgtEl>
                                          <p:spTgt spid="45"/>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 presetClass="entr" presetSubtype="2"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additive="base">
                                        <p:cTn id="93" dur="500" fill="hold"/>
                                        <p:tgtEl>
                                          <p:spTgt spid="44"/>
                                        </p:tgtEl>
                                        <p:attrNameLst>
                                          <p:attrName>ppt_x</p:attrName>
                                        </p:attrNameLst>
                                      </p:cBhvr>
                                      <p:tavLst>
                                        <p:tav tm="0">
                                          <p:val>
                                            <p:strVal val="1+#ppt_w/2"/>
                                          </p:val>
                                        </p:tav>
                                        <p:tav tm="100000">
                                          <p:val>
                                            <p:strVal val="#ppt_x"/>
                                          </p:val>
                                        </p:tav>
                                      </p:tavLst>
                                    </p:anim>
                                    <p:anim calcmode="lin" valueType="num">
                                      <p:cBhvr additive="base">
                                        <p:cTn id="94" dur="500" fill="hold"/>
                                        <p:tgtEl>
                                          <p:spTgt spid="4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 presetClass="entr" presetSubtype="2" fill="hold"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fill="hold"/>
                                        <p:tgtEl>
                                          <p:spTgt spid="42"/>
                                        </p:tgtEl>
                                        <p:attrNameLst>
                                          <p:attrName>ppt_x</p:attrName>
                                        </p:attrNameLst>
                                      </p:cBhvr>
                                      <p:tavLst>
                                        <p:tav tm="0">
                                          <p:val>
                                            <p:strVal val="1+#ppt_w/2"/>
                                          </p:val>
                                        </p:tav>
                                        <p:tav tm="100000">
                                          <p:val>
                                            <p:strVal val="#ppt_x"/>
                                          </p:val>
                                        </p:tav>
                                      </p:tavLst>
                                    </p:anim>
                                    <p:anim calcmode="lin" valueType="num">
                                      <p:cBhvr additive="base">
                                        <p:cTn id="99" dur="500" fill="hold"/>
                                        <p:tgtEl>
                                          <p:spTgt spid="42"/>
                                        </p:tgtEl>
                                        <p:attrNameLst>
                                          <p:attrName>ppt_y</p:attrName>
                                        </p:attrNameLst>
                                      </p:cBhvr>
                                      <p:tavLst>
                                        <p:tav tm="0">
                                          <p:val>
                                            <p:strVal val="#ppt_y"/>
                                          </p:val>
                                        </p:tav>
                                        <p:tav tm="100000">
                                          <p:val>
                                            <p:strVal val="#ppt_y"/>
                                          </p:val>
                                        </p:tav>
                                      </p:tavLst>
                                    </p:anim>
                                  </p:childTnLst>
                                </p:cTn>
                              </p:par>
                            </p:childTnLst>
                          </p:cTn>
                        </p:par>
                        <p:par>
                          <p:cTn id="100" fill="hold">
                            <p:stCondLst>
                              <p:cond delay="6500"/>
                            </p:stCondLst>
                            <p:childTnLst>
                              <p:par>
                                <p:cTn id="101" presetID="2" presetClass="entr" presetSubtype="2" fill="hold"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1+#ppt_w/2"/>
                                          </p:val>
                                        </p:tav>
                                        <p:tav tm="100000">
                                          <p:val>
                                            <p:strVal val="#ppt_x"/>
                                          </p:val>
                                        </p:tav>
                                      </p:tavLst>
                                    </p:anim>
                                    <p:anim calcmode="lin" valueType="num">
                                      <p:cBhvr additive="base">
                                        <p:cTn id="10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0172320">
            <a:off x="5416140" y="5786346"/>
            <a:ext cx="1325880" cy="156954"/>
          </a:xfrm>
          <a:prstGeom prst="rect">
            <a:avLst/>
          </a:prstGeom>
          <a:solidFill>
            <a:srgbClr val="663A77"/>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rot="1447680" flipV="1">
            <a:off x="5416139" y="4819487"/>
            <a:ext cx="1325880" cy="156954"/>
          </a:xfrm>
          <a:prstGeom prst="rect">
            <a:avLst/>
          </a:prstGeom>
          <a:solidFill>
            <a:srgbClr val="C65885"/>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rot="20172320">
            <a:off x="5416139" y="3852304"/>
            <a:ext cx="1325880" cy="156954"/>
          </a:xfrm>
          <a:prstGeom prst="rect">
            <a:avLst/>
          </a:prstGeom>
          <a:solidFill>
            <a:srgbClr val="E8707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rot="1447680" flipV="1">
            <a:off x="5473592" y="2905242"/>
            <a:ext cx="1325880" cy="156954"/>
          </a:xfrm>
          <a:prstGeom prst="rect">
            <a:avLst/>
          </a:prstGeom>
          <a:solidFill>
            <a:srgbClr val="01ACBE"/>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20172320">
            <a:off x="5473592" y="1890449"/>
            <a:ext cx="1325880" cy="156954"/>
          </a:xfrm>
          <a:prstGeom prst="rect">
            <a:avLst/>
          </a:prstGeom>
          <a:solidFill>
            <a:srgbClr val="FFB85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p:nvGrpSpPr>
        <p:grpSpPr>
          <a:xfrm>
            <a:off x="6471380" y="1182169"/>
            <a:ext cx="668974" cy="668974"/>
            <a:chOff x="6474776" y="1019119"/>
            <a:chExt cx="668974" cy="668974"/>
          </a:xfrm>
        </p:grpSpPr>
        <p:sp>
          <p:nvSpPr>
            <p:cNvPr id="9" name="圆角矩形 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圆角矩形 1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7" name="组合 36"/>
          <p:cNvGrpSpPr/>
          <p:nvPr/>
        </p:nvGrpSpPr>
        <p:grpSpPr>
          <a:xfrm>
            <a:off x="2463800" y="2979572"/>
            <a:ext cx="3660695" cy="538691"/>
            <a:chOff x="2463800" y="2482850"/>
            <a:chExt cx="3660695" cy="538691"/>
          </a:xfrm>
        </p:grpSpPr>
        <p:sp>
          <p:nvSpPr>
            <p:cNvPr id="38" name="任意多边形 37"/>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3" name="Group 4"/>
          <p:cNvGrpSpPr>
            <a:grpSpLocks noChangeAspect="1"/>
          </p:cNvGrpSpPr>
          <p:nvPr/>
        </p:nvGrpSpPr>
        <p:grpSpPr bwMode="auto">
          <a:xfrm>
            <a:off x="2519102" y="3235362"/>
            <a:ext cx="420586" cy="492879"/>
            <a:chOff x="1776" y="1776"/>
            <a:chExt cx="64" cy="75"/>
          </a:xfrm>
          <a:solidFill>
            <a:srgbClr val="01ACBE"/>
          </a:solidFill>
        </p:grpSpPr>
        <p:sp>
          <p:nvSpPr>
            <p:cNvPr id="4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8" name="组合 47"/>
          <p:cNvGrpSpPr/>
          <p:nvPr/>
        </p:nvGrpSpPr>
        <p:grpSpPr>
          <a:xfrm>
            <a:off x="2463800" y="4915549"/>
            <a:ext cx="3660695" cy="538691"/>
            <a:chOff x="2463800" y="2482850"/>
            <a:chExt cx="3660695" cy="538691"/>
          </a:xfrm>
        </p:grpSpPr>
        <p:sp>
          <p:nvSpPr>
            <p:cNvPr id="49" name="任意多边形 48"/>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1" name="Group 18"/>
          <p:cNvGrpSpPr>
            <a:grpSpLocks noChangeAspect="1"/>
          </p:cNvGrpSpPr>
          <p:nvPr/>
        </p:nvGrpSpPr>
        <p:grpSpPr bwMode="auto">
          <a:xfrm>
            <a:off x="2510640" y="5233905"/>
            <a:ext cx="427141" cy="398016"/>
            <a:chOff x="3802" y="2858"/>
            <a:chExt cx="616" cy="574"/>
          </a:xfrm>
          <a:solidFill>
            <a:srgbClr val="C65885"/>
          </a:solidFill>
        </p:grpSpPr>
        <p:sp>
          <p:nvSpPr>
            <p:cNvPr id="5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0" name="组合 59"/>
          <p:cNvGrpSpPr/>
          <p:nvPr/>
        </p:nvGrpSpPr>
        <p:grpSpPr>
          <a:xfrm flipH="1">
            <a:off x="6048670" y="2026554"/>
            <a:ext cx="3660695" cy="538691"/>
            <a:chOff x="2463800" y="2482850"/>
            <a:chExt cx="3660695" cy="538691"/>
          </a:xfrm>
        </p:grpSpPr>
        <p:sp>
          <p:nvSpPr>
            <p:cNvPr id="61" name="任意多边形 60"/>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6" name="Group 13"/>
          <p:cNvGrpSpPr>
            <a:grpSpLocks noChangeAspect="1"/>
          </p:cNvGrpSpPr>
          <p:nvPr/>
        </p:nvGrpSpPr>
        <p:grpSpPr bwMode="auto">
          <a:xfrm>
            <a:off x="9173917" y="2218700"/>
            <a:ext cx="512892" cy="518946"/>
            <a:chOff x="2426" y="2781"/>
            <a:chExt cx="593" cy="600"/>
          </a:xfrm>
          <a:solidFill>
            <a:srgbClr val="FFB850"/>
          </a:solidFill>
        </p:grpSpPr>
        <p:sp>
          <p:nvSpPr>
            <p:cNvPr id="6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9" name="组合 68"/>
          <p:cNvGrpSpPr/>
          <p:nvPr/>
        </p:nvGrpSpPr>
        <p:grpSpPr>
          <a:xfrm flipH="1">
            <a:off x="6048670" y="3938549"/>
            <a:ext cx="3660695" cy="538691"/>
            <a:chOff x="2463800" y="2482850"/>
            <a:chExt cx="3660695" cy="538691"/>
          </a:xfrm>
        </p:grpSpPr>
        <p:sp>
          <p:nvSpPr>
            <p:cNvPr id="70" name="任意多边形 69"/>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椭圆 70"/>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2" name="组合 71"/>
          <p:cNvGrpSpPr/>
          <p:nvPr/>
        </p:nvGrpSpPr>
        <p:grpSpPr>
          <a:xfrm flipH="1">
            <a:off x="6048670" y="5863061"/>
            <a:ext cx="3660695" cy="538691"/>
            <a:chOff x="2463800" y="2482850"/>
            <a:chExt cx="3660695" cy="538691"/>
          </a:xfrm>
        </p:grpSpPr>
        <p:sp>
          <p:nvSpPr>
            <p:cNvPr id="73" name="任意多边形 72"/>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1" name="Freeform 108"/>
          <p:cNvSpPr>
            <a:spLocks noEditPoints="1"/>
          </p:cNvSpPr>
          <p:nvPr/>
        </p:nvSpPr>
        <p:spPr bwMode="auto">
          <a:xfrm>
            <a:off x="9212638" y="6058786"/>
            <a:ext cx="489776" cy="49153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82" name="组合 81"/>
          <p:cNvGrpSpPr/>
          <p:nvPr/>
        </p:nvGrpSpPr>
        <p:grpSpPr>
          <a:xfrm>
            <a:off x="9208359" y="4144838"/>
            <a:ext cx="440752" cy="479640"/>
            <a:chOff x="4873626" y="1965325"/>
            <a:chExt cx="269876" cy="293688"/>
          </a:xfrm>
          <a:solidFill>
            <a:srgbClr val="E87071"/>
          </a:solidFill>
        </p:grpSpPr>
        <p:sp>
          <p:nvSpPr>
            <p:cNvPr id="83"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0" name="组合 39"/>
          <p:cNvGrpSpPr/>
          <p:nvPr/>
        </p:nvGrpSpPr>
        <p:grpSpPr>
          <a:xfrm>
            <a:off x="5059673" y="2144694"/>
            <a:ext cx="668974" cy="668974"/>
            <a:chOff x="5059672" y="1712793"/>
            <a:chExt cx="668974" cy="668974"/>
          </a:xfrm>
        </p:grpSpPr>
        <p:grpSp>
          <p:nvGrpSpPr>
            <p:cNvPr id="22" name="组合 21"/>
            <p:cNvGrpSpPr/>
            <p:nvPr/>
          </p:nvGrpSpPr>
          <p:grpSpPr>
            <a:xfrm>
              <a:off x="5059672" y="1712793"/>
              <a:ext cx="668974" cy="668974"/>
              <a:chOff x="6474776" y="1019119"/>
              <a:chExt cx="668974" cy="668974"/>
            </a:xfrm>
          </p:grpSpPr>
          <p:sp>
            <p:nvSpPr>
              <p:cNvPr id="24" name="圆角矩形 2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圆角矩形 2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文本框 2"/>
            <p:cNvSpPr txBox="1"/>
            <p:nvPr/>
          </p:nvSpPr>
          <p:spPr>
            <a:xfrm>
              <a:off x="5076932" y="1815189"/>
              <a:ext cx="615736" cy="461665"/>
            </a:xfrm>
            <a:prstGeom prst="rect">
              <a:avLst/>
            </a:prstGeom>
            <a:noFill/>
          </p:spPr>
          <p:txBody>
            <a:bodyPr wrap="square" rtlCol="0">
              <a:spAutoFit/>
            </a:bodyPr>
            <a:lstStyle/>
            <a:p>
              <a:pPr algn="ctr"/>
              <a:r>
                <a:rPr lang="en-US" altLang="zh-CN" sz="2400" dirty="0">
                  <a:solidFill>
                    <a:srgbClr val="FBBB5E"/>
                  </a:solidFill>
                  <a:latin typeface="Impact" panose="020B0806030902050204" pitchFamily="34" charset="0"/>
                </a:rPr>
                <a:t>01</a:t>
              </a:r>
              <a:endParaRPr lang="zh-CN" altLang="en-US" sz="2400" dirty="0">
                <a:solidFill>
                  <a:srgbClr val="FBBB5E"/>
                </a:solidFill>
                <a:latin typeface="Impact" panose="020B0806030902050204" pitchFamily="34" charset="0"/>
              </a:endParaRPr>
            </a:p>
          </p:txBody>
        </p:sp>
      </p:grpSp>
      <p:grpSp>
        <p:nvGrpSpPr>
          <p:cNvPr id="59" name="组合 58"/>
          <p:cNvGrpSpPr/>
          <p:nvPr/>
        </p:nvGrpSpPr>
        <p:grpSpPr>
          <a:xfrm>
            <a:off x="6471380" y="5049317"/>
            <a:ext cx="668974" cy="668974"/>
            <a:chOff x="6471379" y="4617418"/>
            <a:chExt cx="668974" cy="668974"/>
          </a:xfrm>
        </p:grpSpPr>
        <p:grpSp>
          <p:nvGrpSpPr>
            <p:cNvPr id="17" name="组合 16"/>
            <p:cNvGrpSpPr/>
            <p:nvPr/>
          </p:nvGrpSpPr>
          <p:grpSpPr>
            <a:xfrm>
              <a:off x="6471379" y="4617418"/>
              <a:ext cx="668974" cy="668974"/>
              <a:chOff x="6474776" y="1019119"/>
              <a:chExt cx="668974" cy="668974"/>
            </a:xfrm>
          </p:grpSpPr>
          <p:sp>
            <p:nvSpPr>
              <p:cNvPr id="19" name="圆角矩形 1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圆角矩形 2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8" name="文本框 87"/>
            <p:cNvSpPr txBox="1"/>
            <p:nvPr/>
          </p:nvSpPr>
          <p:spPr>
            <a:xfrm>
              <a:off x="6486632" y="4710789"/>
              <a:ext cx="615736" cy="461665"/>
            </a:xfrm>
            <a:prstGeom prst="rect">
              <a:avLst/>
            </a:prstGeom>
            <a:noFill/>
          </p:spPr>
          <p:txBody>
            <a:bodyPr wrap="square" rtlCol="0">
              <a:spAutoFit/>
            </a:bodyPr>
            <a:lstStyle/>
            <a:p>
              <a:pPr algn="ctr"/>
              <a:r>
                <a:rPr lang="en-US" altLang="zh-CN" sz="2400" dirty="0">
                  <a:solidFill>
                    <a:srgbClr val="C65885"/>
                  </a:solidFill>
                  <a:latin typeface="Impact" panose="020B0806030902050204" pitchFamily="34" charset="0"/>
                </a:rPr>
                <a:t>04</a:t>
              </a:r>
              <a:endParaRPr lang="zh-CN" altLang="en-US" sz="2400" dirty="0">
                <a:solidFill>
                  <a:srgbClr val="C65885"/>
                </a:solidFill>
                <a:latin typeface="Impact" panose="020B0806030902050204" pitchFamily="34" charset="0"/>
              </a:endParaRPr>
            </a:p>
          </p:txBody>
        </p:sp>
      </p:grpSp>
      <p:grpSp>
        <p:nvGrpSpPr>
          <p:cNvPr id="57" name="组合 56"/>
          <p:cNvGrpSpPr/>
          <p:nvPr/>
        </p:nvGrpSpPr>
        <p:grpSpPr>
          <a:xfrm>
            <a:off x="5059673" y="4079853"/>
            <a:ext cx="668974" cy="668974"/>
            <a:chOff x="5059672" y="3647953"/>
            <a:chExt cx="668974" cy="668974"/>
          </a:xfrm>
        </p:grpSpPr>
        <p:grpSp>
          <p:nvGrpSpPr>
            <p:cNvPr id="27" name="组合 26"/>
            <p:cNvGrpSpPr/>
            <p:nvPr/>
          </p:nvGrpSpPr>
          <p:grpSpPr>
            <a:xfrm>
              <a:off x="5059672" y="3647953"/>
              <a:ext cx="668974" cy="668974"/>
              <a:chOff x="6474776" y="1019119"/>
              <a:chExt cx="668974" cy="668974"/>
            </a:xfrm>
          </p:grpSpPr>
          <p:sp>
            <p:nvSpPr>
              <p:cNvPr id="29" name="圆角矩形 2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圆角矩形 3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9" name="文本框 88"/>
            <p:cNvSpPr txBox="1"/>
            <p:nvPr/>
          </p:nvSpPr>
          <p:spPr>
            <a:xfrm>
              <a:off x="5076932" y="3751939"/>
              <a:ext cx="615736" cy="461665"/>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03</a:t>
              </a:r>
              <a:endParaRPr lang="zh-CN" altLang="en-US" sz="2400" dirty="0">
                <a:solidFill>
                  <a:srgbClr val="E87071"/>
                </a:solidFill>
                <a:latin typeface="Impact" panose="020B0806030902050204" pitchFamily="34" charset="0"/>
              </a:endParaRPr>
            </a:p>
          </p:txBody>
        </p:sp>
      </p:grpSp>
      <p:grpSp>
        <p:nvGrpSpPr>
          <p:cNvPr id="42" name="组合 41"/>
          <p:cNvGrpSpPr/>
          <p:nvPr/>
        </p:nvGrpSpPr>
        <p:grpSpPr>
          <a:xfrm>
            <a:off x="6471380" y="3104641"/>
            <a:ext cx="668974" cy="668974"/>
            <a:chOff x="6471379" y="2672741"/>
            <a:chExt cx="668974" cy="668974"/>
          </a:xfrm>
        </p:grpSpPr>
        <p:grpSp>
          <p:nvGrpSpPr>
            <p:cNvPr id="12" name="组合 11"/>
            <p:cNvGrpSpPr/>
            <p:nvPr/>
          </p:nvGrpSpPr>
          <p:grpSpPr>
            <a:xfrm>
              <a:off x="6471379" y="2672741"/>
              <a:ext cx="668974" cy="668974"/>
              <a:chOff x="6474776" y="1019119"/>
              <a:chExt cx="668974" cy="668974"/>
            </a:xfrm>
          </p:grpSpPr>
          <p:sp>
            <p:nvSpPr>
              <p:cNvPr id="14" name="圆角矩形 1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0" name="文本框 89"/>
            <p:cNvSpPr txBox="1"/>
            <p:nvPr/>
          </p:nvSpPr>
          <p:spPr>
            <a:xfrm>
              <a:off x="6486632" y="2780389"/>
              <a:ext cx="615736" cy="461665"/>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02</a:t>
              </a:r>
              <a:endParaRPr lang="zh-CN" altLang="en-US" sz="2400" dirty="0">
                <a:solidFill>
                  <a:srgbClr val="01ACBE"/>
                </a:solidFill>
                <a:latin typeface="Impact" panose="020B0806030902050204" pitchFamily="34" charset="0"/>
              </a:endParaRPr>
            </a:p>
          </p:txBody>
        </p:sp>
      </p:grpSp>
      <p:grpSp>
        <p:nvGrpSpPr>
          <p:cNvPr id="63" name="组合 62"/>
          <p:cNvGrpSpPr/>
          <p:nvPr/>
        </p:nvGrpSpPr>
        <p:grpSpPr>
          <a:xfrm>
            <a:off x="5059673" y="6007088"/>
            <a:ext cx="668974" cy="668974"/>
            <a:chOff x="5059672" y="5575189"/>
            <a:chExt cx="668974" cy="668974"/>
          </a:xfrm>
        </p:grpSpPr>
        <p:grpSp>
          <p:nvGrpSpPr>
            <p:cNvPr id="32" name="组合 31"/>
            <p:cNvGrpSpPr/>
            <p:nvPr/>
          </p:nvGrpSpPr>
          <p:grpSpPr>
            <a:xfrm>
              <a:off x="5059672" y="5575189"/>
              <a:ext cx="668974" cy="668974"/>
              <a:chOff x="6474776" y="1019119"/>
              <a:chExt cx="668974" cy="668974"/>
            </a:xfrm>
          </p:grpSpPr>
          <p:sp>
            <p:nvSpPr>
              <p:cNvPr id="34" name="圆角矩形 3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圆角矩形 3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1" name="文本框 90"/>
            <p:cNvSpPr txBox="1"/>
            <p:nvPr/>
          </p:nvSpPr>
          <p:spPr>
            <a:xfrm>
              <a:off x="5076932" y="5688689"/>
              <a:ext cx="615736" cy="461665"/>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05</a:t>
              </a:r>
              <a:endParaRPr lang="zh-CN" altLang="en-US" sz="2400" dirty="0">
                <a:solidFill>
                  <a:srgbClr val="663A77"/>
                </a:solidFill>
                <a:latin typeface="Impact" panose="020B0806030902050204" pitchFamily="34" charset="0"/>
              </a:endParaRPr>
            </a:p>
          </p:txBody>
        </p:sp>
      </p:grpSp>
      <p:sp>
        <p:nvSpPr>
          <p:cNvPr id="92" name="Freeform 48"/>
          <p:cNvSpPr>
            <a:spLocks noEditPoints="1"/>
          </p:cNvSpPr>
          <p:nvPr/>
        </p:nvSpPr>
        <p:spPr bwMode="auto">
          <a:xfrm>
            <a:off x="6643599" y="1300932"/>
            <a:ext cx="373667" cy="40640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75" name="组合 74"/>
          <p:cNvGrpSpPr/>
          <p:nvPr/>
        </p:nvGrpSpPr>
        <p:grpSpPr>
          <a:xfrm>
            <a:off x="2920556" y="3119983"/>
            <a:ext cx="1911841" cy="1322285"/>
            <a:chOff x="2920555" y="2688082"/>
            <a:chExt cx="1911841" cy="1322285"/>
          </a:xfrm>
        </p:grpSpPr>
        <p:sp>
          <p:nvSpPr>
            <p:cNvPr id="41" name="文本框 105"/>
            <p:cNvSpPr txBox="1"/>
            <p:nvPr/>
          </p:nvSpPr>
          <p:spPr>
            <a:xfrm>
              <a:off x="2920555" y="2688082"/>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4" name="文本框 129"/>
            <p:cNvSpPr txBox="1"/>
            <p:nvPr/>
          </p:nvSpPr>
          <p:spPr>
            <a:xfrm>
              <a:off x="2926854" y="2994704"/>
              <a:ext cx="1905542"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grpSp>
        <p:nvGrpSpPr>
          <p:cNvPr id="77" name="组合 76"/>
          <p:cNvGrpSpPr/>
          <p:nvPr/>
        </p:nvGrpSpPr>
        <p:grpSpPr>
          <a:xfrm>
            <a:off x="2920556" y="5062106"/>
            <a:ext cx="1911841" cy="1319869"/>
            <a:chOff x="2920555" y="4630205"/>
            <a:chExt cx="1911841" cy="1319869"/>
          </a:xfrm>
        </p:grpSpPr>
        <p:sp>
          <p:nvSpPr>
            <p:cNvPr id="58" name="文本框 291"/>
            <p:cNvSpPr txBox="1"/>
            <p:nvPr/>
          </p:nvSpPr>
          <p:spPr>
            <a:xfrm>
              <a:off x="2920555" y="4630205"/>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5" name="文本框 129"/>
            <p:cNvSpPr txBox="1"/>
            <p:nvPr/>
          </p:nvSpPr>
          <p:spPr>
            <a:xfrm>
              <a:off x="2926854" y="4934411"/>
              <a:ext cx="1905542"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grpSp>
        <p:nvGrpSpPr>
          <p:cNvPr id="65" name="组合 64"/>
          <p:cNvGrpSpPr/>
          <p:nvPr/>
        </p:nvGrpSpPr>
        <p:grpSpPr>
          <a:xfrm>
            <a:off x="7286008" y="2133502"/>
            <a:ext cx="1905542" cy="1322012"/>
            <a:chOff x="7286008" y="1701602"/>
            <a:chExt cx="1905542" cy="1322012"/>
          </a:xfrm>
        </p:grpSpPr>
        <p:sp>
          <p:nvSpPr>
            <p:cNvPr id="64" name="文本框 300"/>
            <p:cNvSpPr txBox="1"/>
            <p:nvPr/>
          </p:nvSpPr>
          <p:spPr>
            <a:xfrm>
              <a:off x="7775900" y="1701602"/>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6" name="文本框 129"/>
            <p:cNvSpPr txBox="1"/>
            <p:nvPr/>
          </p:nvSpPr>
          <p:spPr>
            <a:xfrm>
              <a:off x="7286008" y="2007951"/>
              <a:ext cx="1905542"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grpSp>
        <p:nvGrpSpPr>
          <p:cNvPr id="78" name="组合 77"/>
          <p:cNvGrpSpPr/>
          <p:nvPr/>
        </p:nvGrpSpPr>
        <p:grpSpPr>
          <a:xfrm>
            <a:off x="7286008" y="4027284"/>
            <a:ext cx="1905542" cy="1303480"/>
            <a:chOff x="7286008" y="3595384"/>
            <a:chExt cx="1905542" cy="1303480"/>
          </a:xfrm>
        </p:grpSpPr>
        <p:sp>
          <p:nvSpPr>
            <p:cNvPr id="76" name="文本框 312"/>
            <p:cNvSpPr txBox="1"/>
            <p:nvPr/>
          </p:nvSpPr>
          <p:spPr>
            <a:xfrm>
              <a:off x="7775900" y="3595384"/>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7" name="文本框 129"/>
            <p:cNvSpPr txBox="1"/>
            <p:nvPr/>
          </p:nvSpPr>
          <p:spPr>
            <a:xfrm>
              <a:off x="7286008" y="3883201"/>
              <a:ext cx="1905542"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p:txBody>
        </p:sp>
      </p:grpSp>
      <p:grpSp>
        <p:nvGrpSpPr>
          <p:cNvPr id="80" name="组合 79"/>
          <p:cNvGrpSpPr/>
          <p:nvPr/>
        </p:nvGrpSpPr>
        <p:grpSpPr>
          <a:xfrm>
            <a:off x="7268375" y="5949793"/>
            <a:ext cx="1921592" cy="863523"/>
            <a:chOff x="7268375" y="5517892"/>
            <a:chExt cx="1921592" cy="863523"/>
          </a:xfrm>
        </p:grpSpPr>
        <p:sp>
          <p:nvSpPr>
            <p:cNvPr id="79" name="文本框 315"/>
            <p:cNvSpPr txBox="1"/>
            <p:nvPr/>
          </p:nvSpPr>
          <p:spPr>
            <a:xfrm>
              <a:off x="7775900" y="5517892"/>
              <a:ext cx="1414067" cy="338554"/>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98" name="文本框 129"/>
            <p:cNvSpPr txBox="1"/>
            <p:nvPr/>
          </p:nvSpPr>
          <p:spPr>
            <a:xfrm>
              <a:off x="7268375" y="5827417"/>
              <a:ext cx="1905542" cy="553998"/>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up)">
                                      <p:cBhvr>
                                        <p:cTn id="23" dur="500"/>
                                        <p:tgtEl>
                                          <p:spTgt spid="65"/>
                                        </p:tgtEl>
                                      </p:cBhvr>
                                    </p:animEffect>
                                  </p:childTnLst>
                                </p:cTn>
                              </p:par>
                              <p:par>
                                <p:cTn id="24" presetID="53" presetClass="entr" presetSubtype="16"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 fill="hold"/>
                                        <p:tgtEl>
                                          <p:spTgt spid="66"/>
                                        </p:tgtEl>
                                        <p:attrNameLst>
                                          <p:attrName>ppt_w</p:attrName>
                                        </p:attrNameLst>
                                      </p:cBhvr>
                                      <p:tavLst>
                                        <p:tav tm="0">
                                          <p:val>
                                            <p:fltVal val="0"/>
                                          </p:val>
                                        </p:tav>
                                        <p:tav tm="100000">
                                          <p:val>
                                            <p:strVal val="#ppt_w"/>
                                          </p:val>
                                        </p:tav>
                                      </p:tavLst>
                                    </p:anim>
                                    <p:anim calcmode="lin" valueType="num">
                                      <p:cBhvr>
                                        <p:cTn id="27" dur="500" fill="hold"/>
                                        <p:tgtEl>
                                          <p:spTgt spid="66"/>
                                        </p:tgtEl>
                                        <p:attrNameLst>
                                          <p:attrName>ppt_h</p:attrName>
                                        </p:attrNameLst>
                                      </p:cBhvr>
                                      <p:tavLst>
                                        <p:tav tm="0">
                                          <p:val>
                                            <p:fltVal val="0"/>
                                          </p:val>
                                        </p:tav>
                                        <p:tav tm="100000">
                                          <p:val>
                                            <p:strVal val="#ppt_h"/>
                                          </p:val>
                                        </p:tav>
                                      </p:tavLst>
                                    </p:anim>
                                    <p:animEffect transition="in" filter="fade">
                                      <p:cBhvr>
                                        <p:cTn id="28" dur="500"/>
                                        <p:tgtEl>
                                          <p:spTgt spid="66"/>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22" presetClass="entr" presetSubtype="1"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up)">
                                      <p:cBhvr>
                                        <p:cTn id="49" dur="500"/>
                                        <p:tgtEl>
                                          <p:spTgt spid="75"/>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right)">
                                      <p:cBhvr>
                                        <p:cTn id="53" dur="500"/>
                                        <p:tgtEl>
                                          <p:spTgt spid="4"/>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left)">
                                      <p:cBhvr>
                                        <p:cTn id="61" dur="500"/>
                                        <p:tgtEl>
                                          <p:spTgt spid="69"/>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up)">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left)">
                                      <p:cBhvr>
                                        <p:cTn id="74" dur="500"/>
                                        <p:tgtEl>
                                          <p:spTgt spid="3"/>
                                        </p:tgtEl>
                                      </p:cBhvr>
                                    </p:animEffect>
                                  </p:childTnLst>
                                </p:cTn>
                              </p:par>
                            </p:childTnLst>
                          </p:cTn>
                        </p:par>
                        <p:par>
                          <p:cTn id="75" fill="hold">
                            <p:stCondLst>
                              <p:cond delay="7000"/>
                            </p:stCondLst>
                            <p:childTnLst>
                              <p:par>
                                <p:cTn id="76" presetID="10" presetClass="entr" presetSubtype="0" fill="hold" nodeType="after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right)">
                                      <p:cBhvr>
                                        <p:cTn id="82" dur="500"/>
                                        <p:tgtEl>
                                          <p:spTgt spid="48"/>
                                        </p:tgtEl>
                                      </p:cBhvr>
                                    </p:animEffect>
                                  </p:childTnLst>
                                </p:cTn>
                              </p:par>
                            </p:childTnLst>
                          </p:cTn>
                        </p:par>
                        <p:par>
                          <p:cTn id="83" fill="hold">
                            <p:stCondLst>
                              <p:cond delay="8000"/>
                            </p:stCondLst>
                            <p:childTnLst>
                              <p:par>
                                <p:cTn id="84" presetID="53" presetClass="entr" presetSubtype="16"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p:cTn id="86" dur="500" fill="hold"/>
                                        <p:tgtEl>
                                          <p:spTgt spid="51"/>
                                        </p:tgtEl>
                                        <p:attrNameLst>
                                          <p:attrName>ppt_w</p:attrName>
                                        </p:attrNameLst>
                                      </p:cBhvr>
                                      <p:tavLst>
                                        <p:tav tm="0">
                                          <p:val>
                                            <p:fltVal val="0"/>
                                          </p:val>
                                        </p:tav>
                                        <p:tav tm="100000">
                                          <p:val>
                                            <p:strVal val="#ppt_w"/>
                                          </p:val>
                                        </p:tav>
                                      </p:tavLst>
                                    </p:anim>
                                    <p:anim calcmode="lin" valueType="num">
                                      <p:cBhvr>
                                        <p:cTn id="87" dur="500" fill="hold"/>
                                        <p:tgtEl>
                                          <p:spTgt spid="51"/>
                                        </p:tgtEl>
                                        <p:attrNameLst>
                                          <p:attrName>ppt_h</p:attrName>
                                        </p:attrNameLst>
                                      </p:cBhvr>
                                      <p:tavLst>
                                        <p:tav tm="0">
                                          <p:val>
                                            <p:fltVal val="0"/>
                                          </p:val>
                                        </p:tav>
                                        <p:tav tm="100000">
                                          <p:val>
                                            <p:strVal val="#ppt_h"/>
                                          </p:val>
                                        </p:tav>
                                      </p:tavLst>
                                    </p:anim>
                                    <p:animEffect transition="in" filter="fade">
                                      <p:cBhvr>
                                        <p:cTn id="88" dur="500"/>
                                        <p:tgtEl>
                                          <p:spTgt spid="51"/>
                                        </p:tgtEl>
                                      </p:cBhvr>
                                    </p:animEffect>
                                  </p:childTnLst>
                                </p:cTn>
                              </p:par>
                              <p:par>
                                <p:cTn id="89" presetID="22" presetClass="entr" presetSubtype="1"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wipe(up)">
                                      <p:cBhvr>
                                        <p:cTn id="91" dur="500"/>
                                        <p:tgtEl>
                                          <p:spTgt spid="77"/>
                                        </p:tgtEl>
                                      </p:cBhvr>
                                    </p:animEffect>
                                  </p:childTnLst>
                                </p:cTn>
                              </p:par>
                            </p:childTnLst>
                          </p:cTn>
                        </p:par>
                        <p:par>
                          <p:cTn id="92" fill="hold">
                            <p:stCondLst>
                              <p:cond delay="8500"/>
                            </p:stCondLst>
                            <p:childTnLst>
                              <p:par>
                                <p:cTn id="93" presetID="22" presetClass="entr" presetSubtype="2"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ipe(right)">
                                      <p:cBhvr>
                                        <p:cTn id="95" dur="500"/>
                                        <p:tgtEl>
                                          <p:spTgt spid="2"/>
                                        </p:tgtEl>
                                      </p:cBhvr>
                                    </p:animEffect>
                                  </p:childTnLst>
                                </p:cTn>
                              </p:par>
                            </p:childTnLst>
                          </p:cTn>
                        </p:par>
                        <p:par>
                          <p:cTn id="96" fill="hold">
                            <p:stCondLst>
                              <p:cond delay="9000"/>
                            </p:stCondLst>
                            <p:childTnLst>
                              <p:par>
                                <p:cTn id="97" presetID="10" presetClass="entr" presetSubtype="0" fill="hold"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9500"/>
                            </p:stCondLst>
                            <p:childTnLst>
                              <p:par>
                                <p:cTn id="101" presetID="22" presetClass="entr" presetSubtype="8" fill="hold" nodeType="after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wipe(left)">
                                      <p:cBhvr>
                                        <p:cTn id="103" dur="500"/>
                                        <p:tgtEl>
                                          <p:spTgt spid="72"/>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p:cTn id="107" dur="500" fill="hold"/>
                                        <p:tgtEl>
                                          <p:spTgt spid="81"/>
                                        </p:tgtEl>
                                        <p:attrNameLst>
                                          <p:attrName>ppt_w</p:attrName>
                                        </p:attrNameLst>
                                      </p:cBhvr>
                                      <p:tavLst>
                                        <p:tav tm="0">
                                          <p:val>
                                            <p:fltVal val="0"/>
                                          </p:val>
                                        </p:tav>
                                        <p:tav tm="100000">
                                          <p:val>
                                            <p:strVal val="#ppt_w"/>
                                          </p:val>
                                        </p:tav>
                                      </p:tavLst>
                                    </p:anim>
                                    <p:anim calcmode="lin" valueType="num">
                                      <p:cBhvr>
                                        <p:cTn id="108" dur="500" fill="hold"/>
                                        <p:tgtEl>
                                          <p:spTgt spid="81"/>
                                        </p:tgtEl>
                                        <p:attrNameLst>
                                          <p:attrName>ppt_h</p:attrName>
                                        </p:attrNameLst>
                                      </p:cBhvr>
                                      <p:tavLst>
                                        <p:tav tm="0">
                                          <p:val>
                                            <p:fltVal val="0"/>
                                          </p:val>
                                        </p:tav>
                                        <p:tav tm="100000">
                                          <p:val>
                                            <p:strVal val="#ppt_h"/>
                                          </p:val>
                                        </p:tav>
                                      </p:tavLst>
                                    </p:anim>
                                    <p:animEffect transition="in" filter="fade">
                                      <p:cBhvr>
                                        <p:cTn id="109" dur="500"/>
                                        <p:tgtEl>
                                          <p:spTgt spid="81"/>
                                        </p:tgtEl>
                                      </p:cBhvr>
                                    </p:animEffect>
                                  </p:childTnLst>
                                </p:cTn>
                              </p:par>
                              <p:par>
                                <p:cTn id="110" presetID="22" presetClass="entr" presetSubtype="1" fill="hold"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wipe(up)">
                                      <p:cBhvr>
                                        <p:cTn id="1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44193" y="1477357"/>
            <a:ext cx="839874" cy="839873"/>
            <a:chOff x="6471379" y="685447"/>
            <a:chExt cx="668974" cy="668974"/>
          </a:xfrm>
        </p:grpSpPr>
        <p:grpSp>
          <p:nvGrpSpPr>
            <p:cNvPr id="3" name="组合 2"/>
            <p:cNvGrpSpPr/>
            <p:nvPr/>
          </p:nvGrpSpPr>
          <p:grpSpPr>
            <a:xfrm>
              <a:off x="6471379" y="685447"/>
              <a:ext cx="668974" cy="668974"/>
              <a:chOff x="6474776" y="1019119"/>
              <a:chExt cx="668974" cy="668974"/>
            </a:xfrm>
          </p:grpSpPr>
          <p:sp>
            <p:nvSpPr>
              <p:cNvPr id="6" name="圆角矩形 5"/>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78"/>
            <p:cNvSpPr txBox="1"/>
            <p:nvPr/>
          </p:nvSpPr>
          <p:spPr>
            <a:xfrm>
              <a:off x="6488337" y="781928"/>
              <a:ext cx="647700" cy="367810"/>
            </a:xfrm>
            <a:prstGeom prst="rect">
              <a:avLst/>
            </a:prstGeom>
            <a:noFill/>
          </p:spPr>
          <p:txBody>
            <a:bodyPr wrap="square" rtlCol="0">
              <a:spAutoFit/>
            </a:bodyPr>
            <a:lstStyle/>
            <a:p>
              <a:pPr algn="ctr"/>
              <a:r>
                <a:rPr lang="en-US" altLang="zh-CN" sz="2400" dirty="0">
                  <a:solidFill>
                    <a:srgbClr val="FFB850"/>
                  </a:solidFill>
                  <a:latin typeface="Impact" panose="020B0806030902050204" pitchFamily="34" charset="0"/>
                </a:rPr>
                <a:t>01</a:t>
              </a:r>
              <a:endParaRPr lang="zh-CN" altLang="en-US" sz="2400" dirty="0">
                <a:solidFill>
                  <a:srgbClr val="FFB850"/>
                </a:solidFill>
                <a:latin typeface="Impact" panose="020B0806030902050204" pitchFamily="34" charset="0"/>
              </a:endParaRPr>
            </a:p>
          </p:txBody>
        </p:sp>
      </p:grpSp>
      <p:grpSp>
        <p:nvGrpSpPr>
          <p:cNvPr id="9" name="组合 8"/>
          <p:cNvGrpSpPr/>
          <p:nvPr/>
        </p:nvGrpSpPr>
        <p:grpSpPr>
          <a:xfrm>
            <a:off x="6576188" y="1477357"/>
            <a:ext cx="839874" cy="839873"/>
            <a:chOff x="5059672" y="1647972"/>
            <a:chExt cx="668974" cy="668974"/>
          </a:xfrm>
        </p:grpSpPr>
        <p:grpSp>
          <p:nvGrpSpPr>
            <p:cNvPr id="10" name="组合 9"/>
            <p:cNvGrpSpPr/>
            <p:nvPr/>
          </p:nvGrpSpPr>
          <p:grpSpPr>
            <a:xfrm>
              <a:off x="5059672" y="1647972"/>
              <a:ext cx="668974" cy="668974"/>
              <a:chOff x="6474776" y="1019119"/>
              <a:chExt cx="668974" cy="668974"/>
            </a:xfrm>
          </p:grpSpPr>
          <p:sp>
            <p:nvSpPr>
              <p:cNvPr id="13" name="圆角矩形 12"/>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文本框 79"/>
            <p:cNvSpPr txBox="1"/>
            <p:nvPr/>
          </p:nvSpPr>
          <p:spPr>
            <a:xfrm>
              <a:off x="5064588" y="1749917"/>
              <a:ext cx="647700" cy="367810"/>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04</a:t>
              </a:r>
              <a:endParaRPr lang="zh-CN" altLang="en-US" sz="2400" dirty="0">
                <a:solidFill>
                  <a:srgbClr val="01ACBE"/>
                </a:solidFill>
                <a:latin typeface="Impact" panose="020B0806030902050204" pitchFamily="34" charset="0"/>
              </a:endParaRPr>
            </a:p>
          </p:txBody>
        </p:sp>
      </p:grpSp>
      <p:grpSp>
        <p:nvGrpSpPr>
          <p:cNvPr id="16" name="组合 15"/>
          <p:cNvGrpSpPr/>
          <p:nvPr/>
        </p:nvGrpSpPr>
        <p:grpSpPr>
          <a:xfrm>
            <a:off x="2144193" y="2790834"/>
            <a:ext cx="839874" cy="839873"/>
            <a:chOff x="5059672" y="3583132"/>
            <a:chExt cx="668974" cy="668974"/>
          </a:xfrm>
        </p:grpSpPr>
        <p:grpSp>
          <p:nvGrpSpPr>
            <p:cNvPr id="17" name="组合 16"/>
            <p:cNvGrpSpPr/>
            <p:nvPr/>
          </p:nvGrpSpPr>
          <p:grpSpPr>
            <a:xfrm>
              <a:off x="5059672" y="3583132"/>
              <a:ext cx="668974" cy="668974"/>
              <a:chOff x="6474776" y="1019119"/>
              <a:chExt cx="668974" cy="668974"/>
            </a:xfrm>
          </p:grpSpPr>
          <p:sp>
            <p:nvSpPr>
              <p:cNvPr id="20" name="圆角矩形 19"/>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圆角矩形 21"/>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8" name="文本框 80"/>
            <p:cNvSpPr txBox="1"/>
            <p:nvPr/>
          </p:nvSpPr>
          <p:spPr>
            <a:xfrm>
              <a:off x="5064588" y="3686657"/>
              <a:ext cx="647700" cy="367810"/>
            </a:xfrm>
            <a:prstGeom prst="rect">
              <a:avLst/>
            </a:prstGeom>
            <a:noFill/>
          </p:spPr>
          <p:txBody>
            <a:bodyPr wrap="square" rtlCol="0">
              <a:spAutoFit/>
            </a:bodyPr>
            <a:lstStyle/>
            <a:p>
              <a:pPr algn="ctr"/>
              <a:r>
                <a:rPr lang="en-US" altLang="zh-CN" sz="2400" dirty="0">
                  <a:solidFill>
                    <a:srgbClr val="C65885"/>
                  </a:solidFill>
                  <a:latin typeface="Impact" panose="020B0806030902050204" pitchFamily="34" charset="0"/>
                </a:rPr>
                <a:t>02</a:t>
              </a:r>
              <a:endParaRPr lang="zh-CN" altLang="en-US" sz="2400" dirty="0">
                <a:solidFill>
                  <a:srgbClr val="C65885"/>
                </a:solidFill>
                <a:latin typeface="Impact" panose="020B0806030902050204" pitchFamily="34" charset="0"/>
              </a:endParaRPr>
            </a:p>
          </p:txBody>
        </p:sp>
      </p:grpSp>
      <p:grpSp>
        <p:nvGrpSpPr>
          <p:cNvPr id="23" name="组合 22"/>
          <p:cNvGrpSpPr/>
          <p:nvPr/>
        </p:nvGrpSpPr>
        <p:grpSpPr>
          <a:xfrm>
            <a:off x="6576188" y="2790834"/>
            <a:ext cx="839874" cy="839873"/>
            <a:chOff x="5059672" y="5510368"/>
            <a:chExt cx="668974" cy="668974"/>
          </a:xfrm>
        </p:grpSpPr>
        <p:grpSp>
          <p:nvGrpSpPr>
            <p:cNvPr id="24" name="组合 23"/>
            <p:cNvGrpSpPr/>
            <p:nvPr/>
          </p:nvGrpSpPr>
          <p:grpSpPr>
            <a:xfrm>
              <a:off x="5059672" y="5510368"/>
              <a:ext cx="668974" cy="668974"/>
              <a:chOff x="6474776" y="1019119"/>
              <a:chExt cx="668974" cy="668974"/>
            </a:xfrm>
          </p:grpSpPr>
          <p:sp>
            <p:nvSpPr>
              <p:cNvPr id="27" name="圆角矩形 2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圆角矩形 2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5" name="文本框 81"/>
            <p:cNvSpPr txBox="1"/>
            <p:nvPr/>
          </p:nvSpPr>
          <p:spPr>
            <a:xfrm>
              <a:off x="5064588" y="5613616"/>
              <a:ext cx="647700" cy="367810"/>
            </a:xfrm>
            <a:prstGeom prst="rect">
              <a:avLst/>
            </a:prstGeom>
            <a:noFill/>
          </p:spPr>
          <p:txBody>
            <a:bodyPr wrap="square" rtlCol="0">
              <a:spAutoFit/>
            </a:bodyPr>
            <a:lstStyle/>
            <a:p>
              <a:pPr algn="ctr"/>
              <a:r>
                <a:rPr lang="en-US" altLang="zh-CN" sz="2400" dirty="0">
                  <a:solidFill>
                    <a:srgbClr val="00AF92"/>
                  </a:solidFill>
                  <a:latin typeface="Impact" panose="020B0806030902050204" pitchFamily="34" charset="0"/>
                </a:rPr>
                <a:t>05</a:t>
              </a:r>
              <a:endParaRPr lang="zh-CN" altLang="en-US" sz="2400" dirty="0">
                <a:solidFill>
                  <a:srgbClr val="00AF92"/>
                </a:solidFill>
                <a:latin typeface="Impact" panose="020B0806030902050204" pitchFamily="34" charset="0"/>
              </a:endParaRPr>
            </a:p>
          </p:txBody>
        </p:sp>
      </p:grpSp>
      <p:grpSp>
        <p:nvGrpSpPr>
          <p:cNvPr id="48" name="组合 47"/>
          <p:cNvGrpSpPr/>
          <p:nvPr/>
        </p:nvGrpSpPr>
        <p:grpSpPr>
          <a:xfrm>
            <a:off x="2144191" y="4116687"/>
            <a:ext cx="851573" cy="839873"/>
            <a:chOff x="6471379" y="2607920"/>
            <a:chExt cx="678293" cy="668974"/>
          </a:xfrm>
        </p:grpSpPr>
        <p:grpSp>
          <p:nvGrpSpPr>
            <p:cNvPr id="49" name="组合 48"/>
            <p:cNvGrpSpPr/>
            <p:nvPr/>
          </p:nvGrpSpPr>
          <p:grpSpPr>
            <a:xfrm>
              <a:off x="6471379" y="2607920"/>
              <a:ext cx="668974" cy="668974"/>
              <a:chOff x="6474776" y="1019119"/>
              <a:chExt cx="668974" cy="668974"/>
            </a:xfrm>
          </p:grpSpPr>
          <p:sp>
            <p:nvSpPr>
              <p:cNvPr id="52" name="圆角矩形 5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圆角矩形 53"/>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0" name="文本框 82"/>
            <p:cNvSpPr txBox="1"/>
            <p:nvPr/>
          </p:nvSpPr>
          <p:spPr>
            <a:xfrm>
              <a:off x="6501972" y="2713007"/>
              <a:ext cx="647700" cy="367810"/>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03</a:t>
              </a:r>
              <a:endParaRPr lang="zh-CN" altLang="en-US" sz="2400" dirty="0">
                <a:solidFill>
                  <a:srgbClr val="E87071"/>
                </a:solidFill>
                <a:latin typeface="Impact" panose="020B0806030902050204" pitchFamily="34" charset="0"/>
              </a:endParaRPr>
            </a:p>
          </p:txBody>
        </p:sp>
      </p:grpSp>
      <p:grpSp>
        <p:nvGrpSpPr>
          <p:cNvPr id="55" name="组合 54"/>
          <p:cNvGrpSpPr/>
          <p:nvPr/>
        </p:nvGrpSpPr>
        <p:grpSpPr>
          <a:xfrm>
            <a:off x="6576186" y="4116687"/>
            <a:ext cx="851573" cy="839873"/>
            <a:chOff x="6471379" y="4552597"/>
            <a:chExt cx="678293" cy="668974"/>
          </a:xfrm>
        </p:grpSpPr>
        <p:grpSp>
          <p:nvGrpSpPr>
            <p:cNvPr id="56" name="组合 55"/>
            <p:cNvGrpSpPr/>
            <p:nvPr/>
          </p:nvGrpSpPr>
          <p:grpSpPr>
            <a:xfrm>
              <a:off x="6471379" y="4552597"/>
              <a:ext cx="668974" cy="668974"/>
              <a:chOff x="6474776" y="1019119"/>
              <a:chExt cx="668974" cy="668974"/>
            </a:xfrm>
          </p:grpSpPr>
          <p:sp>
            <p:nvSpPr>
              <p:cNvPr id="59" name="圆角矩形 5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圆角矩形 6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7" name="文本框 83"/>
            <p:cNvSpPr txBox="1"/>
            <p:nvPr/>
          </p:nvSpPr>
          <p:spPr>
            <a:xfrm>
              <a:off x="6501972" y="4669887"/>
              <a:ext cx="647700" cy="367810"/>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06</a:t>
              </a:r>
              <a:endParaRPr lang="zh-CN" altLang="en-US" sz="2400" dirty="0">
                <a:solidFill>
                  <a:srgbClr val="663A77"/>
                </a:solidFill>
                <a:latin typeface="Impact" panose="020B0806030902050204" pitchFamily="34" charset="0"/>
              </a:endParaRPr>
            </a:p>
          </p:txBody>
        </p:sp>
      </p:grpSp>
      <p:grpSp>
        <p:nvGrpSpPr>
          <p:cNvPr id="32" name="组合 31"/>
          <p:cNvGrpSpPr/>
          <p:nvPr/>
        </p:nvGrpSpPr>
        <p:grpSpPr>
          <a:xfrm>
            <a:off x="3335603" y="1453880"/>
            <a:ext cx="2326403" cy="865227"/>
            <a:chOff x="3335602" y="1453880"/>
            <a:chExt cx="2326403" cy="865227"/>
          </a:xfrm>
        </p:grpSpPr>
        <p:sp>
          <p:nvSpPr>
            <p:cNvPr id="40" name="文本框 77"/>
            <p:cNvSpPr txBox="1"/>
            <p:nvPr/>
          </p:nvSpPr>
          <p:spPr>
            <a:xfrm>
              <a:off x="3335602" y="1453880"/>
              <a:ext cx="2326403" cy="338632"/>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63" name="文本框 129"/>
            <p:cNvSpPr txBox="1"/>
            <p:nvPr/>
          </p:nvSpPr>
          <p:spPr>
            <a:xfrm>
              <a:off x="3354560" y="1857335"/>
              <a:ext cx="2135321" cy="461772"/>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3" name="组合 32"/>
          <p:cNvGrpSpPr/>
          <p:nvPr/>
        </p:nvGrpSpPr>
        <p:grpSpPr>
          <a:xfrm>
            <a:off x="7873259" y="1413571"/>
            <a:ext cx="2326403" cy="872349"/>
            <a:chOff x="7873259" y="1413570"/>
            <a:chExt cx="2326403" cy="872349"/>
          </a:xfrm>
        </p:grpSpPr>
        <p:sp>
          <p:nvSpPr>
            <p:cNvPr id="43" name="文本框 86"/>
            <p:cNvSpPr txBox="1"/>
            <p:nvPr/>
          </p:nvSpPr>
          <p:spPr>
            <a:xfrm>
              <a:off x="7873259" y="1413570"/>
              <a:ext cx="2326403" cy="338632"/>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64" name="文本框 129"/>
            <p:cNvSpPr txBox="1"/>
            <p:nvPr/>
          </p:nvSpPr>
          <p:spPr>
            <a:xfrm>
              <a:off x="7892219" y="1824147"/>
              <a:ext cx="2135321" cy="461772"/>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5" name="组合 34"/>
          <p:cNvGrpSpPr/>
          <p:nvPr/>
        </p:nvGrpSpPr>
        <p:grpSpPr>
          <a:xfrm>
            <a:off x="3335603" y="2744937"/>
            <a:ext cx="2326403" cy="871532"/>
            <a:chOff x="3335602" y="2744937"/>
            <a:chExt cx="2326403" cy="871532"/>
          </a:xfrm>
        </p:grpSpPr>
        <p:sp>
          <p:nvSpPr>
            <p:cNvPr id="46" name="文本框 89"/>
            <p:cNvSpPr txBox="1"/>
            <p:nvPr/>
          </p:nvSpPr>
          <p:spPr>
            <a:xfrm>
              <a:off x="3335602" y="2744937"/>
              <a:ext cx="2326403" cy="338633"/>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65" name="文本框 129"/>
            <p:cNvSpPr txBox="1"/>
            <p:nvPr/>
          </p:nvSpPr>
          <p:spPr>
            <a:xfrm>
              <a:off x="3354560" y="3154697"/>
              <a:ext cx="2135321" cy="461772"/>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6" name="组合 35"/>
          <p:cNvGrpSpPr/>
          <p:nvPr/>
        </p:nvGrpSpPr>
        <p:grpSpPr>
          <a:xfrm>
            <a:off x="7873259" y="2744938"/>
            <a:ext cx="2326403" cy="878654"/>
            <a:chOff x="7873259" y="2744937"/>
            <a:chExt cx="2326403" cy="878654"/>
          </a:xfrm>
        </p:grpSpPr>
        <p:sp>
          <p:nvSpPr>
            <p:cNvPr id="31" name="文本框 65"/>
            <p:cNvSpPr txBox="1"/>
            <p:nvPr/>
          </p:nvSpPr>
          <p:spPr>
            <a:xfrm>
              <a:off x="7873259" y="2744937"/>
              <a:ext cx="2326403" cy="338632"/>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66" name="文本框 129"/>
            <p:cNvSpPr txBox="1"/>
            <p:nvPr/>
          </p:nvSpPr>
          <p:spPr>
            <a:xfrm>
              <a:off x="7892219" y="3161819"/>
              <a:ext cx="2135321" cy="461772"/>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8" name="组合 37"/>
          <p:cNvGrpSpPr/>
          <p:nvPr/>
        </p:nvGrpSpPr>
        <p:grpSpPr>
          <a:xfrm>
            <a:off x="3335603" y="4129063"/>
            <a:ext cx="2326403" cy="820464"/>
            <a:chOff x="3335602" y="4129061"/>
            <a:chExt cx="2326403" cy="820464"/>
          </a:xfrm>
        </p:grpSpPr>
        <p:sp>
          <p:nvSpPr>
            <p:cNvPr id="34" name="文本框 68"/>
            <p:cNvSpPr txBox="1"/>
            <p:nvPr/>
          </p:nvSpPr>
          <p:spPr>
            <a:xfrm>
              <a:off x="3335602" y="4129061"/>
              <a:ext cx="2326403" cy="338632"/>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67" name="文本框 129"/>
            <p:cNvSpPr txBox="1"/>
            <p:nvPr/>
          </p:nvSpPr>
          <p:spPr>
            <a:xfrm>
              <a:off x="3354560" y="4487753"/>
              <a:ext cx="2135321" cy="461772"/>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9" name="组合 38"/>
          <p:cNvGrpSpPr/>
          <p:nvPr/>
        </p:nvGrpSpPr>
        <p:grpSpPr>
          <a:xfrm>
            <a:off x="7873259" y="4129062"/>
            <a:ext cx="2326403" cy="827586"/>
            <a:chOff x="7873259" y="4129061"/>
            <a:chExt cx="2326403" cy="827585"/>
          </a:xfrm>
        </p:grpSpPr>
        <p:sp>
          <p:nvSpPr>
            <p:cNvPr id="37" name="文本框 71"/>
            <p:cNvSpPr txBox="1"/>
            <p:nvPr/>
          </p:nvSpPr>
          <p:spPr>
            <a:xfrm>
              <a:off x="7873259" y="4129061"/>
              <a:ext cx="2326403" cy="338632"/>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68" name="文本框 129"/>
            <p:cNvSpPr txBox="1"/>
            <p:nvPr/>
          </p:nvSpPr>
          <p:spPr>
            <a:xfrm>
              <a:off x="7892219" y="4494874"/>
              <a:ext cx="2135321" cy="461772"/>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sp>
        <p:nvSpPr>
          <p:cNvPr id="71" name="文本框 113"/>
          <p:cNvSpPr txBox="1"/>
          <p:nvPr/>
        </p:nvSpPr>
        <p:spPr>
          <a:xfrm>
            <a:off x="2062759" y="5563437"/>
            <a:ext cx="8076756" cy="923544"/>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2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500" fill="hold"/>
                                        <p:tgtEl>
                                          <p:spTgt spid="71"/>
                                        </p:tgtEl>
                                        <p:attrNameLst>
                                          <p:attrName>ppt_w</p:attrName>
                                        </p:attrNameLst>
                                      </p:cBhvr>
                                      <p:tavLst>
                                        <p:tav tm="0">
                                          <p:val>
                                            <p:fltVal val="0"/>
                                          </p:val>
                                        </p:tav>
                                        <p:tav tm="100000">
                                          <p:val>
                                            <p:strVal val="#ppt_w"/>
                                          </p:val>
                                        </p:tav>
                                      </p:tavLst>
                                    </p:anim>
                                    <p:anim calcmode="lin" valueType="num">
                                      <p:cBhvr>
                                        <p:cTn id="56" dur="500" fill="hold"/>
                                        <p:tgtEl>
                                          <p:spTgt spid="71"/>
                                        </p:tgtEl>
                                        <p:attrNameLst>
                                          <p:attrName>ppt_h</p:attrName>
                                        </p:attrNameLst>
                                      </p:cBhvr>
                                      <p:tavLst>
                                        <p:tav tm="0">
                                          <p:val>
                                            <p:fltVal val="0"/>
                                          </p:val>
                                        </p:tav>
                                        <p:tav tm="100000">
                                          <p:val>
                                            <p:strVal val="#ppt_h"/>
                                          </p:val>
                                        </p:tav>
                                      </p:tavLst>
                                    </p:anim>
                                    <p:animEffect transition="in" filter="fade">
                                      <p:cBhvr>
                                        <p:cTn id="5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67036" y="2047269"/>
            <a:ext cx="3618528" cy="3618528"/>
            <a:chOff x="3603171" y="936171"/>
            <a:chExt cx="4985658" cy="4985658"/>
          </a:xfrm>
        </p:grpSpPr>
        <p:sp>
          <p:nvSpPr>
            <p:cNvPr id="3" name="椭圆 2"/>
            <p:cNvSpPr/>
            <p:nvPr/>
          </p:nvSpPr>
          <p:spPr>
            <a:xfrm>
              <a:off x="3852132" y="1185132"/>
              <a:ext cx="4487736" cy="4487736"/>
            </a:xfrm>
            <a:prstGeom prst="ellipse">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任意多边形 3"/>
            <p:cNvSpPr/>
            <p:nvPr/>
          </p:nvSpPr>
          <p:spPr>
            <a:xfrm>
              <a:off x="3603171" y="936171"/>
              <a:ext cx="4985658" cy="4985658"/>
            </a:xfrm>
            <a:custGeom>
              <a:avLst/>
              <a:gdLst>
                <a:gd name="connsiteX0" fmla="*/ 2492829 w 4985658"/>
                <a:gd name="connsiteY0" fmla="*/ 248961 h 4985658"/>
                <a:gd name="connsiteX1" fmla="*/ 248961 w 4985658"/>
                <a:gd name="connsiteY1" fmla="*/ 2492829 h 4985658"/>
                <a:gd name="connsiteX2" fmla="*/ 2492829 w 4985658"/>
                <a:gd name="connsiteY2" fmla="*/ 4736697 h 4985658"/>
                <a:gd name="connsiteX3" fmla="*/ 4736697 w 4985658"/>
                <a:gd name="connsiteY3" fmla="*/ 2492829 h 4985658"/>
                <a:gd name="connsiteX4" fmla="*/ 2492829 w 4985658"/>
                <a:gd name="connsiteY4" fmla="*/ 248961 h 4985658"/>
                <a:gd name="connsiteX5" fmla="*/ 2492829 w 4985658"/>
                <a:gd name="connsiteY5" fmla="*/ 0 h 4985658"/>
                <a:gd name="connsiteX6" fmla="*/ 4985658 w 4985658"/>
                <a:gd name="connsiteY6" fmla="*/ 2492829 h 4985658"/>
                <a:gd name="connsiteX7" fmla="*/ 2492829 w 4985658"/>
                <a:gd name="connsiteY7" fmla="*/ 4985658 h 4985658"/>
                <a:gd name="connsiteX8" fmla="*/ 0 w 4985658"/>
                <a:gd name="connsiteY8" fmla="*/ 2492829 h 4985658"/>
                <a:gd name="connsiteX9" fmla="*/ 2492829 w 4985658"/>
                <a:gd name="connsiteY9" fmla="*/ 0 h 498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5658" h="4985658">
                  <a:moveTo>
                    <a:pt x="2492829" y="248961"/>
                  </a:moveTo>
                  <a:cubicBezTo>
                    <a:pt x="1253575" y="248961"/>
                    <a:pt x="248961" y="1253575"/>
                    <a:pt x="248961" y="2492829"/>
                  </a:cubicBezTo>
                  <a:cubicBezTo>
                    <a:pt x="248961" y="3732083"/>
                    <a:pt x="1253575" y="4736697"/>
                    <a:pt x="2492829" y="4736697"/>
                  </a:cubicBezTo>
                  <a:cubicBezTo>
                    <a:pt x="3732083" y="4736697"/>
                    <a:pt x="4736697" y="3732083"/>
                    <a:pt x="4736697" y="2492829"/>
                  </a:cubicBezTo>
                  <a:cubicBezTo>
                    <a:pt x="4736697" y="1253575"/>
                    <a:pt x="3732083" y="248961"/>
                    <a:pt x="2492829" y="248961"/>
                  </a:cubicBezTo>
                  <a:close/>
                  <a:moveTo>
                    <a:pt x="2492829" y="0"/>
                  </a:moveTo>
                  <a:cubicBezTo>
                    <a:pt x="3869580" y="0"/>
                    <a:pt x="4985658" y="1116078"/>
                    <a:pt x="4985658" y="2492829"/>
                  </a:cubicBezTo>
                  <a:cubicBezTo>
                    <a:pt x="4985658" y="3869580"/>
                    <a:pt x="3869580" y="4985658"/>
                    <a:pt x="2492829" y="4985658"/>
                  </a:cubicBezTo>
                  <a:cubicBezTo>
                    <a:pt x="1116078" y="4985658"/>
                    <a:pt x="0" y="3869580"/>
                    <a:pt x="0" y="2492829"/>
                  </a:cubicBezTo>
                  <a:cubicBezTo>
                    <a:pt x="0" y="1116078"/>
                    <a:pt x="1116078" y="0"/>
                    <a:pt x="2492829" y="0"/>
                  </a:cubicBezTo>
                  <a:close/>
                </a:path>
              </a:pathLst>
            </a:custGeom>
            <a:solidFill>
              <a:schemeClr val="bg1">
                <a:lumMod val="95000"/>
              </a:schemeClr>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nvSpPr>
          <p:spPr>
            <a:xfrm>
              <a:off x="3603171" y="936171"/>
              <a:ext cx="4985658" cy="4985658"/>
            </a:xfrm>
            <a:prstGeom prst="ellipse">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 name="组合 5"/>
          <p:cNvGrpSpPr/>
          <p:nvPr/>
        </p:nvGrpSpPr>
        <p:grpSpPr>
          <a:xfrm>
            <a:off x="4746421" y="2626655"/>
            <a:ext cx="2459756" cy="2459756"/>
            <a:chOff x="3860800" y="1193800"/>
            <a:chExt cx="4470400" cy="4470400"/>
          </a:xfrm>
        </p:grpSpPr>
        <p:sp>
          <p:nvSpPr>
            <p:cNvPr id="7" name="椭圆 6"/>
            <p:cNvSpPr/>
            <p:nvPr/>
          </p:nvSpPr>
          <p:spPr>
            <a:xfrm>
              <a:off x="3860800" y="1193800"/>
              <a:ext cx="4470400" cy="4470400"/>
            </a:xfrm>
            <a:prstGeom prst="ellipse">
              <a:avLst/>
            </a:prstGeom>
            <a:gradFill>
              <a:gsLst>
                <a:gs pos="100000">
                  <a:schemeClr val="bg1">
                    <a:lumMod val="97000"/>
                  </a:schemeClr>
                </a:gs>
                <a:gs pos="0">
                  <a:schemeClr val="bg1">
                    <a:lumMod val="8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4223657" y="1556657"/>
              <a:ext cx="3744686" cy="3744686"/>
            </a:xfrm>
            <a:prstGeom prst="ellipse">
              <a:avLst/>
            </a:prstGeom>
            <a:solidFill>
              <a:schemeClr val="bg1">
                <a:lumMod val="95000"/>
              </a:schemeClr>
            </a:solidFill>
            <a:ln>
              <a:noFill/>
            </a:ln>
            <a:effectLst>
              <a:innerShdw blurRad="1524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27"/>
            <p:cNvSpPr txBox="1"/>
            <p:nvPr/>
          </p:nvSpPr>
          <p:spPr>
            <a:xfrm>
              <a:off x="5684592" y="1756308"/>
              <a:ext cx="817556" cy="727335"/>
            </a:xfrm>
            <a:prstGeom prst="rect">
              <a:avLst/>
            </a:prstGeom>
            <a:noFill/>
          </p:spPr>
          <p:txBody>
            <a:bodyPr wrap="square" rtlCol="0">
              <a:spAutoFit/>
            </a:bodyPr>
            <a:lstStyle/>
            <a:p>
              <a:pPr algn="ctr"/>
              <a:r>
                <a:rPr lang="en-US" altLang="zh-CN" sz="2000" dirty="0">
                  <a:solidFill>
                    <a:prstClr val="black">
                      <a:lumMod val="75000"/>
                      <a:lumOff val="25000"/>
                    </a:prstClr>
                  </a:solidFill>
                  <a:latin typeface="Impact" panose="020B0806030902050204" pitchFamily="34" charset="0"/>
                </a:rPr>
                <a:t>12</a:t>
              </a:r>
              <a:endParaRPr lang="zh-CN" altLang="en-US" sz="2000" dirty="0">
                <a:solidFill>
                  <a:prstClr val="black">
                    <a:lumMod val="75000"/>
                    <a:lumOff val="25000"/>
                  </a:prstClr>
                </a:solidFill>
                <a:latin typeface="Impact" panose="020B0806030902050204" pitchFamily="34" charset="0"/>
              </a:endParaRPr>
            </a:p>
          </p:txBody>
        </p:sp>
        <p:sp>
          <p:nvSpPr>
            <p:cNvPr id="10" name="文本框 28"/>
            <p:cNvSpPr txBox="1"/>
            <p:nvPr/>
          </p:nvSpPr>
          <p:spPr>
            <a:xfrm>
              <a:off x="5788304" y="4454468"/>
              <a:ext cx="605484" cy="727335"/>
            </a:xfrm>
            <a:prstGeom prst="rect">
              <a:avLst/>
            </a:prstGeom>
            <a:noFill/>
          </p:spPr>
          <p:txBody>
            <a:bodyPr wrap="square" rtlCol="0">
              <a:spAutoFit/>
            </a:bodyPr>
            <a:lstStyle/>
            <a:p>
              <a:pPr algn="ctr"/>
              <a:r>
                <a:rPr lang="en-US" altLang="zh-CN" sz="2000" dirty="0">
                  <a:solidFill>
                    <a:prstClr val="black">
                      <a:lumMod val="75000"/>
                      <a:lumOff val="25000"/>
                    </a:prstClr>
                  </a:solidFill>
                  <a:latin typeface="Impact" panose="020B0806030902050204" pitchFamily="34" charset="0"/>
                </a:rPr>
                <a:t>6</a:t>
              </a:r>
              <a:endParaRPr lang="zh-CN" altLang="en-US" sz="2000" dirty="0">
                <a:solidFill>
                  <a:prstClr val="black">
                    <a:lumMod val="75000"/>
                    <a:lumOff val="25000"/>
                  </a:prstClr>
                </a:solidFill>
                <a:latin typeface="Impact" panose="020B0806030902050204" pitchFamily="34" charset="0"/>
              </a:endParaRPr>
            </a:p>
          </p:txBody>
        </p:sp>
        <p:sp>
          <p:nvSpPr>
            <p:cNvPr id="11" name="文本框 31"/>
            <p:cNvSpPr txBox="1"/>
            <p:nvPr/>
          </p:nvSpPr>
          <p:spPr>
            <a:xfrm>
              <a:off x="4416181" y="3084183"/>
              <a:ext cx="621999" cy="727335"/>
            </a:xfrm>
            <a:prstGeom prst="rect">
              <a:avLst/>
            </a:prstGeom>
            <a:noFill/>
          </p:spPr>
          <p:txBody>
            <a:bodyPr wrap="square" rtlCol="0">
              <a:spAutoFit/>
            </a:bodyPr>
            <a:lstStyle/>
            <a:p>
              <a:pPr algn="ctr"/>
              <a:r>
                <a:rPr lang="en-US" altLang="zh-CN" sz="2000" dirty="0">
                  <a:solidFill>
                    <a:prstClr val="black">
                      <a:lumMod val="75000"/>
                      <a:lumOff val="25000"/>
                    </a:prstClr>
                  </a:solidFill>
                  <a:latin typeface="Impact" panose="020B0806030902050204" pitchFamily="34" charset="0"/>
                </a:rPr>
                <a:t>9</a:t>
              </a:r>
              <a:endParaRPr lang="zh-CN" altLang="en-US" sz="2000" dirty="0">
                <a:solidFill>
                  <a:prstClr val="black">
                    <a:lumMod val="75000"/>
                    <a:lumOff val="25000"/>
                  </a:prstClr>
                </a:solidFill>
                <a:latin typeface="Impact" panose="020B0806030902050204" pitchFamily="34" charset="0"/>
              </a:endParaRPr>
            </a:p>
          </p:txBody>
        </p:sp>
        <p:sp>
          <p:nvSpPr>
            <p:cNvPr id="12" name="文本框 36"/>
            <p:cNvSpPr txBox="1"/>
            <p:nvPr/>
          </p:nvSpPr>
          <p:spPr>
            <a:xfrm>
              <a:off x="7218096" y="3097189"/>
              <a:ext cx="596771" cy="727335"/>
            </a:xfrm>
            <a:prstGeom prst="rect">
              <a:avLst/>
            </a:prstGeom>
            <a:noFill/>
          </p:spPr>
          <p:txBody>
            <a:bodyPr wrap="square" rtlCol="0">
              <a:spAutoFit/>
            </a:bodyPr>
            <a:lstStyle/>
            <a:p>
              <a:pPr algn="ctr"/>
              <a:r>
                <a:rPr lang="en-US" altLang="zh-CN" sz="2000" dirty="0">
                  <a:solidFill>
                    <a:prstClr val="black">
                      <a:lumMod val="75000"/>
                      <a:lumOff val="25000"/>
                    </a:prstClr>
                  </a:solidFill>
                  <a:latin typeface="Impact" panose="020B0806030902050204" pitchFamily="34" charset="0"/>
                </a:rPr>
                <a:t>3</a:t>
              </a:r>
              <a:endParaRPr lang="zh-CN" altLang="en-US" sz="2000" dirty="0">
                <a:solidFill>
                  <a:prstClr val="black">
                    <a:lumMod val="75000"/>
                    <a:lumOff val="25000"/>
                  </a:prstClr>
                </a:solidFill>
                <a:latin typeface="Impact" panose="020B0806030902050204" pitchFamily="34" charset="0"/>
              </a:endParaRPr>
            </a:p>
          </p:txBody>
        </p:sp>
        <p:sp>
          <p:nvSpPr>
            <p:cNvPr id="13" name="任意多边形 12"/>
            <p:cNvSpPr/>
            <p:nvPr/>
          </p:nvSpPr>
          <p:spPr>
            <a:xfrm rot="-900000">
              <a:off x="5915667" y="1984289"/>
              <a:ext cx="76000" cy="1862122"/>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rot="5400000">
              <a:off x="6297925" y="2729480"/>
              <a:ext cx="69091" cy="1399040"/>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6029858" y="3362853"/>
              <a:ext cx="132297" cy="132297"/>
              <a:chOff x="8936533" y="2738955"/>
              <a:chExt cx="211667" cy="211667"/>
            </a:xfrm>
          </p:grpSpPr>
          <p:sp>
            <p:nvSpPr>
              <p:cNvPr id="19" name="椭圆 18"/>
              <p:cNvSpPr/>
              <p:nvPr/>
            </p:nvSpPr>
            <p:spPr>
              <a:xfrm>
                <a:off x="8936533" y="2738955"/>
                <a:ext cx="211667" cy="211667"/>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8982254" y="2786595"/>
                <a:ext cx="116410" cy="116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椭圆 15"/>
            <p:cNvSpPr/>
            <p:nvPr/>
          </p:nvSpPr>
          <p:spPr>
            <a:xfrm rot="18000000">
              <a:off x="5335147" y="3019241"/>
              <a:ext cx="1991334" cy="16024"/>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4222642" y="1556657"/>
              <a:ext cx="3744343" cy="3751986"/>
            </a:xfrm>
            <a:prstGeom prst="ellipse">
              <a:avLst/>
            </a:prstGeom>
            <a:gradFill flip="none" rotWithShape="1">
              <a:gsLst>
                <a:gs pos="50000">
                  <a:schemeClr val="tx1">
                    <a:alpha val="4000"/>
                  </a:schemeClr>
                </a:gs>
                <a:gs pos="0">
                  <a:schemeClr val="bg1">
                    <a:lumMod val="95000"/>
                    <a:alpha val="0"/>
                  </a:schemeClr>
                </a:gs>
                <a:gs pos="100000">
                  <a:schemeClr val="tx1">
                    <a:alpha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rot="19800000" flipH="1">
              <a:off x="4224759" y="1557843"/>
              <a:ext cx="3742484" cy="3742315"/>
            </a:xfrm>
            <a:custGeom>
              <a:avLst/>
              <a:gdLst>
                <a:gd name="connsiteX0" fmla="*/ 2728883 w 3742484"/>
                <a:gd name="connsiteY0" fmla="*/ 3343109 h 3742315"/>
                <a:gd name="connsiteX1" fmla="*/ 2717169 w 3742484"/>
                <a:gd name="connsiteY1" fmla="*/ 3349872 h 3742315"/>
                <a:gd name="connsiteX2" fmla="*/ 2710573 w 3742484"/>
                <a:gd name="connsiteY2" fmla="*/ 3374489 h 3742315"/>
                <a:gd name="connsiteX3" fmla="*/ 2785153 w 3742484"/>
                <a:gd name="connsiteY3" fmla="*/ 3503665 h 3742315"/>
                <a:gd name="connsiteX4" fmla="*/ 2807242 w 3742484"/>
                <a:gd name="connsiteY4" fmla="*/ 3492357 h 3742315"/>
                <a:gd name="connsiteX5" fmla="*/ 2828080 w 3742484"/>
                <a:gd name="connsiteY5" fmla="*/ 3478881 h 3742315"/>
                <a:gd name="connsiteX6" fmla="*/ 2753500 w 3742484"/>
                <a:gd name="connsiteY6" fmla="*/ 3349705 h 3742315"/>
                <a:gd name="connsiteX7" fmla="*/ 2728883 w 3742484"/>
                <a:gd name="connsiteY7" fmla="*/ 3343109 h 3742315"/>
                <a:gd name="connsiteX8" fmla="*/ 3360899 w 3742484"/>
                <a:gd name="connsiteY8" fmla="*/ 2708687 h 3742315"/>
                <a:gd name="connsiteX9" fmla="*/ 3349956 w 3742484"/>
                <a:gd name="connsiteY9" fmla="*/ 2717084 h 3742315"/>
                <a:gd name="connsiteX10" fmla="*/ 3343194 w 3742484"/>
                <a:gd name="connsiteY10" fmla="*/ 2728797 h 3742315"/>
                <a:gd name="connsiteX11" fmla="*/ 3349790 w 3742484"/>
                <a:gd name="connsiteY11" fmla="*/ 2753415 h 3742315"/>
                <a:gd name="connsiteX12" fmla="*/ 3479320 w 3742484"/>
                <a:gd name="connsiteY12" fmla="*/ 2828199 h 3742315"/>
                <a:gd name="connsiteX13" fmla="*/ 3503148 w 3742484"/>
                <a:gd name="connsiteY13" fmla="*/ 2784719 h 3742315"/>
                <a:gd name="connsiteX14" fmla="*/ 3374574 w 3742484"/>
                <a:gd name="connsiteY14" fmla="*/ 2710487 h 3742315"/>
                <a:gd name="connsiteX15" fmla="*/ 3360899 w 3742484"/>
                <a:gd name="connsiteY15" fmla="*/ 2708687 h 3742315"/>
                <a:gd name="connsiteX16" fmla="*/ 1851736 w 3742484"/>
                <a:gd name="connsiteY16" fmla="*/ 3580002 h 3742315"/>
                <a:gd name="connsiteX17" fmla="*/ 1846458 w 3742484"/>
                <a:gd name="connsiteY17" fmla="*/ 3592745 h 3742315"/>
                <a:gd name="connsiteX18" fmla="*/ 1846458 w 3742484"/>
                <a:gd name="connsiteY18" fmla="*/ 3741210 h 3742315"/>
                <a:gd name="connsiteX19" fmla="*/ 1896026 w 3742484"/>
                <a:gd name="connsiteY19" fmla="*/ 3742315 h 3742315"/>
                <a:gd name="connsiteX20" fmla="*/ 1896026 w 3742484"/>
                <a:gd name="connsiteY20" fmla="*/ 3592745 h 3742315"/>
                <a:gd name="connsiteX21" fmla="*/ 1878005 w 3742484"/>
                <a:gd name="connsiteY21" fmla="*/ 3574724 h 3742315"/>
                <a:gd name="connsiteX22" fmla="*/ 1864480 w 3742484"/>
                <a:gd name="connsiteY22" fmla="*/ 3574724 h 3742315"/>
                <a:gd name="connsiteX23" fmla="*/ 1851736 w 3742484"/>
                <a:gd name="connsiteY23" fmla="*/ 3580002 h 3742315"/>
                <a:gd name="connsiteX24" fmla="*/ 999927 w 3742484"/>
                <a:gd name="connsiteY24" fmla="*/ 3341307 h 3742315"/>
                <a:gd name="connsiteX25" fmla="*/ 988985 w 3742484"/>
                <a:gd name="connsiteY25" fmla="*/ 3349703 h 3742315"/>
                <a:gd name="connsiteX26" fmla="*/ 914158 w 3742484"/>
                <a:gd name="connsiteY26" fmla="*/ 3479308 h 3742315"/>
                <a:gd name="connsiteX27" fmla="*/ 957640 w 3742484"/>
                <a:gd name="connsiteY27" fmla="*/ 3503132 h 3742315"/>
                <a:gd name="connsiteX28" fmla="*/ 1031912 w 3742484"/>
                <a:gd name="connsiteY28" fmla="*/ 3374488 h 3742315"/>
                <a:gd name="connsiteX29" fmla="*/ 1025316 w 3742484"/>
                <a:gd name="connsiteY29" fmla="*/ 3349870 h 3742315"/>
                <a:gd name="connsiteX30" fmla="*/ 1013602 w 3742484"/>
                <a:gd name="connsiteY30" fmla="*/ 3343108 h 3742315"/>
                <a:gd name="connsiteX31" fmla="*/ 999927 w 3742484"/>
                <a:gd name="connsiteY31" fmla="*/ 3341307 h 3742315"/>
                <a:gd name="connsiteX32" fmla="*/ 3580087 w 3742484"/>
                <a:gd name="connsiteY32" fmla="*/ 1851651 h 3742315"/>
                <a:gd name="connsiteX33" fmla="*/ 3574809 w 3742484"/>
                <a:gd name="connsiteY33" fmla="*/ 1864394 h 3742315"/>
                <a:gd name="connsiteX34" fmla="*/ 3574809 w 3742484"/>
                <a:gd name="connsiteY34" fmla="*/ 1877920 h 3742315"/>
                <a:gd name="connsiteX35" fmla="*/ 3592830 w 3742484"/>
                <a:gd name="connsiteY35" fmla="*/ 1895941 h 3742315"/>
                <a:gd name="connsiteX36" fmla="*/ 3741375 w 3742484"/>
                <a:gd name="connsiteY36" fmla="*/ 1895941 h 3742315"/>
                <a:gd name="connsiteX37" fmla="*/ 3742484 w 3742484"/>
                <a:gd name="connsiteY37" fmla="*/ 1846373 h 3742315"/>
                <a:gd name="connsiteX38" fmla="*/ 3592830 w 3742484"/>
                <a:gd name="connsiteY38" fmla="*/ 1846373 h 3742315"/>
                <a:gd name="connsiteX39" fmla="*/ 3580087 w 3742484"/>
                <a:gd name="connsiteY39" fmla="*/ 1851651 h 3742315"/>
                <a:gd name="connsiteX40" fmla="*/ 3349789 w 3742484"/>
                <a:gd name="connsiteY40" fmla="*/ 988899 h 3742315"/>
                <a:gd name="connsiteX41" fmla="*/ 3343193 w 3742484"/>
                <a:gd name="connsiteY41" fmla="*/ 1013517 h 3742315"/>
                <a:gd name="connsiteX42" fmla="*/ 3349956 w 3742484"/>
                <a:gd name="connsiteY42" fmla="*/ 1025230 h 3742315"/>
                <a:gd name="connsiteX43" fmla="*/ 3374573 w 3742484"/>
                <a:gd name="connsiteY43" fmla="*/ 1031827 h 3742315"/>
                <a:gd name="connsiteX44" fmla="*/ 3503899 w 3742484"/>
                <a:gd name="connsiteY44" fmla="*/ 957161 h 3742315"/>
                <a:gd name="connsiteX45" fmla="*/ 3492591 w 3742484"/>
                <a:gd name="connsiteY45" fmla="*/ 935071 h 3742315"/>
                <a:gd name="connsiteX46" fmla="*/ 3479115 w 3742484"/>
                <a:gd name="connsiteY46" fmla="*/ 914233 h 3742315"/>
                <a:gd name="connsiteX47" fmla="*/ 367911 w 3742484"/>
                <a:gd name="connsiteY47" fmla="*/ 2710487 h 3742315"/>
                <a:gd name="connsiteX48" fmla="*/ 238585 w 3742484"/>
                <a:gd name="connsiteY48" fmla="*/ 2785154 h 3742315"/>
                <a:gd name="connsiteX49" fmla="*/ 249894 w 3742484"/>
                <a:gd name="connsiteY49" fmla="*/ 2807243 h 3742315"/>
                <a:gd name="connsiteX50" fmla="*/ 263369 w 3742484"/>
                <a:gd name="connsiteY50" fmla="*/ 2828081 h 3742315"/>
                <a:gd name="connsiteX51" fmla="*/ 392695 w 3742484"/>
                <a:gd name="connsiteY51" fmla="*/ 2753415 h 3742315"/>
                <a:gd name="connsiteX52" fmla="*/ 399292 w 3742484"/>
                <a:gd name="connsiteY52" fmla="*/ 2728797 h 3742315"/>
                <a:gd name="connsiteX53" fmla="*/ 392529 w 3742484"/>
                <a:gd name="connsiteY53" fmla="*/ 2717084 h 3742315"/>
                <a:gd name="connsiteX54" fmla="*/ 367911 w 3742484"/>
                <a:gd name="connsiteY54" fmla="*/ 2710487 h 3742315"/>
                <a:gd name="connsiteX55" fmla="*/ 2784845 w 3742484"/>
                <a:gd name="connsiteY55" fmla="*/ 239183 h 3742315"/>
                <a:gd name="connsiteX56" fmla="*/ 2710573 w 3742484"/>
                <a:gd name="connsiteY56" fmla="*/ 367826 h 3742315"/>
                <a:gd name="connsiteX57" fmla="*/ 2717169 w 3742484"/>
                <a:gd name="connsiteY57" fmla="*/ 392443 h 3742315"/>
                <a:gd name="connsiteX58" fmla="*/ 2728883 w 3742484"/>
                <a:gd name="connsiteY58" fmla="*/ 399207 h 3742315"/>
                <a:gd name="connsiteX59" fmla="*/ 2753500 w 3742484"/>
                <a:gd name="connsiteY59" fmla="*/ 392610 h 3742315"/>
                <a:gd name="connsiteX60" fmla="*/ 2828327 w 3742484"/>
                <a:gd name="connsiteY60" fmla="*/ 263006 h 3742315"/>
                <a:gd name="connsiteX61" fmla="*/ 1109 w 3742484"/>
                <a:gd name="connsiteY61" fmla="*/ 1846373 h 3742315"/>
                <a:gd name="connsiteX62" fmla="*/ 0 w 3742484"/>
                <a:gd name="connsiteY62" fmla="*/ 1895941 h 3742315"/>
                <a:gd name="connsiteX63" fmla="*/ 149655 w 3742484"/>
                <a:gd name="connsiteY63" fmla="*/ 1895941 h 3742315"/>
                <a:gd name="connsiteX64" fmla="*/ 167676 w 3742484"/>
                <a:gd name="connsiteY64" fmla="*/ 1877920 h 3742315"/>
                <a:gd name="connsiteX65" fmla="*/ 167676 w 3742484"/>
                <a:gd name="connsiteY65" fmla="*/ 1864394 h 3742315"/>
                <a:gd name="connsiteX66" fmla="*/ 149655 w 3742484"/>
                <a:gd name="connsiteY66" fmla="*/ 1846373 h 3742315"/>
                <a:gd name="connsiteX67" fmla="*/ 1846459 w 3742484"/>
                <a:gd name="connsiteY67" fmla="*/ 0 h 3742315"/>
                <a:gd name="connsiteX68" fmla="*/ 1846459 w 3742484"/>
                <a:gd name="connsiteY68" fmla="*/ 149569 h 3742315"/>
                <a:gd name="connsiteX69" fmla="*/ 1864480 w 3742484"/>
                <a:gd name="connsiteY69" fmla="*/ 167590 h 3742315"/>
                <a:gd name="connsiteX70" fmla="*/ 1878005 w 3742484"/>
                <a:gd name="connsiteY70" fmla="*/ 167590 h 3742315"/>
                <a:gd name="connsiteX71" fmla="*/ 1896027 w 3742484"/>
                <a:gd name="connsiteY71" fmla="*/ 149569 h 3742315"/>
                <a:gd name="connsiteX72" fmla="*/ 1896027 w 3742484"/>
                <a:gd name="connsiteY72" fmla="*/ 1105 h 3742315"/>
                <a:gd name="connsiteX73" fmla="*/ 263165 w 3742484"/>
                <a:gd name="connsiteY73" fmla="*/ 914115 h 3742315"/>
                <a:gd name="connsiteX74" fmla="*/ 239337 w 3742484"/>
                <a:gd name="connsiteY74" fmla="*/ 957595 h 3742315"/>
                <a:gd name="connsiteX75" fmla="*/ 367911 w 3742484"/>
                <a:gd name="connsiteY75" fmla="*/ 1031827 h 3742315"/>
                <a:gd name="connsiteX76" fmla="*/ 392529 w 3742484"/>
                <a:gd name="connsiteY76" fmla="*/ 1025230 h 3742315"/>
                <a:gd name="connsiteX77" fmla="*/ 399291 w 3742484"/>
                <a:gd name="connsiteY77" fmla="*/ 1013517 h 3742315"/>
                <a:gd name="connsiteX78" fmla="*/ 392695 w 3742484"/>
                <a:gd name="connsiteY78" fmla="*/ 988899 h 3742315"/>
                <a:gd name="connsiteX79" fmla="*/ 935242 w 3742484"/>
                <a:gd name="connsiteY79" fmla="*/ 249958 h 3742315"/>
                <a:gd name="connsiteX80" fmla="*/ 914404 w 3742484"/>
                <a:gd name="connsiteY80" fmla="*/ 263434 h 3742315"/>
                <a:gd name="connsiteX81" fmla="*/ 988985 w 3742484"/>
                <a:gd name="connsiteY81" fmla="*/ 392612 h 3742315"/>
                <a:gd name="connsiteX82" fmla="*/ 1013602 w 3742484"/>
                <a:gd name="connsiteY82" fmla="*/ 399208 h 3742315"/>
                <a:gd name="connsiteX83" fmla="*/ 1025316 w 3742484"/>
                <a:gd name="connsiteY83" fmla="*/ 392445 h 3742315"/>
                <a:gd name="connsiteX84" fmla="*/ 1031912 w 3742484"/>
                <a:gd name="connsiteY84" fmla="*/ 367828 h 3742315"/>
                <a:gd name="connsiteX85" fmla="*/ 957331 w 3742484"/>
                <a:gd name="connsiteY85" fmla="*/ 238650 h 374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42484" h="3742315">
                  <a:moveTo>
                    <a:pt x="2728883" y="3343109"/>
                  </a:moveTo>
                  <a:lnTo>
                    <a:pt x="2717169" y="3349872"/>
                  </a:lnTo>
                  <a:cubicBezTo>
                    <a:pt x="2708549" y="3354848"/>
                    <a:pt x="2705596" y="3365869"/>
                    <a:pt x="2710573" y="3374489"/>
                  </a:cubicBezTo>
                  <a:lnTo>
                    <a:pt x="2785153" y="3503665"/>
                  </a:lnTo>
                  <a:lnTo>
                    <a:pt x="2807242" y="3492357"/>
                  </a:lnTo>
                  <a:lnTo>
                    <a:pt x="2828080" y="3478881"/>
                  </a:lnTo>
                  <a:lnTo>
                    <a:pt x="2753500" y="3349705"/>
                  </a:lnTo>
                  <a:cubicBezTo>
                    <a:pt x="2748523" y="3341085"/>
                    <a:pt x="2737502" y="3338132"/>
                    <a:pt x="2728883" y="3343109"/>
                  </a:cubicBezTo>
                  <a:close/>
                  <a:moveTo>
                    <a:pt x="3360899" y="2708687"/>
                  </a:moveTo>
                  <a:cubicBezTo>
                    <a:pt x="3356444" y="2709881"/>
                    <a:pt x="3352445" y="2712774"/>
                    <a:pt x="3349956" y="2717084"/>
                  </a:cubicBezTo>
                  <a:lnTo>
                    <a:pt x="3343194" y="2728797"/>
                  </a:lnTo>
                  <a:cubicBezTo>
                    <a:pt x="3338217" y="2737417"/>
                    <a:pt x="3341170" y="2748438"/>
                    <a:pt x="3349790" y="2753415"/>
                  </a:cubicBezTo>
                  <a:lnTo>
                    <a:pt x="3479320" y="2828199"/>
                  </a:lnTo>
                  <a:lnTo>
                    <a:pt x="3503148" y="2784719"/>
                  </a:lnTo>
                  <a:lnTo>
                    <a:pt x="3374574" y="2710487"/>
                  </a:lnTo>
                  <a:cubicBezTo>
                    <a:pt x="3370264" y="2707999"/>
                    <a:pt x="3365354" y="2707493"/>
                    <a:pt x="3360899" y="2708687"/>
                  </a:cubicBezTo>
                  <a:close/>
                  <a:moveTo>
                    <a:pt x="1851736" y="3580002"/>
                  </a:moveTo>
                  <a:cubicBezTo>
                    <a:pt x="1848475" y="3583264"/>
                    <a:pt x="1846458" y="3587769"/>
                    <a:pt x="1846458" y="3592745"/>
                  </a:cubicBezTo>
                  <a:lnTo>
                    <a:pt x="1846458" y="3741210"/>
                  </a:lnTo>
                  <a:lnTo>
                    <a:pt x="1896026" y="3742315"/>
                  </a:lnTo>
                  <a:lnTo>
                    <a:pt x="1896026" y="3592745"/>
                  </a:lnTo>
                  <a:cubicBezTo>
                    <a:pt x="1896026" y="3582792"/>
                    <a:pt x="1887958" y="3574724"/>
                    <a:pt x="1878005" y="3574724"/>
                  </a:cubicBezTo>
                  <a:lnTo>
                    <a:pt x="1864480" y="3574724"/>
                  </a:lnTo>
                  <a:cubicBezTo>
                    <a:pt x="1859503" y="3574725"/>
                    <a:pt x="1854998" y="3576741"/>
                    <a:pt x="1851736" y="3580002"/>
                  </a:cubicBezTo>
                  <a:close/>
                  <a:moveTo>
                    <a:pt x="999927" y="3341307"/>
                  </a:moveTo>
                  <a:cubicBezTo>
                    <a:pt x="995473" y="3342501"/>
                    <a:pt x="991473" y="3345393"/>
                    <a:pt x="988985" y="3349703"/>
                  </a:cubicBezTo>
                  <a:lnTo>
                    <a:pt x="914158" y="3479308"/>
                  </a:lnTo>
                  <a:lnTo>
                    <a:pt x="957640" y="3503132"/>
                  </a:lnTo>
                  <a:lnTo>
                    <a:pt x="1031912" y="3374488"/>
                  </a:lnTo>
                  <a:cubicBezTo>
                    <a:pt x="1036889" y="3365868"/>
                    <a:pt x="1033935" y="3354847"/>
                    <a:pt x="1025316" y="3349870"/>
                  </a:cubicBezTo>
                  <a:lnTo>
                    <a:pt x="1013602" y="3343108"/>
                  </a:lnTo>
                  <a:cubicBezTo>
                    <a:pt x="1009292" y="3340620"/>
                    <a:pt x="1004382" y="3340113"/>
                    <a:pt x="999927" y="3341307"/>
                  </a:cubicBezTo>
                  <a:close/>
                  <a:moveTo>
                    <a:pt x="3580087" y="1851651"/>
                  </a:moveTo>
                  <a:cubicBezTo>
                    <a:pt x="3576826" y="1854912"/>
                    <a:pt x="3574809" y="1859417"/>
                    <a:pt x="3574809" y="1864394"/>
                  </a:cubicBezTo>
                  <a:lnTo>
                    <a:pt x="3574809" y="1877920"/>
                  </a:lnTo>
                  <a:cubicBezTo>
                    <a:pt x="3574809" y="1887873"/>
                    <a:pt x="3582877" y="1895941"/>
                    <a:pt x="3592830" y="1895941"/>
                  </a:cubicBezTo>
                  <a:lnTo>
                    <a:pt x="3741375" y="1895941"/>
                  </a:lnTo>
                  <a:lnTo>
                    <a:pt x="3742484" y="1846373"/>
                  </a:lnTo>
                  <a:lnTo>
                    <a:pt x="3592830" y="1846373"/>
                  </a:lnTo>
                  <a:cubicBezTo>
                    <a:pt x="3587854" y="1846373"/>
                    <a:pt x="3583348" y="1848390"/>
                    <a:pt x="3580087" y="1851651"/>
                  </a:cubicBezTo>
                  <a:close/>
                  <a:moveTo>
                    <a:pt x="3349789" y="988899"/>
                  </a:moveTo>
                  <a:cubicBezTo>
                    <a:pt x="3341170" y="993876"/>
                    <a:pt x="3338217" y="1004897"/>
                    <a:pt x="3343193" y="1013517"/>
                  </a:cubicBezTo>
                  <a:lnTo>
                    <a:pt x="3349956" y="1025230"/>
                  </a:lnTo>
                  <a:cubicBezTo>
                    <a:pt x="3354933" y="1033850"/>
                    <a:pt x="3365954" y="1036803"/>
                    <a:pt x="3374573" y="1031827"/>
                  </a:cubicBezTo>
                  <a:lnTo>
                    <a:pt x="3503899" y="957161"/>
                  </a:lnTo>
                  <a:lnTo>
                    <a:pt x="3492591" y="935071"/>
                  </a:lnTo>
                  <a:lnTo>
                    <a:pt x="3479115" y="914233"/>
                  </a:lnTo>
                  <a:close/>
                  <a:moveTo>
                    <a:pt x="367911" y="2710487"/>
                  </a:moveTo>
                  <a:lnTo>
                    <a:pt x="238585" y="2785154"/>
                  </a:lnTo>
                  <a:lnTo>
                    <a:pt x="249894" y="2807243"/>
                  </a:lnTo>
                  <a:lnTo>
                    <a:pt x="263369" y="2828081"/>
                  </a:lnTo>
                  <a:lnTo>
                    <a:pt x="392695" y="2753415"/>
                  </a:lnTo>
                  <a:cubicBezTo>
                    <a:pt x="401315" y="2748438"/>
                    <a:pt x="404268" y="2737417"/>
                    <a:pt x="399292" y="2728797"/>
                  </a:cubicBezTo>
                  <a:lnTo>
                    <a:pt x="392529" y="2717084"/>
                  </a:lnTo>
                  <a:cubicBezTo>
                    <a:pt x="387552" y="2708464"/>
                    <a:pt x="376531" y="2705511"/>
                    <a:pt x="367911" y="2710487"/>
                  </a:cubicBezTo>
                  <a:close/>
                  <a:moveTo>
                    <a:pt x="2784845" y="239183"/>
                  </a:moveTo>
                  <a:lnTo>
                    <a:pt x="2710573" y="367826"/>
                  </a:lnTo>
                  <a:cubicBezTo>
                    <a:pt x="2705596" y="376446"/>
                    <a:pt x="2708549" y="387467"/>
                    <a:pt x="2717169" y="392443"/>
                  </a:cubicBezTo>
                  <a:lnTo>
                    <a:pt x="2728883" y="399207"/>
                  </a:lnTo>
                  <a:cubicBezTo>
                    <a:pt x="2737502" y="404183"/>
                    <a:pt x="2748523" y="401230"/>
                    <a:pt x="2753500" y="392610"/>
                  </a:cubicBezTo>
                  <a:lnTo>
                    <a:pt x="2828327" y="263006"/>
                  </a:lnTo>
                  <a:close/>
                  <a:moveTo>
                    <a:pt x="1109" y="1846373"/>
                  </a:moveTo>
                  <a:lnTo>
                    <a:pt x="0" y="1895941"/>
                  </a:lnTo>
                  <a:lnTo>
                    <a:pt x="149655" y="1895941"/>
                  </a:lnTo>
                  <a:cubicBezTo>
                    <a:pt x="159608" y="1895941"/>
                    <a:pt x="167676" y="1887873"/>
                    <a:pt x="167676" y="1877920"/>
                  </a:cubicBezTo>
                  <a:lnTo>
                    <a:pt x="167676" y="1864394"/>
                  </a:lnTo>
                  <a:cubicBezTo>
                    <a:pt x="167676" y="1854441"/>
                    <a:pt x="159608" y="1846373"/>
                    <a:pt x="149655" y="1846373"/>
                  </a:cubicBezTo>
                  <a:close/>
                  <a:moveTo>
                    <a:pt x="1846459" y="0"/>
                  </a:moveTo>
                  <a:lnTo>
                    <a:pt x="1846459" y="149569"/>
                  </a:lnTo>
                  <a:cubicBezTo>
                    <a:pt x="1846459" y="159522"/>
                    <a:pt x="1854527" y="167590"/>
                    <a:pt x="1864480" y="167590"/>
                  </a:cubicBezTo>
                  <a:lnTo>
                    <a:pt x="1878005" y="167590"/>
                  </a:lnTo>
                  <a:cubicBezTo>
                    <a:pt x="1887958" y="167590"/>
                    <a:pt x="1896027" y="159522"/>
                    <a:pt x="1896027" y="149569"/>
                  </a:cubicBezTo>
                  <a:lnTo>
                    <a:pt x="1896027" y="1105"/>
                  </a:lnTo>
                  <a:close/>
                  <a:moveTo>
                    <a:pt x="263165" y="914115"/>
                  </a:moveTo>
                  <a:lnTo>
                    <a:pt x="239337" y="957595"/>
                  </a:lnTo>
                  <a:lnTo>
                    <a:pt x="367911" y="1031827"/>
                  </a:lnTo>
                  <a:cubicBezTo>
                    <a:pt x="376531" y="1036803"/>
                    <a:pt x="387552" y="1033850"/>
                    <a:pt x="392529" y="1025230"/>
                  </a:cubicBezTo>
                  <a:lnTo>
                    <a:pt x="399291" y="1013517"/>
                  </a:lnTo>
                  <a:cubicBezTo>
                    <a:pt x="404268" y="1004897"/>
                    <a:pt x="401315" y="993876"/>
                    <a:pt x="392695" y="988899"/>
                  </a:cubicBezTo>
                  <a:close/>
                  <a:moveTo>
                    <a:pt x="935242" y="249958"/>
                  </a:moveTo>
                  <a:lnTo>
                    <a:pt x="914404" y="263434"/>
                  </a:lnTo>
                  <a:lnTo>
                    <a:pt x="988985" y="392612"/>
                  </a:lnTo>
                  <a:cubicBezTo>
                    <a:pt x="993961" y="401230"/>
                    <a:pt x="1004983" y="404184"/>
                    <a:pt x="1013602" y="399208"/>
                  </a:cubicBezTo>
                  <a:lnTo>
                    <a:pt x="1025316" y="392445"/>
                  </a:lnTo>
                  <a:cubicBezTo>
                    <a:pt x="1033936" y="387468"/>
                    <a:pt x="1036888" y="376446"/>
                    <a:pt x="1031912" y="367828"/>
                  </a:cubicBezTo>
                  <a:lnTo>
                    <a:pt x="957331" y="238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75000"/>
                    <a:lumOff val="25000"/>
                  </a:prstClr>
                </a:solidFill>
              </a:endParaRPr>
            </a:p>
          </p:txBody>
        </p:sp>
      </p:grpSp>
      <p:sp>
        <p:nvSpPr>
          <p:cNvPr id="78" name="文本框 235"/>
          <p:cNvSpPr txBox="1"/>
          <p:nvPr/>
        </p:nvSpPr>
        <p:spPr>
          <a:xfrm>
            <a:off x="5231111" y="5958225"/>
            <a:ext cx="1486265" cy="338554"/>
          </a:xfrm>
          <a:prstGeom prst="rect">
            <a:avLst/>
          </a:prstGeom>
          <a:noFill/>
        </p:spPr>
        <p:txBody>
          <a:bodyPr wrap="square" rtlCol="0">
            <a:spAutoFit/>
          </a:bodyPr>
          <a:lstStyle/>
          <a:p>
            <a:pPr algn="ctr"/>
            <a:r>
              <a:rPr lang="zh-CN" altLang="en-US" sz="160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81" name="文本框 238"/>
          <p:cNvSpPr txBox="1"/>
          <p:nvPr/>
        </p:nvSpPr>
        <p:spPr>
          <a:xfrm>
            <a:off x="2005928" y="3381956"/>
            <a:ext cx="1424982" cy="338554"/>
          </a:xfrm>
          <a:prstGeom prst="rect">
            <a:avLst/>
          </a:prstGeom>
          <a:noFill/>
        </p:spPr>
        <p:txBody>
          <a:bodyPr wrap="square" rtlCol="0">
            <a:spAutoFit/>
          </a:bodyPr>
          <a:lstStyle/>
          <a:p>
            <a:r>
              <a:rPr lang="zh-CN" altLang="en-US" sz="1600" dirty="0">
                <a:solidFill>
                  <a:srgbClr val="FBAE75"/>
                </a:solidFill>
                <a:latin typeface="时尚中黑简体" panose="01010104010101010101" pitchFamily="2" charset="-122"/>
                <a:ea typeface="时尚中黑简体" panose="01010104010101010101" pitchFamily="2" charset="-122"/>
              </a:rPr>
              <a:t>在此添加标题</a:t>
            </a:r>
          </a:p>
        </p:txBody>
      </p:sp>
      <p:sp>
        <p:nvSpPr>
          <p:cNvPr id="84" name="文本框 241"/>
          <p:cNvSpPr txBox="1"/>
          <p:nvPr/>
        </p:nvSpPr>
        <p:spPr>
          <a:xfrm>
            <a:off x="2436566" y="1590658"/>
            <a:ext cx="1498400" cy="338554"/>
          </a:xfrm>
          <a:prstGeom prst="rect">
            <a:avLst/>
          </a:prstGeom>
          <a:noFill/>
        </p:spPr>
        <p:txBody>
          <a:bodyPr wrap="square" rtlCol="0">
            <a:spAutoFit/>
          </a:bodyPr>
          <a:lstStyle/>
          <a:p>
            <a:r>
              <a:rPr lang="zh-CN" altLang="en-US" sz="1600" dirty="0">
                <a:solidFill>
                  <a:prstClr val="white">
                    <a:lumMod val="50000"/>
                  </a:prstClr>
                </a:solidFill>
                <a:latin typeface="时尚中黑简体" panose="01010104010101010101" pitchFamily="2" charset="-122"/>
                <a:ea typeface="时尚中黑简体" panose="01010104010101010101" pitchFamily="2" charset="-122"/>
              </a:rPr>
              <a:t>在此添加标题</a:t>
            </a:r>
          </a:p>
        </p:txBody>
      </p:sp>
      <p:sp>
        <p:nvSpPr>
          <p:cNvPr id="87" name="文本框 244"/>
          <p:cNvSpPr txBox="1"/>
          <p:nvPr/>
        </p:nvSpPr>
        <p:spPr>
          <a:xfrm>
            <a:off x="5231111" y="936886"/>
            <a:ext cx="1486265" cy="338554"/>
          </a:xfrm>
          <a:prstGeom prst="rect">
            <a:avLst/>
          </a:prstGeom>
          <a:noFill/>
        </p:spPr>
        <p:txBody>
          <a:bodyPr wrap="square" rtlCol="0">
            <a:spAutoFit/>
          </a:bodyPr>
          <a:lstStyle/>
          <a:p>
            <a:pPr algn="ctr"/>
            <a:r>
              <a:rPr lang="zh-CN" altLang="en-US" sz="16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90" name="文本框 250"/>
          <p:cNvSpPr txBox="1"/>
          <p:nvPr/>
        </p:nvSpPr>
        <p:spPr>
          <a:xfrm>
            <a:off x="8327455" y="3319530"/>
            <a:ext cx="1405245" cy="338554"/>
          </a:xfrm>
          <a:prstGeom prst="rect">
            <a:avLst/>
          </a:prstGeom>
          <a:noFill/>
        </p:spPr>
        <p:txBody>
          <a:bodyPr wrap="square" rtlCol="0">
            <a:spAutoFit/>
          </a:bodyPr>
          <a:lstStyle/>
          <a:p>
            <a:r>
              <a:rPr lang="zh-CN" altLang="en-US" sz="16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93" name="文本框 256"/>
          <p:cNvSpPr txBox="1"/>
          <p:nvPr/>
        </p:nvSpPr>
        <p:spPr>
          <a:xfrm>
            <a:off x="7846420" y="1663345"/>
            <a:ext cx="1498400" cy="338554"/>
          </a:xfrm>
          <a:prstGeom prst="rect">
            <a:avLst/>
          </a:prstGeom>
          <a:noFill/>
        </p:spPr>
        <p:txBody>
          <a:bodyPr wrap="square" rtlCol="0">
            <a:spAutoFit/>
          </a:bodyPr>
          <a:lstStyle/>
          <a:p>
            <a:r>
              <a:rPr lang="zh-CN" altLang="en-US" sz="16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96" name="文本框 259"/>
          <p:cNvSpPr txBox="1"/>
          <p:nvPr/>
        </p:nvSpPr>
        <p:spPr>
          <a:xfrm>
            <a:off x="2436566" y="5303969"/>
            <a:ext cx="1498400" cy="338554"/>
          </a:xfrm>
          <a:prstGeom prst="rect">
            <a:avLst/>
          </a:prstGeom>
          <a:noFill/>
        </p:spPr>
        <p:txBody>
          <a:bodyPr wrap="square" rtlCol="0">
            <a:spAutoFit/>
          </a:bodyPr>
          <a:lstStyle/>
          <a:p>
            <a:r>
              <a:rPr lang="zh-CN" altLang="en-US" sz="1600" dirty="0">
                <a:solidFill>
                  <a:srgbClr val="C65885"/>
                </a:solidFill>
                <a:latin typeface="时尚中黑简体" panose="01010104010101010101" pitchFamily="2" charset="-122"/>
                <a:ea typeface="时尚中黑简体" panose="01010104010101010101" pitchFamily="2" charset="-122"/>
              </a:rPr>
              <a:t>在此添加标题</a:t>
            </a:r>
          </a:p>
        </p:txBody>
      </p:sp>
      <p:sp>
        <p:nvSpPr>
          <p:cNvPr id="99" name="文本框 262"/>
          <p:cNvSpPr txBox="1"/>
          <p:nvPr/>
        </p:nvSpPr>
        <p:spPr>
          <a:xfrm>
            <a:off x="7980266" y="5047721"/>
            <a:ext cx="1498400" cy="338554"/>
          </a:xfrm>
          <a:prstGeom prst="rect">
            <a:avLst/>
          </a:prstGeom>
          <a:noFill/>
        </p:spPr>
        <p:txBody>
          <a:bodyPr wrap="square" rtlCol="0">
            <a:spAutoFit/>
          </a:bodyPr>
          <a:lstStyle/>
          <a:p>
            <a:r>
              <a:rPr lang="zh-CN" altLang="en-US" sz="1600" dirty="0">
                <a:solidFill>
                  <a:srgbClr val="00AF92"/>
                </a:solidFill>
                <a:latin typeface="时尚中黑简体" panose="01010104010101010101" pitchFamily="2" charset="-122"/>
                <a:ea typeface="时尚中黑简体" panose="01010104010101010101" pitchFamily="2" charset="-122"/>
              </a:rPr>
              <a:t>在此添加标题</a:t>
            </a:r>
          </a:p>
        </p:txBody>
      </p:sp>
      <p:grpSp>
        <p:nvGrpSpPr>
          <p:cNvPr id="77" name="组合 76"/>
          <p:cNvGrpSpPr/>
          <p:nvPr/>
        </p:nvGrpSpPr>
        <p:grpSpPr>
          <a:xfrm>
            <a:off x="5685316" y="1654499"/>
            <a:ext cx="784753" cy="993597"/>
            <a:chOff x="5685315" y="1260706"/>
            <a:chExt cx="784753" cy="993597"/>
          </a:xfrm>
        </p:grpSpPr>
        <p:grpSp>
          <p:nvGrpSpPr>
            <p:cNvPr id="21" name="组合 20"/>
            <p:cNvGrpSpPr/>
            <p:nvPr/>
          </p:nvGrpSpPr>
          <p:grpSpPr>
            <a:xfrm>
              <a:off x="5685315" y="1260706"/>
              <a:ext cx="784753" cy="993597"/>
              <a:chOff x="4390176" y="890801"/>
              <a:chExt cx="1081244" cy="1368991"/>
            </a:xfrm>
          </p:grpSpPr>
          <p:grpSp>
            <p:nvGrpSpPr>
              <p:cNvPr id="22" name="组合 21"/>
              <p:cNvGrpSpPr/>
              <p:nvPr/>
            </p:nvGrpSpPr>
            <p:grpSpPr>
              <a:xfrm>
                <a:off x="4390176" y="890801"/>
                <a:ext cx="1081244" cy="1368991"/>
                <a:chOff x="4627786" y="1796539"/>
                <a:chExt cx="2675679" cy="3387753"/>
              </a:xfrm>
            </p:grpSpPr>
            <p:sp>
              <p:nvSpPr>
                <p:cNvPr id="26" name="圆角矩形 25"/>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 name="组合 22"/>
              <p:cNvGrpSpPr/>
              <p:nvPr/>
            </p:nvGrpSpPr>
            <p:grpSpPr>
              <a:xfrm>
                <a:off x="4489652" y="976692"/>
                <a:ext cx="873070" cy="1203161"/>
                <a:chOff x="4627786" y="1715908"/>
                <a:chExt cx="2875230" cy="3962302"/>
              </a:xfrm>
            </p:grpSpPr>
            <p:sp>
              <p:nvSpPr>
                <p:cNvPr id="24" name="圆角矩形 23"/>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01" name="Group 8"/>
            <p:cNvGrpSpPr>
              <a:grpSpLocks noChangeAspect="1"/>
            </p:cNvGrpSpPr>
            <p:nvPr/>
          </p:nvGrpSpPr>
          <p:grpSpPr bwMode="auto">
            <a:xfrm>
              <a:off x="5858420" y="1462384"/>
              <a:ext cx="226065" cy="247705"/>
              <a:chOff x="3437" y="2282"/>
              <a:chExt cx="679" cy="744"/>
            </a:xfrm>
            <a:solidFill>
              <a:srgbClr val="FFB850"/>
            </a:solidFill>
          </p:grpSpPr>
          <p:sp>
            <p:nvSpPr>
              <p:cNvPr id="10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9" name="组合 78"/>
          <p:cNvGrpSpPr/>
          <p:nvPr/>
        </p:nvGrpSpPr>
        <p:grpSpPr>
          <a:xfrm>
            <a:off x="6969314" y="2186348"/>
            <a:ext cx="784753" cy="993597"/>
            <a:chOff x="6969313" y="1792555"/>
            <a:chExt cx="784753" cy="993597"/>
          </a:xfrm>
        </p:grpSpPr>
        <p:grpSp>
          <p:nvGrpSpPr>
            <p:cNvPr id="28" name="组合 27"/>
            <p:cNvGrpSpPr/>
            <p:nvPr/>
          </p:nvGrpSpPr>
          <p:grpSpPr>
            <a:xfrm>
              <a:off x="6969313" y="1792555"/>
              <a:ext cx="784753" cy="993597"/>
              <a:chOff x="4390176" y="890801"/>
              <a:chExt cx="1081244" cy="1368991"/>
            </a:xfrm>
          </p:grpSpPr>
          <p:grpSp>
            <p:nvGrpSpPr>
              <p:cNvPr id="29" name="组合 28"/>
              <p:cNvGrpSpPr/>
              <p:nvPr/>
            </p:nvGrpSpPr>
            <p:grpSpPr>
              <a:xfrm>
                <a:off x="4390176" y="890801"/>
                <a:ext cx="1081244" cy="1368991"/>
                <a:chOff x="4627786" y="1796539"/>
                <a:chExt cx="2675679" cy="3387753"/>
              </a:xfrm>
            </p:grpSpPr>
            <p:sp>
              <p:nvSpPr>
                <p:cNvPr id="33" name="圆角矩形 32"/>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组合 29"/>
              <p:cNvGrpSpPr/>
              <p:nvPr/>
            </p:nvGrpSpPr>
            <p:grpSpPr>
              <a:xfrm>
                <a:off x="4489652" y="976692"/>
                <a:ext cx="873070" cy="1203161"/>
                <a:chOff x="4627786" y="1715908"/>
                <a:chExt cx="2875230" cy="3962302"/>
              </a:xfrm>
            </p:grpSpPr>
            <p:sp>
              <p:nvSpPr>
                <p:cNvPr id="31" name="圆角矩形 30"/>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04" name="Group 13"/>
            <p:cNvGrpSpPr>
              <a:grpSpLocks noChangeAspect="1"/>
            </p:cNvGrpSpPr>
            <p:nvPr/>
          </p:nvGrpSpPr>
          <p:grpSpPr bwMode="auto">
            <a:xfrm>
              <a:off x="7132238" y="1994555"/>
              <a:ext cx="247896" cy="250823"/>
              <a:chOff x="2426" y="2781"/>
              <a:chExt cx="593" cy="600"/>
            </a:xfrm>
            <a:solidFill>
              <a:srgbClr val="01ACBE"/>
            </a:solidFill>
          </p:grpSpPr>
          <p:sp>
            <p:nvSpPr>
              <p:cNvPr id="10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0" name="组合 79"/>
          <p:cNvGrpSpPr/>
          <p:nvPr/>
        </p:nvGrpSpPr>
        <p:grpSpPr>
          <a:xfrm>
            <a:off x="7501163" y="3470345"/>
            <a:ext cx="784753" cy="993597"/>
            <a:chOff x="7501162" y="3076553"/>
            <a:chExt cx="784753" cy="993597"/>
          </a:xfrm>
        </p:grpSpPr>
        <p:grpSp>
          <p:nvGrpSpPr>
            <p:cNvPr id="35" name="组合 34"/>
            <p:cNvGrpSpPr/>
            <p:nvPr/>
          </p:nvGrpSpPr>
          <p:grpSpPr>
            <a:xfrm>
              <a:off x="7501162" y="3076553"/>
              <a:ext cx="784753" cy="993597"/>
              <a:chOff x="4390176" y="890801"/>
              <a:chExt cx="1081244" cy="1368991"/>
            </a:xfrm>
          </p:grpSpPr>
          <p:grpSp>
            <p:nvGrpSpPr>
              <p:cNvPr id="36" name="组合 35"/>
              <p:cNvGrpSpPr/>
              <p:nvPr/>
            </p:nvGrpSpPr>
            <p:grpSpPr>
              <a:xfrm>
                <a:off x="4390176" y="890801"/>
                <a:ext cx="1081244" cy="1368991"/>
                <a:chOff x="4627786" y="1796539"/>
                <a:chExt cx="2675679" cy="3387753"/>
              </a:xfrm>
            </p:grpSpPr>
            <p:sp>
              <p:nvSpPr>
                <p:cNvPr id="40" name="圆角矩形 39"/>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7" name="组合 36"/>
              <p:cNvGrpSpPr/>
              <p:nvPr/>
            </p:nvGrpSpPr>
            <p:grpSpPr>
              <a:xfrm>
                <a:off x="4489652" y="976692"/>
                <a:ext cx="873070" cy="1203161"/>
                <a:chOff x="4627786" y="1715908"/>
                <a:chExt cx="2875230" cy="3962302"/>
              </a:xfrm>
            </p:grpSpPr>
            <p:sp>
              <p:nvSpPr>
                <p:cNvPr id="38" name="圆角矩形 37"/>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07" name="Group 18"/>
            <p:cNvGrpSpPr>
              <a:grpSpLocks noChangeAspect="1"/>
            </p:cNvGrpSpPr>
            <p:nvPr/>
          </p:nvGrpSpPr>
          <p:grpSpPr bwMode="auto">
            <a:xfrm>
              <a:off x="7662694" y="3283623"/>
              <a:ext cx="257512" cy="239954"/>
              <a:chOff x="3802" y="2858"/>
              <a:chExt cx="616" cy="574"/>
            </a:xfrm>
            <a:solidFill>
              <a:srgbClr val="E87071"/>
            </a:solidFill>
          </p:grpSpPr>
          <p:sp>
            <p:nvSpPr>
              <p:cNvPr id="10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2" name="组合 81"/>
          <p:cNvGrpSpPr/>
          <p:nvPr/>
        </p:nvGrpSpPr>
        <p:grpSpPr>
          <a:xfrm>
            <a:off x="6969314" y="4754343"/>
            <a:ext cx="784753" cy="993597"/>
            <a:chOff x="6969313" y="4360551"/>
            <a:chExt cx="784753" cy="993597"/>
          </a:xfrm>
        </p:grpSpPr>
        <p:grpSp>
          <p:nvGrpSpPr>
            <p:cNvPr id="42" name="组合 41"/>
            <p:cNvGrpSpPr/>
            <p:nvPr/>
          </p:nvGrpSpPr>
          <p:grpSpPr>
            <a:xfrm>
              <a:off x="6969313" y="4360551"/>
              <a:ext cx="784753" cy="993597"/>
              <a:chOff x="4390176" y="890801"/>
              <a:chExt cx="1081244" cy="1368991"/>
            </a:xfrm>
          </p:grpSpPr>
          <p:grpSp>
            <p:nvGrpSpPr>
              <p:cNvPr id="43" name="组合 42"/>
              <p:cNvGrpSpPr/>
              <p:nvPr/>
            </p:nvGrpSpPr>
            <p:grpSpPr>
              <a:xfrm>
                <a:off x="4390176" y="890801"/>
                <a:ext cx="1081244" cy="1368991"/>
                <a:chOff x="4627786" y="1796539"/>
                <a:chExt cx="2675679" cy="3387753"/>
              </a:xfrm>
            </p:grpSpPr>
            <p:sp>
              <p:nvSpPr>
                <p:cNvPr id="47" name="圆角矩形 46"/>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4" name="组合 43"/>
              <p:cNvGrpSpPr/>
              <p:nvPr/>
            </p:nvGrpSpPr>
            <p:grpSpPr>
              <a:xfrm>
                <a:off x="4489652" y="976692"/>
                <a:ext cx="873070" cy="1203161"/>
                <a:chOff x="4627786" y="1715908"/>
                <a:chExt cx="2875230" cy="3962302"/>
              </a:xfrm>
            </p:grpSpPr>
            <p:sp>
              <p:nvSpPr>
                <p:cNvPr id="45" name="圆角矩形 44"/>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13" name="Group 26"/>
            <p:cNvGrpSpPr>
              <a:grpSpLocks noChangeAspect="1"/>
            </p:cNvGrpSpPr>
            <p:nvPr/>
          </p:nvGrpSpPr>
          <p:grpSpPr bwMode="auto">
            <a:xfrm>
              <a:off x="7091432" y="4610048"/>
              <a:ext cx="333237" cy="165205"/>
              <a:chOff x="5676" y="2597"/>
              <a:chExt cx="1061" cy="526"/>
            </a:xfrm>
            <a:solidFill>
              <a:srgbClr val="00AF92"/>
            </a:solidFill>
          </p:grpSpPr>
          <p:sp>
            <p:nvSpPr>
              <p:cNvPr id="11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3" name="组合 82"/>
          <p:cNvGrpSpPr/>
          <p:nvPr/>
        </p:nvGrpSpPr>
        <p:grpSpPr>
          <a:xfrm>
            <a:off x="5685316" y="5286193"/>
            <a:ext cx="784753" cy="993597"/>
            <a:chOff x="5685315" y="4892401"/>
            <a:chExt cx="784753" cy="993597"/>
          </a:xfrm>
        </p:grpSpPr>
        <p:grpSp>
          <p:nvGrpSpPr>
            <p:cNvPr id="49" name="组合 48"/>
            <p:cNvGrpSpPr/>
            <p:nvPr/>
          </p:nvGrpSpPr>
          <p:grpSpPr>
            <a:xfrm>
              <a:off x="5685315" y="4892401"/>
              <a:ext cx="784753" cy="993597"/>
              <a:chOff x="4390176" y="890801"/>
              <a:chExt cx="1081244" cy="1368991"/>
            </a:xfrm>
          </p:grpSpPr>
          <p:grpSp>
            <p:nvGrpSpPr>
              <p:cNvPr id="50" name="组合 49"/>
              <p:cNvGrpSpPr/>
              <p:nvPr/>
            </p:nvGrpSpPr>
            <p:grpSpPr>
              <a:xfrm>
                <a:off x="4390176" y="890801"/>
                <a:ext cx="1081244" cy="1368991"/>
                <a:chOff x="4627786" y="1796539"/>
                <a:chExt cx="2675679" cy="3387753"/>
              </a:xfrm>
            </p:grpSpPr>
            <p:sp>
              <p:nvSpPr>
                <p:cNvPr id="54" name="圆角矩形 53"/>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椭圆 5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1" name="组合 50"/>
              <p:cNvGrpSpPr/>
              <p:nvPr/>
            </p:nvGrpSpPr>
            <p:grpSpPr>
              <a:xfrm>
                <a:off x="4489652" y="976692"/>
                <a:ext cx="873070" cy="1203161"/>
                <a:chOff x="4627786" y="1715908"/>
                <a:chExt cx="2875230" cy="3962302"/>
              </a:xfrm>
            </p:grpSpPr>
            <p:sp>
              <p:nvSpPr>
                <p:cNvPr id="52" name="圆角矩形 51"/>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29" name="Freeform 108"/>
            <p:cNvSpPr>
              <a:spLocks noEditPoints="1"/>
            </p:cNvSpPr>
            <p:nvPr/>
          </p:nvSpPr>
          <p:spPr bwMode="auto">
            <a:xfrm>
              <a:off x="5838421" y="5086977"/>
              <a:ext cx="276466" cy="27746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85" name="组合 84"/>
          <p:cNvGrpSpPr/>
          <p:nvPr/>
        </p:nvGrpSpPr>
        <p:grpSpPr>
          <a:xfrm>
            <a:off x="4401317" y="4754343"/>
            <a:ext cx="784753" cy="993597"/>
            <a:chOff x="4401316" y="4360551"/>
            <a:chExt cx="784753" cy="993597"/>
          </a:xfrm>
        </p:grpSpPr>
        <p:grpSp>
          <p:nvGrpSpPr>
            <p:cNvPr id="56" name="组合 55"/>
            <p:cNvGrpSpPr/>
            <p:nvPr/>
          </p:nvGrpSpPr>
          <p:grpSpPr>
            <a:xfrm>
              <a:off x="4401316" y="4360551"/>
              <a:ext cx="784753" cy="993597"/>
              <a:chOff x="4390176" y="890801"/>
              <a:chExt cx="1081244" cy="1368991"/>
            </a:xfrm>
          </p:grpSpPr>
          <p:grpSp>
            <p:nvGrpSpPr>
              <p:cNvPr id="57" name="组合 56"/>
              <p:cNvGrpSpPr/>
              <p:nvPr/>
            </p:nvGrpSpPr>
            <p:grpSpPr>
              <a:xfrm>
                <a:off x="4390176" y="890801"/>
                <a:ext cx="1081244" cy="1368991"/>
                <a:chOff x="4627786" y="1796539"/>
                <a:chExt cx="2675679" cy="3387753"/>
              </a:xfrm>
            </p:grpSpPr>
            <p:sp>
              <p:nvSpPr>
                <p:cNvPr id="61" name="圆角矩形 60"/>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椭圆 6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8" name="组合 57"/>
              <p:cNvGrpSpPr/>
              <p:nvPr/>
            </p:nvGrpSpPr>
            <p:grpSpPr>
              <a:xfrm>
                <a:off x="4489652" y="976692"/>
                <a:ext cx="873070" cy="1203161"/>
                <a:chOff x="4627786" y="1715908"/>
                <a:chExt cx="2875230" cy="3962302"/>
              </a:xfrm>
            </p:grpSpPr>
            <p:sp>
              <p:nvSpPr>
                <p:cNvPr id="59" name="圆角矩形 58"/>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椭圆 5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30" name="组合 129"/>
            <p:cNvGrpSpPr/>
            <p:nvPr/>
          </p:nvGrpSpPr>
          <p:grpSpPr>
            <a:xfrm>
              <a:off x="4578170" y="4573688"/>
              <a:ext cx="235385" cy="256153"/>
              <a:chOff x="4873626" y="1965325"/>
              <a:chExt cx="269876" cy="293688"/>
            </a:xfrm>
            <a:solidFill>
              <a:srgbClr val="C65885"/>
            </a:solidFill>
          </p:grpSpPr>
          <p:sp>
            <p:nvSpPr>
              <p:cNvPr id="13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6" name="组合 85"/>
          <p:cNvGrpSpPr/>
          <p:nvPr/>
        </p:nvGrpSpPr>
        <p:grpSpPr>
          <a:xfrm>
            <a:off x="3869468" y="3470345"/>
            <a:ext cx="784753" cy="993597"/>
            <a:chOff x="3869467" y="3076553"/>
            <a:chExt cx="784753" cy="993597"/>
          </a:xfrm>
        </p:grpSpPr>
        <p:grpSp>
          <p:nvGrpSpPr>
            <p:cNvPr id="63" name="组合 62"/>
            <p:cNvGrpSpPr/>
            <p:nvPr/>
          </p:nvGrpSpPr>
          <p:grpSpPr>
            <a:xfrm>
              <a:off x="3869467" y="3076553"/>
              <a:ext cx="784753" cy="993597"/>
              <a:chOff x="4390176" y="890801"/>
              <a:chExt cx="1081244" cy="1368991"/>
            </a:xfrm>
          </p:grpSpPr>
          <p:grpSp>
            <p:nvGrpSpPr>
              <p:cNvPr id="64" name="组合 63"/>
              <p:cNvGrpSpPr/>
              <p:nvPr/>
            </p:nvGrpSpPr>
            <p:grpSpPr>
              <a:xfrm>
                <a:off x="4390176" y="890801"/>
                <a:ext cx="1081244" cy="1368991"/>
                <a:chOff x="4627786" y="1796539"/>
                <a:chExt cx="2675679" cy="3387753"/>
              </a:xfrm>
            </p:grpSpPr>
            <p:sp>
              <p:nvSpPr>
                <p:cNvPr id="68" name="圆角矩形 67"/>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椭圆 6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5" name="组合 64"/>
              <p:cNvGrpSpPr/>
              <p:nvPr/>
            </p:nvGrpSpPr>
            <p:grpSpPr>
              <a:xfrm>
                <a:off x="4489652" y="976692"/>
                <a:ext cx="873070" cy="1203161"/>
                <a:chOff x="4627786" y="1715908"/>
                <a:chExt cx="2875230" cy="3962302"/>
              </a:xfrm>
            </p:grpSpPr>
            <p:sp>
              <p:nvSpPr>
                <p:cNvPr id="66" name="圆角矩形 65"/>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椭圆 6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35" name="Group 17"/>
            <p:cNvGrpSpPr>
              <a:grpSpLocks noChangeAspect="1"/>
            </p:cNvGrpSpPr>
            <p:nvPr/>
          </p:nvGrpSpPr>
          <p:grpSpPr bwMode="auto">
            <a:xfrm>
              <a:off x="4052888" y="3285349"/>
              <a:ext cx="222715" cy="239071"/>
              <a:chOff x="231" y="1205"/>
              <a:chExt cx="640" cy="687"/>
            </a:xfrm>
            <a:solidFill>
              <a:srgbClr val="FBAE75"/>
            </a:solidFill>
            <a:effectLst/>
          </p:grpSpPr>
          <p:sp>
            <p:nvSpPr>
              <p:cNvPr id="136"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AE75"/>
                  </a:solidFill>
                </a:endParaRPr>
              </a:p>
            </p:txBody>
          </p:sp>
          <p:sp>
            <p:nvSpPr>
              <p:cNvPr id="13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BAE75"/>
                  </a:solidFill>
                </a:endParaRPr>
              </a:p>
            </p:txBody>
          </p:sp>
        </p:grpSp>
      </p:grpSp>
      <p:grpSp>
        <p:nvGrpSpPr>
          <p:cNvPr id="88" name="组合 87"/>
          <p:cNvGrpSpPr/>
          <p:nvPr/>
        </p:nvGrpSpPr>
        <p:grpSpPr>
          <a:xfrm>
            <a:off x="4401317" y="2186348"/>
            <a:ext cx="784753" cy="993597"/>
            <a:chOff x="4401316" y="1792555"/>
            <a:chExt cx="784753" cy="993597"/>
          </a:xfrm>
        </p:grpSpPr>
        <p:grpSp>
          <p:nvGrpSpPr>
            <p:cNvPr id="70" name="组合 69"/>
            <p:cNvGrpSpPr/>
            <p:nvPr/>
          </p:nvGrpSpPr>
          <p:grpSpPr>
            <a:xfrm>
              <a:off x="4401316" y="1792555"/>
              <a:ext cx="784753" cy="993597"/>
              <a:chOff x="4390176" y="890801"/>
              <a:chExt cx="1081244" cy="1368991"/>
            </a:xfrm>
          </p:grpSpPr>
          <p:grpSp>
            <p:nvGrpSpPr>
              <p:cNvPr id="71" name="组合 70"/>
              <p:cNvGrpSpPr/>
              <p:nvPr/>
            </p:nvGrpSpPr>
            <p:grpSpPr>
              <a:xfrm>
                <a:off x="4390176" y="890801"/>
                <a:ext cx="1081244" cy="1368991"/>
                <a:chOff x="4627786" y="1796539"/>
                <a:chExt cx="2675679" cy="3387753"/>
              </a:xfrm>
            </p:grpSpPr>
            <p:sp>
              <p:nvSpPr>
                <p:cNvPr id="75" name="圆角矩形 74"/>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椭圆 7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2" name="组合 71"/>
              <p:cNvGrpSpPr/>
              <p:nvPr/>
            </p:nvGrpSpPr>
            <p:grpSpPr>
              <a:xfrm>
                <a:off x="4489652" y="976692"/>
                <a:ext cx="873070" cy="1203161"/>
                <a:chOff x="4627786" y="1715908"/>
                <a:chExt cx="2875230" cy="3962302"/>
              </a:xfrm>
            </p:grpSpPr>
            <p:sp>
              <p:nvSpPr>
                <p:cNvPr id="73" name="圆角矩形 72"/>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38" name="组合 137"/>
            <p:cNvGrpSpPr/>
            <p:nvPr/>
          </p:nvGrpSpPr>
          <p:grpSpPr>
            <a:xfrm>
              <a:off x="4577339" y="1995690"/>
              <a:ext cx="224532" cy="253393"/>
              <a:chOff x="10815638" y="1174750"/>
              <a:chExt cx="728663" cy="822325"/>
            </a:xfrm>
            <a:solidFill>
              <a:schemeClr val="bg1">
                <a:lumMod val="50000"/>
              </a:schemeClr>
            </a:solidFill>
          </p:grpSpPr>
          <p:sp>
            <p:nvSpPr>
              <p:cNvPr id="139"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41" name="文本框 129"/>
          <p:cNvSpPr txBox="1"/>
          <p:nvPr/>
        </p:nvSpPr>
        <p:spPr>
          <a:xfrm>
            <a:off x="5052009" y="1231298"/>
            <a:ext cx="1905542" cy="461665"/>
          </a:xfrm>
          <a:prstGeom prst="rect">
            <a:avLst/>
          </a:prstGeom>
          <a:noFill/>
        </p:spPr>
        <p:txBody>
          <a:bodyPr wrap="square" rtlCol="0">
            <a:spAutoFit/>
          </a:bodyPr>
          <a:lstStyle/>
          <a:p>
            <a:pPr algn="ct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142" name="文本框 129"/>
          <p:cNvSpPr txBox="1"/>
          <p:nvPr/>
        </p:nvSpPr>
        <p:spPr>
          <a:xfrm>
            <a:off x="5053760" y="6313249"/>
            <a:ext cx="1905542" cy="461665"/>
          </a:xfrm>
          <a:prstGeom prst="rect">
            <a:avLst/>
          </a:prstGeom>
          <a:noFill/>
        </p:spPr>
        <p:txBody>
          <a:bodyPr wrap="square" rtlCol="0">
            <a:spAutoFit/>
          </a:bodyPr>
          <a:lstStyle/>
          <a:p>
            <a:pPr algn="ctr">
              <a:lnSpc>
                <a:spcPct val="12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sp>
        <p:nvSpPr>
          <p:cNvPr id="143" name="文本框 129"/>
          <p:cNvSpPr txBox="1"/>
          <p:nvPr/>
        </p:nvSpPr>
        <p:spPr>
          <a:xfrm>
            <a:off x="1126655" y="1921761"/>
            <a:ext cx="2664296"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44" name="文本框 129"/>
          <p:cNvSpPr txBox="1"/>
          <p:nvPr/>
        </p:nvSpPr>
        <p:spPr>
          <a:xfrm>
            <a:off x="766615" y="3738301"/>
            <a:ext cx="2664296"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45" name="文本框 129"/>
          <p:cNvSpPr txBox="1"/>
          <p:nvPr/>
        </p:nvSpPr>
        <p:spPr>
          <a:xfrm>
            <a:off x="1136825" y="5688243"/>
            <a:ext cx="2664296"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46" name="文本框 129"/>
          <p:cNvSpPr txBox="1"/>
          <p:nvPr/>
        </p:nvSpPr>
        <p:spPr>
          <a:xfrm>
            <a:off x="7823398" y="2025529"/>
            <a:ext cx="2664296"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47" name="文本框 129"/>
          <p:cNvSpPr txBox="1"/>
          <p:nvPr/>
        </p:nvSpPr>
        <p:spPr>
          <a:xfrm>
            <a:off x="8327454" y="3690914"/>
            <a:ext cx="2664296"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48" name="文本框 129"/>
          <p:cNvSpPr txBox="1"/>
          <p:nvPr/>
        </p:nvSpPr>
        <p:spPr>
          <a:xfrm>
            <a:off x="7967414" y="5400210"/>
            <a:ext cx="2664296"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250"/>
                                        <p:tgtEl>
                                          <p:spTgt spid="8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250"/>
                                        <p:tgtEl>
                                          <p:spTgt spid="7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250"/>
                                        <p:tgtEl>
                                          <p:spTgt spid="86"/>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50"/>
                                        <p:tgtEl>
                                          <p:spTgt spid="80"/>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250"/>
                                        <p:tgtEl>
                                          <p:spTgt spid="85"/>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250"/>
                                        <p:tgtEl>
                                          <p:spTgt spid="83"/>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250"/>
                                        <p:tgtEl>
                                          <p:spTgt spid="82"/>
                                        </p:tgtEl>
                                      </p:cBhvr>
                                    </p:animEffect>
                                  </p:childTnLst>
                                </p:cTn>
                              </p:par>
                            </p:childTnLst>
                          </p:cTn>
                        </p:par>
                        <p:par>
                          <p:cTn id="44" fill="hold">
                            <p:stCondLst>
                              <p:cond delay="6000"/>
                            </p:stCondLst>
                            <p:childTnLst>
                              <p:par>
                                <p:cTn id="45" presetID="14" presetClass="entr" presetSubtype="5"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randombar(vertical)">
                                      <p:cBhvr>
                                        <p:cTn id="47" dur="500"/>
                                        <p:tgtEl>
                                          <p:spTgt spid="81"/>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randombar(vertical)">
                                      <p:cBhvr>
                                        <p:cTn id="50" dur="500"/>
                                        <p:tgtEl>
                                          <p:spTgt spid="84"/>
                                        </p:tgtEl>
                                      </p:cBhvr>
                                    </p:animEffect>
                                  </p:childTnLst>
                                </p:cTn>
                              </p:par>
                              <p:par>
                                <p:cTn id="51" presetID="14" presetClass="entr" presetSubtype="5"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randombar(vertical)">
                                      <p:cBhvr>
                                        <p:cTn id="53" dur="500"/>
                                        <p:tgtEl>
                                          <p:spTgt spid="96"/>
                                        </p:tgtEl>
                                      </p:cBhvr>
                                    </p:animEffect>
                                  </p:childTnLst>
                                </p:cTn>
                              </p:par>
                              <p:par>
                                <p:cTn id="54" presetID="14" presetClass="entr" presetSubtype="5" fill="hold" grpId="0" nodeType="with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randombar(vertical)">
                                      <p:cBhvr>
                                        <p:cTn id="56" dur="500"/>
                                        <p:tgtEl>
                                          <p:spTgt spid="143"/>
                                        </p:tgtEl>
                                      </p:cBhvr>
                                    </p:animEffect>
                                  </p:childTnLst>
                                </p:cTn>
                              </p:par>
                              <p:par>
                                <p:cTn id="57" presetID="14" presetClass="entr" presetSubtype="5" fill="hold" grpId="0"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randombar(vertical)">
                                      <p:cBhvr>
                                        <p:cTn id="59" dur="500"/>
                                        <p:tgtEl>
                                          <p:spTgt spid="144"/>
                                        </p:tgtEl>
                                      </p:cBhvr>
                                    </p:animEffect>
                                  </p:childTnLst>
                                </p:cTn>
                              </p:par>
                              <p:par>
                                <p:cTn id="60" presetID="14" presetClass="entr" presetSubtype="5" fill="hold" grpId="0"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randombar(vertical)">
                                      <p:cBhvr>
                                        <p:cTn id="62" dur="500"/>
                                        <p:tgtEl>
                                          <p:spTgt spid="145"/>
                                        </p:tgtEl>
                                      </p:cBhvr>
                                    </p:animEffect>
                                  </p:childTnLst>
                                </p:cTn>
                              </p:par>
                              <p:par>
                                <p:cTn id="63" presetID="14" presetClass="entr" presetSubtype="5"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randombar(vertical)">
                                      <p:cBhvr>
                                        <p:cTn id="65" dur="500"/>
                                        <p:tgtEl>
                                          <p:spTgt spid="87"/>
                                        </p:tgtEl>
                                      </p:cBhvr>
                                    </p:animEffect>
                                  </p:childTnLst>
                                </p:cTn>
                              </p:par>
                              <p:par>
                                <p:cTn id="66" presetID="14" presetClass="entr" presetSubtype="5" fill="hold" grpId="0" nodeType="withEffect">
                                  <p:stCondLst>
                                    <p:cond delay="0"/>
                                  </p:stCondLst>
                                  <p:childTnLst>
                                    <p:set>
                                      <p:cBhvr>
                                        <p:cTn id="67" dur="1" fill="hold">
                                          <p:stCondLst>
                                            <p:cond delay="0"/>
                                          </p:stCondLst>
                                        </p:cTn>
                                        <p:tgtEl>
                                          <p:spTgt spid="141"/>
                                        </p:tgtEl>
                                        <p:attrNameLst>
                                          <p:attrName>style.visibility</p:attrName>
                                        </p:attrNameLst>
                                      </p:cBhvr>
                                      <p:to>
                                        <p:strVal val="visible"/>
                                      </p:to>
                                    </p:set>
                                    <p:animEffect transition="in" filter="randombar(vertical)">
                                      <p:cBhvr>
                                        <p:cTn id="68" dur="500"/>
                                        <p:tgtEl>
                                          <p:spTgt spid="141"/>
                                        </p:tgtEl>
                                      </p:cBhvr>
                                    </p:animEffect>
                                  </p:childTnLst>
                                </p:cTn>
                              </p:par>
                              <p:par>
                                <p:cTn id="69" presetID="14" presetClass="entr" presetSubtype="5"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randombar(vertical)">
                                      <p:cBhvr>
                                        <p:cTn id="71" dur="500"/>
                                        <p:tgtEl>
                                          <p:spTgt spid="93"/>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randombar(vertical)">
                                      <p:cBhvr>
                                        <p:cTn id="74" dur="500"/>
                                        <p:tgtEl>
                                          <p:spTgt spid="146"/>
                                        </p:tgtEl>
                                      </p:cBhvr>
                                    </p:animEffect>
                                  </p:childTnLst>
                                </p:cTn>
                              </p:par>
                              <p:par>
                                <p:cTn id="75" presetID="14" presetClass="entr" presetSubtype="5"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randombar(vertical)">
                                      <p:cBhvr>
                                        <p:cTn id="77" dur="500"/>
                                        <p:tgtEl>
                                          <p:spTgt spid="90"/>
                                        </p:tgtEl>
                                      </p:cBhvr>
                                    </p:animEffect>
                                  </p:childTnLst>
                                </p:cTn>
                              </p:par>
                              <p:par>
                                <p:cTn id="78" presetID="14" presetClass="entr" presetSubtype="5" fill="hold" grpId="0" nodeType="withEffect">
                                  <p:stCondLst>
                                    <p:cond delay="0"/>
                                  </p:stCondLst>
                                  <p:childTnLst>
                                    <p:set>
                                      <p:cBhvr>
                                        <p:cTn id="79" dur="1" fill="hold">
                                          <p:stCondLst>
                                            <p:cond delay="0"/>
                                          </p:stCondLst>
                                        </p:cTn>
                                        <p:tgtEl>
                                          <p:spTgt spid="147"/>
                                        </p:tgtEl>
                                        <p:attrNameLst>
                                          <p:attrName>style.visibility</p:attrName>
                                        </p:attrNameLst>
                                      </p:cBhvr>
                                      <p:to>
                                        <p:strVal val="visible"/>
                                      </p:to>
                                    </p:set>
                                    <p:animEffect transition="in" filter="randombar(vertical)">
                                      <p:cBhvr>
                                        <p:cTn id="80" dur="500"/>
                                        <p:tgtEl>
                                          <p:spTgt spid="147"/>
                                        </p:tgtEl>
                                      </p:cBhvr>
                                    </p:animEffect>
                                  </p:childTnLst>
                                </p:cTn>
                              </p:par>
                              <p:par>
                                <p:cTn id="81" presetID="14" presetClass="entr" presetSubtype="5" fill="hold" grpId="0" nodeType="with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randombar(vertical)">
                                      <p:cBhvr>
                                        <p:cTn id="83" dur="500"/>
                                        <p:tgtEl>
                                          <p:spTgt spid="99"/>
                                        </p:tgtEl>
                                      </p:cBhvr>
                                    </p:animEffect>
                                  </p:childTnLst>
                                </p:cTn>
                              </p:par>
                              <p:par>
                                <p:cTn id="84" presetID="14" presetClass="entr" presetSubtype="5" fill="hold" grpId="0" nodeType="withEffect">
                                  <p:stCondLst>
                                    <p:cond delay="0"/>
                                  </p:stCondLst>
                                  <p:childTnLst>
                                    <p:set>
                                      <p:cBhvr>
                                        <p:cTn id="85" dur="1" fill="hold">
                                          <p:stCondLst>
                                            <p:cond delay="0"/>
                                          </p:stCondLst>
                                        </p:cTn>
                                        <p:tgtEl>
                                          <p:spTgt spid="148"/>
                                        </p:tgtEl>
                                        <p:attrNameLst>
                                          <p:attrName>style.visibility</p:attrName>
                                        </p:attrNameLst>
                                      </p:cBhvr>
                                      <p:to>
                                        <p:strVal val="visible"/>
                                      </p:to>
                                    </p:set>
                                    <p:animEffect transition="in" filter="randombar(vertical)">
                                      <p:cBhvr>
                                        <p:cTn id="86" dur="500"/>
                                        <p:tgtEl>
                                          <p:spTgt spid="148"/>
                                        </p:tgtEl>
                                      </p:cBhvr>
                                    </p:animEffect>
                                  </p:childTnLst>
                                </p:cTn>
                              </p:par>
                              <p:par>
                                <p:cTn id="87" presetID="14" presetClass="entr" presetSubtype="5"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randombar(vertical)">
                                      <p:cBhvr>
                                        <p:cTn id="89" dur="500"/>
                                        <p:tgtEl>
                                          <p:spTgt spid="78"/>
                                        </p:tgtEl>
                                      </p:cBhvr>
                                    </p:animEffect>
                                  </p:childTnLst>
                                </p:cTn>
                              </p:par>
                              <p:par>
                                <p:cTn id="90" presetID="14" presetClass="entr" presetSubtype="5" fill="hold" grpId="0" nodeType="withEffect">
                                  <p:stCondLst>
                                    <p:cond delay="0"/>
                                  </p:stCondLst>
                                  <p:childTnLst>
                                    <p:set>
                                      <p:cBhvr>
                                        <p:cTn id="91" dur="1" fill="hold">
                                          <p:stCondLst>
                                            <p:cond delay="0"/>
                                          </p:stCondLst>
                                        </p:cTn>
                                        <p:tgtEl>
                                          <p:spTgt spid="142"/>
                                        </p:tgtEl>
                                        <p:attrNameLst>
                                          <p:attrName>style.visibility</p:attrName>
                                        </p:attrNameLst>
                                      </p:cBhvr>
                                      <p:to>
                                        <p:strVal val="visible"/>
                                      </p:to>
                                    </p:set>
                                    <p:animEffect transition="in" filter="randombar(vertical)">
                                      <p:cBhvr>
                                        <p:cTn id="9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4" grpId="0"/>
      <p:bldP spid="87" grpId="0"/>
      <p:bldP spid="90" grpId="0"/>
      <p:bldP spid="93" grpId="0"/>
      <p:bldP spid="96" grpId="0"/>
      <p:bldP spid="99" grpId="0"/>
      <p:bldP spid="141" grpId="0"/>
      <p:bldP spid="142" grpId="0"/>
      <p:bldP spid="143" grpId="0"/>
      <p:bldP spid="144" grpId="0"/>
      <p:bldP spid="145" grpId="0"/>
      <p:bldP spid="146" grpId="0"/>
      <p:bldP spid="147" grpId="0"/>
      <p:bldP spid="1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01466" y="2136910"/>
            <a:ext cx="2960497" cy="3427827"/>
            <a:chOff x="4615752" y="1715087"/>
            <a:chExt cx="2960497" cy="3427827"/>
          </a:xfrm>
        </p:grpSpPr>
        <p:grpSp>
          <p:nvGrpSpPr>
            <p:cNvPr id="3" name="组合 2"/>
            <p:cNvGrpSpPr/>
            <p:nvPr/>
          </p:nvGrpSpPr>
          <p:grpSpPr>
            <a:xfrm>
              <a:off x="4913081" y="1957629"/>
              <a:ext cx="1638286" cy="535324"/>
              <a:chOff x="5341758" y="1852276"/>
              <a:chExt cx="1638286" cy="535324"/>
            </a:xfrm>
          </p:grpSpPr>
          <p:sp>
            <p:nvSpPr>
              <p:cNvPr id="19" name="任意多边形 18"/>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75000"/>
                    </a:schemeClr>
                  </a:gs>
                </a:gsLst>
                <a:lin ang="2700000" scaled="1"/>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0" name="任意多边形 1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7000"/>
                    </a:schemeClr>
                  </a:gs>
                  <a:gs pos="100000">
                    <a:schemeClr val="bg1">
                      <a:lumMod val="79000"/>
                    </a:schemeClr>
                  </a:gs>
                </a:gsLst>
                <a:lin ang="2700000" scaled="1"/>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 name="组合 3"/>
            <p:cNvGrpSpPr/>
            <p:nvPr/>
          </p:nvGrpSpPr>
          <p:grpSpPr>
            <a:xfrm rot="3600000">
              <a:off x="6124689" y="2266568"/>
              <a:ext cx="1638286" cy="535324"/>
              <a:chOff x="5341758" y="1852276"/>
              <a:chExt cx="1638286" cy="535324"/>
            </a:xfrm>
          </p:grpSpPr>
          <p:sp>
            <p:nvSpPr>
              <p:cNvPr id="17" name="任意多边形 16"/>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207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8" name="任意多边形 17"/>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207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 name="组合 4"/>
            <p:cNvGrpSpPr/>
            <p:nvPr/>
          </p:nvGrpSpPr>
          <p:grpSpPr>
            <a:xfrm rot="7200000">
              <a:off x="6489444" y="3465182"/>
              <a:ext cx="1638286" cy="535324"/>
              <a:chOff x="5341758" y="1852276"/>
              <a:chExt cx="1638286" cy="535324"/>
            </a:xfrm>
          </p:grpSpPr>
          <p:sp>
            <p:nvSpPr>
              <p:cNvPr id="15" name="任意多边形 14"/>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71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6" name="任意多边形 15"/>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171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6" name="组合 5"/>
            <p:cNvGrpSpPr/>
            <p:nvPr/>
          </p:nvGrpSpPr>
          <p:grpSpPr>
            <a:xfrm flipH="1" flipV="1">
              <a:off x="5640634" y="4365048"/>
              <a:ext cx="1638286" cy="535324"/>
              <a:chOff x="5341758" y="1852276"/>
              <a:chExt cx="1638286" cy="535324"/>
            </a:xfrm>
          </p:grpSpPr>
          <p:sp>
            <p:nvSpPr>
              <p:cNvPr id="13" name="任意多边形 12"/>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3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endParaRPr>
              </a:p>
            </p:txBody>
          </p:sp>
          <p:sp>
            <p:nvSpPr>
              <p:cNvPr id="14" name="任意多边形 13"/>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135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7" name="组合 6"/>
            <p:cNvGrpSpPr/>
            <p:nvPr/>
          </p:nvGrpSpPr>
          <p:grpSpPr>
            <a:xfrm rot="3600000" flipH="1" flipV="1">
              <a:off x="4429026" y="4056109"/>
              <a:ext cx="1638286" cy="535324"/>
              <a:chOff x="5341758" y="1852276"/>
              <a:chExt cx="1638286" cy="535324"/>
            </a:xfrm>
          </p:grpSpPr>
          <p:sp>
            <p:nvSpPr>
              <p:cNvPr id="11" name="任意多边形 10"/>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99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2" name="任意多边形 11"/>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99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8" name="组合 7"/>
            <p:cNvGrpSpPr/>
            <p:nvPr/>
          </p:nvGrpSpPr>
          <p:grpSpPr>
            <a:xfrm rot="7200000" flipH="1" flipV="1">
              <a:off x="4064271" y="2857495"/>
              <a:ext cx="1638286" cy="535324"/>
              <a:chOff x="5341758" y="1852276"/>
              <a:chExt cx="1638286" cy="535324"/>
            </a:xfrm>
          </p:grpSpPr>
          <p:sp>
            <p:nvSpPr>
              <p:cNvPr id="9" name="任意多边形 8"/>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7500000" scaled="0"/>
              </a:gradFill>
              <a:ln w="19050">
                <a:noFill/>
              </a:ln>
              <a:effectLst>
                <a:outerShdw blurRad="1016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0" name="任意多边形 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7500000" scaled="0"/>
              </a:gradFill>
              <a:ln w="19050">
                <a:noFill/>
              </a:ln>
              <a:effectLst>
                <a:softEdge rad="25400"/>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nvGrpSpPr>
          <p:cNvPr id="21" name="Group 8"/>
          <p:cNvGrpSpPr>
            <a:grpSpLocks noChangeAspect="1"/>
          </p:cNvGrpSpPr>
          <p:nvPr/>
        </p:nvGrpSpPr>
        <p:grpSpPr bwMode="auto">
          <a:xfrm>
            <a:off x="5621670" y="2472537"/>
            <a:ext cx="330982" cy="362665"/>
            <a:chOff x="3437" y="2282"/>
            <a:chExt cx="679" cy="744"/>
          </a:xfrm>
          <a:solidFill>
            <a:srgbClr val="FFB850"/>
          </a:solidFill>
        </p:grpSpPr>
        <p:sp>
          <p:nvSpPr>
            <p:cNvPr id="2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Group 13"/>
          <p:cNvGrpSpPr>
            <a:grpSpLocks noChangeAspect="1"/>
          </p:cNvGrpSpPr>
          <p:nvPr/>
        </p:nvGrpSpPr>
        <p:grpSpPr bwMode="auto">
          <a:xfrm>
            <a:off x="6769824" y="2815878"/>
            <a:ext cx="362945" cy="367230"/>
            <a:chOff x="2426" y="2781"/>
            <a:chExt cx="593" cy="600"/>
          </a:xfrm>
          <a:solidFill>
            <a:srgbClr val="01ACBE"/>
          </a:solidFill>
        </p:grpSpPr>
        <p:sp>
          <p:nvSpPr>
            <p:cNvPr id="2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Group 18"/>
          <p:cNvGrpSpPr>
            <a:grpSpLocks noChangeAspect="1"/>
          </p:cNvGrpSpPr>
          <p:nvPr/>
        </p:nvGrpSpPr>
        <p:grpSpPr bwMode="auto">
          <a:xfrm>
            <a:off x="4710283" y="3283841"/>
            <a:ext cx="377023" cy="351316"/>
            <a:chOff x="3802" y="2858"/>
            <a:chExt cx="616" cy="574"/>
          </a:xfrm>
          <a:solidFill>
            <a:srgbClr val="E87071"/>
          </a:solidFill>
        </p:grpSpPr>
        <p:sp>
          <p:nvSpPr>
            <p:cNvPr id="2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3" name="Group 26"/>
          <p:cNvGrpSpPr>
            <a:grpSpLocks noChangeAspect="1"/>
          </p:cNvGrpSpPr>
          <p:nvPr/>
        </p:nvGrpSpPr>
        <p:grpSpPr bwMode="auto">
          <a:xfrm>
            <a:off x="5017784" y="4610683"/>
            <a:ext cx="443539" cy="219888"/>
            <a:chOff x="5676" y="2597"/>
            <a:chExt cx="1061" cy="526"/>
          </a:xfrm>
          <a:solidFill>
            <a:srgbClr val="00AF92"/>
          </a:solidFill>
        </p:grpSpPr>
        <p:sp>
          <p:nvSpPr>
            <p:cNvPr id="3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9" name="Freeform 108"/>
          <p:cNvSpPr>
            <a:spLocks noEditPoints="1"/>
          </p:cNvSpPr>
          <p:nvPr/>
        </p:nvSpPr>
        <p:spPr bwMode="auto">
          <a:xfrm>
            <a:off x="7110312" y="3986047"/>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0" name="组合 49"/>
          <p:cNvGrpSpPr/>
          <p:nvPr/>
        </p:nvGrpSpPr>
        <p:grpSpPr>
          <a:xfrm>
            <a:off x="6219101" y="4884063"/>
            <a:ext cx="313296" cy="340939"/>
            <a:chOff x="4873626" y="1965325"/>
            <a:chExt cx="269876" cy="293688"/>
          </a:xfrm>
          <a:solidFill>
            <a:srgbClr val="C65885"/>
          </a:solidFill>
        </p:grpSpPr>
        <p:sp>
          <p:nvSpPr>
            <p:cNvPr id="5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5" name="组合 54"/>
          <p:cNvGrpSpPr/>
          <p:nvPr/>
        </p:nvGrpSpPr>
        <p:grpSpPr>
          <a:xfrm flipH="1" flipV="1">
            <a:off x="2569394" y="2483075"/>
            <a:ext cx="2091646" cy="697292"/>
            <a:chOff x="5271455" y="4628205"/>
            <a:chExt cx="2091646" cy="697292"/>
          </a:xfrm>
        </p:grpSpPr>
        <p:sp>
          <p:nvSpPr>
            <p:cNvPr id="56" name="椭圆 55"/>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任意多边形 56"/>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8" name="组合 57"/>
          <p:cNvGrpSpPr/>
          <p:nvPr/>
        </p:nvGrpSpPr>
        <p:grpSpPr>
          <a:xfrm flipH="1">
            <a:off x="2640726" y="4578895"/>
            <a:ext cx="2091646" cy="697292"/>
            <a:chOff x="5271455" y="4628205"/>
            <a:chExt cx="2091646" cy="697292"/>
          </a:xfrm>
        </p:grpSpPr>
        <p:sp>
          <p:nvSpPr>
            <p:cNvPr id="59" name="椭圆 58"/>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任意多边形 59"/>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1" name="组合 60"/>
          <p:cNvGrpSpPr/>
          <p:nvPr/>
        </p:nvGrpSpPr>
        <p:grpSpPr>
          <a:xfrm flipV="1">
            <a:off x="7418705" y="2505300"/>
            <a:ext cx="2085296" cy="697292"/>
            <a:chOff x="5277805" y="4628205"/>
            <a:chExt cx="2085296" cy="697292"/>
          </a:xfrm>
        </p:grpSpPr>
        <p:sp>
          <p:nvSpPr>
            <p:cNvPr id="62" name="椭圆 61"/>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任意多边形 62"/>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4" name="组合 63"/>
          <p:cNvGrpSpPr/>
          <p:nvPr/>
        </p:nvGrpSpPr>
        <p:grpSpPr>
          <a:xfrm>
            <a:off x="7421848" y="4565784"/>
            <a:ext cx="2085296" cy="697292"/>
            <a:chOff x="5277805" y="4628205"/>
            <a:chExt cx="2085296" cy="697292"/>
          </a:xfrm>
        </p:grpSpPr>
        <p:sp>
          <p:nvSpPr>
            <p:cNvPr id="65" name="椭圆 64"/>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任意多边形 65"/>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7" name="组合 66"/>
          <p:cNvGrpSpPr/>
          <p:nvPr/>
        </p:nvGrpSpPr>
        <p:grpSpPr>
          <a:xfrm>
            <a:off x="5510502" y="3195743"/>
            <a:ext cx="1245247" cy="1245247"/>
            <a:chOff x="4982374" y="2208496"/>
            <a:chExt cx="2227648" cy="2227648"/>
          </a:xfrm>
          <a:effectLst>
            <a:outerShdw blurRad="50800" dist="25400" dir="2700000" algn="tl" rotWithShape="0">
              <a:prstClr val="black">
                <a:alpha val="40000"/>
              </a:prstClr>
            </a:outerShdw>
          </a:effectLst>
        </p:grpSpPr>
        <p:sp>
          <p:nvSpPr>
            <p:cNvPr id="68" name="椭圆 67"/>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9" name="Group 35"/>
            <p:cNvGrpSpPr>
              <a:grpSpLocks noChangeAspect="1"/>
            </p:cNvGrpSpPr>
            <p:nvPr/>
          </p:nvGrpSpPr>
          <p:grpSpPr bwMode="auto">
            <a:xfrm>
              <a:off x="5112459" y="2218471"/>
              <a:ext cx="2017983" cy="1955861"/>
              <a:chOff x="3477" y="1809"/>
              <a:chExt cx="726" cy="704"/>
            </a:xfrm>
            <a:noFill/>
          </p:grpSpPr>
          <p:sp>
            <p:nvSpPr>
              <p:cNvPr id="70"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1"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2"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3"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4"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5"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6"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7"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8"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prstClr val="black"/>
                  </a:solidFill>
                </a:endParaRPr>
              </a:p>
            </p:txBody>
          </p:sp>
        </p:grpSp>
      </p:grpSp>
      <p:sp>
        <p:nvSpPr>
          <p:cNvPr id="79" name="文本框 117"/>
          <p:cNvSpPr txBox="1"/>
          <p:nvPr/>
        </p:nvSpPr>
        <p:spPr>
          <a:xfrm>
            <a:off x="5691474" y="3429795"/>
            <a:ext cx="961452" cy="769441"/>
          </a:xfrm>
          <a:prstGeom prst="rect">
            <a:avLst/>
          </a:prstGeom>
          <a:noFill/>
        </p:spPr>
        <p:txBody>
          <a:bodyPr wrap="square" rtlCol="0">
            <a:spAutoFit/>
          </a:bodyPr>
          <a:lstStyle/>
          <a:p>
            <a:pPr algn="ctr"/>
            <a:r>
              <a:rPr lang="zh-CN" altLang="en-US" sz="2200" b="1" dirty="0">
                <a:solidFill>
                  <a:srgbClr val="01ACBE"/>
                </a:solidFill>
                <a:latin typeface="+mn-ea"/>
              </a:rPr>
              <a:t>添加</a:t>
            </a:r>
            <a:endParaRPr lang="en-US" altLang="zh-CN" sz="2200" b="1" dirty="0">
              <a:solidFill>
                <a:srgbClr val="01ACBE"/>
              </a:solidFill>
              <a:latin typeface="+mn-ea"/>
            </a:endParaRPr>
          </a:p>
          <a:p>
            <a:pPr algn="ctr"/>
            <a:r>
              <a:rPr lang="zh-CN" altLang="en-US" sz="2200" b="1" dirty="0">
                <a:solidFill>
                  <a:srgbClr val="01ACBE"/>
                </a:solidFill>
                <a:latin typeface="+mn-ea"/>
              </a:rPr>
              <a:t>标题</a:t>
            </a:r>
          </a:p>
        </p:txBody>
      </p:sp>
      <p:grpSp>
        <p:nvGrpSpPr>
          <p:cNvPr id="80" name="组合 79"/>
          <p:cNvGrpSpPr/>
          <p:nvPr/>
        </p:nvGrpSpPr>
        <p:grpSpPr>
          <a:xfrm>
            <a:off x="2453507" y="1519423"/>
            <a:ext cx="1834312" cy="947268"/>
            <a:chOff x="2453507" y="1519421"/>
            <a:chExt cx="1834312" cy="947268"/>
          </a:xfrm>
        </p:grpSpPr>
        <p:sp>
          <p:nvSpPr>
            <p:cNvPr id="81" name="文本框 70"/>
            <p:cNvSpPr txBox="1"/>
            <p:nvPr/>
          </p:nvSpPr>
          <p:spPr>
            <a:xfrm>
              <a:off x="2788538" y="1600560"/>
              <a:ext cx="1493849" cy="338554"/>
            </a:xfrm>
            <a:prstGeom prst="rect">
              <a:avLst/>
            </a:prstGeom>
            <a:noFill/>
          </p:spPr>
          <p:txBody>
            <a:bodyPr wrap="square" rtlCol="0">
              <a:spAutoFit/>
            </a:bodyPr>
            <a:lstStyle/>
            <a:p>
              <a:r>
                <a:rPr lang="zh-CN" altLang="en-US" sz="16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82" name="文本框 72"/>
            <p:cNvSpPr txBox="1"/>
            <p:nvPr/>
          </p:nvSpPr>
          <p:spPr>
            <a:xfrm>
              <a:off x="2453507" y="1519421"/>
              <a:ext cx="531134" cy="461665"/>
            </a:xfrm>
            <a:prstGeom prst="rect">
              <a:avLst/>
            </a:prstGeom>
            <a:noFill/>
          </p:spPr>
          <p:txBody>
            <a:bodyPr wrap="square" rtlCol="0">
              <a:spAutoFit/>
            </a:bodyPr>
            <a:lstStyle/>
            <a:p>
              <a:r>
                <a:rPr lang="en-US" altLang="zh-CN" sz="2400" dirty="0">
                  <a:solidFill>
                    <a:srgbClr val="E87071"/>
                  </a:solidFill>
                  <a:latin typeface="Impact" panose="020B0806030902050204" pitchFamily="34" charset="0"/>
                </a:rPr>
                <a:t>02</a:t>
              </a:r>
              <a:endParaRPr lang="zh-CN" altLang="en-US" sz="2400" dirty="0">
                <a:solidFill>
                  <a:srgbClr val="E87071"/>
                </a:solidFill>
                <a:latin typeface="Impact" panose="020B0806030902050204" pitchFamily="34" charset="0"/>
              </a:endParaRPr>
            </a:p>
          </p:txBody>
        </p:sp>
        <p:sp>
          <p:nvSpPr>
            <p:cNvPr id="83" name="文本框 129"/>
            <p:cNvSpPr txBox="1"/>
            <p:nvPr/>
          </p:nvSpPr>
          <p:spPr>
            <a:xfrm>
              <a:off x="2463032" y="1912563"/>
              <a:ext cx="1824787" cy="554126"/>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84" name="组合 83"/>
          <p:cNvGrpSpPr/>
          <p:nvPr/>
        </p:nvGrpSpPr>
        <p:grpSpPr>
          <a:xfrm>
            <a:off x="5118810" y="1281264"/>
            <a:ext cx="1861869" cy="1031388"/>
            <a:chOff x="5118809" y="1281263"/>
            <a:chExt cx="1861869" cy="1031388"/>
          </a:xfrm>
        </p:grpSpPr>
        <p:sp>
          <p:nvSpPr>
            <p:cNvPr id="85" name="文本框 91"/>
            <p:cNvSpPr txBox="1"/>
            <p:nvPr/>
          </p:nvSpPr>
          <p:spPr>
            <a:xfrm>
              <a:off x="5453840" y="1362402"/>
              <a:ext cx="1493849" cy="338554"/>
            </a:xfrm>
            <a:prstGeom prst="rect">
              <a:avLst/>
            </a:prstGeom>
            <a:noFill/>
          </p:spPr>
          <p:txBody>
            <a:bodyPr wrap="square" rtlCol="0">
              <a:spAutoFit/>
            </a:bodyPr>
            <a:lstStyle/>
            <a:p>
              <a:r>
                <a:rPr lang="zh-CN" altLang="en-US" sz="16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86" name="文本框 93"/>
            <p:cNvSpPr txBox="1"/>
            <p:nvPr/>
          </p:nvSpPr>
          <p:spPr>
            <a:xfrm>
              <a:off x="5118809" y="1281263"/>
              <a:ext cx="531134" cy="461665"/>
            </a:xfrm>
            <a:prstGeom prst="rect">
              <a:avLst/>
            </a:prstGeom>
            <a:noFill/>
          </p:spPr>
          <p:txBody>
            <a:bodyPr wrap="square" rtlCol="0">
              <a:spAutoFit/>
            </a:bodyPr>
            <a:lstStyle/>
            <a:p>
              <a:r>
                <a:rPr lang="en-US" altLang="zh-CN" sz="2400" dirty="0">
                  <a:solidFill>
                    <a:srgbClr val="FFB850"/>
                  </a:solidFill>
                  <a:latin typeface="Impact" panose="020B0806030902050204" pitchFamily="34" charset="0"/>
                </a:rPr>
                <a:t>01</a:t>
              </a:r>
              <a:endParaRPr lang="zh-CN" altLang="en-US" sz="2400" dirty="0">
                <a:solidFill>
                  <a:srgbClr val="FFB850"/>
                </a:solidFill>
                <a:latin typeface="Impact" panose="020B0806030902050204" pitchFamily="34" charset="0"/>
              </a:endParaRPr>
            </a:p>
          </p:txBody>
        </p:sp>
        <p:sp>
          <p:nvSpPr>
            <p:cNvPr id="87" name="文本框 129"/>
            <p:cNvSpPr txBox="1"/>
            <p:nvPr/>
          </p:nvSpPr>
          <p:spPr>
            <a:xfrm>
              <a:off x="5155891" y="1758653"/>
              <a:ext cx="1824787" cy="553998"/>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88" name="组合 87"/>
          <p:cNvGrpSpPr/>
          <p:nvPr/>
        </p:nvGrpSpPr>
        <p:grpSpPr>
          <a:xfrm>
            <a:off x="7894373" y="1532959"/>
            <a:ext cx="1868705" cy="933731"/>
            <a:chOff x="7894373" y="1532958"/>
            <a:chExt cx="1868705" cy="933731"/>
          </a:xfrm>
        </p:grpSpPr>
        <p:sp>
          <p:nvSpPr>
            <p:cNvPr id="89" name="文本框 87"/>
            <p:cNvSpPr txBox="1"/>
            <p:nvPr/>
          </p:nvSpPr>
          <p:spPr>
            <a:xfrm>
              <a:off x="8229404" y="1614097"/>
              <a:ext cx="1493849" cy="338554"/>
            </a:xfrm>
            <a:prstGeom prst="rect">
              <a:avLst/>
            </a:prstGeom>
            <a:noFill/>
          </p:spPr>
          <p:txBody>
            <a:bodyPr wrap="square" rtlCol="0">
              <a:spAutoFit/>
            </a:bodyPr>
            <a:lstStyle/>
            <a:p>
              <a:r>
                <a:rPr lang="zh-CN" altLang="en-US" sz="16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90" name="文本框 89"/>
            <p:cNvSpPr txBox="1"/>
            <p:nvPr/>
          </p:nvSpPr>
          <p:spPr>
            <a:xfrm>
              <a:off x="7894373" y="1532958"/>
              <a:ext cx="531134" cy="461665"/>
            </a:xfrm>
            <a:prstGeom prst="rect">
              <a:avLst/>
            </a:prstGeom>
            <a:noFill/>
          </p:spPr>
          <p:txBody>
            <a:bodyPr wrap="square" rtlCol="0">
              <a:spAutoFit/>
            </a:bodyPr>
            <a:lstStyle/>
            <a:p>
              <a:r>
                <a:rPr lang="en-US" altLang="zh-CN" sz="2400" dirty="0">
                  <a:solidFill>
                    <a:srgbClr val="01ACBE"/>
                  </a:solidFill>
                  <a:latin typeface="Impact" panose="020B0806030902050204" pitchFamily="34" charset="0"/>
                </a:rPr>
                <a:t>06</a:t>
              </a:r>
              <a:endParaRPr lang="zh-CN" altLang="en-US" sz="2400" dirty="0">
                <a:solidFill>
                  <a:srgbClr val="01ACBE"/>
                </a:solidFill>
                <a:latin typeface="Impact" panose="020B0806030902050204" pitchFamily="34" charset="0"/>
              </a:endParaRPr>
            </a:p>
          </p:txBody>
        </p:sp>
        <p:sp>
          <p:nvSpPr>
            <p:cNvPr id="91" name="文本框 129"/>
            <p:cNvSpPr txBox="1"/>
            <p:nvPr/>
          </p:nvSpPr>
          <p:spPr>
            <a:xfrm>
              <a:off x="7938291" y="1912563"/>
              <a:ext cx="1824787" cy="554126"/>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92" name="组合 91"/>
          <p:cNvGrpSpPr/>
          <p:nvPr/>
        </p:nvGrpSpPr>
        <p:grpSpPr>
          <a:xfrm>
            <a:off x="2564633" y="4189070"/>
            <a:ext cx="1840121" cy="969261"/>
            <a:chOff x="2564632" y="4189069"/>
            <a:chExt cx="1840121" cy="969261"/>
          </a:xfrm>
        </p:grpSpPr>
        <p:sp>
          <p:nvSpPr>
            <p:cNvPr id="93" name="文本框 80"/>
            <p:cNvSpPr txBox="1"/>
            <p:nvPr/>
          </p:nvSpPr>
          <p:spPr>
            <a:xfrm>
              <a:off x="2899663" y="4270208"/>
              <a:ext cx="1493849" cy="338554"/>
            </a:xfrm>
            <a:prstGeom prst="rect">
              <a:avLst/>
            </a:prstGeom>
            <a:noFill/>
          </p:spPr>
          <p:txBody>
            <a:bodyPr wrap="square" rtlCol="0">
              <a:spAutoFit/>
            </a:bodyPr>
            <a:lstStyle/>
            <a:p>
              <a:r>
                <a:rPr lang="zh-CN" altLang="en-US" sz="1600" dirty="0">
                  <a:solidFill>
                    <a:srgbClr val="00AF92"/>
                  </a:solidFill>
                  <a:latin typeface="时尚中黑简体" panose="01010104010101010101" pitchFamily="2" charset="-122"/>
                  <a:ea typeface="时尚中黑简体" panose="01010104010101010101" pitchFamily="2" charset="-122"/>
                </a:rPr>
                <a:t>在此添加标题</a:t>
              </a:r>
            </a:p>
          </p:txBody>
        </p:sp>
        <p:sp>
          <p:nvSpPr>
            <p:cNvPr id="94" name="文本框 82"/>
            <p:cNvSpPr txBox="1"/>
            <p:nvPr/>
          </p:nvSpPr>
          <p:spPr>
            <a:xfrm>
              <a:off x="2564632" y="4189069"/>
              <a:ext cx="531134" cy="461665"/>
            </a:xfrm>
            <a:prstGeom prst="rect">
              <a:avLst/>
            </a:prstGeom>
            <a:noFill/>
          </p:spPr>
          <p:txBody>
            <a:bodyPr wrap="square" rtlCol="0">
              <a:spAutoFit/>
            </a:bodyPr>
            <a:lstStyle/>
            <a:p>
              <a:r>
                <a:rPr lang="en-US" altLang="zh-CN" sz="2400" dirty="0">
                  <a:solidFill>
                    <a:srgbClr val="00AF92"/>
                  </a:solidFill>
                  <a:latin typeface="Impact" panose="020B0806030902050204" pitchFamily="34" charset="0"/>
                </a:rPr>
                <a:t>03</a:t>
              </a:r>
              <a:endParaRPr lang="zh-CN" altLang="en-US" sz="2400" dirty="0">
                <a:solidFill>
                  <a:srgbClr val="00AF92"/>
                </a:solidFill>
                <a:latin typeface="Impact" panose="020B0806030902050204" pitchFamily="34" charset="0"/>
              </a:endParaRPr>
            </a:p>
          </p:txBody>
        </p:sp>
        <p:sp>
          <p:nvSpPr>
            <p:cNvPr id="95" name="文本框 129"/>
            <p:cNvSpPr txBox="1"/>
            <p:nvPr/>
          </p:nvSpPr>
          <p:spPr>
            <a:xfrm>
              <a:off x="2579966" y="4604204"/>
              <a:ext cx="1824787" cy="554126"/>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96" name="组合 95"/>
          <p:cNvGrpSpPr/>
          <p:nvPr/>
        </p:nvGrpSpPr>
        <p:grpSpPr>
          <a:xfrm>
            <a:off x="5118809" y="5382794"/>
            <a:ext cx="1889584" cy="1032501"/>
            <a:chOff x="5118809" y="5382794"/>
            <a:chExt cx="1889584" cy="1032501"/>
          </a:xfrm>
        </p:grpSpPr>
        <p:sp>
          <p:nvSpPr>
            <p:cNvPr id="97" name="文本框 95"/>
            <p:cNvSpPr txBox="1"/>
            <p:nvPr/>
          </p:nvSpPr>
          <p:spPr>
            <a:xfrm>
              <a:off x="5453840" y="5463933"/>
              <a:ext cx="1493849" cy="338554"/>
            </a:xfrm>
            <a:prstGeom prst="rect">
              <a:avLst/>
            </a:prstGeom>
            <a:noFill/>
          </p:spPr>
          <p:txBody>
            <a:bodyPr wrap="square" rtlCol="0">
              <a:spAutoFit/>
            </a:bodyPr>
            <a:lstStyle/>
            <a:p>
              <a:r>
                <a:rPr lang="zh-CN" altLang="en-US" sz="1600" dirty="0">
                  <a:solidFill>
                    <a:srgbClr val="C65885"/>
                  </a:solidFill>
                  <a:latin typeface="时尚中黑简体" panose="01010104010101010101" pitchFamily="2" charset="-122"/>
                  <a:ea typeface="时尚中黑简体" panose="01010104010101010101" pitchFamily="2" charset="-122"/>
                </a:rPr>
                <a:t>在此添加标题</a:t>
              </a:r>
            </a:p>
          </p:txBody>
        </p:sp>
        <p:sp>
          <p:nvSpPr>
            <p:cNvPr id="98" name="文本框 97"/>
            <p:cNvSpPr txBox="1"/>
            <p:nvPr/>
          </p:nvSpPr>
          <p:spPr>
            <a:xfrm>
              <a:off x="5118809" y="5382794"/>
              <a:ext cx="531134" cy="461665"/>
            </a:xfrm>
            <a:prstGeom prst="rect">
              <a:avLst/>
            </a:prstGeom>
            <a:noFill/>
          </p:spPr>
          <p:txBody>
            <a:bodyPr wrap="square" rtlCol="0">
              <a:spAutoFit/>
            </a:bodyPr>
            <a:lstStyle/>
            <a:p>
              <a:r>
                <a:rPr lang="en-US" altLang="zh-CN" sz="2400" dirty="0">
                  <a:solidFill>
                    <a:srgbClr val="C65885"/>
                  </a:solidFill>
                  <a:latin typeface="Impact" panose="020B0806030902050204" pitchFamily="34" charset="0"/>
                </a:rPr>
                <a:t>04</a:t>
              </a:r>
              <a:endParaRPr lang="zh-CN" altLang="en-US" sz="2400" dirty="0">
                <a:solidFill>
                  <a:srgbClr val="C65885"/>
                </a:solidFill>
                <a:latin typeface="Impact" panose="020B0806030902050204" pitchFamily="34" charset="0"/>
              </a:endParaRPr>
            </a:p>
          </p:txBody>
        </p:sp>
        <p:sp>
          <p:nvSpPr>
            <p:cNvPr id="99" name="文本框 129"/>
            <p:cNvSpPr txBox="1"/>
            <p:nvPr/>
          </p:nvSpPr>
          <p:spPr>
            <a:xfrm>
              <a:off x="5183606" y="5861297"/>
              <a:ext cx="1824787" cy="553998"/>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100" name="组合 99"/>
          <p:cNvGrpSpPr/>
          <p:nvPr/>
        </p:nvGrpSpPr>
        <p:grpSpPr>
          <a:xfrm>
            <a:off x="7909614" y="4210248"/>
            <a:ext cx="1843399" cy="947954"/>
            <a:chOff x="7909613" y="4210248"/>
            <a:chExt cx="1843399" cy="947954"/>
          </a:xfrm>
        </p:grpSpPr>
        <p:sp>
          <p:nvSpPr>
            <p:cNvPr id="101" name="文本框 102"/>
            <p:cNvSpPr txBox="1"/>
            <p:nvPr/>
          </p:nvSpPr>
          <p:spPr>
            <a:xfrm>
              <a:off x="8244644" y="4291387"/>
              <a:ext cx="1493849" cy="338554"/>
            </a:xfrm>
            <a:prstGeom prst="rect">
              <a:avLst/>
            </a:prstGeom>
            <a:noFill/>
          </p:spPr>
          <p:txBody>
            <a:bodyPr wrap="square" rtlCol="0">
              <a:spAutoFit/>
            </a:bodyPr>
            <a:lstStyle/>
            <a:p>
              <a:r>
                <a:rPr lang="zh-CN" altLang="en-US" sz="160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102" name="文本框 104"/>
            <p:cNvSpPr txBox="1"/>
            <p:nvPr/>
          </p:nvSpPr>
          <p:spPr>
            <a:xfrm>
              <a:off x="7909613" y="4210248"/>
              <a:ext cx="531134" cy="461665"/>
            </a:xfrm>
            <a:prstGeom prst="rect">
              <a:avLst/>
            </a:prstGeom>
            <a:noFill/>
          </p:spPr>
          <p:txBody>
            <a:bodyPr wrap="square" rtlCol="0">
              <a:spAutoFit/>
            </a:bodyPr>
            <a:lstStyle/>
            <a:p>
              <a:r>
                <a:rPr lang="en-US" altLang="zh-CN" sz="2400" dirty="0">
                  <a:solidFill>
                    <a:srgbClr val="663A77"/>
                  </a:solidFill>
                  <a:latin typeface="Impact" panose="020B0806030902050204" pitchFamily="34" charset="0"/>
                </a:rPr>
                <a:t>05</a:t>
              </a:r>
              <a:endParaRPr lang="zh-CN" altLang="en-US" sz="2400" dirty="0">
                <a:solidFill>
                  <a:srgbClr val="663A77"/>
                </a:solidFill>
                <a:latin typeface="Impact" panose="020B0806030902050204" pitchFamily="34" charset="0"/>
              </a:endParaRPr>
            </a:p>
          </p:txBody>
        </p:sp>
        <p:sp>
          <p:nvSpPr>
            <p:cNvPr id="103" name="文本框 129"/>
            <p:cNvSpPr txBox="1"/>
            <p:nvPr/>
          </p:nvSpPr>
          <p:spPr>
            <a:xfrm>
              <a:off x="7928225" y="4604204"/>
              <a:ext cx="1824787" cy="553998"/>
            </a:xfrm>
            <a:prstGeom prst="rect">
              <a:avLst/>
            </a:prstGeom>
            <a:noFill/>
          </p:spPr>
          <p:txBody>
            <a:bodyPr wrap="square" rtlCol="0">
              <a:spAutoFit/>
            </a:bodyPr>
            <a:lstStyle/>
            <a:p>
              <a:pPr algn="just">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fltVal val="0"/>
                                          </p:val>
                                        </p:tav>
                                        <p:tav tm="100000">
                                          <p:val>
                                            <p:strVal val="#ppt_w"/>
                                          </p:val>
                                        </p:tav>
                                      </p:tavLst>
                                    </p:anim>
                                    <p:anim calcmode="lin" valueType="num">
                                      <p:cBhvr>
                                        <p:cTn id="8" dur="1000" fill="hold"/>
                                        <p:tgtEl>
                                          <p:spTgt spid="67"/>
                                        </p:tgtEl>
                                        <p:attrNameLst>
                                          <p:attrName>ppt_h</p:attrName>
                                        </p:attrNameLst>
                                      </p:cBhvr>
                                      <p:tavLst>
                                        <p:tav tm="0">
                                          <p:val>
                                            <p:fltVal val="0"/>
                                          </p:val>
                                        </p:tav>
                                        <p:tav tm="100000">
                                          <p:val>
                                            <p:strVal val="#ppt_h"/>
                                          </p:val>
                                        </p:tav>
                                      </p:tavLst>
                                    </p:anim>
                                    <p:anim calcmode="lin" valueType="num">
                                      <p:cBhvr>
                                        <p:cTn id="9" dur="1000" fill="hold"/>
                                        <p:tgtEl>
                                          <p:spTgt spid="67"/>
                                        </p:tgtEl>
                                        <p:attrNameLst>
                                          <p:attrName>style.rotation</p:attrName>
                                        </p:attrNameLst>
                                      </p:cBhvr>
                                      <p:tavLst>
                                        <p:tav tm="0">
                                          <p:val>
                                            <p:fltVal val="90"/>
                                          </p:val>
                                        </p:tav>
                                        <p:tav tm="100000">
                                          <p:val>
                                            <p:fltVal val="0"/>
                                          </p:val>
                                        </p:tav>
                                      </p:tavLst>
                                    </p:anim>
                                    <p:animEffect transition="in" filter="fade">
                                      <p:cBhvr>
                                        <p:cTn id="10" dur="1000"/>
                                        <p:tgtEl>
                                          <p:spTgt spid="67"/>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randombar(horizontal)">
                                      <p:cBhvr>
                                        <p:cTn id="37" dur="500"/>
                                        <p:tgtEl>
                                          <p:spTgt spid="79"/>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right)">
                                      <p:cBhvr>
                                        <p:cTn id="41" dur="500"/>
                                        <p:tgtEl>
                                          <p:spTgt spid="55"/>
                                        </p:tgtEl>
                                      </p:cBhvr>
                                    </p:animEffect>
                                  </p:childTnLst>
                                </p:cTn>
                              </p:par>
                              <p:par>
                                <p:cTn id="42" presetID="22" presetClass="entr" presetSubtype="2"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right)">
                                      <p:cBhvr>
                                        <p:cTn id="44" dur="500"/>
                                        <p:tgtEl>
                                          <p:spTgt spid="58"/>
                                        </p:tgtEl>
                                      </p:cBhvr>
                                    </p:animEffect>
                                  </p:childTnLst>
                                </p:cTn>
                              </p:par>
                              <p:par>
                                <p:cTn id="45" presetID="22" presetClass="entr" presetSubtype="8"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500"/>
                                        <p:tgtEl>
                                          <p:spTgt spid="61"/>
                                        </p:tgtEl>
                                      </p:cBhvr>
                                    </p:animEffect>
                                  </p:childTnLst>
                                </p:cTn>
                              </p:par>
                              <p:par>
                                <p:cTn id="48" presetID="22" presetClass="entr" presetSubtype="8"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left)">
                                      <p:cBhvr>
                                        <p:cTn id="50" dur="500"/>
                                        <p:tgtEl>
                                          <p:spTgt spid="64"/>
                                        </p:tgtEl>
                                      </p:cBhvr>
                                    </p:animEffect>
                                  </p:childTnLst>
                                </p:cTn>
                              </p:par>
                            </p:childTnLst>
                          </p:cTn>
                        </p:par>
                        <p:par>
                          <p:cTn id="51" fill="hold">
                            <p:stCondLst>
                              <p:cond delay="4500"/>
                            </p:stCondLst>
                            <p:childTnLst>
                              <p:par>
                                <p:cTn id="52" presetID="22" presetClass="entr" presetSubtype="1"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up)">
                                      <p:cBhvr>
                                        <p:cTn id="54" dur="500"/>
                                        <p:tgtEl>
                                          <p:spTgt spid="80"/>
                                        </p:tgtEl>
                                      </p:cBhvr>
                                    </p:animEffect>
                                  </p:childTnLst>
                                </p:cTn>
                              </p:par>
                              <p:par>
                                <p:cTn id="55" presetID="22" presetClass="entr" presetSubtype="1"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wipe(up)">
                                      <p:cBhvr>
                                        <p:cTn id="57" dur="500"/>
                                        <p:tgtEl>
                                          <p:spTgt spid="84"/>
                                        </p:tgtEl>
                                      </p:cBhvr>
                                    </p:animEffect>
                                  </p:childTnLst>
                                </p:cTn>
                              </p:par>
                              <p:par>
                                <p:cTn id="58" presetID="22" presetClass="entr" presetSubtype="1" fill="hold"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ipe(up)">
                                      <p:cBhvr>
                                        <p:cTn id="60" dur="500"/>
                                        <p:tgtEl>
                                          <p:spTgt spid="88"/>
                                        </p:tgtEl>
                                      </p:cBhvr>
                                    </p:animEffect>
                                  </p:childTnLst>
                                </p:cTn>
                              </p:par>
                              <p:par>
                                <p:cTn id="61" presetID="22" presetClass="entr" presetSubtype="1"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up)">
                                      <p:cBhvr>
                                        <p:cTn id="63" dur="500"/>
                                        <p:tgtEl>
                                          <p:spTgt spid="92"/>
                                        </p:tgtEl>
                                      </p:cBhvr>
                                    </p:animEffect>
                                  </p:childTnLst>
                                </p:cTn>
                              </p:par>
                              <p:par>
                                <p:cTn id="64" presetID="22" presetClass="entr" presetSubtype="1" fill="hold"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wipe(up)">
                                      <p:cBhvr>
                                        <p:cTn id="66" dur="500"/>
                                        <p:tgtEl>
                                          <p:spTgt spid="96"/>
                                        </p:tgtEl>
                                      </p:cBhvr>
                                    </p:animEffect>
                                  </p:childTnLst>
                                </p:cTn>
                              </p:par>
                              <p:par>
                                <p:cTn id="67" presetID="22" presetClass="entr" presetSubtype="1" fill="hold" nodeType="with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wipe(up)">
                                      <p:cBhvr>
                                        <p:cTn id="6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6352447" y="4781388"/>
            <a:ext cx="4433863" cy="149766"/>
            <a:chOff x="7872142" y="1716173"/>
            <a:chExt cx="4433863" cy="149766"/>
          </a:xfrm>
        </p:grpSpPr>
        <p:cxnSp>
          <p:nvCxnSpPr>
            <p:cNvPr id="3" name="直接连接符 2"/>
            <p:cNvCxnSpPr>
              <a:endCxn id="4"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872142" y="1716173"/>
              <a:ext cx="149766" cy="149766"/>
            </a:xfrm>
            <a:prstGeom prst="ellipse">
              <a:avLst/>
            </a:prstGeom>
            <a:solidFill>
              <a:srgbClr val="7B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4"/>
          <p:cNvGrpSpPr/>
          <p:nvPr/>
        </p:nvGrpSpPr>
        <p:grpSpPr>
          <a:xfrm flipH="1">
            <a:off x="6868099" y="2797758"/>
            <a:ext cx="3918210" cy="149766"/>
            <a:chOff x="7872142" y="1716173"/>
            <a:chExt cx="3918210" cy="149766"/>
          </a:xfrm>
        </p:grpSpPr>
        <p:cxnSp>
          <p:nvCxnSpPr>
            <p:cNvPr id="6" name="直接连接符 5"/>
            <p:cNvCxnSpPr>
              <a:endCxn id="7"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872142" y="1716173"/>
              <a:ext cx="149766" cy="149766"/>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任意多边形 10"/>
          <p:cNvSpPr/>
          <p:nvPr/>
        </p:nvSpPr>
        <p:spPr>
          <a:xfrm>
            <a:off x="5122852" y="1111023"/>
            <a:ext cx="1946296" cy="888315"/>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梯形 11"/>
          <p:cNvSpPr/>
          <p:nvPr/>
        </p:nvSpPr>
        <p:spPr>
          <a:xfrm flipV="1">
            <a:off x="5122852" y="2080248"/>
            <a:ext cx="1946296" cy="806377"/>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梯形 12"/>
          <p:cNvSpPr/>
          <p:nvPr/>
        </p:nvSpPr>
        <p:spPr>
          <a:xfrm flipV="1">
            <a:off x="5340370" y="2967536"/>
            <a:ext cx="1519206" cy="806377"/>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flipV="1">
            <a:off x="5553634" y="3854823"/>
            <a:ext cx="1092678" cy="1076331"/>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2" name="组合 41"/>
          <p:cNvGrpSpPr/>
          <p:nvPr/>
        </p:nvGrpSpPr>
        <p:grpSpPr>
          <a:xfrm>
            <a:off x="5525029" y="5078724"/>
            <a:ext cx="1141942" cy="1045626"/>
            <a:chOff x="5525029" y="5078724"/>
            <a:chExt cx="1141942" cy="1045626"/>
          </a:xfrm>
        </p:grpSpPr>
        <p:sp>
          <p:nvSpPr>
            <p:cNvPr id="15" name="椭圆 14"/>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7"/>
            <p:cNvSpPr txBox="1"/>
            <p:nvPr/>
          </p:nvSpPr>
          <p:spPr>
            <a:xfrm>
              <a:off x="5525029" y="5370704"/>
              <a:ext cx="1141942" cy="523220"/>
            </a:xfrm>
            <a:prstGeom prst="rect">
              <a:avLst/>
            </a:prstGeom>
            <a:noFill/>
          </p:spPr>
          <p:txBody>
            <a:bodyPr wrap="square" rtlCol="0">
              <a:spAutoFit/>
            </a:bodyPr>
            <a:lstStyle/>
            <a:p>
              <a:pPr algn="ctr"/>
              <a:r>
                <a:rPr lang="zh-CN" altLang="en-US" sz="2800"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7" name="Group 4"/>
          <p:cNvGrpSpPr>
            <a:grpSpLocks noChangeAspect="1"/>
          </p:cNvGrpSpPr>
          <p:nvPr/>
        </p:nvGrpSpPr>
        <p:grpSpPr bwMode="auto">
          <a:xfrm>
            <a:off x="5861965" y="1345043"/>
            <a:ext cx="420586" cy="492879"/>
            <a:chOff x="1776" y="1776"/>
            <a:chExt cx="64" cy="75"/>
          </a:xfrm>
          <a:solidFill>
            <a:srgbClr val="01ACBE"/>
          </a:solidFill>
        </p:grpSpPr>
        <p:sp>
          <p:nvSpPr>
            <p:cNvPr id="1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 name="Group 18"/>
          <p:cNvGrpSpPr>
            <a:grpSpLocks noChangeAspect="1"/>
          </p:cNvGrpSpPr>
          <p:nvPr/>
        </p:nvGrpSpPr>
        <p:grpSpPr bwMode="auto">
          <a:xfrm>
            <a:off x="5884760" y="4116083"/>
            <a:ext cx="427141" cy="398016"/>
            <a:chOff x="3802" y="2858"/>
            <a:chExt cx="616" cy="574"/>
          </a:xfrm>
          <a:solidFill>
            <a:srgbClr val="7B4690"/>
          </a:solidFill>
        </p:grpSpPr>
        <p:sp>
          <p:nvSpPr>
            <p:cNvPr id="2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Group 13"/>
          <p:cNvGrpSpPr>
            <a:grpSpLocks noChangeAspect="1"/>
          </p:cNvGrpSpPr>
          <p:nvPr/>
        </p:nvGrpSpPr>
        <p:grpSpPr bwMode="auto">
          <a:xfrm>
            <a:off x="5839554" y="2235753"/>
            <a:ext cx="512892" cy="518946"/>
            <a:chOff x="2426" y="2781"/>
            <a:chExt cx="593" cy="600"/>
          </a:xfrm>
          <a:solidFill>
            <a:srgbClr val="FFB850"/>
          </a:solidFill>
        </p:grpSpPr>
        <p:sp>
          <p:nvSpPr>
            <p:cNvPr id="2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30"/>
          <p:cNvGrpSpPr/>
          <p:nvPr/>
        </p:nvGrpSpPr>
        <p:grpSpPr>
          <a:xfrm>
            <a:off x="5882543" y="3133432"/>
            <a:ext cx="440752" cy="479640"/>
            <a:chOff x="4873626" y="1965325"/>
            <a:chExt cx="269876" cy="293688"/>
          </a:xfrm>
          <a:solidFill>
            <a:srgbClr val="E87071"/>
          </a:solidFill>
        </p:grpSpPr>
        <p:sp>
          <p:nvSpPr>
            <p:cNvPr id="32"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3" name="组合 42"/>
          <p:cNvGrpSpPr/>
          <p:nvPr/>
        </p:nvGrpSpPr>
        <p:grpSpPr>
          <a:xfrm>
            <a:off x="1557068" y="1904859"/>
            <a:ext cx="3565785" cy="149766"/>
            <a:chOff x="1557067" y="1904859"/>
            <a:chExt cx="3565785" cy="149766"/>
          </a:xfrm>
        </p:grpSpPr>
        <p:cxnSp>
          <p:nvCxnSpPr>
            <p:cNvPr id="8" name="直接连接符 7"/>
            <p:cNvCxnSpPr>
              <a:stCxn id="11" idx="3"/>
            </p:cNvCxnSpPr>
            <p:nvPr/>
          </p:nvCxnSpPr>
          <p:spPr>
            <a:xfrm flipH="1">
              <a:off x="1642533" y="1999337"/>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557067" y="1904859"/>
              <a:ext cx="149766" cy="14976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4" name="组合 43"/>
          <p:cNvGrpSpPr/>
          <p:nvPr/>
        </p:nvGrpSpPr>
        <p:grpSpPr>
          <a:xfrm>
            <a:off x="1557067" y="3682198"/>
            <a:ext cx="3996568" cy="149766"/>
            <a:chOff x="1557067" y="3682197"/>
            <a:chExt cx="3996568" cy="149766"/>
          </a:xfrm>
        </p:grpSpPr>
        <p:cxnSp>
          <p:nvCxnSpPr>
            <p:cNvPr id="9" name="直接连接符 8"/>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557067" y="3682197"/>
              <a:ext cx="149766" cy="149766"/>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文本框 52"/>
          <p:cNvSpPr txBox="1"/>
          <p:nvPr/>
        </p:nvSpPr>
        <p:spPr>
          <a:xfrm>
            <a:off x="1687208" y="1519392"/>
            <a:ext cx="1815711" cy="400110"/>
          </a:xfrm>
          <a:prstGeom prst="rect">
            <a:avLst/>
          </a:prstGeom>
          <a:noFill/>
        </p:spPr>
        <p:txBody>
          <a:bodyPr wrap="square" rtlCol="0">
            <a:spAutoFit/>
          </a:bodyPr>
          <a:lstStyle/>
          <a:p>
            <a:r>
              <a:rPr lang="zh-CN" altLang="en-US" sz="2000" dirty="0">
                <a:solidFill>
                  <a:srgbClr val="01ACBE"/>
                </a:solidFill>
                <a:latin typeface="微软雅黑" panose="020B0503020204020204" charset="-122"/>
                <a:ea typeface="微软雅黑" panose="020B0503020204020204" charset="-122"/>
              </a:rPr>
              <a:t>添加标题一</a:t>
            </a:r>
          </a:p>
        </p:txBody>
      </p:sp>
      <p:sp>
        <p:nvSpPr>
          <p:cNvPr id="39" name="文本框 53"/>
          <p:cNvSpPr txBox="1"/>
          <p:nvPr/>
        </p:nvSpPr>
        <p:spPr>
          <a:xfrm>
            <a:off x="1687208" y="3292937"/>
            <a:ext cx="1815711" cy="400110"/>
          </a:xfrm>
          <a:prstGeom prst="rect">
            <a:avLst/>
          </a:prstGeom>
          <a:noFill/>
        </p:spPr>
        <p:txBody>
          <a:bodyPr wrap="square" rtlCol="0">
            <a:spAutoFit/>
          </a:bodyPr>
          <a:lstStyle/>
          <a:p>
            <a:r>
              <a:rPr lang="zh-CN" altLang="en-US" sz="2000" dirty="0">
                <a:solidFill>
                  <a:srgbClr val="E87071"/>
                </a:solidFill>
                <a:latin typeface="微软雅黑" panose="020B0503020204020204" charset="-122"/>
                <a:ea typeface="微软雅黑" panose="020B0503020204020204" charset="-122"/>
              </a:rPr>
              <a:t>添加标题三</a:t>
            </a:r>
          </a:p>
        </p:txBody>
      </p:sp>
      <p:sp>
        <p:nvSpPr>
          <p:cNvPr id="40" name="文本框 54"/>
          <p:cNvSpPr txBox="1"/>
          <p:nvPr/>
        </p:nvSpPr>
        <p:spPr>
          <a:xfrm>
            <a:off x="9154766" y="2408393"/>
            <a:ext cx="1764976" cy="400110"/>
          </a:xfrm>
          <a:prstGeom prst="rect">
            <a:avLst/>
          </a:prstGeom>
          <a:noFill/>
        </p:spPr>
        <p:txBody>
          <a:bodyPr wrap="square" rtlCol="0">
            <a:spAutoFit/>
          </a:bodyPr>
          <a:lstStyle/>
          <a:p>
            <a:r>
              <a:rPr lang="zh-CN" altLang="en-US" sz="2000" dirty="0">
                <a:solidFill>
                  <a:srgbClr val="FF9A05"/>
                </a:solidFill>
                <a:latin typeface="微软雅黑" panose="020B0503020204020204" charset="-122"/>
                <a:ea typeface="微软雅黑" panose="020B0503020204020204" charset="-122"/>
              </a:rPr>
              <a:t>添加标题二</a:t>
            </a:r>
          </a:p>
        </p:txBody>
      </p:sp>
      <p:sp>
        <p:nvSpPr>
          <p:cNvPr id="41" name="文本框 55"/>
          <p:cNvSpPr txBox="1"/>
          <p:nvPr/>
        </p:nvSpPr>
        <p:spPr>
          <a:xfrm>
            <a:off x="8650710" y="4397836"/>
            <a:ext cx="1764976" cy="400110"/>
          </a:xfrm>
          <a:prstGeom prst="rect">
            <a:avLst/>
          </a:prstGeom>
          <a:noFill/>
        </p:spPr>
        <p:txBody>
          <a:bodyPr wrap="square" rtlCol="0">
            <a:spAutoFit/>
          </a:bodyPr>
          <a:lstStyle/>
          <a:p>
            <a:r>
              <a:rPr lang="zh-CN" altLang="en-US" sz="2000" dirty="0">
                <a:solidFill>
                  <a:srgbClr val="7B4690"/>
                </a:solidFill>
                <a:latin typeface="微软雅黑" panose="020B0503020204020204" charset="-122"/>
                <a:ea typeface="微软雅黑" panose="020B0503020204020204" charset="-122"/>
              </a:rPr>
              <a:t>添加标题四</a:t>
            </a:r>
          </a:p>
        </p:txBody>
      </p:sp>
      <p:sp>
        <p:nvSpPr>
          <p:cNvPr id="46" name="文本框 129"/>
          <p:cNvSpPr txBox="1"/>
          <p:nvPr/>
        </p:nvSpPr>
        <p:spPr>
          <a:xfrm>
            <a:off x="1702719" y="2054626"/>
            <a:ext cx="2664296"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47" name="文本框 129"/>
          <p:cNvSpPr txBox="1"/>
          <p:nvPr/>
        </p:nvSpPr>
        <p:spPr>
          <a:xfrm>
            <a:off x="1729331" y="3883534"/>
            <a:ext cx="2664296"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48" name="文本框 129"/>
          <p:cNvSpPr txBox="1"/>
          <p:nvPr/>
        </p:nvSpPr>
        <p:spPr>
          <a:xfrm>
            <a:off x="7940801" y="2956942"/>
            <a:ext cx="2664296"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49" name="文本框 129"/>
          <p:cNvSpPr txBox="1"/>
          <p:nvPr/>
        </p:nvSpPr>
        <p:spPr>
          <a:xfrm>
            <a:off x="7679382" y="4869954"/>
            <a:ext cx="2664296"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 fill="hold"/>
                                        <p:tgtEl>
                                          <p:spTgt spid="42"/>
                                        </p:tgtEl>
                                        <p:attrNameLst>
                                          <p:attrName>ppt_w</p:attrName>
                                        </p:attrNameLst>
                                      </p:cBhvr>
                                      <p:tavLst>
                                        <p:tav tm="0">
                                          <p:val>
                                            <p:fltVal val="0"/>
                                          </p:val>
                                        </p:tav>
                                        <p:tav tm="100000">
                                          <p:val>
                                            <p:strVal val="#ppt_w"/>
                                          </p:val>
                                        </p:tav>
                                      </p:tavLst>
                                    </p:anim>
                                    <p:anim calcmode="lin" valueType="num">
                                      <p:cBhvr>
                                        <p:cTn id="8" dur="100" fill="hold"/>
                                        <p:tgtEl>
                                          <p:spTgt spid="42"/>
                                        </p:tgtEl>
                                        <p:attrNameLst>
                                          <p:attrName>ppt_h</p:attrName>
                                        </p:attrNameLst>
                                      </p:cBhvr>
                                      <p:tavLst>
                                        <p:tav tm="0">
                                          <p:val>
                                            <p:fltVal val="0"/>
                                          </p:val>
                                        </p:tav>
                                        <p:tav tm="100000">
                                          <p:val>
                                            <p:strVal val="#ppt_h"/>
                                          </p:val>
                                        </p:tav>
                                      </p:tavLst>
                                    </p:anim>
                                    <p:animEffect transition="in" filter="fade">
                                      <p:cBhvr>
                                        <p:cTn id="9" dur="100"/>
                                        <p:tgtEl>
                                          <p:spTgt spid="42"/>
                                        </p:tgtEl>
                                      </p:cBhvr>
                                    </p:animEffect>
                                  </p:childTnLst>
                                </p:cTn>
                              </p:par>
                              <p:par>
                                <p:cTn id="10" presetID="6" presetClass="emph" presetSubtype="0" fill="hold" nodeType="withEffect">
                                  <p:stCondLst>
                                    <p:cond delay="100"/>
                                  </p:stCondLst>
                                  <p:childTnLst>
                                    <p:animScale>
                                      <p:cBhvr>
                                        <p:cTn id="11" dur="100" fill="hold"/>
                                        <p:tgtEl>
                                          <p:spTgt spid="42"/>
                                        </p:tgtEl>
                                      </p:cBhvr>
                                      <p:by x="110000" y="110000"/>
                                    </p:animScale>
                                  </p:childTnLst>
                                </p:cTn>
                              </p:par>
                              <p:par>
                                <p:cTn id="12" presetID="6" presetClass="emph" presetSubtype="0" fill="hold" nodeType="withEffect">
                                  <p:stCondLst>
                                    <p:cond delay="200"/>
                                  </p:stCondLst>
                                  <p:childTnLst>
                                    <p:animScale>
                                      <p:cBhvr>
                                        <p:cTn id="13" dur="200" fill="hold"/>
                                        <p:tgtEl>
                                          <p:spTgt spid="42"/>
                                        </p:tgtEl>
                                      </p:cBhvr>
                                      <p:by x="90000" y="90000"/>
                                    </p:animScale>
                                  </p:childTnLst>
                                </p:cTn>
                              </p:par>
                              <p:par>
                                <p:cTn id="14" presetID="6" presetClass="emph" presetSubtype="0" fill="hold" nodeType="withEffect">
                                  <p:stCondLst>
                                    <p:cond delay="400"/>
                                  </p:stCondLst>
                                  <p:childTnLst>
                                    <p:animScale>
                                      <p:cBhvr>
                                        <p:cTn id="15" dur="100" fill="hold"/>
                                        <p:tgtEl>
                                          <p:spTgt spid="42"/>
                                        </p:tgtEl>
                                      </p:cBhvr>
                                      <p:by x="105000" y="105000"/>
                                    </p:animScale>
                                  </p:childTnLst>
                                </p:cTn>
                              </p:par>
                              <p:par>
                                <p:cTn id="16" presetID="6" presetClass="emph" presetSubtype="0" fill="hold" nodeType="withEffect">
                                  <p:stCondLst>
                                    <p:cond delay="500"/>
                                  </p:stCondLst>
                                  <p:childTnLst>
                                    <p:animScale>
                                      <p:cBhvr>
                                        <p:cTn id="17" dur="200" fill="hold"/>
                                        <p:tgtEl>
                                          <p:spTgt spid="42"/>
                                        </p:tgtEl>
                                      </p:cBhvr>
                                      <p:by x="95000" y="95000"/>
                                    </p:animScale>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par>
                          <p:cTn id="42" fill="hold">
                            <p:stCondLst>
                              <p:cond delay="3000"/>
                            </p:stCondLst>
                            <p:childTnLst>
                              <p:par>
                                <p:cTn id="43" presetID="14" presetClass="entr" presetSubtype="1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childTnLst>
                          </p:cTn>
                        </p:par>
                        <p:par>
                          <p:cTn id="46" fill="hold">
                            <p:stCondLst>
                              <p:cond delay="3500"/>
                            </p:stCondLst>
                            <p:childTnLst>
                              <p:par>
                                <p:cTn id="47" presetID="14" presetClass="entr" presetSubtype="1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par>
                          <p:cTn id="50" fill="hold">
                            <p:stCondLst>
                              <p:cond delay="4000"/>
                            </p:stCondLst>
                            <p:childTnLst>
                              <p:par>
                                <p:cTn id="51" presetID="14" presetClass="entr" presetSubtype="1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anim calcmode="lin" valueType="num">
                                      <p:cBhvr>
                                        <p:cTn id="62" dur="500" fill="hold"/>
                                        <p:tgtEl>
                                          <p:spTgt spid="38"/>
                                        </p:tgtEl>
                                        <p:attrNameLst>
                                          <p:attrName>ppt_x</p:attrName>
                                        </p:attrNameLst>
                                      </p:cBhvr>
                                      <p:tavLst>
                                        <p:tav tm="0">
                                          <p:val>
                                            <p:strVal val="#ppt_x"/>
                                          </p:val>
                                        </p:tav>
                                        <p:tav tm="100000">
                                          <p:val>
                                            <p:strVal val="#ppt_x"/>
                                          </p:val>
                                        </p:tav>
                                      </p:tavLst>
                                    </p:anim>
                                    <p:anim calcmode="lin" valueType="num">
                                      <p:cBhvr>
                                        <p:cTn id="63" dur="500" fill="hold"/>
                                        <p:tgtEl>
                                          <p:spTgt spid="3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anim calcmode="lin" valueType="num">
                                      <p:cBhvr>
                                        <p:cTn id="67" dur="500" fill="hold"/>
                                        <p:tgtEl>
                                          <p:spTgt spid="46"/>
                                        </p:tgtEl>
                                        <p:attrNameLst>
                                          <p:attrName>ppt_x</p:attrName>
                                        </p:attrNameLst>
                                      </p:cBhvr>
                                      <p:tavLst>
                                        <p:tav tm="0">
                                          <p:val>
                                            <p:strVal val="#ppt_x"/>
                                          </p:val>
                                        </p:tav>
                                        <p:tav tm="100000">
                                          <p:val>
                                            <p:strVal val="#ppt_x"/>
                                          </p:val>
                                        </p:tav>
                                      </p:tavLst>
                                    </p:anim>
                                    <p:anim calcmode="lin" valueType="num">
                                      <p:cBhvr>
                                        <p:cTn id="68" dur="500" fill="hold"/>
                                        <p:tgtEl>
                                          <p:spTgt spid="46"/>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anim calcmode="lin" valueType="num">
                                      <p:cBhvr>
                                        <p:cTn id="82" dur="500" fill="hold"/>
                                        <p:tgtEl>
                                          <p:spTgt spid="48"/>
                                        </p:tgtEl>
                                        <p:attrNameLst>
                                          <p:attrName>ppt_x</p:attrName>
                                        </p:attrNameLst>
                                      </p:cBhvr>
                                      <p:tavLst>
                                        <p:tav tm="0">
                                          <p:val>
                                            <p:strVal val="#ppt_x"/>
                                          </p:val>
                                        </p:tav>
                                        <p:tav tm="100000">
                                          <p:val>
                                            <p:strVal val="#ppt_x"/>
                                          </p:val>
                                        </p:tav>
                                      </p:tavLst>
                                    </p:anim>
                                    <p:anim calcmode="lin" valueType="num">
                                      <p:cBhvr>
                                        <p:cTn id="83" dur="5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22" presetClass="entr" presetSubtype="2"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right)">
                                      <p:cBhvr>
                                        <p:cTn id="87" dur="500"/>
                                        <p:tgtEl>
                                          <p:spTgt spid="44"/>
                                        </p:tgtEl>
                                      </p:cBhvr>
                                    </p:animEffect>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anim calcmode="lin" valueType="num">
                                      <p:cBhvr>
                                        <p:cTn id="92" dur="500" fill="hold"/>
                                        <p:tgtEl>
                                          <p:spTgt spid="39"/>
                                        </p:tgtEl>
                                        <p:attrNameLst>
                                          <p:attrName>ppt_x</p:attrName>
                                        </p:attrNameLst>
                                      </p:cBhvr>
                                      <p:tavLst>
                                        <p:tav tm="0">
                                          <p:val>
                                            <p:strVal val="#ppt_x"/>
                                          </p:val>
                                        </p:tav>
                                        <p:tav tm="100000">
                                          <p:val>
                                            <p:strVal val="#ppt_x"/>
                                          </p:val>
                                        </p:tav>
                                      </p:tavLst>
                                    </p:anim>
                                    <p:anim calcmode="lin" valueType="num">
                                      <p:cBhvr>
                                        <p:cTn id="93" dur="500" fill="hold"/>
                                        <p:tgtEl>
                                          <p:spTgt spid="39"/>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anim calcmode="lin" valueType="num">
                                      <p:cBhvr>
                                        <p:cTn id="97" dur="500" fill="hold"/>
                                        <p:tgtEl>
                                          <p:spTgt spid="47"/>
                                        </p:tgtEl>
                                        <p:attrNameLst>
                                          <p:attrName>ppt_x</p:attrName>
                                        </p:attrNameLst>
                                      </p:cBhvr>
                                      <p:tavLst>
                                        <p:tav tm="0">
                                          <p:val>
                                            <p:strVal val="#ppt_x"/>
                                          </p:val>
                                        </p:tav>
                                        <p:tav tm="100000">
                                          <p:val>
                                            <p:strVal val="#ppt_x"/>
                                          </p:val>
                                        </p:tav>
                                      </p:tavLst>
                                    </p:anim>
                                    <p:anim calcmode="lin" valueType="num">
                                      <p:cBhvr>
                                        <p:cTn id="98" dur="500" fill="hold"/>
                                        <p:tgtEl>
                                          <p:spTgt spid="47"/>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22" presetClass="entr" presetSubtype="8" fill="hold" nodeType="after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wipe(left)">
                                      <p:cBhvr>
                                        <p:cTn id="102" dur="500"/>
                                        <p:tgtEl>
                                          <p:spTgt spid="2"/>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anim calcmode="lin" valueType="num">
                                      <p:cBhvr>
                                        <p:cTn id="112" dur="500" fill="hold"/>
                                        <p:tgtEl>
                                          <p:spTgt spid="49"/>
                                        </p:tgtEl>
                                        <p:attrNameLst>
                                          <p:attrName>ppt_x</p:attrName>
                                        </p:attrNameLst>
                                      </p:cBhvr>
                                      <p:tavLst>
                                        <p:tav tm="0">
                                          <p:val>
                                            <p:strVal val="#ppt_x"/>
                                          </p:val>
                                        </p:tav>
                                        <p:tav tm="100000">
                                          <p:val>
                                            <p:strVal val="#ppt_x"/>
                                          </p:val>
                                        </p:tav>
                                      </p:tavLst>
                                    </p:anim>
                                    <p:anim calcmode="lin" valueType="num">
                                      <p:cBhvr>
                                        <p:cTn id="11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8" grpId="0"/>
      <p:bldP spid="39" grpId="0"/>
      <p:bldP spid="40" grpId="0"/>
      <p:bldP spid="41" grpId="0"/>
      <p:bldP spid="46" grpId="0"/>
      <p:bldP spid="47" grpId="0"/>
      <p:bldP spid="48" grpId="0"/>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2469788" y="2036972"/>
            <a:ext cx="2578174" cy="1047741"/>
            <a:chOff x="2469788" y="2036972"/>
            <a:chExt cx="2578174" cy="1047741"/>
          </a:xfrm>
        </p:grpSpPr>
        <p:sp>
          <p:nvSpPr>
            <p:cNvPr id="3" name="矩形 2"/>
            <p:cNvSpPr/>
            <p:nvPr/>
          </p:nvSpPr>
          <p:spPr>
            <a:xfrm>
              <a:off x="2469788" y="2036972"/>
              <a:ext cx="2578174" cy="1047741"/>
            </a:xfrm>
            <a:prstGeom prst="rect">
              <a:avLst/>
            </a:prstGeom>
            <a:gradFill>
              <a:gsLst>
                <a:gs pos="100000">
                  <a:srgbClr val="FFC46D"/>
                </a:gs>
                <a:gs pos="47000">
                  <a:srgbClr val="FF9F11"/>
                </a:gs>
                <a:gs pos="0">
                  <a:srgbClr val="FE9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19"/>
            <p:cNvSpPr txBox="1"/>
            <p:nvPr/>
          </p:nvSpPr>
          <p:spPr>
            <a:xfrm>
              <a:off x="2605426" y="2089144"/>
              <a:ext cx="1808814" cy="415498"/>
            </a:xfrm>
            <a:prstGeom prst="rect">
              <a:avLst/>
            </a:prstGeom>
            <a:noFill/>
          </p:spPr>
          <p:txBody>
            <a:bodyPr wrap="square" rtlCol="0">
              <a:spAutoFit/>
            </a:bodyPr>
            <a:lstStyle/>
            <a:p>
              <a:r>
                <a:rPr lang="zh-CN" altLang="en-US" sz="20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02" name="文本框 129"/>
            <p:cNvSpPr txBox="1"/>
            <p:nvPr/>
          </p:nvSpPr>
          <p:spPr>
            <a:xfrm>
              <a:off x="2638822" y="2392378"/>
              <a:ext cx="1512168" cy="646331"/>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charset="-122"/>
                  <a:ea typeface="微软雅黑" panose="020B0503020204020204" charset="-122"/>
                </a:rPr>
                <a:t>点击添加文字说明详情介绍点击添加文字说明详情介绍</a:t>
              </a:r>
            </a:p>
          </p:txBody>
        </p:sp>
      </p:grpSp>
      <p:grpSp>
        <p:nvGrpSpPr>
          <p:cNvPr id="67" name="组合 66"/>
          <p:cNvGrpSpPr/>
          <p:nvPr/>
        </p:nvGrpSpPr>
        <p:grpSpPr>
          <a:xfrm>
            <a:off x="7144040" y="2036972"/>
            <a:ext cx="2578175" cy="1047741"/>
            <a:chOff x="7144039" y="2036972"/>
            <a:chExt cx="2578175" cy="1047741"/>
          </a:xfrm>
        </p:grpSpPr>
        <p:sp>
          <p:nvSpPr>
            <p:cNvPr id="21" name="矩形 20"/>
            <p:cNvSpPr/>
            <p:nvPr/>
          </p:nvSpPr>
          <p:spPr>
            <a:xfrm flipH="1">
              <a:off x="7144039" y="2036972"/>
              <a:ext cx="2578174" cy="1047741"/>
            </a:xfrm>
            <a:prstGeom prst="rect">
              <a:avLst/>
            </a:prstGeom>
            <a:gradFill>
              <a:gsLst>
                <a:gs pos="100000">
                  <a:srgbClr val="0AE7FE"/>
                </a:gs>
                <a:gs pos="47000">
                  <a:srgbClr val="01ACBE"/>
                </a:gs>
                <a:gs pos="0">
                  <a:srgbClr val="0183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文本框 113"/>
            <p:cNvSpPr txBox="1"/>
            <p:nvPr/>
          </p:nvSpPr>
          <p:spPr>
            <a:xfrm>
              <a:off x="7913400" y="2089144"/>
              <a:ext cx="1808814" cy="415498"/>
            </a:xfrm>
            <a:prstGeom prst="rect">
              <a:avLst/>
            </a:prstGeom>
            <a:noFill/>
          </p:spPr>
          <p:txBody>
            <a:bodyPr wrap="square" rtlCol="0">
              <a:spAutoFit/>
            </a:bodyPr>
            <a:lstStyle/>
            <a:p>
              <a:r>
                <a:rPr lang="zh-CN" altLang="en-US" sz="20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03" name="文本框 129"/>
            <p:cNvSpPr txBox="1"/>
            <p:nvPr/>
          </p:nvSpPr>
          <p:spPr>
            <a:xfrm>
              <a:off x="7937458" y="2423423"/>
              <a:ext cx="1512168" cy="646331"/>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charset="-122"/>
                  <a:ea typeface="微软雅黑" panose="020B0503020204020204" charset="-122"/>
                </a:rPr>
                <a:t>点击添加文字说明详情介绍点击添加文字说明详情介绍</a:t>
              </a:r>
            </a:p>
          </p:txBody>
        </p:sp>
      </p:grpSp>
      <p:grpSp>
        <p:nvGrpSpPr>
          <p:cNvPr id="106" name="组合 105"/>
          <p:cNvGrpSpPr/>
          <p:nvPr/>
        </p:nvGrpSpPr>
        <p:grpSpPr>
          <a:xfrm>
            <a:off x="2469788" y="4402285"/>
            <a:ext cx="2578174" cy="1047741"/>
            <a:chOff x="2469788" y="4402284"/>
            <a:chExt cx="2578174" cy="1047741"/>
          </a:xfrm>
        </p:grpSpPr>
        <p:sp>
          <p:nvSpPr>
            <p:cNvPr id="41" name="矩形 40"/>
            <p:cNvSpPr/>
            <p:nvPr/>
          </p:nvSpPr>
          <p:spPr>
            <a:xfrm>
              <a:off x="2469788" y="4402284"/>
              <a:ext cx="2578174" cy="1047741"/>
            </a:xfrm>
            <a:prstGeom prst="rect">
              <a:avLst/>
            </a:prstGeom>
            <a:gradFill>
              <a:gsLst>
                <a:gs pos="100000">
                  <a:srgbClr val="F0A2A2"/>
                </a:gs>
                <a:gs pos="47000">
                  <a:srgbClr val="E87071"/>
                </a:gs>
                <a:gs pos="0">
                  <a:srgbClr val="E143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文本框 133"/>
            <p:cNvSpPr txBox="1"/>
            <p:nvPr/>
          </p:nvSpPr>
          <p:spPr>
            <a:xfrm>
              <a:off x="2605426" y="4454456"/>
              <a:ext cx="1808814" cy="415498"/>
            </a:xfrm>
            <a:prstGeom prst="rect">
              <a:avLst/>
            </a:prstGeom>
            <a:noFill/>
          </p:spPr>
          <p:txBody>
            <a:bodyPr wrap="square" rtlCol="0">
              <a:spAutoFit/>
            </a:bodyPr>
            <a:lstStyle/>
            <a:p>
              <a:r>
                <a:rPr lang="zh-CN" altLang="en-US" sz="20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04" name="文本框 129"/>
            <p:cNvSpPr txBox="1"/>
            <p:nvPr/>
          </p:nvSpPr>
          <p:spPr>
            <a:xfrm>
              <a:off x="2638822" y="4768642"/>
              <a:ext cx="1512168" cy="646331"/>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charset="-122"/>
                  <a:ea typeface="微软雅黑" panose="020B0503020204020204" charset="-122"/>
                </a:rPr>
                <a:t>点击添加文字说明详情介绍点击添加文字说明详情介绍</a:t>
              </a:r>
            </a:p>
          </p:txBody>
        </p:sp>
      </p:grpSp>
      <p:grpSp>
        <p:nvGrpSpPr>
          <p:cNvPr id="69" name="组合 68"/>
          <p:cNvGrpSpPr/>
          <p:nvPr/>
        </p:nvGrpSpPr>
        <p:grpSpPr>
          <a:xfrm>
            <a:off x="7144040" y="4402285"/>
            <a:ext cx="2578175" cy="1047741"/>
            <a:chOff x="7144039" y="4402284"/>
            <a:chExt cx="2578175" cy="1047741"/>
          </a:xfrm>
        </p:grpSpPr>
        <p:sp>
          <p:nvSpPr>
            <p:cNvPr id="61" name="矩形 60"/>
            <p:cNvSpPr/>
            <p:nvPr/>
          </p:nvSpPr>
          <p:spPr>
            <a:xfrm flipH="1">
              <a:off x="7144039" y="4402284"/>
              <a:ext cx="2578174" cy="1047741"/>
            </a:xfrm>
            <a:prstGeom prst="rect">
              <a:avLst/>
            </a:prstGeom>
            <a:gradFill>
              <a:gsLst>
                <a:gs pos="100000">
                  <a:srgbClr val="A46EBA"/>
                </a:gs>
                <a:gs pos="47000">
                  <a:srgbClr val="663A77"/>
                </a:gs>
                <a:gs pos="0">
                  <a:srgbClr val="522E6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文本框 181"/>
            <p:cNvSpPr txBox="1"/>
            <p:nvPr/>
          </p:nvSpPr>
          <p:spPr>
            <a:xfrm>
              <a:off x="7913400" y="4454456"/>
              <a:ext cx="1808814" cy="415498"/>
            </a:xfrm>
            <a:prstGeom prst="rect">
              <a:avLst/>
            </a:prstGeom>
            <a:noFill/>
          </p:spPr>
          <p:txBody>
            <a:bodyPr wrap="square" rtlCol="0">
              <a:spAutoFit/>
            </a:bodyPr>
            <a:lstStyle/>
            <a:p>
              <a:r>
                <a:rPr lang="zh-CN" altLang="en-US" sz="20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05" name="文本框 129"/>
            <p:cNvSpPr txBox="1"/>
            <p:nvPr/>
          </p:nvSpPr>
          <p:spPr>
            <a:xfrm>
              <a:off x="7937458" y="4799687"/>
              <a:ext cx="1512168" cy="646331"/>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charset="-122"/>
                  <a:ea typeface="微软雅黑" panose="020B0503020204020204" charset="-122"/>
                </a:rPr>
                <a:t>点击添加文字说明详情介绍点击添加文字说明详情介绍</a:t>
              </a:r>
            </a:p>
          </p:txBody>
        </p:sp>
      </p:grpSp>
      <p:pic>
        <p:nvPicPr>
          <p:cNvPr id="9" name="图片 8"/>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5400000">
            <a:off x="1677340" y="2463752"/>
            <a:ext cx="1721287" cy="133555"/>
          </a:xfrm>
          <a:prstGeom prst="rect">
            <a:avLst/>
          </a:prstGeom>
        </p:spPr>
      </p:pic>
      <p:pic>
        <p:nvPicPr>
          <p:cNvPr id="10" name="图片 9"/>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16200000" flipH="1">
            <a:off x="314019" y="2463752"/>
            <a:ext cx="1721287" cy="133555"/>
          </a:xfrm>
          <a:prstGeom prst="rect">
            <a:avLst/>
          </a:prstGeom>
        </p:spPr>
      </p:pic>
      <p:grpSp>
        <p:nvGrpSpPr>
          <p:cNvPr id="47" name="组合 46"/>
          <p:cNvGrpSpPr/>
          <p:nvPr/>
        </p:nvGrpSpPr>
        <p:grpSpPr>
          <a:xfrm>
            <a:off x="1345934" y="2109732"/>
            <a:ext cx="1003069" cy="867231"/>
            <a:chOff x="1345933" y="2109732"/>
            <a:chExt cx="1003069" cy="867231"/>
          </a:xfrm>
        </p:grpSpPr>
        <p:grpSp>
          <p:nvGrpSpPr>
            <p:cNvPr id="11" name="组合 10"/>
            <p:cNvGrpSpPr/>
            <p:nvPr/>
          </p:nvGrpSpPr>
          <p:grpSpPr>
            <a:xfrm>
              <a:off x="1345933" y="2109732"/>
              <a:ext cx="925757" cy="867231"/>
              <a:chOff x="897622" y="2414802"/>
              <a:chExt cx="1001347" cy="938042"/>
            </a:xfrm>
          </p:grpSpPr>
          <p:sp>
            <p:nvSpPr>
              <p:cNvPr id="12" name="文本框 13"/>
              <p:cNvSpPr txBox="1"/>
              <p:nvPr/>
            </p:nvSpPr>
            <p:spPr>
              <a:xfrm>
                <a:off x="986173" y="2414802"/>
                <a:ext cx="802264" cy="83246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dirty="0">
                    <a:ln w="15875">
                      <a:noFill/>
                    </a:ln>
                    <a:solidFill>
                      <a:srgbClr val="FF9F11"/>
                    </a:solidFill>
                    <a:latin typeface="Impact" panose="020B0806030902050204" pitchFamily="34" charset="0"/>
                  </a:rPr>
                  <a:t>01</a:t>
                </a:r>
                <a:endParaRPr lang="zh-CN" altLang="en-US" sz="4400" dirty="0">
                  <a:ln w="15875">
                    <a:noFill/>
                  </a:ln>
                  <a:solidFill>
                    <a:srgbClr val="FF9F11"/>
                  </a:solidFill>
                  <a:latin typeface="Impact" panose="020B0806030902050204" pitchFamily="34" charset="0"/>
                </a:endParaRPr>
              </a:p>
            </p:txBody>
          </p:sp>
          <p:sp>
            <p:nvSpPr>
              <p:cNvPr id="13" name="文本框 14"/>
              <p:cNvSpPr txBox="1"/>
              <p:nvPr/>
            </p:nvSpPr>
            <p:spPr>
              <a:xfrm>
                <a:off x="897622" y="2986562"/>
                <a:ext cx="1001347" cy="366282"/>
              </a:xfrm>
              <a:prstGeom prst="rect">
                <a:avLst/>
              </a:prstGeom>
              <a:noFill/>
            </p:spPr>
            <p:txBody>
              <a:bodyPr wrap="square" rtlCol="0">
                <a:spAutoFit/>
              </a:bodyPr>
              <a:lstStyle/>
              <a:p>
                <a:pPr algn="ctr"/>
                <a:r>
                  <a:rPr lang="en-US" altLang="zh-CN" sz="1600" dirty="0">
                    <a:solidFill>
                      <a:srgbClr val="FF9F11"/>
                    </a:solidFill>
                    <a:latin typeface="LiHei Pro" panose="020B0500000000000000" pitchFamily="34" charset="-122"/>
                    <a:ea typeface="LiHei Pro" panose="020B0500000000000000" pitchFamily="34" charset="-122"/>
                  </a:rPr>
                  <a:t>OPTION</a:t>
                </a:r>
                <a:endParaRPr lang="zh-CN" altLang="en-US" sz="1600" dirty="0">
                  <a:solidFill>
                    <a:srgbClr val="FF9F11"/>
                  </a:solidFill>
                  <a:latin typeface="LiHei Pro" panose="020B0500000000000000" pitchFamily="34" charset="-122"/>
                  <a:ea typeface="LiHei Pro" panose="020B0500000000000000" pitchFamily="34" charset="-122"/>
                </a:endParaRPr>
              </a:p>
            </p:txBody>
          </p:sp>
        </p:grpSp>
        <p:grpSp>
          <p:nvGrpSpPr>
            <p:cNvPr id="14" name="组合 13"/>
            <p:cNvGrpSpPr/>
            <p:nvPr/>
          </p:nvGrpSpPr>
          <p:grpSpPr>
            <a:xfrm>
              <a:off x="2185506" y="2383662"/>
              <a:ext cx="163496" cy="163496"/>
              <a:chOff x="4746321" y="3768630"/>
              <a:chExt cx="422370" cy="422370"/>
            </a:xfrm>
          </p:grpSpPr>
          <p:sp>
            <p:nvSpPr>
              <p:cNvPr id="15" name="椭圆 14"/>
              <p:cNvSpPr/>
              <p:nvPr/>
            </p:nvSpPr>
            <p:spPr>
              <a:xfrm>
                <a:off x="4746321" y="3768630"/>
                <a:ext cx="422370" cy="422370"/>
              </a:xfrm>
              <a:prstGeom prst="ellipse">
                <a:avLst/>
              </a:prstGeom>
              <a:solidFill>
                <a:srgbClr val="FF9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pic>
        <p:nvPicPr>
          <p:cNvPr id="28" name="图片 27"/>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16200000" flipH="1">
            <a:off x="8793376" y="2463752"/>
            <a:ext cx="1721287" cy="133555"/>
          </a:xfrm>
          <a:prstGeom prst="rect">
            <a:avLst/>
          </a:prstGeom>
        </p:spPr>
      </p:pic>
      <p:pic>
        <p:nvPicPr>
          <p:cNvPr id="29" name="图片 28"/>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5400000">
            <a:off x="10156697" y="2463752"/>
            <a:ext cx="1721287" cy="133555"/>
          </a:xfrm>
          <a:prstGeom prst="rect">
            <a:avLst/>
          </a:prstGeom>
        </p:spPr>
      </p:pic>
      <p:grpSp>
        <p:nvGrpSpPr>
          <p:cNvPr id="49" name="组合 48"/>
          <p:cNvGrpSpPr/>
          <p:nvPr/>
        </p:nvGrpSpPr>
        <p:grpSpPr>
          <a:xfrm>
            <a:off x="9843000" y="2109731"/>
            <a:ext cx="1003069" cy="867153"/>
            <a:chOff x="9842999" y="2109731"/>
            <a:chExt cx="1003069" cy="867153"/>
          </a:xfrm>
        </p:grpSpPr>
        <p:grpSp>
          <p:nvGrpSpPr>
            <p:cNvPr id="30" name="组合 29"/>
            <p:cNvGrpSpPr/>
            <p:nvPr/>
          </p:nvGrpSpPr>
          <p:grpSpPr>
            <a:xfrm flipH="1">
              <a:off x="9920311" y="2109731"/>
              <a:ext cx="925757" cy="867153"/>
              <a:chOff x="897622" y="2414802"/>
              <a:chExt cx="1001347" cy="937958"/>
            </a:xfrm>
          </p:grpSpPr>
          <p:sp>
            <p:nvSpPr>
              <p:cNvPr id="31" name="文本框 117"/>
              <p:cNvSpPr txBox="1"/>
              <p:nvPr/>
            </p:nvSpPr>
            <p:spPr>
              <a:xfrm>
                <a:off x="955315" y="2414802"/>
                <a:ext cx="890817" cy="832268"/>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dirty="0">
                    <a:ln w="15875">
                      <a:noFill/>
                    </a:ln>
                    <a:solidFill>
                      <a:srgbClr val="01ACBE"/>
                    </a:solidFill>
                    <a:latin typeface="Impact" panose="020B0806030902050204" pitchFamily="34" charset="0"/>
                  </a:rPr>
                  <a:t>02</a:t>
                </a:r>
                <a:endParaRPr lang="zh-CN" altLang="en-US" sz="4400" dirty="0">
                  <a:ln w="15875">
                    <a:noFill/>
                  </a:ln>
                  <a:solidFill>
                    <a:srgbClr val="01ACBE"/>
                  </a:solidFill>
                  <a:latin typeface="Impact" panose="020B0806030902050204" pitchFamily="34" charset="0"/>
                </a:endParaRPr>
              </a:p>
            </p:txBody>
          </p:sp>
          <p:sp>
            <p:nvSpPr>
              <p:cNvPr id="32" name="文本框 118"/>
              <p:cNvSpPr txBox="1"/>
              <p:nvPr/>
            </p:nvSpPr>
            <p:spPr>
              <a:xfrm>
                <a:off x="897622" y="2986562"/>
                <a:ext cx="1001347" cy="366198"/>
              </a:xfrm>
              <a:prstGeom prst="rect">
                <a:avLst/>
              </a:prstGeom>
              <a:noFill/>
            </p:spPr>
            <p:txBody>
              <a:bodyPr wrap="square" rtlCol="0">
                <a:spAutoFit/>
              </a:bodyPr>
              <a:lstStyle/>
              <a:p>
                <a:pPr algn="ctr"/>
                <a:r>
                  <a:rPr lang="en-US" altLang="zh-CN" sz="1600" dirty="0">
                    <a:solidFill>
                      <a:srgbClr val="01ACBE"/>
                    </a:solidFill>
                    <a:latin typeface="LiHei Pro" panose="020B0500000000000000" pitchFamily="34" charset="-122"/>
                    <a:ea typeface="LiHei Pro" panose="020B0500000000000000" pitchFamily="34" charset="-122"/>
                  </a:rPr>
                  <a:t>OPTION</a:t>
                </a:r>
                <a:endParaRPr lang="zh-CN" altLang="en-US" sz="1600" dirty="0">
                  <a:solidFill>
                    <a:srgbClr val="01ACBE"/>
                  </a:solidFill>
                  <a:latin typeface="LiHei Pro" panose="020B0500000000000000" pitchFamily="34" charset="-122"/>
                  <a:ea typeface="LiHei Pro" panose="020B0500000000000000" pitchFamily="34" charset="-122"/>
                </a:endParaRPr>
              </a:p>
            </p:txBody>
          </p:sp>
        </p:grpSp>
        <p:grpSp>
          <p:nvGrpSpPr>
            <p:cNvPr id="33" name="组合 32"/>
            <p:cNvGrpSpPr/>
            <p:nvPr/>
          </p:nvGrpSpPr>
          <p:grpSpPr>
            <a:xfrm flipH="1">
              <a:off x="9842999" y="2383662"/>
              <a:ext cx="163496" cy="163496"/>
              <a:chOff x="4746321" y="3768630"/>
              <a:chExt cx="422370" cy="422370"/>
            </a:xfrm>
          </p:grpSpPr>
          <p:sp>
            <p:nvSpPr>
              <p:cNvPr id="34" name="椭圆 33"/>
              <p:cNvSpPr/>
              <p:nvPr/>
            </p:nvSpPr>
            <p:spPr>
              <a:xfrm>
                <a:off x="4746321" y="3768630"/>
                <a:ext cx="422370" cy="42237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pic>
        <p:nvPicPr>
          <p:cNvPr id="43" name="图片 4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5400000">
            <a:off x="1677340" y="4829065"/>
            <a:ext cx="1721287" cy="133555"/>
          </a:xfrm>
          <a:prstGeom prst="rect">
            <a:avLst/>
          </a:prstGeom>
        </p:spPr>
      </p:pic>
      <p:pic>
        <p:nvPicPr>
          <p:cNvPr id="44" name="图片 43"/>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16200000" flipH="1">
            <a:off x="314019" y="4829065"/>
            <a:ext cx="1721287" cy="133555"/>
          </a:xfrm>
          <a:prstGeom prst="rect">
            <a:avLst/>
          </a:prstGeom>
        </p:spPr>
      </p:pic>
      <p:grpSp>
        <p:nvGrpSpPr>
          <p:cNvPr id="39" name="组合 38"/>
          <p:cNvGrpSpPr/>
          <p:nvPr/>
        </p:nvGrpSpPr>
        <p:grpSpPr>
          <a:xfrm>
            <a:off x="1345934" y="4475044"/>
            <a:ext cx="1003069" cy="867153"/>
            <a:chOff x="1345933" y="4475043"/>
            <a:chExt cx="1003069" cy="867153"/>
          </a:xfrm>
        </p:grpSpPr>
        <p:grpSp>
          <p:nvGrpSpPr>
            <p:cNvPr id="45" name="组合 44"/>
            <p:cNvGrpSpPr/>
            <p:nvPr/>
          </p:nvGrpSpPr>
          <p:grpSpPr>
            <a:xfrm>
              <a:off x="1345933" y="4475043"/>
              <a:ext cx="925757" cy="867153"/>
              <a:chOff x="897622" y="2414802"/>
              <a:chExt cx="1001347" cy="937958"/>
            </a:xfrm>
          </p:grpSpPr>
          <p:sp>
            <p:nvSpPr>
              <p:cNvPr id="52" name="文本框 137"/>
              <p:cNvSpPr txBox="1"/>
              <p:nvPr/>
            </p:nvSpPr>
            <p:spPr>
              <a:xfrm>
                <a:off x="957604" y="2414802"/>
                <a:ext cx="859401" cy="832268"/>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dirty="0">
                    <a:ln w="15875">
                      <a:noFill/>
                    </a:ln>
                    <a:solidFill>
                      <a:srgbClr val="E87071"/>
                    </a:solidFill>
                    <a:latin typeface="Impact" panose="020B0806030902050204" pitchFamily="34" charset="0"/>
                  </a:rPr>
                  <a:t>03</a:t>
                </a:r>
                <a:endParaRPr lang="zh-CN" altLang="en-US" sz="4400" dirty="0">
                  <a:ln w="15875">
                    <a:noFill/>
                  </a:ln>
                  <a:solidFill>
                    <a:srgbClr val="E87071"/>
                  </a:solidFill>
                  <a:latin typeface="Impact" panose="020B0806030902050204" pitchFamily="34" charset="0"/>
                </a:endParaRPr>
              </a:p>
            </p:txBody>
          </p:sp>
          <p:sp>
            <p:nvSpPr>
              <p:cNvPr id="53" name="文本框 138"/>
              <p:cNvSpPr txBox="1"/>
              <p:nvPr/>
            </p:nvSpPr>
            <p:spPr>
              <a:xfrm>
                <a:off x="897622" y="2986562"/>
                <a:ext cx="1001347" cy="366198"/>
              </a:xfrm>
              <a:prstGeom prst="rect">
                <a:avLst/>
              </a:prstGeom>
              <a:noFill/>
            </p:spPr>
            <p:txBody>
              <a:bodyPr wrap="square" rtlCol="0">
                <a:spAutoFit/>
              </a:bodyPr>
              <a:lstStyle/>
              <a:p>
                <a:pPr algn="ctr"/>
                <a:r>
                  <a:rPr lang="en-US" altLang="zh-CN" sz="1600" dirty="0">
                    <a:solidFill>
                      <a:srgbClr val="E87071"/>
                    </a:solidFill>
                    <a:latin typeface="LiHei Pro" panose="020B0500000000000000" pitchFamily="34" charset="-122"/>
                    <a:ea typeface="LiHei Pro" panose="020B0500000000000000" pitchFamily="34" charset="-122"/>
                  </a:rPr>
                  <a:t>OPTION</a:t>
                </a:r>
                <a:endParaRPr lang="zh-CN" altLang="en-US" sz="1600" dirty="0">
                  <a:solidFill>
                    <a:srgbClr val="E87071"/>
                  </a:solidFill>
                  <a:latin typeface="LiHei Pro" panose="020B0500000000000000" pitchFamily="34" charset="-122"/>
                  <a:ea typeface="LiHei Pro" panose="020B0500000000000000" pitchFamily="34" charset="-122"/>
                </a:endParaRPr>
              </a:p>
            </p:txBody>
          </p:sp>
        </p:grpSp>
        <p:grpSp>
          <p:nvGrpSpPr>
            <p:cNvPr id="46" name="组合 45"/>
            <p:cNvGrpSpPr/>
            <p:nvPr/>
          </p:nvGrpSpPr>
          <p:grpSpPr>
            <a:xfrm>
              <a:off x="2185506" y="4748974"/>
              <a:ext cx="163496" cy="163496"/>
              <a:chOff x="4746321" y="3768630"/>
              <a:chExt cx="422370" cy="422370"/>
            </a:xfrm>
          </p:grpSpPr>
          <p:sp>
            <p:nvSpPr>
              <p:cNvPr id="50" name="椭圆 49"/>
              <p:cNvSpPr/>
              <p:nvPr/>
            </p:nvSpPr>
            <p:spPr>
              <a:xfrm>
                <a:off x="4746321" y="3768630"/>
                <a:ext cx="422370" cy="422370"/>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任意多边形 50"/>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pic>
        <p:nvPicPr>
          <p:cNvPr id="63" name="图片 6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16200000" flipH="1">
            <a:off x="8793376" y="4829065"/>
            <a:ext cx="1721287" cy="133555"/>
          </a:xfrm>
          <a:prstGeom prst="rect">
            <a:avLst/>
          </a:prstGeom>
        </p:spPr>
      </p:pic>
      <p:pic>
        <p:nvPicPr>
          <p:cNvPr id="64" name="图片 63"/>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rot="5400000">
            <a:off x="10156697" y="4829065"/>
            <a:ext cx="1721287" cy="133555"/>
          </a:xfrm>
          <a:prstGeom prst="rect">
            <a:avLst/>
          </a:prstGeom>
        </p:spPr>
      </p:pic>
      <p:grpSp>
        <p:nvGrpSpPr>
          <p:cNvPr id="59" name="组合 58"/>
          <p:cNvGrpSpPr/>
          <p:nvPr/>
        </p:nvGrpSpPr>
        <p:grpSpPr>
          <a:xfrm>
            <a:off x="9843000" y="4475044"/>
            <a:ext cx="1003069" cy="867153"/>
            <a:chOff x="9842999" y="4475043"/>
            <a:chExt cx="1003069" cy="867153"/>
          </a:xfrm>
        </p:grpSpPr>
        <p:grpSp>
          <p:nvGrpSpPr>
            <p:cNvPr id="65" name="组合 64"/>
            <p:cNvGrpSpPr/>
            <p:nvPr/>
          </p:nvGrpSpPr>
          <p:grpSpPr>
            <a:xfrm flipH="1">
              <a:off x="9920311" y="4475043"/>
              <a:ext cx="925757" cy="867153"/>
              <a:chOff x="897622" y="2414802"/>
              <a:chExt cx="1001347" cy="937958"/>
            </a:xfrm>
          </p:grpSpPr>
          <p:sp>
            <p:nvSpPr>
              <p:cNvPr id="72" name="文本框 175"/>
              <p:cNvSpPr txBox="1"/>
              <p:nvPr/>
            </p:nvSpPr>
            <p:spPr>
              <a:xfrm>
                <a:off x="897622" y="2414802"/>
                <a:ext cx="979371" cy="832268"/>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400" dirty="0">
                    <a:ln w="15875">
                      <a:noFill/>
                    </a:ln>
                    <a:solidFill>
                      <a:srgbClr val="663A77"/>
                    </a:solidFill>
                    <a:latin typeface="Impact" panose="020B0806030902050204" pitchFamily="34" charset="0"/>
                  </a:rPr>
                  <a:t>04</a:t>
                </a:r>
                <a:endParaRPr lang="zh-CN" altLang="en-US" sz="4400" dirty="0">
                  <a:ln w="15875">
                    <a:noFill/>
                  </a:ln>
                  <a:solidFill>
                    <a:srgbClr val="663A77"/>
                  </a:solidFill>
                  <a:latin typeface="Impact" panose="020B0806030902050204" pitchFamily="34" charset="0"/>
                </a:endParaRPr>
              </a:p>
            </p:txBody>
          </p:sp>
          <p:sp>
            <p:nvSpPr>
              <p:cNvPr id="73" name="文本框 176"/>
              <p:cNvSpPr txBox="1"/>
              <p:nvPr/>
            </p:nvSpPr>
            <p:spPr>
              <a:xfrm>
                <a:off x="897622" y="2986562"/>
                <a:ext cx="1001347" cy="366198"/>
              </a:xfrm>
              <a:prstGeom prst="rect">
                <a:avLst/>
              </a:prstGeom>
              <a:noFill/>
            </p:spPr>
            <p:txBody>
              <a:bodyPr wrap="square" rtlCol="0">
                <a:spAutoFit/>
              </a:bodyPr>
              <a:lstStyle/>
              <a:p>
                <a:pPr algn="ctr"/>
                <a:r>
                  <a:rPr lang="en-US" altLang="zh-CN" sz="1600" dirty="0">
                    <a:solidFill>
                      <a:srgbClr val="663A77"/>
                    </a:solidFill>
                    <a:latin typeface="LiHei Pro" panose="020B0500000000000000" pitchFamily="34" charset="-122"/>
                    <a:ea typeface="LiHei Pro" panose="020B0500000000000000" pitchFamily="34" charset="-122"/>
                  </a:rPr>
                  <a:t>OPTION</a:t>
                </a:r>
                <a:endParaRPr lang="zh-CN" altLang="en-US" sz="1600" dirty="0">
                  <a:solidFill>
                    <a:srgbClr val="663A77"/>
                  </a:solidFill>
                  <a:latin typeface="LiHei Pro" panose="020B0500000000000000" pitchFamily="34" charset="-122"/>
                  <a:ea typeface="LiHei Pro" panose="020B0500000000000000" pitchFamily="34" charset="-122"/>
                </a:endParaRPr>
              </a:p>
            </p:txBody>
          </p:sp>
        </p:grpSp>
        <p:grpSp>
          <p:nvGrpSpPr>
            <p:cNvPr id="66" name="组合 65"/>
            <p:cNvGrpSpPr/>
            <p:nvPr/>
          </p:nvGrpSpPr>
          <p:grpSpPr>
            <a:xfrm flipH="1">
              <a:off x="9842999" y="4748974"/>
              <a:ext cx="163496" cy="163496"/>
              <a:chOff x="4746321" y="3768630"/>
              <a:chExt cx="422370" cy="422370"/>
            </a:xfrm>
          </p:grpSpPr>
          <p:sp>
            <p:nvSpPr>
              <p:cNvPr id="70" name="椭圆 69"/>
              <p:cNvSpPr/>
              <p:nvPr/>
            </p:nvSpPr>
            <p:spPr>
              <a:xfrm>
                <a:off x="4746321" y="3768630"/>
                <a:ext cx="422370" cy="422370"/>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任意多边形 70"/>
              <p:cNvSpPr/>
              <p:nvPr/>
            </p:nvSpPr>
            <p:spPr>
              <a:xfrm rot="18900000" flipH="1">
                <a:off x="4830073" y="3880829"/>
                <a:ext cx="197973" cy="197973"/>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7" name="组合 16"/>
          <p:cNvGrpSpPr/>
          <p:nvPr/>
        </p:nvGrpSpPr>
        <p:grpSpPr>
          <a:xfrm>
            <a:off x="4262366" y="1614960"/>
            <a:ext cx="1650206" cy="1700798"/>
            <a:chOff x="4262365" y="1614960"/>
            <a:chExt cx="1650206" cy="1700798"/>
          </a:xfrm>
        </p:grpSpPr>
        <p:sp>
          <p:nvSpPr>
            <p:cNvPr id="4" name="椭圆 3"/>
            <p:cNvSpPr/>
            <p:nvPr/>
          </p:nvSpPr>
          <p:spPr>
            <a:xfrm>
              <a:off x="4409213" y="1871395"/>
              <a:ext cx="1297517" cy="1297516"/>
            </a:xfrm>
            <a:prstGeom prst="ellipse">
              <a:avLst/>
            </a:prstGeom>
            <a:gradFill flip="none" rotWithShape="1">
              <a:gsLst>
                <a:gs pos="100000">
                  <a:srgbClr val="FFC46D"/>
                </a:gs>
                <a:gs pos="1053">
                  <a:srgbClr val="FFA521"/>
                </a:gs>
                <a:gs pos="87000">
                  <a:srgbClr val="FF9A05"/>
                </a:gs>
                <a:gs pos="0">
                  <a:srgbClr val="FFA521"/>
                </a:gs>
              </a:gsLst>
              <a:path path="shape">
                <a:fillToRect l="50000" t="50000" r="50000" b="50000"/>
              </a:path>
              <a:tileRect/>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nvSpPr>
          <p:spPr>
            <a:xfrm>
              <a:off x="4262365" y="1724547"/>
              <a:ext cx="1591211" cy="1591211"/>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p:nvSpPr>
          <p:spPr>
            <a:xfrm>
              <a:off x="4262365" y="1724547"/>
              <a:ext cx="1413816" cy="1413815"/>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4354487" y="1614960"/>
              <a:ext cx="657526" cy="657525"/>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rot="19629600">
              <a:off x="5011168" y="2844349"/>
              <a:ext cx="901403" cy="294484"/>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3" name="Group 4"/>
            <p:cNvGrpSpPr>
              <a:grpSpLocks noChangeAspect="1"/>
            </p:cNvGrpSpPr>
            <p:nvPr/>
          </p:nvGrpSpPr>
          <p:grpSpPr bwMode="auto">
            <a:xfrm>
              <a:off x="4880976" y="2045419"/>
              <a:ext cx="347592" cy="407338"/>
              <a:chOff x="1776" y="1776"/>
              <a:chExt cx="64" cy="75"/>
            </a:xfrm>
            <a:solidFill>
              <a:schemeClr val="bg1"/>
            </a:solidFill>
          </p:grpSpPr>
          <p:sp>
            <p:nvSpPr>
              <p:cNvPr id="9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8" name="文本框 254"/>
            <p:cNvSpPr txBox="1"/>
            <p:nvPr/>
          </p:nvSpPr>
          <p:spPr>
            <a:xfrm>
              <a:off x="4692427" y="2509970"/>
              <a:ext cx="740981" cy="461665"/>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ea typeface="LiHei Pro" panose="020B0500000000000000" pitchFamily="34" charset="-122"/>
                </a:rPr>
                <a:t>30</a:t>
              </a:r>
              <a:r>
                <a:rPr lang="en-US" altLang="zh-CN" sz="1200" dirty="0">
                  <a:solidFill>
                    <a:prstClr val="white"/>
                  </a:solidFill>
                  <a:latin typeface="Impact" panose="020B0806030902050204" pitchFamily="34" charset="0"/>
                  <a:ea typeface="LiHei Pro" panose="020B0500000000000000" pitchFamily="34" charset="-122"/>
                </a:rPr>
                <a:t>%</a:t>
              </a:r>
              <a:endParaRPr lang="zh-CN" altLang="en-US" sz="2400" dirty="0">
                <a:solidFill>
                  <a:prstClr val="white"/>
                </a:solidFill>
                <a:latin typeface="Impact" panose="020B0806030902050204" pitchFamily="34" charset="0"/>
                <a:ea typeface="LiHei Pro" panose="020B0500000000000000" pitchFamily="34" charset="-122"/>
              </a:endParaRPr>
            </a:p>
          </p:txBody>
        </p:sp>
      </p:grpSp>
      <p:grpSp>
        <p:nvGrpSpPr>
          <p:cNvPr id="19" name="组合 18"/>
          <p:cNvGrpSpPr/>
          <p:nvPr/>
        </p:nvGrpSpPr>
        <p:grpSpPr>
          <a:xfrm>
            <a:off x="6279430" y="1614960"/>
            <a:ext cx="1650206" cy="1700798"/>
            <a:chOff x="6279430" y="1614960"/>
            <a:chExt cx="1650206" cy="1700798"/>
          </a:xfrm>
        </p:grpSpPr>
        <p:grpSp>
          <p:nvGrpSpPr>
            <p:cNvPr id="22" name="组合 21"/>
            <p:cNvGrpSpPr/>
            <p:nvPr/>
          </p:nvGrpSpPr>
          <p:grpSpPr>
            <a:xfrm>
              <a:off x="6279430" y="1614960"/>
              <a:ext cx="1650206" cy="1700798"/>
              <a:chOff x="4744103" y="765856"/>
              <a:chExt cx="2210055" cy="2277812"/>
            </a:xfrm>
          </p:grpSpPr>
          <p:sp>
            <p:nvSpPr>
              <p:cNvPr id="23" name="椭圆 22"/>
              <p:cNvSpPr/>
              <p:nvPr/>
            </p:nvSpPr>
            <p:spPr>
              <a:xfrm>
                <a:off x="4940770" y="1109289"/>
                <a:ext cx="1737713" cy="1737712"/>
              </a:xfrm>
              <a:prstGeom prst="ellipse">
                <a:avLst/>
              </a:prstGeom>
              <a:gradFill flip="none" rotWithShape="1">
                <a:gsLst>
                  <a:gs pos="100000">
                    <a:srgbClr val="01D7ED"/>
                  </a:gs>
                  <a:gs pos="91000">
                    <a:srgbClr val="01ACBE"/>
                  </a:gs>
                  <a:gs pos="0">
                    <a:srgbClr val="018391"/>
                  </a:gs>
                </a:gsLst>
                <a:path path="shape">
                  <a:fillToRect l="50000" t="50000" r="50000" b="50000"/>
                </a:path>
                <a:tileRect/>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4744103" y="912622"/>
                <a:ext cx="2131046" cy="2131046"/>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4744103" y="912622"/>
                <a:ext cx="1893467" cy="1893467"/>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4867478" y="765856"/>
                <a:ext cx="880598" cy="880597"/>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rot="19629600">
                <a:off x="5746945" y="2412328"/>
                <a:ext cx="1207213" cy="39439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5" name="Group 13"/>
            <p:cNvGrpSpPr>
              <a:grpSpLocks noChangeAspect="1"/>
            </p:cNvGrpSpPr>
            <p:nvPr/>
          </p:nvGrpSpPr>
          <p:grpSpPr bwMode="auto">
            <a:xfrm>
              <a:off x="6862428" y="2058262"/>
              <a:ext cx="423877" cy="431025"/>
              <a:chOff x="2426" y="2745"/>
              <a:chExt cx="593" cy="603"/>
            </a:xfrm>
            <a:solidFill>
              <a:schemeClr val="bg1"/>
            </a:solidFill>
          </p:grpSpPr>
          <p:sp>
            <p:nvSpPr>
              <p:cNvPr id="86"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9" name="文本框 255"/>
            <p:cNvSpPr txBox="1"/>
            <p:nvPr/>
          </p:nvSpPr>
          <p:spPr>
            <a:xfrm>
              <a:off x="6704901" y="2509970"/>
              <a:ext cx="740981" cy="461665"/>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ea typeface="LiHei Pro" panose="020B0500000000000000" pitchFamily="34" charset="-122"/>
                </a:rPr>
                <a:t>50</a:t>
              </a:r>
              <a:r>
                <a:rPr lang="en-US" altLang="zh-CN" sz="1200" dirty="0">
                  <a:solidFill>
                    <a:prstClr val="white"/>
                  </a:solidFill>
                  <a:latin typeface="Impact" panose="020B0806030902050204" pitchFamily="34" charset="0"/>
                  <a:ea typeface="LiHei Pro" panose="020B0500000000000000" pitchFamily="34" charset="-122"/>
                </a:rPr>
                <a:t>%</a:t>
              </a:r>
              <a:endParaRPr lang="zh-CN" altLang="en-US" sz="2400" dirty="0">
                <a:solidFill>
                  <a:prstClr val="white"/>
                </a:solidFill>
                <a:latin typeface="Impact" panose="020B0806030902050204" pitchFamily="34" charset="0"/>
                <a:ea typeface="LiHei Pro" panose="020B0500000000000000" pitchFamily="34" charset="-122"/>
              </a:endParaRPr>
            </a:p>
          </p:txBody>
        </p:sp>
      </p:grpSp>
      <p:grpSp>
        <p:nvGrpSpPr>
          <p:cNvPr id="38" name="组合 37"/>
          <p:cNvGrpSpPr/>
          <p:nvPr/>
        </p:nvGrpSpPr>
        <p:grpSpPr>
          <a:xfrm>
            <a:off x="4262366" y="3980272"/>
            <a:ext cx="1650206" cy="1700798"/>
            <a:chOff x="4262365" y="3980272"/>
            <a:chExt cx="1650206" cy="1700798"/>
          </a:xfrm>
        </p:grpSpPr>
        <p:grpSp>
          <p:nvGrpSpPr>
            <p:cNvPr id="42" name="组合 41"/>
            <p:cNvGrpSpPr/>
            <p:nvPr/>
          </p:nvGrpSpPr>
          <p:grpSpPr>
            <a:xfrm>
              <a:off x="4262365" y="3980272"/>
              <a:ext cx="1650206" cy="1700798"/>
              <a:chOff x="4744103" y="765856"/>
              <a:chExt cx="2210055" cy="2277812"/>
            </a:xfrm>
          </p:grpSpPr>
          <p:sp>
            <p:nvSpPr>
              <p:cNvPr id="54" name="椭圆 53"/>
              <p:cNvSpPr/>
              <p:nvPr/>
            </p:nvSpPr>
            <p:spPr>
              <a:xfrm>
                <a:off x="4940770" y="1109289"/>
                <a:ext cx="1737713" cy="1737712"/>
              </a:xfrm>
              <a:prstGeom prst="ellipse">
                <a:avLst/>
              </a:prstGeom>
              <a:gradFill flip="none" rotWithShape="1">
                <a:gsLst>
                  <a:gs pos="100000">
                    <a:srgbClr val="F0A2A2"/>
                  </a:gs>
                  <a:gs pos="87000">
                    <a:srgbClr val="E87071"/>
                  </a:gs>
                  <a:gs pos="0">
                    <a:srgbClr val="E14343"/>
                  </a:gs>
                </a:gsLst>
                <a:path path="shape">
                  <a:fillToRect l="50000" t="50000" r="50000" b="50000"/>
                </a:path>
                <a:tileRect/>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椭圆 54"/>
              <p:cNvSpPr/>
              <p:nvPr/>
            </p:nvSpPr>
            <p:spPr>
              <a:xfrm>
                <a:off x="4744103" y="912622"/>
                <a:ext cx="2131046" cy="2131046"/>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4744103" y="912622"/>
                <a:ext cx="1893467" cy="1893467"/>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4867478" y="765856"/>
                <a:ext cx="880598" cy="880597"/>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rot="19629600">
                <a:off x="5746945" y="2412328"/>
                <a:ext cx="1207213" cy="39439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8" name="组合 87"/>
            <p:cNvGrpSpPr/>
            <p:nvPr/>
          </p:nvGrpSpPr>
          <p:grpSpPr>
            <a:xfrm>
              <a:off x="4847953" y="4424034"/>
              <a:ext cx="400684" cy="436036"/>
              <a:chOff x="4873626" y="1965325"/>
              <a:chExt cx="269876" cy="293688"/>
            </a:xfrm>
            <a:solidFill>
              <a:schemeClr val="bg1"/>
            </a:solidFill>
          </p:grpSpPr>
          <p:sp>
            <p:nvSpPr>
              <p:cNvPr id="89"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0" name="文本框 256"/>
            <p:cNvSpPr txBox="1"/>
            <p:nvPr/>
          </p:nvSpPr>
          <p:spPr>
            <a:xfrm>
              <a:off x="4692427" y="4858042"/>
              <a:ext cx="740981" cy="461665"/>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ea typeface="LiHei Pro" panose="020B0500000000000000" pitchFamily="34" charset="-122"/>
                </a:rPr>
                <a:t>70</a:t>
              </a:r>
              <a:r>
                <a:rPr lang="en-US" altLang="zh-CN" sz="1200" dirty="0">
                  <a:solidFill>
                    <a:prstClr val="white"/>
                  </a:solidFill>
                  <a:latin typeface="Impact" panose="020B0806030902050204" pitchFamily="34" charset="0"/>
                  <a:ea typeface="LiHei Pro" panose="020B0500000000000000" pitchFamily="34" charset="-122"/>
                </a:rPr>
                <a:t>%</a:t>
              </a:r>
              <a:endParaRPr lang="zh-CN" altLang="en-US" sz="2400" dirty="0">
                <a:solidFill>
                  <a:prstClr val="white"/>
                </a:solidFill>
                <a:latin typeface="Impact" panose="020B0806030902050204" pitchFamily="34" charset="0"/>
                <a:ea typeface="LiHei Pro" panose="020B0500000000000000" pitchFamily="34" charset="-122"/>
              </a:endParaRPr>
            </a:p>
          </p:txBody>
        </p:sp>
      </p:grpSp>
      <p:grpSp>
        <p:nvGrpSpPr>
          <p:cNvPr id="36" name="组合 35"/>
          <p:cNvGrpSpPr/>
          <p:nvPr/>
        </p:nvGrpSpPr>
        <p:grpSpPr>
          <a:xfrm>
            <a:off x="6279430" y="3980272"/>
            <a:ext cx="1650206" cy="1700798"/>
            <a:chOff x="6279430" y="3980272"/>
            <a:chExt cx="1650206" cy="1700798"/>
          </a:xfrm>
        </p:grpSpPr>
        <p:grpSp>
          <p:nvGrpSpPr>
            <p:cNvPr id="62" name="组合 61"/>
            <p:cNvGrpSpPr/>
            <p:nvPr/>
          </p:nvGrpSpPr>
          <p:grpSpPr>
            <a:xfrm>
              <a:off x="6279430" y="3980272"/>
              <a:ext cx="1650206" cy="1700798"/>
              <a:chOff x="4744103" y="765856"/>
              <a:chExt cx="2210055" cy="2277812"/>
            </a:xfrm>
          </p:grpSpPr>
          <p:sp>
            <p:nvSpPr>
              <p:cNvPr id="74" name="椭圆 73"/>
              <p:cNvSpPr/>
              <p:nvPr/>
            </p:nvSpPr>
            <p:spPr>
              <a:xfrm>
                <a:off x="4940770" y="1109289"/>
                <a:ext cx="1737713" cy="1737712"/>
              </a:xfrm>
              <a:prstGeom prst="ellipse">
                <a:avLst/>
              </a:prstGeom>
              <a:gradFill flip="none" rotWithShape="1">
                <a:gsLst>
                  <a:gs pos="100000">
                    <a:srgbClr val="A46EBA"/>
                  </a:gs>
                  <a:gs pos="87000">
                    <a:srgbClr val="663A77"/>
                  </a:gs>
                  <a:gs pos="0">
                    <a:srgbClr val="522E60"/>
                  </a:gs>
                </a:gsLst>
                <a:path path="shape">
                  <a:fillToRect l="50000" t="50000" r="50000" b="50000"/>
                </a:path>
                <a:tileRect/>
              </a:gradFill>
              <a:ln>
                <a:noFill/>
              </a:ln>
              <a:effectLst>
                <a:outerShdw blurRad="292100" dist="889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椭圆 74"/>
              <p:cNvSpPr/>
              <p:nvPr/>
            </p:nvSpPr>
            <p:spPr>
              <a:xfrm>
                <a:off x="4744103" y="912622"/>
                <a:ext cx="2131046" cy="2131046"/>
              </a:xfrm>
              <a:prstGeom prst="ellipse">
                <a:avLst/>
              </a:prstGeom>
              <a:gradFill>
                <a:gsLst>
                  <a:gs pos="100000">
                    <a:schemeClr val="bg1">
                      <a:alpha val="20000"/>
                    </a:schemeClr>
                  </a:gs>
                  <a:gs pos="45000">
                    <a:schemeClr val="bg1">
                      <a:alpha val="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任意多边形 75"/>
              <p:cNvSpPr/>
              <p:nvPr/>
            </p:nvSpPr>
            <p:spPr>
              <a:xfrm>
                <a:off x="4744103" y="912622"/>
                <a:ext cx="1893467" cy="1893467"/>
              </a:xfrm>
              <a:custGeom>
                <a:avLst/>
                <a:gdLst>
                  <a:gd name="connsiteX0" fmla="*/ 2048072 w 2048072"/>
                  <a:gd name="connsiteY0" fmla="*/ 1877343 h 2048072"/>
                  <a:gd name="connsiteX1" fmla="*/ 2041869 w 2048072"/>
                  <a:gd name="connsiteY1" fmla="*/ 1885638 h 2048072"/>
                  <a:gd name="connsiteX2" fmla="*/ 1885638 w 2048072"/>
                  <a:gd name="connsiteY2" fmla="*/ 2041869 h 2048072"/>
                  <a:gd name="connsiteX3" fmla="*/ 1877343 w 2048072"/>
                  <a:gd name="connsiteY3" fmla="*/ 2048072 h 2048072"/>
                  <a:gd name="connsiteX4" fmla="*/ 1152525 w 2048072"/>
                  <a:gd name="connsiteY4" fmla="*/ 0 h 2048072"/>
                  <a:gd name="connsiteX5" fmla="*/ 1796913 w 2048072"/>
                  <a:gd name="connsiteY5" fmla="*/ 196833 h 2048072"/>
                  <a:gd name="connsiteX6" fmla="*/ 1846248 w 2048072"/>
                  <a:gd name="connsiteY6" fmla="*/ 233725 h 2048072"/>
                  <a:gd name="connsiteX7" fmla="*/ 233725 w 2048072"/>
                  <a:gd name="connsiteY7" fmla="*/ 1846248 h 2048072"/>
                  <a:gd name="connsiteX8" fmla="*/ 196833 w 2048072"/>
                  <a:gd name="connsiteY8" fmla="*/ 1796913 h 2048072"/>
                  <a:gd name="connsiteX9" fmla="*/ 0 w 2048072"/>
                  <a:gd name="connsiteY9" fmla="*/ 1152525 h 2048072"/>
                  <a:gd name="connsiteX10" fmla="*/ 1152525 w 2048072"/>
                  <a:gd name="connsiteY10" fmla="*/ 0 h 20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8072" h="2048072">
                    <a:moveTo>
                      <a:pt x="2048072" y="1877343"/>
                    </a:moveTo>
                    <a:lnTo>
                      <a:pt x="2041869" y="1885638"/>
                    </a:lnTo>
                    <a:cubicBezTo>
                      <a:pt x="1994894" y="1942559"/>
                      <a:pt x="1942559" y="1994894"/>
                      <a:pt x="1885638" y="2041869"/>
                    </a:cubicBezTo>
                    <a:lnTo>
                      <a:pt x="1877343" y="2048072"/>
                    </a:lnTo>
                    <a:close/>
                    <a:moveTo>
                      <a:pt x="1152525" y="0"/>
                    </a:moveTo>
                    <a:cubicBezTo>
                      <a:pt x="1391221" y="0"/>
                      <a:pt x="1612969" y="72563"/>
                      <a:pt x="1796913" y="196833"/>
                    </a:cubicBezTo>
                    <a:lnTo>
                      <a:pt x="1846248" y="233725"/>
                    </a:lnTo>
                    <a:lnTo>
                      <a:pt x="233725" y="1846248"/>
                    </a:lnTo>
                    <a:lnTo>
                      <a:pt x="196833" y="1796913"/>
                    </a:lnTo>
                    <a:cubicBezTo>
                      <a:pt x="72563" y="1612969"/>
                      <a:pt x="0" y="1391221"/>
                      <a:pt x="0" y="1152525"/>
                    </a:cubicBezTo>
                    <a:cubicBezTo>
                      <a:pt x="0" y="516003"/>
                      <a:pt x="516003" y="0"/>
                      <a:pt x="1152525" y="0"/>
                    </a:cubicBezTo>
                    <a:close/>
                  </a:path>
                </a:pathLst>
              </a:cu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椭圆 76"/>
              <p:cNvSpPr/>
              <p:nvPr/>
            </p:nvSpPr>
            <p:spPr>
              <a:xfrm>
                <a:off x="4867478" y="765856"/>
                <a:ext cx="880598" cy="880597"/>
              </a:xfrm>
              <a:prstGeom prst="ellipse">
                <a:avLst/>
              </a:prstGeom>
              <a:gradFill flip="none" rotWithShape="1">
                <a:gsLst>
                  <a:gs pos="42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rot="19629600">
                <a:off x="5746945" y="2412328"/>
                <a:ext cx="1207213" cy="394391"/>
              </a:xfrm>
              <a:prstGeom prst="ellipse">
                <a:avLst/>
              </a:prstGeom>
              <a:gradFill flip="none" rotWithShape="1">
                <a:gsLst>
                  <a:gs pos="36000">
                    <a:srgbClr val="FFFFFF">
                      <a:alpha val="50000"/>
                    </a:srgbClr>
                  </a:gs>
                  <a:gs pos="100000">
                    <a:schemeClr val="bg1">
                      <a:lumMod val="100000"/>
                      <a:alpha val="0"/>
                    </a:schemeClr>
                  </a:gs>
                  <a:gs pos="0">
                    <a:schemeClr val="bg1">
                      <a:alpha val="9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9" name="Group 18"/>
            <p:cNvGrpSpPr>
              <a:grpSpLocks noChangeAspect="1"/>
            </p:cNvGrpSpPr>
            <p:nvPr/>
          </p:nvGrpSpPr>
          <p:grpSpPr bwMode="auto">
            <a:xfrm>
              <a:off x="6897322" y="4431552"/>
              <a:ext cx="353009" cy="328939"/>
              <a:chOff x="3802" y="2858"/>
              <a:chExt cx="616" cy="574"/>
            </a:xfrm>
            <a:solidFill>
              <a:schemeClr val="bg1"/>
            </a:solidFill>
          </p:grpSpPr>
          <p:sp>
            <p:nvSpPr>
              <p:cNvPr id="8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1" name="文本框 257"/>
            <p:cNvSpPr txBox="1"/>
            <p:nvPr/>
          </p:nvSpPr>
          <p:spPr>
            <a:xfrm>
              <a:off x="6704901" y="4858042"/>
              <a:ext cx="740981" cy="461665"/>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ea typeface="LiHei Pro" panose="020B0500000000000000" pitchFamily="34" charset="-122"/>
                </a:rPr>
                <a:t>90</a:t>
              </a:r>
              <a:r>
                <a:rPr lang="en-US" altLang="zh-CN" sz="1200" dirty="0">
                  <a:solidFill>
                    <a:prstClr val="white"/>
                  </a:solidFill>
                  <a:latin typeface="Impact" panose="020B0806030902050204" pitchFamily="34" charset="0"/>
                  <a:ea typeface="LiHei Pro" panose="020B0500000000000000" pitchFamily="34" charset="-122"/>
                </a:rPr>
                <a:t>%</a:t>
              </a:r>
              <a:endParaRPr lang="zh-CN" altLang="en-US" sz="2400" dirty="0">
                <a:solidFill>
                  <a:prstClr val="white"/>
                </a:solidFill>
                <a:latin typeface="Impact" panose="020B0806030902050204" pitchFamily="34" charset="0"/>
                <a:ea typeface="LiHei Pro" panose="020B05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50"/>
                                        <p:tgtEl>
                                          <p:spTgt spid="44"/>
                                        </p:tgtEl>
                                      </p:cBhvr>
                                    </p:animEffect>
                                    <p:anim calcmode="lin" valueType="num">
                                      <p:cBhvr>
                                        <p:cTn id="18" dur="750" fill="hold"/>
                                        <p:tgtEl>
                                          <p:spTgt spid="44"/>
                                        </p:tgtEl>
                                        <p:attrNameLst>
                                          <p:attrName>ppt_x</p:attrName>
                                        </p:attrNameLst>
                                      </p:cBhvr>
                                      <p:tavLst>
                                        <p:tav tm="0">
                                          <p:val>
                                            <p:strVal val="#ppt_x"/>
                                          </p:val>
                                        </p:tav>
                                        <p:tav tm="100000">
                                          <p:val>
                                            <p:strVal val="#ppt_x"/>
                                          </p:val>
                                        </p:tav>
                                      </p:tavLst>
                                    </p:anim>
                                    <p:anim calcmode="lin" valueType="num">
                                      <p:cBhvr>
                                        <p:cTn id="19" dur="75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750"/>
                                        <p:tgtEl>
                                          <p:spTgt spid="43"/>
                                        </p:tgtEl>
                                      </p:cBhvr>
                                    </p:animEffect>
                                    <p:anim calcmode="lin" valueType="num">
                                      <p:cBhvr>
                                        <p:cTn id="23" dur="750" fill="hold"/>
                                        <p:tgtEl>
                                          <p:spTgt spid="43"/>
                                        </p:tgtEl>
                                        <p:attrNameLst>
                                          <p:attrName>ppt_x</p:attrName>
                                        </p:attrNameLst>
                                      </p:cBhvr>
                                      <p:tavLst>
                                        <p:tav tm="0">
                                          <p:val>
                                            <p:strVal val="#ppt_x"/>
                                          </p:val>
                                        </p:tav>
                                        <p:tav tm="100000">
                                          <p:val>
                                            <p:strVal val="#ppt_x"/>
                                          </p:val>
                                        </p:tav>
                                      </p:tavLst>
                                    </p:anim>
                                    <p:anim calcmode="lin" valueType="num">
                                      <p:cBhvr>
                                        <p:cTn id="24" dur="75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anim calcmode="lin" valueType="num">
                                      <p:cBhvr>
                                        <p:cTn id="28" dur="750" fill="hold"/>
                                        <p:tgtEl>
                                          <p:spTgt spid="28"/>
                                        </p:tgtEl>
                                        <p:attrNameLst>
                                          <p:attrName>ppt_x</p:attrName>
                                        </p:attrNameLst>
                                      </p:cBhvr>
                                      <p:tavLst>
                                        <p:tav tm="0">
                                          <p:val>
                                            <p:strVal val="#ppt_x"/>
                                          </p:val>
                                        </p:tav>
                                        <p:tav tm="100000">
                                          <p:val>
                                            <p:strVal val="#ppt_x"/>
                                          </p:val>
                                        </p:tav>
                                      </p:tavLst>
                                    </p:anim>
                                    <p:anim calcmode="lin" valueType="num">
                                      <p:cBhvr>
                                        <p:cTn id="29" dur="75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750"/>
                                        <p:tgtEl>
                                          <p:spTgt spid="29"/>
                                        </p:tgtEl>
                                      </p:cBhvr>
                                    </p:animEffect>
                                    <p:anim calcmode="lin" valueType="num">
                                      <p:cBhvr>
                                        <p:cTn id="33" dur="750" fill="hold"/>
                                        <p:tgtEl>
                                          <p:spTgt spid="29"/>
                                        </p:tgtEl>
                                        <p:attrNameLst>
                                          <p:attrName>ppt_x</p:attrName>
                                        </p:attrNameLst>
                                      </p:cBhvr>
                                      <p:tavLst>
                                        <p:tav tm="0">
                                          <p:val>
                                            <p:strVal val="#ppt_x"/>
                                          </p:val>
                                        </p:tav>
                                        <p:tav tm="100000">
                                          <p:val>
                                            <p:strVal val="#ppt_x"/>
                                          </p:val>
                                        </p:tav>
                                      </p:tavLst>
                                    </p:anim>
                                    <p:anim calcmode="lin" valueType="num">
                                      <p:cBhvr>
                                        <p:cTn id="34" dur="75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750"/>
                                        <p:tgtEl>
                                          <p:spTgt spid="63"/>
                                        </p:tgtEl>
                                      </p:cBhvr>
                                    </p:animEffect>
                                    <p:anim calcmode="lin" valueType="num">
                                      <p:cBhvr>
                                        <p:cTn id="38" dur="750" fill="hold"/>
                                        <p:tgtEl>
                                          <p:spTgt spid="63"/>
                                        </p:tgtEl>
                                        <p:attrNameLst>
                                          <p:attrName>ppt_x</p:attrName>
                                        </p:attrNameLst>
                                      </p:cBhvr>
                                      <p:tavLst>
                                        <p:tav tm="0">
                                          <p:val>
                                            <p:strVal val="#ppt_x"/>
                                          </p:val>
                                        </p:tav>
                                        <p:tav tm="100000">
                                          <p:val>
                                            <p:strVal val="#ppt_x"/>
                                          </p:val>
                                        </p:tav>
                                      </p:tavLst>
                                    </p:anim>
                                    <p:anim calcmode="lin" valueType="num">
                                      <p:cBhvr>
                                        <p:cTn id="39" dur="750" fill="hold"/>
                                        <p:tgtEl>
                                          <p:spTgt spid="6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750"/>
                                        <p:tgtEl>
                                          <p:spTgt spid="64"/>
                                        </p:tgtEl>
                                      </p:cBhvr>
                                    </p:animEffect>
                                    <p:anim calcmode="lin" valueType="num">
                                      <p:cBhvr>
                                        <p:cTn id="43" dur="750" fill="hold"/>
                                        <p:tgtEl>
                                          <p:spTgt spid="64"/>
                                        </p:tgtEl>
                                        <p:attrNameLst>
                                          <p:attrName>ppt_x</p:attrName>
                                        </p:attrNameLst>
                                      </p:cBhvr>
                                      <p:tavLst>
                                        <p:tav tm="0">
                                          <p:val>
                                            <p:strVal val="#ppt_x"/>
                                          </p:val>
                                        </p:tav>
                                        <p:tav tm="100000">
                                          <p:val>
                                            <p:strVal val="#ppt_x"/>
                                          </p:val>
                                        </p:tav>
                                      </p:tavLst>
                                    </p:anim>
                                    <p:anim calcmode="lin" valueType="num">
                                      <p:cBhvr>
                                        <p:cTn id="44" dur="75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cBhvr>
                                        <p:cTn id="48" dur="500"/>
                                        <p:tgtEl>
                                          <p:spTgt spid="47"/>
                                        </p:tgtEl>
                                      </p:cBhvr>
                                    </p:animEffect>
                                  </p:childTnLst>
                                </p:cTn>
                              </p:par>
                              <p:par>
                                <p:cTn id="49" presetID="22" presetClass="entr" presetSubtype="8"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par>
                                <p:cTn id="52" presetID="2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par>
                                <p:cTn id="55" presetID="22" presetClass="entr" presetSubtype="8"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cTn>
                              </p:par>
                            </p:childTnLst>
                          </p:cTn>
                        </p:par>
                        <p:par>
                          <p:cTn id="58" fill="hold">
                            <p:stCondLst>
                              <p:cond delay="1500"/>
                            </p:stCondLst>
                            <p:childTnLst>
                              <p:par>
                                <p:cTn id="59" presetID="22" presetClass="entr" presetSubtype="8" fill="hold"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wipe(left)">
                                      <p:cBhvr>
                                        <p:cTn id="61" dur="500"/>
                                        <p:tgtEl>
                                          <p:spTgt spid="107"/>
                                        </p:tgtEl>
                                      </p:cBhvr>
                                    </p:animEffect>
                                  </p:childTnLst>
                                </p:cTn>
                              </p:par>
                              <p:par>
                                <p:cTn id="62" presetID="22" presetClass="entr" presetSubtype="2" fill="hold"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wipe(right)">
                                      <p:cBhvr>
                                        <p:cTn id="64" dur="500"/>
                                        <p:tgtEl>
                                          <p:spTgt spid="67"/>
                                        </p:tgtEl>
                                      </p:cBhvr>
                                    </p:animEffect>
                                  </p:childTnLst>
                                </p:cTn>
                              </p:par>
                              <p:par>
                                <p:cTn id="65" presetID="22" presetClass="entr" presetSubtype="8" fill="hold" nodeType="with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wipe(left)">
                                      <p:cBhvr>
                                        <p:cTn id="67" dur="500"/>
                                        <p:tgtEl>
                                          <p:spTgt spid="106"/>
                                        </p:tgtEl>
                                      </p:cBhvr>
                                    </p:animEffect>
                                  </p:childTnLst>
                                </p:cTn>
                              </p:par>
                              <p:par>
                                <p:cTn id="68" presetID="22" presetClass="entr" presetSubtype="2" fill="hold"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wipe(right)">
                                      <p:cBhvr>
                                        <p:cTn id="70" dur="500"/>
                                        <p:tgtEl>
                                          <p:spTgt spid="69"/>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 fill="hold"/>
                                        <p:tgtEl>
                                          <p:spTgt spid="17"/>
                                        </p:tgtEl>
                                        <p:attrNameLst>
                                          <p:attrName>ppt_w</p:attrName>
                                        </p:attrNameLst>
                                      </p:cBhvr>
                                      <p:tavLst>
                                        <p:tav tm="0">
                                          <p:val>
                                            <p:fltVal val="0"/>
                                          </p:val>
                                        </p:tav>
                                        <p:tav tm="100000">
                                          <p:val>
                                            <p:strVal val="#ppt_w"/>
                                          </p:val>
                                        </p:tav>
                                      </p:tavLst>
                                    </p:anim>
                                    <p:anim calcmode="lin" valueType="num">
                                      <p:cBhvr>
                                        <p:cTn id="75" dur="100" fill="hold"/>
                                        <p:tgtEl>
                                          <p:spTgt spid="17"/>
                                        </p:tgtEl>
                                        <p:attrNameLst>
                                          <p:attrName>ppt_h</p:attrName>
                                        </p:attrNameLst>
                                      </p:cBhvr>
                                      <p:tavLst>
                                        <p:tav tm="0">
                                          <p:val>
                                            <p:fltVal val="0"/>
                                          </p:val>
                                        </p:tav>
                                        <p:tav tm="100000">
                                          <p:val>
                                            <p:strVal val="#ppt_h"/>
                                          </p:val>
                                        </p:tav>
                                      </p:tavLst>
                                    </p:anim>
                                    <p:animEffect transition="in" filter="fade">
                                      <p:cBhvr>
                                        <p:cTn id="76" dur="100"/>
                                        <p:tgtEl>
                                          <p:spTgt spid="17"/>
                                        </p:tgtEl>
                                      </p:cBhvr>
                                    </p:animEffect>
                                  </p:childTnLst>
                                </p:cTn>
                              </p:par>
                              <p:par>
                                <p:cTn id="77" presetID="6" presetClass="emph" presetSubtype="0" fill="hold" nodeType="withEffect">
                                  <p:stCondLst>
                                    <p:cond delay="100"/>
                                  </p:stCondLst>
                                  <p:childTnLst>
                                    <p:animScale>
                                      <p:cBhvr>
                                        <p:cTn id="78" dur="100" fill="hold"/>
                                        <p:tgtEl>
                                          <p:spTgt spid="17"/>
                                        </p:tgtEl>
                                      </p:cBhvr>
                                      <p:by x="110000" y="110000"/>
                                    </p:animScale>
                                  </p:childTnLst>
                                </p:cTn>
                              </p:par>
                              <p:par>
                                <p:cTn id="79" presetID="6" presetClass="emph" presetSubtype="0" fill="hold" nodeType="withEffect">
                                  <p:stCondLst>
                                    <p:cond delay="200"/>
                                  </p:stCondLst>
                                  <p:childTnLst>
                                    <p:animScale>
                                      <p:cBhvr>
                                        <p:cTn id="80" dur="200" fill="hold"/>
                                        <p:tgtEl>
                                          <p:spTgt spid="17"/>
                                        </p:tgtEl>
                                      </p:cBhvr>
                                      <p:by x="90000" y="90000"/>
                                    </p:animScale>
                                  </p:childTnLst>
                                </p:cTn>
                              </p:par>
                              <p:par>
                                <p:cTn id="81" presetID="6" presetClass="emph" presetSubtype="0" fill="hold" nodeType="withEffect">
                                  <p:stCondLst>
                                    <p:cond delay="400"/>
                                  </p:stCondLst>
                                  <p:childTnLst>
                                    <p:animScale>
                                      <p:cBhvr>
                                        <p:cTn id="82" dur="100" fill="hold"/>
                                        <p:tgtEl>
                                          <p:spTgt spid="17"/>
                                        </p:tgtEl>
                                      </p:cBhvr>
                                      <p:by x="105000" y="105000"/>
                                    </p:animScale>
                                  </p:childTnLst>
                                </p:cTn>
                              </p:par>
                              <p:par>
                                <p:cTn id="83" presetID="6" presetClass="emph" presetSubtype="0" fill="hold" nodeType="withEffect">
                                  <p:stCondLst>
                                    <p:cond delay="500"/>
                                  </p:stCondLst>
                                  <p:childTnLst>
                                    <p:animScale>
                                      <p:cBhvr>
                                        <p:cTn id="84" dur="200" fill="hold"/>
                                        <p:tgtEl>
                                          <p:spTgt spid="17"/>
                                        </p:tgtEl>
                                      </p:cBhvr>
                                      <p:by x="95000" y="95000"/>
                                    </p:animScale>
                                  </p:childTnLst>
                                </p:cTn>
                              </p:par>
                            </p:childTnLst>
                          </p:cTn>
                        </p:par>
                        <p:par>
                          <p:cTn id="85" fill="hold">
                            <p:stCondLst>
                              <p:cond delay="2500"/>
                            </p:stCondLst>
                            <p:childTnLst>
                              <p:par>
                                <p:cTn id="86" presetID="53" presetClass="entr" presetSubtype="16"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100" fill="hold"/>
                                        <p:tgtEl>
                                          <p:spTgt spid="19"/>
                                        </p:tgtEl>
                                        <p:attrNameLst>
                                          <p:attrName>ppt_w</p:attrName>
                                        </p:attrNameLst>
                                      </p:cBhvr>
                                      <p:tavLst>
                                        <p:tav tm="0">
                                          <p:val>
                                            <p:fltVal val="0"/>
                                          </p:val>
                                        </p:tav>
                                        <p:tav tm="100000">
                                          <p:val>
                                            <p:strVal val="#ppt_w"/>
                                          </p:val>
                                        </p:tav>
                                      </p:tavLst>
                                    </p:anim>
                                    <p:anim calcmode="lin" valueType="num">
                                      <p:cBhvr>
                                        <p:cTn id="89" dur="100" fill="hold"/>
                                        <p:tgtEl>
                                          <p:spTgt spid="19"/>
                                        </p:tgtEl>
                                        <p:attrNameLst>
                                          <p:attrName>ppt_h</p:attrName>
                                        </p:attrNameLst>
                                      </p:cBhvr>
                                      <p:tavLst>
                                        <p:tav tm="0">
                                          <p:val>
                                            <p:fltVal val="0"/>
                                          </p:val>
                                        </p:tav>
                                        <p:tav tm="100000">
                                          <p:val>
                                            <p:strVal val="#ppt_h"/>
                                          </p:val>
                                        </p:tav>
                                      </p:tavLst>
                                    </p:anim>
                                    <p:animEffect transition="in" filter="fade">
                                      <p:cBhvr>
                                        <p:cTn id="90" dur="100"/>
                                        <p:tgtEl>
                                          <p:spTgt spid="19"/>
                                        </p:tgtEl>
                                      </p:cBhvr>
                                    </p:animEffect>
                                  </p:childTnLst>
                                </p:cTn>
                              </p:par>
                              <p:par>
                                <p:cTn id="91" presetID="6" presetClass="emph" presetSubtype="0" fill="hold" nodeType="withEffect">
                                  <p:stCondLst>
                                    <p:cond delay="100"/>
                                  </p:stCondLst>
                                  <p:childTnLst>
                                    <p:animScale>
                                      <p:cBhvr>
                                        <p:cTn id="92" dur="100" fill="hold"/>
                                        <p:tgtEl>
                                          <p:spTgt spid="19"/>
                                        </p:tgtEl>
                                      </p:cBhvr>
                                      <p:by x="110000" y="110000"/>
                                    </p:animScale>
                                  </p:childTnLst>
                                </p:cTn>
                              </p:par>
                              <p:par>
                                <p:cTn id="93" presetID="6" presetClass="emph" presetSubtype="0" fill="hold" nodeType="withEffect">
                                  <p:stCondLst>
                                    <p:cond delay="200"/>
                                  </p:stCondLst>
                                  <p:childTnLst>
                                    <p:animScale>
                                      <p:cBhvr>
                                        <p:cTn id="94" dur="200" fill="hold"/>
                                        <p:tgtEl>
                                          <p:spTgt spid="19"/>
                                        </p:tgtEl>
                                      </p:cBhvr>
                                      <p:by x="90000" y="90000"/>
                                    </p:animScale>
                                  </p:childTnLst>
                                </p:cTn>
                              </p:par>
                              <p:par>
                                <p:cTn id="95" presetID="6" presetClass="emph" presetSubtype="0" fill="hold" nodeType="withEffect">
                                  <p:stCondLst>
                                    <p:cond delay="400"/>
                                  </p:stCondLst>
                                  <p:childTnLst>
                                    <p:animScale>
                                      <p:cBhvr>
                                        <p:cTn id="96" dur="100" fill="hold"/>
                                        <p:tgtEl>
                                          <p:spTgt spid="19"/>
                                        </p:tgtEl>
                                      </p:cBhvr>
                                      <p:by x="105000" y="105000"/>
                                    </p:animScale>
                                  </p:childTnLst>
                                </p:cTn>
                              </p:par>
                              <p:par>
                                <p:cTn id="97" presetID="6" presetClass="emph" presetSubtype="0" fill="hold" nodeType="withEffect">
                                  <p:stCondLst>
                                    <p:cond delay="500"/>
                                  </p:stCondLst>
                                  <p:childTnLst>
                                    <p:animScale>
                                      <p:cBhvr>
                                        <p:cTn id="98" dur="200" fill="hold"/>
                                        <p:tgtEl>
                                          <p:spTgt spid="19"/>
                                        </p:tgtEl>
                                      </p:cBhvr>
                                      <p:by x="95000" y="95000"/>
                                    </p:animScale>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100" fill="hold"/>
                                        <p:tgtEl>
                                          <p:spTgt spid="38"/>
                                        </p:tgtEl>
                                        <p:attrNameLst>
                                          <p:attrName>ppt_w</p:attrName>
                                        </p:attrNameLst>
                                      </p:cBhvr>
                                      <p:tavLst>
                                        <p:tav tm="0">
                                          <p:val>
                                            <p:fltVal val="0"/>
                                          </p:val>
                                        </p:tav>
                                        <p:tav tm="100000">
                                          <p:val>
                                            <p:strVal val="#ppt_w"/>
                                          </p:val>
                                        </p:tav>
                                      </p:tavLst>
                                    </p:anim>
                                    <p:anim calcmode="lin" valueType="num">
                                      <p:cBhvr>
                                        <p:cTn id="103" dur="100" fill="hold"/>
                                        <p:tgtEl>
                                          <p:spTgt spid="38"/>
                                        </p:tgtEl>
                                        <p:attrNameLst>
                                          <p:attrName>ppt_h</p:attrName>
                                        </p:attrNameLst>
                                      </p:cBhvr>
                                      <p:tavLst>
                                        <p:tav tm="0">
                                          <p:val>
                                            <p:fltVal val="0"/>
                                          </p:val>
                                        </p:tav>
                                        <p:tav tm="100000">
                                          <p:val>
                                            <p:strVal val="#ppt_h"/>
                                          </p:val>
                                        </p:tav>
                                      </p:tavLst>
                                    </p:anim>
                                    <p:animEffect transition="in" filter="fade">
                                      <p:cBhvr>
                                        <p:cTn id="104" dur="100"/>
                                        <p:tgtEl>
                                          <p:spTgt spid="38"/>
                                        </p:tgtEl>
                                      </p:cBhvr>
                                    </p:animEffect>
                                  </p:childTnLst>
                                </p:cTn>
                              </p:par>
                              <p:par>
                                <p:cTn id="105" presetID="6" presetClass="emph" presetSubtype="0" fill="hold" nodeType="withEffect">
                                  <p:stCondLst>
                                    <p:cond delay="100"/>
                                  </p:stCondLst>
                                  <p:childTnLst>
                                    <p:animScale>
                                      <p:cBhvr>
                                        <p:cTn id="106" dur="100" fill="hold"/>
                                        <p:tgtEl>
                                          <p:spTgt spid="38"/>
                                        </p:tgtEl>
                                      </p:cBhvr>
                                      <p:by x="110000" y="110000"/>
                                    </p:animScale>
                                  </p:childTnLst>
                                </p:cTn>
                              </p:par>
                              <p:par>
                                <p:cTn id="107" presetID="6" presetClass="emph" presetSubtype="0" fill="hold" nodeType="withEffect">
                                  <p:stCondLst>
                                    <p:cond delay="200"/>
                                  </p:stCondLst>
                                  <p:childTnLst>
                                    <p:animScale>
                                      <p:cBhvr>
                                        <p:cTn id="108" dur="200" fill="hold"/>
                                        <p:tgtEl>
                                          <p:spTgt spid="38"/>
                                        </p:tgtEl>
                                      </p:cBhvr>
                                      <p:by x="90000" y="90000"/>
                                    </p:animScale>
                                  </p:childTnLst>
                                </p:cTn>
                              </p:par>
                              <p:par>
                                <p:cTn id="109" presetID="6" presetClass="emph" presetSubtype="0" fill="hold" nodeType="withEffect">
                                  <p:stCondLst>
                                    <p:cond delay="400"/>
                                  </p:stCondLst>
                                  <p:childTnLst>
                                    <p:animScale>
                                      <p:cBhvr>
                                        <p:cTn id="110" dur="100" fill="hold"/>
                                        <p:tgtEl>
                                          <p:spTgt spid="38"/>
                                        </p:tgtEl>
                                      </p:cBhvr>
                                      <p:by x="105000" y="105000"/>
                                    </p:animScale>
                                  </p:childTnLst>
                                </p:cTn>
                              </p:par>
                              <p:par>
                                <p:cTn id="111" presetID="6" presetClass="emph" presetSubtype="0" fill="hold" nodeType="withEffect">
                                  <p:stCondLst>
                                    <p:cond delay="500"/>
                                  </p:stCondLst>
                                  <p:childTnLst>
                                    <p:animScale>
                                      <p:cBhvr>
                                        <p:cTn id="112" dur="200" fill="hold"/>
                                        <p:tgtEl>
                                          <p:spTgt spid="38"/>
                                        </p:tgtEl>
                                      </p:cBhvr>
                                      <p:by x="95000" y="95000"/>
                                    </p:animScale>
                                  </p:childTnLst>
                                </p:cTn>
                              </p:par>
                            </p:childTnLst>
                          </p:cTn>
                        </p:par>
                        <p:par>
                          <p:cTn id="113" fill="hold">
                            <p:stCondLst>
                              <p:cond delay="3500"/>
                            </p:stCondLst>
                            <p:childTnLst>
                              <p:par>
                                <p:cTn id="114" presetID="53" presetClass="entr" presetSubtype="16" fill="hold" nodeType="after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p:cTn id="116" dur="100" fill="hold"/>
                                        <p:tgtEl>
                                          <p:spTgt spid="36"/>
                                        </p:tgtEl>
                                        <p:attrNameLst>
                                          <p:attrName>ppt_w</p:attrName>
                                        </p:attrNameLst>
                                      </p:cBhvr>
                                      <p:tavLst>
                                        <p:tav tm="0">
                                          <p:val>
                                            <p:fltVal val="0"/>
                                          </p:val>
                                        </p:tav>
                                        <p:tav tm="100000">
                                          <p:val>
                                            <p:strVal val="#ppt_w"/>
                                          </p:val>
                                        </p:tav>
                                      </p:tavLst>
                                    </p:anim>
                                    <p:anim calcmode="lin" valueType="num">
                                      <p:cBhvr>
                                        <p:cTn id="117" dur="100" fill="hold"/>
                                        <p:tgtEl>
                                          <p:spTgt spid="36"/>
                                        </p:tgtEl>
                                        <p:attrNameLst>
                                          <p:attrName>ppt_h</p:attrName>
                                        </p:attrNameLst>
                                      </p:cBhvr>
                                      <p:tavLst>
                                        <p:tav tm="0">
                                          <p:val>
                                            <p:fltVal val="0"/>
                                          </p:val>
                                        </p:tav>
                                        <p:tav tm="100000">
                                          <p:val>
                                            <p:strVal val="#ppt_h"/>
                                          </p:val>
                                        </p:tav>
                                      </p:tavLst>
                                    </p:anim>
                                    <p:animEffect transition="in" filter="fade">
                                      <p:cBhvr>
                                        <p:cTn id="118" dur="100"/>
                                        <p:tgtEl>
                                          <p:spTgt spid="36"/>
                                        </p:tgtEl>
                                      </p:cBhvr>
                                    </p:animEffect>
                                  </p:childTnLst>
                                </p:cTn>
                              </p:par>
                              <p:par>
                                <p:cTn id="119" presetID="6" presetClass="emph" presetSubtype="0" fill="hold" nodeType="withEffect">
                                  <p:stCondLst>
                                    <p:cond delay="100"/>
                                  </p:stCondLst>
                                  <p:childTnLst>
                                    <p:animScale>
                                      <p:cBhvr>
                                        <p:cTn id="120" dur="100" fill="hold"/>
                                        <p:tgtEl>
                                          <p:spTgt spid="36"/>
                                        </p:tgtEl>
                                      </p:cBhvr>
                                      <p:by x="110000" y="110000"/>
                                    </p:animScale>
                                  </p:childTnLst>
                                </p:cTn>
                              </p:par>
                              <p:par>
                                <p:cTn id="121" presetID="6" presetClass="emph" presetSubtype="0" fill="hold" nodeType="withEffect">
                                  <p:stCondLst>
                                    <p:cond delay="200"/>
                                  </p:stCondLst>
                                  <p:childTnLst>
                                    <p:animScale>
                                      <p:cBhvr>
                                        <p:cTn id="122" dur="200" fill="hold"/>
                                        <p:tgtEl>
                                          <p:spTgt spid="36"/>
                                        </p:tgtEl>
                                      </p:cBhvr>
                                      <p:by x="90000" y="90000"/>
                                    </p:animScale>
                                  </p:childTnLst>
                                </p:cTn>
                              </p:par>
                              <p:par>
                                <p:cTn id="123" presetID="6" presetClass="emph" presetSubtype="0" fill="hold" nodeType="withEffect">
                                  <p:stCondLst>
                                    <p:cond delay="400"/>
                                  </p:stCondLst>
                                  <p:childTnLst>
                                    <p:animScale>
                                      <p:cBhvr>
                                        <p:cTn id="124" dur="100" fill="hold"/>
                                        <p:tgtEl>
                                          <p:spTgt spid="36"/>
                                        </p:tgtEl>
                                      </p:cBhvr>
                                      <p:by x="105000" y="105000"/>
                                    </p:animScale>
                                  </p:childTnLst>
                                </p:cTn>
                              </p:par>
                              <p:par>
                                <p:cTn id="125" presetID="6" presetClass="emph" presetSubtype="0" fill="hold" nodeType="withEffect">
                                  <p:stCondLst>
                                    <p:cond delay="500"/>
                                  </p:stCondLst>
                                  <p:childTnLst>
                                    <p:animScale>
                                      <p:cBhvr>
                                        <p:cTn id="126" dur="200" fill="hold"/>
                                        <p:tgtEl>
                                          <p:spTgt spid="3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89680" y="1708040"/>
            <a:ext cx="4795409" cy="4219457"/>
            <a:chOff x="3802432" y="815742"/>
            <a:chExt cx="4795409" cy="4219457"/>
          </a:xfrm>
          <a:solidFill>
            <a:schemeClr val="bg1">
              <a:lumMod val="75000"/>
              <a:alpha val="36000"/>
            </a:schemeClr>
          </a:solidFill>
        </p:grpSpPr>
        <p:sp>
          <p:nvSpPr>
            <p:cNvPr id="4" name="任意多边形 3"/>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任意多边形 4"/>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4497322" y="1766540"/>
            <a:ext cx="3200400" cy="5109516"/>
            <a:chOff x="2628900" y="0"/>
            <a:chExt cx="3924300" cy="6265240"/>
          </a:xfrm>
        </p:grpSpPr>
        <p:sp>
          <p:nvSpPr>
            <p:cNvPr id="10" name="圆角矩形 9"/>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圆角矩形 17"/>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圆角矩形 18"/>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圆角矩形 19"/>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圆角矩形 20"/>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圆角矩形 21"/>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3"/>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圆角矩形 24"/>
            <p:cNvSpPr/>
            <p:nvPr/>
          </p:nvSpPr>
          <p:spPr>
            <a:xfrm>
              <a:off x="42017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任意多边形 25"/>
          <p:cNvSpPr/>
          <p:nvPr/>
        </p:nvSpPr>
        <p:spPr>
          <a:xfrm>
            <a:off x="5361614" y="3871356"/>
            <a:ext cx="1035380" cy="103538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a:off x="6281735" y="3600401"/>
            <a:ext cx="774236" cy="774236"/>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27"/>
          <p:cNvGrpSpPr/>
          <p:nvPr/>
        </p:nvGrpSpPr>
        <p:grpSpPr>
          <a:xfrm>
            <a:off x="5154770" y="2265016"/>
            <a:ext cx="1658854" cy="1658854"/>
            <a:chOff x="1325410" y="1372731"/>
            <a:chExt cx="1251559" cy="1251560"/>
          </a:xfrm>
          <a:effectLst>
            <a:outerShdw blurRad="76200" dist="38100" dir="2700000" algn="tl" rotWithShape="0">
              <a:prstClr val="black">
                <a:alpha val="40000"/>
              </a:prstClr>
            </a:outerShdw>
          </a:effectLst>
        </p:grpSpPr>
        <p:sp>
          <p:nvSpPr>
            <p:cNvPr id="29" name="任意多边形 28"/>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3" name="Group 4"/>
          <p:cNvGrpSpPr>
            <a:grpSpLocks noChangeAspect="1"/>
          </p:cNvGrpSpPr>
          <p:nvPr/>
        </p:nvGrpSpPr>
        <p:grpSpPr bwMode="auto">
          <a:xfrm>
            <a:off x="3478676" y="2552277"/>
            <a:ext cx="420586" cy="492879"/>
            <a:chOff x="1776" y="1776"/>
            <a:chExt cx="64" cy="75"/>
          </a:xfrm>
          <a:solidFill>
            <a:srgbClr val="01ACBE"/>
          </a:solidFill>
        </p:grpSpPr>
        <p:sp>
          <p:nvSpPr>
            <p:cNvPr id="3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8" name="Group 18"/>
          <p:cNvGrpSpPr>
            <a:grpSpLocks noChangeAspect="1"/>
          </p:cNvGrpSpPr>
          <p:nvPr/>
        </p:nvGrpSpPr>
        <p:grpSpPr bwMode="auto">
          <a:xfrm>
            <a:off x="7553756" y="5049016"/>
            <a:ext cx="427141" cy="398016"/>
            <a:chOff x="3802" y="2858"/>
            <a:chExt cx="616" cy="574"/>
          </a:xfrm>
          <a:solidFill>
            <a:srgbClr val="7B4690"/>
          </a:solidFill>
        </p:grpSpPr>
        <p:sp>
          <p:nvSpPr>
            <p:cNvPr id="3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4" name="Group 13"/>
          <p:cNvGrpSpPr>
            <a:grpSpLocks noChangeAspect="1"/>
          </p:cNvGrpSpPr>
          <p:nvPr/>
        </p:nvGrpSpPr>
        <p:grpSpPr bwMode="auto">
          <a:xfrm>
            <a:off x="8194968" y="2521137"/>
            <a:ext cx="512892" cy="521540"/>
            <a:chOff x="2426" y="2745"/>
            <a:chExt cx="593" cy="603"/>
          </a:xfrm>
          <a:solidFill>
            <a:srgbClr val="FFB850"/>
          </a:solidFill>
        </p:grpSpPr>
        <p:sp>
          <p:nvSpPr>
            <p:cNvPr id="45"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7" name="组合 46"/>
          <p:cNvGrpSpPr/>
          <p:nvPr/>
        </p:nvGrpSpPr>
        <p:grpSpPr>
          <a:xfrm>
            <a:off x="4155784" y="4967466"/>
            <a:ext cx="440752" cy="479640"/>
            <a:chOff x="4873626" y="1965325"/>
            <a:chExt cx="269876" cy="293688"/>
          </a:xfrm>
          <a:solidFill>
            <a:srgbClr val="E87071"/>
          </a:solidFill>
        </p:grpSpPr>
        <p:sp>
          <p:nvSpPr>
            <p:cNvPr id="48"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2" name="组合 51"/>
          <p:cNvGrpSpPr/>
          <p:nvPr/>
        </p:nvGrpSpPr>
        <p:grpSpPr>
          <a:xfrm>
            <a:off x="4008990" y="1193691"/>
            <a:ext cx="4208002" cy="1276503"/>
            <a:chOff x="4008990" y="647463"/>
            <a:chExt cx="4208002" cy="1276503"/>
          </a:xfrm>
        </p:grpSpPr>
        <p:sp>
          <p:nvSpPr>
            <p:cNvPr id="65" name="椭圆 64"/>
            <p:cNvSpPr/>
            <p:nvPr/>
          </p:nvSpPr>
          <p:spPr>
            <a:xfrm>
              <a:off x="4008990" y="18782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椭圆 65"/>
            <p:cNvSpPr/>
            <p:nvPr/>
          </p:nvSpPr>
          <p:spPr>
            <a:xfrm>
              <a:off x="4084936" y="174982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椭圆 66"/>
            <p:cNvSpPr/>
            <p:nvPr/>
          </p:nvSpPr>
          <p:spPr>
            <a:xfrm>
              <a:off x="4168796" y="16264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椭圆 67"/>
            <p:cNvSpPr/>
            <p:nvPr/>
          </p:nvSpPr>
          <p:spPr>
            <a:xfrm>
              <a:off x="4260239" y="150854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椭圆 68"/>
            <p:cNvSpPr/>
            <p:nvPr/>
          </p:nvSpPr>
          <p:spPr>
            <a:xfrm>
              <a:off x="4358903" y="13966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椭圆 69"/>
            <p:cNvSpPr/>
            <p:nvPr/>
          </p:nvSpPr>
          <p:spPr>
            <a:xfrm>
              <a:off x="4464400" y="129113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椭圆 70"/>
            <p:cNvSpPr/>
            <p:nvPr/>
          </p:nvSpPr>
          <p:spPr>
            <a:xfrm>
              <a:off x="4576313" y="1192471"/>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椭圆 71"/>
            <p:cNvSpPr/>
            <p:nvPr/>
          </p:nvSpPr>
          <p:spPr>
            <a:xfrm>
              <a:off x="4694200" y="11010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椭圆 72"/>
            <p:cNvSpPr/>
            <p:nvPr/>
          </p:nvSpPr>
          <p:spPr>
            <a:xfrm>
              <a:off x="4817596" y="101716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p:nvPr/>
          </p:nvSpPr>
          <p:spPr>
            <a:xfrm>
              <a:off x="4946014" y="9412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椭圆 74"/>
            <p:cNvSpPr/>
            <p:nvPr/>
          </p:nvSpPr>
          <p:spPr>
            <a:xfrm>
              <a:off x="5078947" y="87348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椭圆 75"/>
            <p:cNvSpPr/>
            <p:nvPr/>
          </p:nvSpPr>
          <p:spPr>
            <a:xfrm>
              <a:off x="5215872" y="81423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椭圆 76"/>
            <p:cNvSpPr/>
            <p:nvPr/>
          </p:nvSpPr>
          <p:spPr>
            <a:xfrm>
              <a:off x="5356246" y="76369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5499517" y="7220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椭圆 78"/>
            <p:cNvSpPr/>
            <p:nvPr/>
          </p:nvSpPr>
          <p:spPr>
            <a:xfrm>
              <a:off x="5645119" y="6895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椭圆 79"/>
            <p:cNvSpPr/>
            <p:nvPr/>
          </p:nvSpPr>
          <p:spPr>
            <a:xfrm>
              <a:off x="5792477" y="66619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椭圆 80"/>
            <p:cNvSpPr/>
            <p:nvPr/>
          </p:nvSpPr>
          <p:spPr>
            <a:xfrm>
              <a:off x="5941009" y="65214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椭圆 81"/>
            <p:cNvSpPr/>
            <p:nvPr/>
          </p:nvSpPr>
          <p:spPr>
            <a:xfrm>
              <a:off x="6090131" y="647463"/>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椭圆 82"/>
            <p:cNvSpPr/>
            <p:nvPr/>
          </p:nvSpPr>
          <p:spPr>
            <a:xfrm>
              <a:off x="6239252" y="65214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椭圆 83"/>
            <p:cNvSpPr/>
            <p:nvPr/>
          </p:nvSpPr>
          <p:spPr>
            <a:xfrm>
              <a:off x="6387785" y="66619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椭圆 84"/>
            <p:cNvSpPr/>
            <p:nvPr/>
          </p:nvSpPr>
          <p:spPr>
            <a:xfrm>
              <a:off x="6535143" y="6895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椭圆 85"/>
            <p:cNvSpPr/>
            <p:nvPr/>
          </p:nvSpPr>
          <p:spPr>
            <a:xfrm>
              <a:off x="6680744" y="7220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椭圆 86"/>
            <p:cNvSpPr/>
            <p:nvPr/>
          </p:nvSpPr>
          <p:spPr>
            <a:xfrm>
              <a:off x="6824015" y="76369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椭圆 87"/>
            <p:cNvSpPr/>
            <p:nvPr/>
          </p:nvSpPr>
          <p:spPr>
            <a:xfrm>
              <a:off x="6964390" y="81423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 name="椭圆 88"/>
            <p:cNvSpPr/>
            <p:nvPr/>
          </p:nvSpPr>
          <p:spPr>
            <a:xfrm>
              <a:off x="7101314" y="87348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椭圆 89"/>
            <p:cNvSpPr/>
            <p:nvPr/>
          </p:nvSpPr>
          <p:spPr>
            <a:xfrm>
              <a:off x="7234248" y="9412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椭圆 90"/>
            <p:cNvSpPr/>
            <p:nvPr/>
          </p:nvSpPr>
          <p:spPr>
            <a:xfrm>
              <a:off x="7362665" y="101716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椭圆 91"/>
            <p:cNvSpPr/>
            <p:nvPr/>
          </p:nvSpPr>
          <p:spPr>
            <a:xfrm>
              <a:off x="7486062" y="11010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椭圆 92"/>
            <p:cNvSpPr/>
            <p:nvPr/>
          </p:nvSpPr>
          <p:spPr>
            <a:xfrm>
              <a:off x="7603949" y="1192471"/>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椭圆 93"/>
            <p:cNvSpPr/>
            <p:nvPr/>
          </p:nvSpPr>
          <p:spPr>
            <a:xfrm>
              <a:off x="7715862" y="129113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椭圆 94"/>
            <p:cNvSpPr/>
            <p:nvPr/>
          </p:nvSpPr>
          <p:spPr>
            <a:xfrm>
              <a:off x="7821358" y="13966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椭圆 95"/>
            <p:cNvSpPr/>
            <p:nvPr/>
          </p:nvSpPr>
          <p:spPr>
            <a:xfrm>
              <a:off x="7920023" y="150854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椭圆 96"/>
            <p:cNvSpPr/>
            <p:nvPr/>
          </p:nvSpPr>
          <p:spPr>
            <a:xfrm>
              <a:off x="8011465" y="16264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椭圆 97"/>
            <p:cNvSpPr/>
            <p:nvPr/>
          </p:nvSpPr>
          <p:spPr>
            <a:xfrm>
              <a:off x="8095325" y="174982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椭圆 98"/>
            <p:cNvSpPr/>
            <p:nvPr/>
          </p:nvSpPr>
          <p:spPr>
            <a:xfrm>
              <a:off x="8171272" y="18782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5" name="组合 54"/>
          <p:cNvGrpSpPr/>
          <p:nvPr/>
        </p:nvGrpSpPr>
        <p:grpSpPr>
          <a:xfrm>
            <a:off x="8095326" y="4013603"/>
            <a:ext cx="373360" cy="873243"/>
            <a:chOff x="8095325" y="3467375"/>
            <a:chExt cx="373360" cy="873243"/>
          </a:xfrm>
        </p:grpSpPr>
        <p:sp>
          <p:nvSpPr>
            <p:cNvPr id="100" name="椭圆 99"/>
            <p:cNvSpPr/>
            <p:nvPr/>
          </p:nvSpPr>
          <p:spPr>
            <a:xfrm>
              <a:off x="8422965" y="34673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椭圆 100"/>
            <p:cNvSpPr/>
            <p:nvPr/>
          </p:nvSpPr>
          <p:spPr>
            <a:xfrm>
              <a:off x="8390419" y="361297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椭圆 101"/>
            <p:cNvSpPr/>
            <p:nvPr/>
          </p:nvSpPr>
          <p:spPr>
            <a:xfrm>
              <a:off x="8348795" y="375624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椭圆 102"/>
            <p:cNvSpPr/>
            <p:nvPr/>
          </p:nvSpPr>
          <p:spPr>
            <a:xfrm>
              <a:off x="8298257" y="38966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椭圆 103"/>
            <p:cNvSpPr/>
            <p:nvPr/>
          </p:nvSpPr>
          <p:spPr>
            <a:xfrm>
              <a:off x="8239005" y="40335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椭圆 104"/>
            <p:cNvSpPr/>
            <p:nvPr/>
          </p:nvSpPr>
          <p:spPr>
            <a:xfrm>
              <a:off x="8171272" y="416647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椭圆 105"/>
            <p:cNvSpPr/>
            <p:nvPr/>
          </p:nvSpPr>
          <p:spPr>
            <a:xfrm>
              <a:off x="8095325" y="429489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4" name="组合 53"/>
          <p:cNvGrpSpPr/>
          <p:nvPr/>
        </p:nvGrpSpPr>
        <p:grpSpPr>
          <a:xfrm>
            <a:off x="3733958" y="3866244"/>
            <a:ext cx="396698" cy="1020600"/>
            <a:chOff x="3733958" y="3320018"/>
            <a:chExt cx="396698" cy="1020600"/>
          </a:xfrm>
        </p:grpSpPr>
        <p:sp>
          <p:nvSpPr>
            <p:cNvPr id="107" name="椭圆 106"/>
            <p:cNvSpPr/>
            <p:nvPr/>
          </p:nvSpPr>
          <p:spPr>
            <a:xfrm>
              <a:off x="4084936" y="429489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椭圆 107"/>
            <p:cNvSpPr/>
            <p:nvPr/>
          </p:nvSpPr>
          <p:spPr>
            <a:xfrm>
              <a:off x="4008991" y="416648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椭圆 108"/>
            <p:cNvSpPr/>
            <p:nvPr/>
          </p:nvSpPr>
          <p:spPr>
            <a:xfrm>
              <a:off x="3941257" y="403354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椭圆 109"/>
            <p:cNvSpPr/>
            <p:nvPr/>
          </p:nvSpPr>
          <p:spPr>
            <a:xfrm>
              <a:off x="3882005" y="38966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椭圆 110"/>
            <p:cNvSpPr/>
            <p:nvPr/>
          </p:nvSpPr>
          <p:spPr>
            <a:xfrm>
              <a:off x="3831467" y="375624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椭圆 111"/>
            <p:cNvSpPr/>
            <p:nvPr/>
          </p:nvSpPr>
          <p:spPr>
            <a:xfrm>
              <a:off x="3789843" y="361297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椭圆 112"/>
            <p:cNvSpPr/>
            <p:nvPr/>
          </p:nvSpPr>
          <p:spPr>
            <a:xfrm>
              <a:off x="3757297" y="346737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椭圆 113"/>
            <p:cNvSpPr/>
            <p:nvPr/>
          </p:nvSpPr>
          <p:spPr>
            <a:xfrm>
              <a:off x="3733958" y="332001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0" name="组合 59"/>
          <p:cNvGrpSpPr/>
          <p:nvPr/>
        </p:nvGrpSpPr>
        <p:grpSpPr>
          <a:xfrm>
            <a:off x="8101954" y="3043000"/>
            <a:ext cx="3321844" cy="1149044"/>
            <a:chOff x="8101954" y="2496774"/>
            <a:chExt cx="3321844" cy="1149044"/>
          </a:xfrm>
        </p:grpSpPr>
        <p:sp>
          <p:nvSpPr>
            <p:cNvPr id="62" name="文本框 112"/>
            <p:cNvSpPr txBox="1"/>
            <p:nvPr/>
          </p:nvSpPr>
          <p:spPr>
            <a:xfrm>
              <a:off x="8101954" y="2496774"/>
              <a:ext cx="1923123" cy="400110"/>
            </a:xfrm>
            <a:prstGeom prst="rect">
              <a:avLst/>
            </a:prstGeom>
            <a:noFill/>
          </p:spPr>
          <p:txBody>
            <a:bodyPr wrap="square" rtlCol="0">
              <a:spAutoFit/>
            </a:bodyPr>
            <a:lstStyle/>
            <a:p>
              <a:r>
                <a:rPr lang="zh-CN" altLang="en-US" sz="2000" dirty="0">
                  <a:solidFill>
                    <a:srgbClr val="FF9A05"/>
                  </a:solidFill>
                  <a:latin typeface="微软雅黑" panose="020B0503020204020204" charset="-122"/>
                  <a:ea typeface="微软雅黑" panose="020B0503020204020204" charset="-122"/>
                </a:rPr>
                <a:t>在此添加标题</a:t>
              </a:r>
            </a:p>
          </p:txBody>
        </p:sp>
        <p:sp>
          <p:nvSpPr>
            <p:cNvPr id="115" name="文本框 129"/>
            <p:cNvSpPr txBox="1"/>
            <p:nvPr/>
          </p:nvSpPr>
          <p:spPr>
            <a:xfrm>
              <a:off x="8144984" y="2860988"/>
              <a:ext cx="3278814" cy="784830"/>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1" name="组合 60"/>
          <p:cNvGrpSpPr/>
          <p:nvPr/>
        </p:nvGrpSpPr>
        <p:grpSpPr>
          <a:xfrm>
            <a:off x="982638" y="3033749"/>
            <a:ext cx="3374108" cy="1079031"/>
            <a:chOff x="982638" y="2487521"/>
            <a:chExt cx="3374108" cy="1079031"/>
          </a:xfrm>
        </p:grpSpPr>
        <p:sp>
          <p:nvSpPr>
            <p:cNvPr id="53" name="文本框 102"/>
            <p:cNvSpPr txBox="1"/>
            <p:nvPr/>
          </p:nvSpPr>
          <p:spPr>
            <a:xfrm>
              <a:off x="2433623" y="2487521"/>
              <a:ext cx="1923123" cy="400110"/>
            </a:xfrm>
            <a:prstGeom prst="rect">
              <a:avLst/>
            </a:prstGeom>
            <a:noFill/>
          </p:spPr>
          <p:txBody>
            <a:bodyPr wrap="square" rtlCol="0">
              <a:spAutoFit/>
            </a:bodyPr>
            <a:lstStyle/>
            <a:p>
              <a:r>
                <a:rPr lang="zh-CN" altLang="en-US" sz="2000" dirty="0">
                  <a:solidFill>
                    <a:srgbClr val="01ACBE"/>
                  </a:solidFill>
                  <a:latin typeface="微软雅黑" panose="020B0503020204020204" charset="-122"/>
                  <a:ea typeface="微软雅黑" panose="020B0503020204020204" charset="-122"/>
                </a:rPr>
                <a:t>在此添加标题</a:t>
              </a:r>
            </a:p>
          </p:txBody>
        </p:sp>
        <p:sp>
          <p:nvSpPr>
            <p:cNvPr id="116" name="文本框 129"/>
            <p:cNvSpPr txBox="1"/>
            <p:nvPr/>
          </p:nvSpPr>
          <p:spPr>
            <a:xfrm>
              <a:off x="982638" y="2781722"/>
              <a:ext cx="3278814" cy="784830"/>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58" name="组合 57"/>
          <p:cNvGrpSpPr/>
          <p:nvPr/>
        </p:nvGrpSpPr>
        <p:grpSpPr>
          <a:xfrm>
            <a:off x="2334129" y="5447107"/>
            <a:ext cx="2772323" cy="1430689"/>
            <a:chOff x="2334129" y="4900880"/>
            <a:chExt cx="2772323" cy="1430689"/>
          </a:xfrm>
        </p:grpSpPr>
        <p:sp>
          <p:nvSpPr>
            <p:cNvPr id="56" name="文本框 106"/>
            <p:cNvSpPr txBox="1"/>
            <p:nvPr/>
          </p:nvSpPr>
          <p:spPr>
            <a:xfrm>
              <a:off x="3183329" y="4900880"/>
              <a:ext cx="1923123" cy="400110"/>
            </a:xfrm>
            <a:prstGeom prst="rect">
              <a:avLst/>
            </a:prstGeom>
            <a:noFill/>
          </p:spPr>
          <p:txBody>
            <a:bodyPr wrap="square" rtlCol="0">
              <a:spAutoFit/>
            </a:bodyPr>
            <a:lstStyle/>
            <a:p>
              <a:r>
                <a:rPr lang="zh-CN" altLang="en-US" sz="2000" dirty="0">
                  <a:solidFill>
                    <a:srgbClr val="E87071"/>
                  </a:solidFill>
                  <a:latin typeface="微软雅黑" panose="020B0503020204020204" charset="-122"/>
                  <a:ea typeface="微软雅黑" panose="020B0503020204020204" charset="-122"/>
                </a:rPr>
                <a:t>在此添加标题</a:t>
              </a:r>
            </a:p>
          </p:txBody>
        </p:sp>
        <p:sp>
          <p:nvSpPr>
            <p:cNvPr id="117" name="文本框 129"/>
            <p:cNvSpPr txBox="1"/>
            <p:nvPr/>
          </p:nvSpPr>
          <p:spPr>
            <a:xfrm>
              <a:off x="2334129" y="5315906"/>
              <a:ext cx="2538814"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57" name="组合 56"/>
          <p:cNvGrpSpPr/>
          <p:nvPr/>
        </p:nvGrpSpPr>
        <p:grpSpPr>
          <a:xfrm>
            <a:off x="7424904" y="5462023"/>
            <a:ext cx="2577268" cy="1401869"/>
            <a:chOff x="7424904" y="4915796"/>
            <a:chExt cx="2577268" cy="1401869"/>
          </a:xfrm>
        </p:grpSpPr>
        <p:sp>
          <p:nvSpPr>
            <p:cNvPr id="59" name="文本框 109"/>
            <p:cNvSpPr txBox="1"/>
            <p:nvPr/>
          </p:nvSpPr>
          <p:spPr>
            <a:xfrm>
              <a:off x="7424904" y="4915796"/>
              <a:ext cx="1923123" cy="400110"/>
            </a:xfrm>
            <a:prstGeom prst="rect">
              <a:avLst/>
            </a:prstGeom>
            <a:noFill/>
          </p:spPr>
          <p:txBody>
            <a:bodyPr wrap="square" rtlCol="0">
              <a:spAutoFit/>
            </a:bodyPr>
            <a:lstStyle/>
            <a:p>
              <a:r>
                <a:rPr lang="zh-CN" altLang="en-US" sz="2000" dirty="0">
                  <a:solidFill>
                    <a:srgbClr val="663A77"/>
                  </a:solidFill>
                  <a:latin typeface="微软雅黑" panose="020B0503020204020204" charset="-122"/>
                  <a:ea typeface="微软雅黑" panose="020B0503020204020204" charset="-122"/>
                </a:rPr>
                <a:t>在此添加标题</a:t>
              </a:r>
            </a:p>
          </p:txBody>
        </p:sp>
        <p:sp>
          <p:nvSpPr>
            <p:cNvPr id="118" name="文本框 129"/>
            <p:cNvSpPr txBox="1"/>
            <p:nvPr/>
          </p:nvSpPr>
          <p:spPr>
            <a:xfrm>
              <a:off x="7463358" y="5302002"/>
              <a:ext cx="2538814"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90"/>
                                          </p:val>
                                        </p:tav>
                                        <p:tav tm="100000">
                                          <p:val>
                                            <p:fltVal val="0"/>
                                          </p:val>
                                        </p:tav>
                                      </p:tavLst>
                                    </p:anim>
                                    <p:animEffect transition="in" filter="fade">
                                      <p:cBhvr>
                                        <p:cTn id="32" dur="1000"/>
                                        <p:tgtEl>
                                          <p:spTgt spid="27"/>
                                        </p:tgtEl>
                                      </p:cBhvr>
                                    </p:animEffect>
                                  </p:childTnLst>
                                </p:cTn>
                              </p:par>
                            </p:childTnLst>
                          </p:cTn>
                        </p:par>
                        <p:par>
                          <p:cTn id="33" fill="hold">
                            <p:stCondLst>
                              <p:cond delay="2500"/>
                            </p:stCondLst>
                            <p:childTnLst>
                              <p:par>
                                <p:cTn id="34" presetID="8" presetClass="emph" presetSubtype="0" autoRev="1" fill="hold" nodeType="afterEffect">
                                  <p:stCondLst>
                                    <p:cond delay="0"/>
                                  </p:stCondLst>
                                  <p:childTnLst>
                                    <p:animRot by="-21600000">
                                      <p:cBhvr>
                                        <p:cTn id="35" dur="750" fill="hold"/>
                                        <p:tgtEl>
                                          <p:spTgt spid="28"/>
                                        </p:tgtEl>
                                        <p:attrNameLst>
                                          <p:attrName>r</p:attrName>
                                        </p:attrNameLst>
                                      </p:cBhvr>
                                    </p:animRot>
                                  </p:childTnLst>
                                </p:cTn>
                              </p:par>
                              <p:par>
                                <p:cTn id="36" presetID="8" presetClass="emph" presetSubtype="0" autoRev="1" fill="hold" grpId="1" nodeType="withEffect">
                                  <p:stCondLst>
                                    <p:cond delay="0"/>
                                  </p:stCondLst>
                                  <p:childTnLst>
                                    <p:animRot by="-21600000">
                                      <p:cBhvr>
                                        <p:cTn id="37" dur="750" fill="hold"/>
                                        <p:tgtEl>
                                          <p:spTgt spid="26"/>
                                        </p:tgtEl>
                                        <p:attrNameLst>
                                          <p:attrName>r</p:attrName>
                                        </p:attrNameLst>
                                      </p:cBhvr>
                                    </p:animRot>
                                  </p:childTnLst>
                                </p:cTn>
                              </p:par>
                              <p:par>
                                <p:cTn id="38" presetID="8" presetClass="emph" presetSubtype="0" autoRev="1" fill="hold" grpId="1" nodeType="withEffect">
                                  <p:stCondLst>
                                    <p:cond delay="0"/>
                                  </p:stCondLst>
                                  <p:childTnLst>
                                    <p:animRot by="-21600000">
                                      <p:cBhvr>
                                        <p:cTn id="39" dur="750" fill="hold"/>
                                        <p:tgtEl>
                                          <p:spTgt spid="27"/>
                                        </p:tgtEl>
                                        <p:attrNameLst>
                                          <p:attrName>r</p:attrName>
                                        </p:attrNameLst>
                                      </p:cBhvr>
                                    </p:animRo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up)">
                                      <p:cBhvr>
                                        <p:cTn id="54" dur="500"/>
                                        <p:tgtEl>
                                          <p:spTgt spid="58"/>
                                        </p:tgtEl>
                                      </p:cBhvr>
                                    </p:animEffect>
                                  </p:childTnLst>
                                </p:cTn>
                              </p:par>
                              <p:par>
                                <p:cTn id="55" presetID="22" presetClass="entr" presetSubtype="1"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up)">
                                      <p:cBhvr>
                                        <p:cTn id="57" dur="500"/>
                                        <p:tgtEl>
                                          <p:spTgt spid="57"/>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down)">
                                      <p:cBhvr>
                                        <p:cTn id="61" dur="500"/>
                                        <p:tgtEl>
                                          <p:spTgt spid="55"/>
                                        </p:tgtEl>
                                      </p:cBhvr>
                                    </p:animEffect>
                                  </p:childTnLst>
                                </p:cTn>
                              </p:par>
                              <p:par>
                                <p:cTn id="62" presetID="22" presetClass="entr" presetSubtype="4"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00"/>
                                        <p:tgtEl>
                                          <p:spTgt spid="54"/>
                                        </p:tgtEl>
                                      </p:cBhvr>
                                    </p:animEffect>
                                  </p:childTnLst>
                                </p:cTn>
                              </p:par>
                            </p:childTnLst>
                          </p:cTn>
                        </p:par>
                        <p:par>
                          <p:cTn id="65" fill="hold">
                            <p:stCondLst>
                              <p:cond delay="5000"/>
                            </p:stCondLst>
                            <p:childTnLst>
                              <p:par>
                                <p:cTn id="66" presetID="22" presetClass="entr" presetSubtype="4"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down)">
                                      <p:cBhvr>
                                        <p:cTn id="68" dur="500"/>
                                        <p:tgtEl>
                                          <p:spTgt spid="61"/>
                                        </p:tgtEl>
                                      </p:cBhvr>
                                    </p:animEffect>
                                  </p:childTnLst>
                                </p:cTn>
                              </p:par>
                              <p:par>
                                <p:cTn id="69" presetID="22" presetClass="entr" presetSubtype="4"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par>
                                <p:cTn id="78" presetID="53" presetClass="entr" presetSubtype="16"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childTnLst>
                          </p:cTn>
                        </p:par>
                        <p:par>
                          <p:cTn id="83" fill="hold">
                            <p:stCondLst>
                              <p:cond delay="6000"/>
                            </p:stCondLst>
                            <p:childTnLst>
                              <p:par>
                                <p:cTn id="84" presetID="16" presetClass="entr" presetSubtype="37"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barn(outVertical)">
                                      <p:cBhvr>
                                        <p:cTn id="8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3526337" y="1159689"/>
            <a:ext cx="4861562" cy="5547946"/>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794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2" name="组合 61"/>
          <p:cNvGrpSpPr/>
          <p:nvPr/>
        </p:nvGrpSpPr>
        <p:grpSpPr>
          <a:xfrm>
            <a:off x="4896335" y="1395608"/>
            <a:ext cx="2864272" cy="5541880"/>
            <a:chOff x="4896335" y="912895"/>
            <a:chExt cx="2864272" cy="5541880"/>
          </a:xfrm>
        </p:grpSpPr>
        <p:sp>
          <p:nvSpPr>
            <p:cNvPr id="9" name="任意多边形 8"/>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rgbClr val="00AF92"/>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任意多边形 15"/>
          <p:cNvSpPr/>
          <p:nvPr/>
        </p:nvSpPr>
        <p:spPr>
          <a:xfrm>
            <a:off x="6155962" y="1431401"/>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7394959" y="4450165"/>
            <a:ext cx="553776" cy="625307"/>
            <a:chOff x="1027865" y="1177546"/>
            <a:chExt cx="670069" cy="756622"/>
          </a:xfrm>
          <a:solidFill>
            <a:srgbClr val="663A77"/>
          </a:solidFill>
        </p:grpSpPr>
        <p:sp>
          <p:nvSpPr>
            <p:cNvPr id="18" name="Oval 648"/>
            <p:cNvSpPr>
              <a:spLocks noChangeArrowheads="1"/>
            </p:cNvSpPr>
            <p:nvPr/>
          </p:nvSpPr>
          <p:spPr bwMode="auto">
            <a:xfrm>
              <a:off x="1494533" y="1264821"/>
              <a:ext cx="189697" cy="2192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649"/>
            <p:cNvSpPr>
              <a:spLocks noEditPoints="1"/>
            </p:cNvSpPr>
            <p:nvPr/>
          </p:nvSpPr>
          <p:spPr bwMode="auto">
            <a:xfrm>
              <a:off x="1301951" y="1177546"/>
              <a:ext cx="199795" cy="173829"/>
            </a:xfrm>
            <a:custGeom>
              <a:avLst/>
              <a:gdLst>
                <a:gd name="T0" fmla="*/ 106 w 117"/>
                <a:gd name="T1" fmla="*/ 67 h 102"/>
                <a:gd name="T2" fmla="*/ 117 w 117"/>
                <a:gd name="T3" fmla="*/ 45 h 102"/>
                <a:gd name="T4" fmla="*/ 117 w 117"/>
                <a:gd name="T5" fmla="*/ 24 h 102"/>
                <a:gd name="T6" fmla="*/ 94 w 117"/>
                <a:gd name="T7" fmla="*/ 0 h 102"/>
                <a:gd name="T8" fmla="*/ 23 w 117"/>
                <a:gd name="T9" fmla="*/ 0 h 102"/>
                <a:gd name="T10" fmla="*/ 0 w 117"/>
                <a:gd name="T11" fmla="*/ 24 h 102"/>
                <a:gd name="T12" fmla="*/ 0 w 117"/>
                <a:gd name="T13" fmla="*/ 45 h 102"/>
                <a:gd name="T14" fmla="*/ 23 w 117"/>
                <a:gd name="T15" fmla="*/ 70 h 102"/>
                <a:gd name="T16" fmla="*/ 73 w 117"/>
                <a:gd name="T17" fmla="*/ 70 h 102"/>
                <a:gd name="T18" fmla="*/ 110 w 117"/>
                <a:gd name="T19" fmla="*/ 102 h 102"/>
                <a:gd name="T20" fmla="*/ 106 w 117"/>
                <a:gd name="T21" fmla="*/ 67 h 102"/>
                <a:gd name="T22" fmla="*/ 88 w 117"/>
                <a:gd name="T23" fmla="*/ 60 h 102"/>
                <a:gd name="T24" fmla="*/ 31 w 117"/>
                <a:gd name="T25" fmla="*/ 60 h 102"/>
                <a:gd name="T26" fmla="*/ 13 w 117"/>
                <a:gd name="T27" fmla="*/ 43 h 102"/>
                <a:gd name="T28" fmla="*/ 13 w 117"/>
                <a:gd name="T29" fmla="*/ 27 h 102"/>
                <a:gd name="T30" fmla="*/ 31 w 117"/>
                <a:gd name="T31" fmla="*/ 9 h 102"/>
                <a:gd name="T32" fmla="*/ 88 w 117"/>
                <a:gd name="T33" fmla="*/ 9 h 102"/>
                <a:gd name="T34" fmla="*/ 106 w 117"/>
                <a:gd name="T35" fmla="*/ 27 h 102"/>
                <a:gd name="T36" fmla="*/ 106 w 117"/>
                <a:gd name="T37" fmla="*/ 43 h 102"/>
                <a:gd name="T38" fmla="*/ 88 w 117"/>
                <a:gd name="T39"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02">
                  <a:moveTo>
                    <a:pt x="106" y="67"/>
                  </a:moveTo>
                  <a:cubicBezTo>
                    <a:pt x="112" y="62"/>
                    <a:pt x="117" y="55"/>
                    <a:pt x="117" y="45"/>
                  </a:cubicBezTo>
                  <a:cubicBezTo>
                    <a:pt x="117" y="24"/>
                    <a:pt x="117" y="24"/>
                    <a:pt x="117" y="24"/>
                  </a:cubicBezTo>
                  <a:cubicBezTo>
                    <a:pt x="117" y="11"/>
                    <a:pt x="107" y="0"/>
                    <a:pt x="94" y="0"/>
                  </a:cubicBezTo>
                  <a:cubicBezTo>
                    <a:pt x="23" y="0"/>
                    <a:pt x="23" y="0"/>
                    <a:pt x="23" y="0"/>
                  </a:cubicBezTo>
                  <a:cubicBezTo>
                    <a:pt x="10" y="0"/>
                    <a:pt x="0" y="11"/>
                    <a:pt x="0" y="24"/>
                  </a:cubicBezTo>
                  <a:cubicBezTo>
                    <a:pt x="0" y="45"/>
                    <a:pt x="0" y="45"/>
                    <a:pt x="0" y="45"/>
                  </a:cubicBezTo>
                  <a:cubicBezTo>
                    <a:pt x="0" y="59"/>
                    <a:pt x="10" y="70"/>
                    <a:pt x="23" y="70"/>
                  </a:cubicBezTo>
                  <a:cubicBezTo>
                    <a:pt x="73" y="70"/>
                    <a:pt x="73" y="70"/>
                    <a:pt x="73" y="70"/>
                  </a:cubicBezTo>
                  <a:cubicBezTo>
                    <a:pt x="110" y="102"/>
                    <a:pt x="110" y="102"/>
                    <a:pt x="110" y="102"/>
                  </a:cubicBezTo>
                  <a:lnTo>
                    <a:pt x="106" y="67"/>
                  </a:lnTo>
                  <a:close/>
                  <a:moveTo>
                    <a:pt x="88" y="60"/>
                  </a:moveTo>
                  <a:cubicBezTo>
                    <a:pt x="31" y="60"/>
                    <a:pt x="31" y="60"/>
                    <a:pt x="31" y="60"/>
                  </a:cubicBezTo>
                  <a:cubicBezTo>
                    <a:pt x="21" y="60"/>
                    <a:pt x="13" y="52"/>
                    <a:pt x="13" y="43"/>
                  </a:cubicBezTo>
                  <a:cubicBezTo>
                    <a:pt x="13" y="27"/>
                    <a:pt x="13" y="27"/>
                    <a:pt x="13" y="27"/>
                  </a:cubicBezTo>
                  <a:cubicBezTo>
                    <a:pt x="13" y="17"/>
                    <a:pt x="21" y="9"/>
                    <a:pt x="31" y="9"/>
                  </a:cubicBezTo>
                  <a:cubicBezTo>
                    <a:pt x="88" y="9"/>
                    <a:pt x="88" y="9"/>
                    <a:pt x="88" y="9"/>
                  </a:cubicBezTo>
                  <a:cubicBezTo>
                    <a:pt x="98" y="9"/>
                    <a:pt x="106" y="17"/>
                    <a:pt x="106" y="27"/>
                  </a:cubicBezTo>
                  <a:cubicBezTo>
                    <a:pt x="106" y="43"/>
                    <a:pt x="106" y="43"/>
                    <a:pt x="106" y="43"/>
                  </a:cubicBezTo>
                  <a:cubicBezTo>
                    <a:pt x="106" y="52"/>
                    <a:pt x="98" y="60"/>
                    <a:pt x="8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650"/>
            <p:cNvSpPr/>
            <p:nvPr/>
          </p:nvSpPr>
          <p:spPr bwMode="auto">
            <a:xfrm>
              <a:off x="1455584" y="1491302"/>
              <a:ext cx="242350" cy="325297"/>
            </a:xfrm>
            <a:custGeom>
              <a:avLst/>
              <a:gdLst>
                <a:gd name="T0" fmla="*/ 71 w 142"/>
                <a:gd name="T1" fmla="*/ 3 h 191"/>
                <a:gd name="T2" fmla="*/ 57 w 142"/>
                <a:gd name="T3" fmla="*/ 97 h 191"/>
                <a:gd name="T4" fmla="*/ 15 w 142"/>
                <a:gd name="T5" fmla="*/ 123 h 191"/>
                <a:gd name="T6" fmla="*/ 15 w 142"/>
                <a:gd name="T7" fmla="*/ 85 h 191"/>
                <a:gd name="T8" fmla="*/ 71 w 142"/>
                <a:gd name="T9" fmla="*/ 3 h 191"/>
                <a:gd name="T10" fmla="*/ 0 w 142"/>
                <a:gd name="T11" fmla="*/ 97 h 191"/>
                <a:gd name="T12" fmla="*/ 0 w 142"/>
                <a:gd name="T13" fmla="*/ 150 h 191"/>
                <a:gd name="T14" fmla="*/ 71 w 142"/>
                <a:gd name="T15" fmla="*/ 191 h 191"/>
                <a:gd name="T16" fmla="*/ 142 w 142"/>
                <a:gd name="T17" fmla="*/ 163 h 191"/>
                <a:gd name="T18" fmla="*/ 142 w 142"/>
                <a:gd name="T19" fmla="*/ 49 h 191"/>
                <a:gd name="T20" fmla="*/ 71 w 142"/>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91">
                  <a:moveTo>
                    <a:pt x="71" y="3"/>
                  </a:moveTo>
                  <a:cubicBezTo>
                    <a:pt x="57" y="97"/>
                    <a:pt x="57" y="97"/>
                    <a:pt x="57" y="97"/>
                  </a:cubicBezTo>
                  <a:cubicBezTo>
                    <a:pt x="15" y="123"/>
                    <a:pt x="15" y="123"/>
                    <a:pt x="15" y="123"/>
                  </a:cubicBezTo>
                  <a:cubicBezTo>
                    <a:pt x="15" y="85"/>
                    <a:pt x="15" y="85"/>
                    <a:pt x="15" y="85"/>
                  </a:cubicBezTo>
                  <a:cubicBezTo>
                    <a:pt x="71" y="3"/>
                    <a:pt x="71" y="3"/>
                    <a:pt x="71" y="3"/>
                  </a:cubicBezTo>
                  <a:cubicBezTo>
                    <a:pt x="16" y="3"/>
                    <a:pt x="0" y="97"/>
                    <a:pt x="0" y="97"/>
                  </a:cubicBezTo>
                  <a:cubicBezTo>
                    <a:pt x="0" y="97"/>
                    <a:pt x="0" y="128"/>
                    <a:pt x="0" y="150"/>
                  </a:cubicBezTo>
                  <a:cubicBezTo>
                    <a:pt x="0" y="173"/>
                    <a:pt x="8" y="191"/>
                    <a:pt x="71" y="191"/>
                  </a:cubicBezTo>
                  <a:cubicBezTo>
                    <a:pt x="134" y="191"/>
                    <a:pt x="142" y="163"/>
                    <a:pt x="142" y="163"/>
                  </a:cubicBezTo>
                  <a:cubicBezTo>
                    <a:pt x="142" y="163"/>
                    <a:pt x="142" y="98"/>
                    <a:pt x="142" y="49"/>
                  </a:cubicBezTo>
                  <a:cubicBezTo>
                    <a:pt x="142" y="0"/>
                    <a:pt x="71"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Oval 651"/>
            <p:cNvSpPr>
              <a:spLocks noChangeArrowheads="1"/>
            </p:cNvSpPr>
            <p:nvPr/>
          </p:nvSpPr>
          <p:spPr bwMode="auto">
            <a:xfrm>
              <a:off x="1421683" y="1225150"/>
              <a:ext cx="21638"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Oval 652"/>
            <p:cNvSpPr>
              <a:spLocks noChangeArrowheads="1"/>
            </p:cNvSpPr>
            <p:nvPr/>
          </p:nvSpPr>
          <p:spPr bwMode="auto">
            <a:xfrm>
              <a:off x="1387062" y="1225150"/>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Oval 653"/>
            <p:cNvSpPr>
              <a:spLocks noChangeArrowheads="1"/>
            </p:cNvSpPr>
            <p:nvPr/>
          </p:nvSpPr>
          <p:spPr bwMode="auto">
            <a:xfrm>
              <a:off x="1351719" y="1223708"/>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Oval 654"/>
            <p:cNvSpPr>
              <a:spLocks noChangeArrowheads="1"/>
            </p:cNvSpPr>
            <p:nvPr/>
          </p:nvSpPr>
          <p:spPr bwMode="auto">
            <a:xfrm>
              <a:off x="1353162" y="1396094"/>
              <a:ext cx="22360" cy="21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Oval 655"/>
            <p:cNvSpPr>
              <a:spLocks noChangeArrowheads="1"/>
            </p:cNvSpPr>
            <p:nvPr/>
          </p:nvSpPr>
          <p:spPr bwMode="auto">
            <a:xfrm>
              <a:off x="1317098" y="1397536"/>
              <a:ext cx="22360"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Oval 656"/>
            <p:cNvSpPr>
              <a:spLocks noChangeArrowheads="1"/>
            </p:cNvSpPr>
            <p:nvPr/>
          </p:nvSpPr>
          <p:spPr bwMode="auto">
            <a:xfrm>
              <a:off x="1283198" y="1397536"/>
              <a:ext cx="23802"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657"/>
            <p:cNvSpPr/>
            <p:nvPr/>
          </p:nvSpPr>
          <p:spPr bwMode="auto">
            <a:xfrm>
              <a:off x="1027865" y="1608871"/>
              <a:ext cx="240186" cy="325297"/>
            </a:xfrm>
            <a:custGeom>
              <a:avLst/>
              <a:gdLst>
                <a:gd name="T0" fmla="*/ 71 w 141"/>
                <a:gd name="T1" fmla="*/ 3 h 191"/>
                <a:gd name="T2" fmla="*/ 127 w 141"/>
                <a:gd name="T3" fmla="*/ 84 h 191"/>
                <a:gd name="T4" fmla="*/ 127 w 141"/>
                <a:gd name="T5" fmla="*/ 122 h 191"/>
                <a:gd name="T6" fmla="*/ 85 w 141"/>
                <a:gd name="T7" fmla="*/ 97 h 191"/>
                <a:gd name="T8" fmla="*/ 71 w 141"/>
                <a:gd name="T9" fmla="*/ 3 h 191"/>
                <a:gd name="T10" fmla="*/ 0 w 141"/>
                <a:gd name="T11" fmla="*/ 48 h 191"/>
                <a:gd name="T12" fmla="*/ 0 w 141"/>
                <a:gd name="T13" fmla="*/ 163 h 191"/>
                <a:gd name="T14" fmla="*/ 71 w 141"/>
                <a:gd name="T15" fmla="*/ 191 h 191"/>
                <a:gd name="T16" fmla="*/ 141 w 141"/>
                <a:gd name="T17" fmla="*/ 150 h 191"/>
                <a:gd name="T18" fmla="*/ 141 w 141"/>
                <a:gd name="T19" fmla="*/ 97 h 191"/>
                <a:gd name="T20" fmla="*/ 71 w 141"/>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91">
                  <a:moveTo>
                    <a:pt x="71" y="3"/>
                  </a:moveTo>
                  <a:cubicBezTo>
                    <a:pt x="127" y="84"/>
                    <a:pt x="127" y="84"/>
                    <a:pt x="127" y="84"/>
                  </a:cubicBezTo>
                  <a:cubicBezTo>
                    <a:pt x="127" y="122"/>
                    <a:pt x="127" y="122"/>
                    <a:pt x="127" y="122"/>
                  </a:cubicBezTo>
                  <a:cubicBezTo>
                    <a:pt x="85" y="97"/>
                    <a:pt x="85" y="97"/>
                    <a:pt x="85" y="97"/>
                  </a:cubicBezTo>
                  <a:cubicBezTo>
                    <a:pt x="71" y="3"/>
                    <a:pt x="71" y="3"/>
                    <a:pt x="71" y="3"/>
                  </a:cubicBezTo>
                  <a:cubicBezTo>
                    <a:pt x="71" y="3"/>
                    <a:pt x="0" y="0"/>
                    <a:pt x="0" y="48"/>
                  </a:cubicBezTo>
                  <a:cubicBezTo>
                    <a:pt x="0" y="98"/>
                    <a:pt x="0" y="163"/>
                    <a:pt x="0" y="163"/>
                  </a:cubicBezTo>
                  <a:cubicBezTo>
                    <a:pt x="0" y="163"/>
                    <a:pt x="8" y="191"/>
                    <a:pt x="71" y="191"/>
                  </a:cubicBezTo>
                  <a:cubicBezTo>
                    <a:pt x="134" y="191"/>
                    <a:pt x="141" y="173"/>
                    <a:pt x="141" y="150"/>
                  </a:cubicBezTo>
                  <a:cubicBezTo>
                    <a:pt x="141" y="127"/>
                    <a:pt x="141" y="97"/>
                    <a:pt x="141" y="97"/>
                  </a:cubicBezTo>
                  <a:cubicBezTo>
                    <a:pt x="141" y="97"/>
                    <a:pt x="126"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658"/>
            <p:cNvSpPr>
              <a:spLocks noEditPoints="1"/>
            </p:cNvSpPr>
            <p:nvPr/>
          </p:nvSpPr>
          <p:spPr bwMode="auto">
            <a:xfrm>
              <a:off x="1226938" y="1347768"/>
              <a:ext cx="197631" cy="175992"/>
            </a:xfrm>
            <a:custGeom>
              <a:avLst/>
              <a:gdLst>
                <a:gd name="T0" fmla="*/ 94 w 116"/>
                <a:gd name="T1" fmla="*/ 0 h 103"/>
                <a:gd name="T2" fmla="*/ 22 w 116"/>
                <a:gd name="T3" fmla="*/ 0 h 103"/>
                <a:gd name="T4" fmla="*/ 0 w 116"/>
                <a:gd name="T5" fmla="*/ 25 h 103"/>
                <a:gd name="T6" fmla="*/ 0 w 116"/>
                <a:gd name="T7" fmla="*/ 46 h 103"/>
                <a:gd name="T8" fmla="*/ 11 w 116"/>
                <a:gd name="T9" fmla="*/ 67 h 103"/>
                <a:gd name="T10" fmla="*/ 6 w 116"/>
                <a:gd name="T11" fmla="*/ 103 h 103"/>
                <a:gd name="T12" fmla="*/ 43 w 116"/>
                <a:gd name="T13" fmla="*/ 71 h 103"/>
                <a:gd name="T14" fmla="*/ 94 w 116"/>
                <a:gd name="T15" fmla="*/ 71 h 103"/>
                <a:gd name="T16" fmla="*/ 116 w 116"/>
                <a:gd name="T17" fmla="*/ 46 h 103"/>
                <a:gd name="T18" fmla="*/ 116 w 116"/>
                <a:gd name="T19" fmla="*/ 25 h 103"/>
                <a:gd name="T20" fmla="*/ 94 w 116"/>
                <a:gd name="T21" fmla="*/ 0 h 103"/>
                <a:gd name="T22" fmla="*/ 104 w 116"/>
                <a:gd name="T23" fmla="*/ 43 h 103"/>
                <a:gd name="T24" fmla="*/ 86 w 116"/>
                <a:gd name="T25" fmla="*/ 61 h 103"/>
                <a:gd name="T26" fmla="*/ 29 w 116"/>
                <a:gd name="T27" fmla="*/ 61 h 103"/>
                <a:gd name="T28" fmla="*/ 11 w 116"/>
                <a:gd name="T29" fmla="*/ 43 h 103"/>
                <a:gd name="T30" fmla="*/ 11 w 116"/>
                <a:gd name="T31" fmla="*/ 28 h 103"/>
                <a:gd name="T32" fmla="*/ 29 w 116"/>
                <a:gd name="T33" fmla="*/ 10 h 103"/>
                <a:gd name="T34" fmla="*/ 86 w 116"/>
                <a:gd name="T35" fmla="*/ 10 h 103"/>
                <a:gd name="T36" fmla="*/ 104 w 116"/>
                <a:gd name="T37" fmla="*/ 28 h 103"/>
                <a:gd name="T38" fmla="*/ 104 w 116"/>
                <a:gd name="T39"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03">
                  <a:moveTo>
                    <a:pt x="94" y="0"/>
                  </a:moveTo>
                  <a:cubicBezTo>
                    <a:pt x="22" y="0"/>
                    <a:pt x="22" y="0"/>
                    <a:pt x="22" y="0"/>
                  </a:cubicBezTo>
                  <a:cubicBezTo>
                    <a:pt x="10" y="0"/>
                    <a:pt x="0" y="11"/>
                    <a:pt x="0" y="25"/>
                  </a:cubicBezTo>
                  <a:cubicBezTo>
                    <a:pt x="0" y="46"/>
                    <a:pt x="0" y="46"/>
                    <a:pt x="0" y="46"/>
                  </a:cubicBezTo>
                  <a:cubicBezTo>
                    <a:pt x="0" y="55"/>
                    <a:pt x="4" y="63"/>
                    <a:pt x="11" y="67"/>
                  </a:cubicBezTo>
                  <a:cubicBezTo>
                    <a:pt x="6" y="103"/>
                    <a:pt x="6" y="103"/>
                    <a:pt x="6" y="103"/>
                  </a:cubicBezTo>
                  <a:cubicBezTo>
                    <a:pt x="43" y="71"/>
                    <a:pt x="43" y="71"/>
                    <a:pt x="43" y="71"/>
                  </a:cubicBezTo>
                  <a:cubicBezTo>
                    <a:pt x="94" y="71"/>
                    <a:pt x="94" y="71"/>
                    <a:pt x="94" y="71"/>
                  </a:cubicBezTo>
                  <a:cubicBezTo>
                    <a:pt x="106" y="71"/>
                    <a:pt x="116" y="60"/>
                    <a:pt x="116" y="46"/>
                  </a:cubicBezTo>
                  <a:cubicBezTo>
                    <a:pt x="116" y="25"/>
                    <a:pt x="116" y="25"/>
                    <a:pt x="116" y="25"/>
                  </a:cubicBezTo>
                  <a:cubicBezTo>
                    <a:pt x="116" y="11"/>
                    <a:pt x="106" y="0"/>
                    <a:pt x="94" y="0"/>
                  </a:cubicBezTo>
                  <a:close/>
                  <a:moveTo>
                    <a:pt x="104" y="43"/>
                  </a:moveTo>
                  <a:cubicBezTo>
                    <a:pt x="104" y="53"/>
                    <a:pt x="96" y="61"/>
                    <a:pt x="86" y="61"/>
                  </a:cubicBezTo>
                  <a:cubicBezTo>
                    <a:pt x="29" y="61"/>
                    <a:pt x="29" y="61"/>
                    <a:pt x="29" y="61"/>
                  </a:cubicBezTo>
                  <a:cubicBezTo>
                    <a:pt x="19" y="61"/>
                    <a:pt x="11" y="53"/>
                    <a:pt x="11" y="43"/>
                  </a:cubicBezTo>
                  <a:cubicBezTo>
                    <a:pt x="11" y="28"/>
                    <a:pt x="11" y="28"/>
                    <a:pt x="11" y="28"/>
                  </a:cubicBezTo>
                  <a:cubicBezTo>
                    <a:pt x="11" y="18"/>
                    <a:pt x="19" y="10"/>
                    <a:pt x="29" y="10"/>
                  </a:cubicBezTo>
                  <a:cubicBezTo>
                    <a:pt x="86" y="10"/>
                    <a:pt x="86" y="10"/>
                    <a:pt x="86" y="10"/>
                  </a:cubicBezTo>
                  <a:cubicBezTo>
                    <a:pt x="96" y="10"/>
                    <a:pt x="104" y="18"/>
                    <a:pt x="104" y="28"/>
                  </a:cubicBezTo>
                  <a:lnTo>
                    <a:pt x="10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Oval 659"/>
            <p:cNvSpPr>
              <a:spLocks noChangeArrowheads="1"/>
            </p:cNvSpPr>
            <p:nvPr/>
          </p:nvSpPr>
          <p:spPr bwMode="auto">
            <a:xfrm>
              <a:off x="1041569" y="1380225"/>
              <a:ext cx="188975" cy="2221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0" name="组合 29"/>
          <p:cNvGrpSpPr/>
          <p:nvPr/>
        </p:nvGrpSpPr>
        <p:grpSpPr>
          <a:xfrm>
            <a:off x="4237877" y="4703507"/>
            <a:ext cx="556107" cy="693150"/>
            <a:chOff x="5307937" y="4890692"/>
            <a:chExt cx="556107" cy="693150"/>
          </a:xfrm>
          <a:solidFill>
            <a:srgbClr val="E87071"/>
          </a:solidFill>
        </p:grpSpPr>
        <p:sp>
          <p:nvSpPr>
            <p:cNvPr id="31" name="Freeform 393"/>
            <p:cNvSpPr>
              <a:spLocks noEditPoints="1"/>
            </p:cNvSpPr>
            <p:nvPr/>
          </p:nvSpPr>
          <p:spPr bwMode="auto">
            <a:xfrm>
              <a:off x="5307937" y="5149632"/>
              <a:ext cx="556107" cy="434210"/>
            </a:xfrm>
            <a:custGeom>
              <a:avLst/>
              <a:gdLst>
                <a:gd name="T0" fmla="*/ 326 w 326"/>
                <a:gd name="T1" fmla="*/ 81 h 255"/>
                <a:gd name="T2" fmla="*/ 245 w 326"/>
                <a:gd name="T3" fmla="*/ 0 h 255"/>
                <a:gd name="T4" fmla="*/ 211 w 326"/>
                <a:gd name="T5" fmla="*/ 13 h 255"/>
                <a:gd name="T6" fmla="*/ 183 w 326"/>
                <a:gd name="T7" fmla="*/ 3 h 255"/>
                <a:gd name="T8" fmla="*/ 145 w 326"/>
                <a:gd name="T9" fmla="*/ 12 h 255"/>
                <a:gd name="T10" fmla="*/ 145 w 326"/>
                <a:gd name="T11" fmla="*/ 81 h 255"/>
                <a:gd name="T12" fmla="*/ 95 w 326"/>
                <a:gd name="T13" fmla="*/ 93 h 255"/>
                <a:gd name="T14" fmla="*/ 89 w 326"/>
                <a:gd name="T15" fmla="*/ 124 h 255"/>
                <a:gd name="T16" fmla="*/ 69 w 326"/>
                <a:gd name="T17" fmla="*/ 104 h 255"/>
                <a:gd name="T18" fmla="*/ 49 w 326"/>
                <a:gd name="T19" fmla="*/ 126 h 255"/>
                <a:gd name="T20" fmla="*/ 24 w 326"/>
                <a:gd name="T21" fmla="*/ 124 h 255"/>
                <a:gd name="T22" fmla="*/ 24 w 326"/>
                <a:gd name="T23" fmla="*/ 150 h 255"/>
                <a:gd name="T24" fmla="*/ 0 w 326"/>
                <a:gd name="T25" fmla="*/ 161 h 255"/>
                <a:gd name="T26" fmla="*/ 16 w 326"/>
                <a:gd name="T27" fmla="*/ 185 h 255"/>
                <a:gd name="T28" fmla="*/ 5 w 326"/>
                <a:gd name="T29" fmla="*/ 210 h 255"/>
                <a:gd name="T30" fmla="*/ 30 w 326"/>
                <a:gd name="T31" fmla="*/ 218 h 255"/>
                <a:gd name="T32" fmla="*/ 36 w 326"/>
                <a:gd name="T33" fmla="*/ 244 h 255"/>
                <a:gd name="T34" fmla="*/ 63 w 326"/>
                <a:gd name="T35" fmla="*/ 237 h 255"/>
                <a:gd name="T36" fmla="*/ 82 w 326"/>
                <a:gd name="T37" fmla="*/ 255 h 255"/>
                <a:gd name="T38" fmla="*/ 102 w 326"/>
                <a:gd name="T39" fmla="*/ 233 h 255"/>
                <a:gd name="T40" fmla="*/ 126 w 326"/>
                <a:gd name="T41" fmla="*/ 236 h 255"/>
                <a:gd name="T42" fmla="*/ 127 w 326"/>
                <a:gd name="T43" fmla="*/ 209 h 255"/>
                <a:gd name="T44" fmla="*/ 149 w 326"/>
                <a:gd name="T45" fmla="*/ 203 h 255"/>
                <a:gd name="T46" fmla="*/ 221 w 326"/>
                <a:gd name="T47" fmla="*/ 207 h 255"/>
                <a:gd name="T48" fmla="*/ 326 w 326"/>
                <a:gd name="T49" fmla="*/ 93 h 255"/>
                <a:gd name="T50" fmla="*/ 276 w 326"/>
                <a:gd name="T51" fmla="*/ 81 h 255"/>
                <a:gd name="T52" fmla="*/ 175 w 326"/>
                <a:gd name="T53" fmla="*/ 93 h 255"/>
                <a:gd name="T54" fmla="*/ 166 w 326"/>
                <a:gd name="T55" fmla="*/ 104 h 255"/>
                <a:gd name="T56" fmla="*/ 156 w 326"/>
                <a:gd name="T57" fmla="*/ 93 h 255"/>
                <a:gd name="T58" fmla="*/ 75 w 326"/>
                <a:gd name="T59" fmla="*/ 210 h 255"/>
                <a:gd name="T60" fmla="*/ 75 w 326"/>
                <a:gd name="T61" fmla="*/ 149 h 255"/>
                <a:gd name="T62" fmla="*/ 106 w 326"/>
                <a:gd name="T63" fmla="*/ 180 h 255"/>
                <a:gd name="T64" fmla="*/ 75 w 326"/>
                <a:gd name="T65" fmla="*/ 210 h 255"/>
                <a:gd name="T66" fmla="*/ 183 w 326"/>
                <a:gd name="T67" fmla="*/ 81 h 255"/>
                <a:gd name="T68" fmla="*/ 237 w 326"/>
                <a:gd name="T69" fmla="*/ 93 h 255"/>
                <a:gd name="T70" fmla="*/ 266 w 326"/>
                <a:gd name="T71" fmla="*/ 94 h 255"/>
                <a:gd name="T72" fmla="*/ 247 w 326"/>
                <a:gd name="T73" fmla="*/ 94 h 255"/>
                <a:gd name="T74" fmla="*/ 257 w 326"/>
                <a:gd name="T75" fmla="*/ 85 h 255"/>
                <a:gd name="T76" fmla="*/ 266 w 326"/>
                <a:gd name="T77" fmla="*/ 9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5">
                  <a:moveTo>
                    <a:pt x="276" y="81"/>
                  </a:moveTo>
                  <a:cubicBezTo>
                    <a:pt x="326" y="81"/>
                    <a:pt x="326" y="81"/>
                    <a:pt x="326" y="81"/>
                  </a:cubicBezTo>
                  <a:cubicBezTo>
                    <a:pt x="326" y="45"/>
                    <a:pt x="302" y="24"/>
                    <a:pt x="276" y="12"/>
                  </a:cubicBezTo>
                  <a:cubicBezTo>
                    <a:pt x="266" y="6"/>
                    <a:pt x="254" y="3"/>
                    <a:pt x="245" y="0"/>
                  </a:cubicBezTo>
                  <a:cubicBezTo>
                    <a:pt x="237" y="3"/>
                    <a:pt x="237" y="3"/>
                    <a:pt x="237" y="3"/>
                  </a:cubicBezTo>
                  <a:cubicBezTo>
                    <a:pt x="211" y="13"/>
                    <a:pt x="211" y="13"/>
                    <a:pt x="211" y="13"/>
                  </a:cubicBezTo>
                  <a:cubicBezTo>
                    <a:pt x="183" y="3"/>
                    <a:pt x="183" y="3"/>
                    <a:pt x="183" y="3"/>
                  </a:cubicBezTo>
                  <a:cubicBezTo>
                    <a:pt x="183" y="3"/>
                    <a:pt x="183" y="3"/>
                    <a:pt x="183" y="3"/>
                  </a:cubicBezTo>
                  <a:cubicBezTo>
                    <a:pt x="176" y="0"/>
                    <a:pt x="176" y="0"/>
                    <a:pt x="176" y="0"/>
                  </a:cubicBezTo>
                  <a:cubicBezTo>
                    <a:pt x="167" y="3"/>
                    <a:pt x="156" y="6"/>
                    <a:pt x="145" y="12"/>
                  </a:cubicBezTo>
                  <a:cubicBezTo>
                    <a:pt x="120" y="24"/>
                    <a:pt x="95" y="45"/>
                    <a:pt x="95" y="81"/>
                  </a:cubicBezTo>
                  <a:cubicBezTo>
                    <a:pt x="145" y="81"/>
                    <a:pt x="145" y="81"/>
                    <a:pt x="145" y="81"/>
                  </a:cubicBezTo>
                  <a:cubicBezTo>
                    <a:pt x="145" y="93"/>
                    <a:pt x="145" y="93"/>
                    <a:pt x="145" y="93"/>
                  </a:cubicBezTo>
                  <a:cubicBezTo>
                    <a:pt x="95" y="93"/>
                    <a:pt x="95" y="93"/>
                    <a:pt x="95" y="93"/>
                  </a:cubicBezTo>
                  <a:cubicBezTo>
                    <a:pt x="95" y="106"/>
                    <a:pt x="95" y="117"/>
                    <a:pt x="95" y="126"/>
                  </a:cubicBezTo>
                  <a:cubicBezTo>
                    <a:pt x="89" y="124"/>
                    <a:pt x="89" y="124"/>
                    <a:pt x="89" y="124"/>
                  </a:cubicBezTo>
                  <a:cubicBezTo>
                    <a:pt x="83" y="104"/>
                    <a:pt x="83" y="104"/>
                    <a:pt x="83" y="104"/>
                  </a:cubicBezTo>
                  <a:cubicBezTo>
                    <a:pt x="69" y="104"/>
                    <a:pt x="69" y="104"/>
                    <a:pt x="69" y="104"/>
                  </a:cubicBezTo>
                  <a:cubicBezTo>
                    <a:pt x="63" y="124"/>
                    <a:pt x="63" y="124"/>
                    <a:pt x="63" y="124"/>
                  </a:cubicBezTo>
                  <a:cubicBezTo>
                    <a:pt x="49" y="126"/>
                    <a:pt x="49" y="126"/>
                    <a:pt x="49" y="126"/>
                  </a:cubicBezTo>
                  <a:cubicBezTo>
                    <a:pt x="36" y="114"/>
                    <a:pt x="36" y="114"/>
                    <a:pt x="36" y="114"/>
                  </a:cubicBezTo>
                  <a:cubicBezTo>
                    <a:pt x="24" y="124"/>
                    <a:pt x="24" y="124"/>
                    <a:pt x="24" y="124"/>
                  </a:cubicBezTo>
                  <a:cubicBezTo>
                    <a:pt x="31" y="142"/>
                    <a:pt x="31" y="142"/>
                    <a:pt x="31" y="142"/>
                  </a:cubicBezTo>
                  <a:cubicBezTo>
                    <a:pt x="24" y="150"/>
                    <a:pt x="24" y="150"/>
                    <a:pt x="24" y="150"/>
                  </a:cubicBezTo>
                  <a:cubicBezTo>
                    <a:pt x="4" y="149"/>
                    <a:pt x="4" y="149"/>
                    <a:pt x="4" y="149"/>
                  </a:cubicBezTo>
                  <a:cubicBezTo>
                    <a:pt x="0" y="161"/>
                    <a:pt x="0" y="161"/>
                    <a:pt x="0" y="161"/>
                  </a:cubicBezTo>
                  <a:cubicBezTo>
                    <a:pt x="17" y="172"/>
                    <a:pt x="17" y="172"/>
                    <a:pt x="17" y="172"/>
                  </a:cubicBezTo>
                  <a:cubicBezTo>
                    <a:pt x="16" y="185"/>
                    <a:pt x="16" y="185"/>
                    <a:pt x="16" y="185"/>
                  </a:cubicBezTo>
                  <a:cubicBezTo>
                    <a:pt x="0" y="195"/>
                    <a:pt x="0" y="195"/>
                    <a:pt x="0" y="195"/>
                  </a:cubicBezTo>
                  <a:cubicBezTo>
                    <a:pt x="5" y="210"/>
                    <a:pt x="5" y="210"/>
                    <a:pt x="5" y="210"/>
                  </a:cubicBezTo>
                  <a:cubicBezTo>
                    <a:pt x="24" y="208"/>
                    <a:pt x="24" y="208"/>
                    <a:pt x="24" y="208"/>
                  </a:cubicBezTo>
                  <a:cubicBezTo>
                    <a:pt x="30" y="218"/>
                    <a:pt x="30" y="218"/>
                    <a:pt x="30" y="218"/>
                  </a:cubicBezTo>
                  <a:cubicBezTo>
                    <a:pt x="24" y="235"/>
                    <a:pt x="24" y="235"/>
                    <a:pt x="24" y="235"/>
                  </a:cubicBezTo>
                  <a:cubicBezTo>
                    <a:pt x="36" y="244"/>
                    <a:pt x="36" y="244"/>
                    <a:pt x="36" y="244"/>
                  </a:cubicBezTo>
                  <a:cubicBezTo>
                    <a:pt x="51" y="232"/>
                    <a:pt x="51" y="232"/>
                    <a:pt x="51" y="232"/>
                  </a:cubicBezTo>
                  <a:cubicBezTo>
                    <a:pt x="63" y="237"/>
                    <a:pt x="63" y="237"/>
                    <a:pt x="63" y="237"/>
                  </a:cubicBezTo>
                  <a:cubicBezTo>
                    <a:pt x="68" y="255"/>
                    <a:pt x="68" y="255"/>
                    <a:pt x="68" y="255"/>
                  </a:cubicBezTo>
                  <a:cubicBezTo>
                    <a:pt x="82" y="255"/>
                    <a:pt x="82" y="255"/>
                    <a:pt x="82" y="255"/>
                  </a:cubicBezTo>
                  <a:cubicBezTo>
                    <a:pt x="87" y="236"/>
                    <a:pt x="87" y="236"/>
                    <a:pt x="87" y="236"/>
                  </a:cubicBezTo>
                  <a:cubicBezTo>
                    <a:pt x="102" y="233"/>
                    <a:pt x="102" y="233"/>
                    <a:pt x="102" y="233"/>
                  </a:cubicBezTo>
                  <a:cubicBezTo>
                    <a:pt x="115" y="244"/>
                    <a:pt x="115" y="244"/>
                    <a:pt x="115" y="244"/>
                  </a:cubicBezTo>
                  <a:cubicBezTo>
                    <a:pt x="126" y="236"/>
                    <a:pt x="126" y="236"/>
                    <a:pt x="126" y="236"/>
                  </a:cubicBezTo>
                  <a:cubicBezTo>
                    <a:pt x="119" y="218"/>
                    <a:pt x="119" y="218"/>
                    <a:pt x="119" y="218"/>
                  </a:cubicBezTo>
                  <a:cubicBezTo>
                    <a:pt x="127" y="209"/>
                    <a:pt x="127" y="209"/>
                    <a:pt x="127" y="209"/>
                  </a:cubicBezTo>
                  <a:cubicBezTo>
                    <a:pt x="147" y="209"/>
                    <a:pt x="147" y="209"/>
                    <a:pt x="147" y="209"/>
                  </a:cubicBezTo>
                  <a:cubicBezTo>
                    <a:pt x="149" y="203"/>
                    <a:pt x="149" y="203"/>
                    <a:pt x="149" y="203"/>
                  </a:cubicBezTo>
                  <a:cubicBezTo>
                    <a:pt x="162" y="205"/>
                    <a:pt x="179" y="207"/>
                    <a:pt x="200" y="207"/>
                  </a:cubicBezTo>
                  <a:cubicBezTo>
                    <a:pt x="221" y="207"/>
                    <a:pt x="221" y="207"/>
                    <a:pt x="221" y="207"/>
                  </a:cubicBezTo>
                  <a:cubicBezTo>
                    <a:pt x="323" y="207"/>
                    <a:pt x="326" y="169"/>
                    <a:pt x="326" y="169"/>
                  </a:cubicBezTo>
                  <a:cubicBezTo>
                    <a:pt x="326" y="169"/>
                    <a:pt x="326" y="157"/>
                    <a:pt x="326" y="93"/>
                  </a:cubicBezTo>
                  <a:cubicBezTo>
                    <a:pt x="276" y="93"/>
                    <a:pt x="276" y="93"/>
                    <a:pt x="276" y="93"/>
                  </a:cubicBezTo>
                  <a:lnTo>
                    <a:pt x="276" y="81"/>
                  </a:lnTo>
                  <a:close/>
                  <a:moveTo>
                    <a:pt x="166" y="85"/>
                  </a:moveTo>
                  <a:cubicBezTo>
                    <a:pt x="171" y="85"/>
                    <a:pt x="175" y="88"/>
                    <a:pt x="175" y="93"/>
                  </a:cubicBezTo>
                  <a:cubicBezTo>
                    <a:pt x="175" y="93"/>
                    <a:pt x="175" y="94"/>
                    <a:pt x="175" y="94"/>
                  </a:cubicBezTo>
                  <a:cubicBezTo>
                    <a:pt x="175" y="100"/>
                    <a:pt x="171" y="104"/>
                    <a:pt x="166" y="104"/>
                  </a:cubicBezTo>
                  <a:cubicBezTo>
                    <a:pt x="160" y="104"/>
                    <a:pt x="156" y="100"/>
                    <a:pt x="156" y="94"/>
                  </a:cubicBezTo>
                  <a:cubicBezTo>
                    <a:pt x="156" y="94"/>
                    <a:pt x="156" y="93"/>
                    <a:pt x="156" y="93"/>
                  </a:cubicBezTo>
                  <a:cubicBezTo>
                    <a:pt x="157" y="88"/>
                    <a:pt x="161" y="85"/>
                    <a:pt x="166" y="85"/>
                  </a:cubicBezTo>
                  <a:close/>
                  <a:moveTo>
                    <a:pt x="75" y="210"/>
                  </a:moveTo>
                  <a:cubicBezTo>
                    <a:pt x="59" y="210"/>
                    <a:pt x="45" y="197"/>
                    <a:pt x="45" y="180"/>
                  </a:cubicBezTo>
                  <a:cubicBezTo>
                    <a:pt x="45" y="163"/>
                    <a:pt x="59" y="149"/>
                    <a:pt x="75" y="149"/>
                  </a:cubicBezTo>
                  <a:cubicBezTo>
                    <a:pt x="83" y="149"/>
                    <a:pt x="90" y="152"/>
                    <a:pt x="95" y="156"/>
                  </a:cubicBezTo>
                  <a:cubicBezTo>
                    <a:pt x="102" y="162"/>
                    <a:pt x="106" y="170"/>
                    <a:pt x="106" y="180"/>
                  </a:cubicBezTo>
                  <a:cubicBezTo>
                    <a:pt x="106" y="181"/>
                    <a:pt x="106" y="183"/>
                    <a:pt x="106" y="185"/>
                  </a:cubicBezTo>
                  <a:cubicBezTo>
                    <a:pt x="103" y="199"/>
                    <a:pt x="91" y="210"/>
                    <a:pt x="75" y="210"/>
                  </a:cubicBezTo>
                  <a:close/>
                  <a:moveTo>
                    <a:pt x="183" y="93"/>
                  </a:moveTo>
                  <a:cubicBezTo>
                    <a:pt x="183" y="81"/>
                    <a:pt x="183" y="81"/>
                    <a:pt x="183" y="81"/>
                  </a:cubicBezTo>
                  <a:cubicBezTo>
                    <a:pt x="237" y="81"/>
                    <a:pt x="237" y="81"/>
                    <a:pt x="237" y="81"/>
                  </a:cubicBezTo>
                  <a:cubicBezTo>
                    <a:pt x="237" y="93"/>
                    <a:pt x="237" y="93"/>
                    <a:pt x="237" y="93"/>
                  </a:cubicBezTo>
                  <a:lnTo>
                    <a:pt x="183" y="93"/>
                  </a:lnTo>
                  <a:close/>
                  <a:moveTo>
                    <a:pt x="266" y="94"/>
                  </a:moveTo>
                  <a:cubicBezTo>
                    <a:pt x="266" y="100"/>
                    <a:pt x="262" y="104"/>
                    <a:pt x="257" y="104"/>
                  </a:cubicBezTo>
                  <a:cubicBezTo>
                    <a:pt x="251" y="104"/>
                    <a:pt x="247" y="100"/>
                    <a:pt x="247" y="94"/>
                  </a:cubicBezTo>
                  <a:cubicBezTo>
                    <a:pt x="247" y="94"/>
                    <a:pt x="247" y="93"/>
                    <a:pt x="247" y="93"/>
                  </a:cubicBezTo>
                  <a:cubicBezTo>
                    <a:pt x="248" y="88"/>
                    <a:pt x="252" y="85"/>
                    <a:pt x="257" y="85"/>
                  </a:cubicBezTo>
                  <a:cubicBezTo>
                    <a:pt x="261" y="85"/>
                    <a:pt x="265" y="88"/>
                    <a:pt x="266" y="93"/>
                  </a:cubicBezTo>
                  <a:cubicBezTo>
                    <a:pt x="266" y="93"/>
                    <a:pt x="266" y="94"/>
                    <a:pt x="26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94"/>
            <p:cNvSpPr/>
            <p:nvPr/>
          </p:nvSpPr>
          <p:spPr bwMode="auto">
            <a:xfrm>
              <a:off x="5553172" y="4890692"/>
              <a:ext cx="227203" cy="131273"/>
            </a:xfrm>
            <a:custGeom>
              <a:avLst/>
              <a:gdLst>
                <a:gd name="T0" fmla="*/ 27 w 133"/>
                <a:gd name="T1" fmla="*/ 77 h 77"/>
                <a:gd name="T2" fmla="*/ 39 w 133"/>
                <a:gd name="T3" fmla="*/ 49 h 77"/>
                <a:gd name="T4" fmla="*/ 39 w 133"/>
                <a:gd name="T5" fmla="*/ 77 h 77"/>
                <a:gd name="T6" fmla="*/ 91 w 133"/>
                <a:gd name="T7" fmla="*/ 77 h 77"/>
                <a:gd name="T8" fmla="*/ 91 w 133"/>
                <a:gd name="T9" fmla="*/ 49 h 77"/>
                <a:gd name="T10" fmla="*/ 103 w 133"/>
                <a:gd name="T11" fmla="*/ 77 h 77"/>
                <a:gd name="T12" fmla="*/ 125 w 133"/>
                <a:gd name="T13" fmla="*/ 77 h 77"/>
                <a:gd name="T14" fmla="*/ 133 w 133"/>
                <a:gd name="T15" fmla="*/ 77 h 77"/>
                <a:gd name="T16" fmla="*/ 67 w 133"/>
                <a:gd name="T17" fmla="*/ 0 h 77"/>
                <a:gd name="T18" fmla="*/ 0 w 133"/>
                <a:gd name="T19" fmla="*/ 77 h 77"/>
                <a:gd name="T20" fmla="*/ 8 w 133"/>
                <a:gd name="T21" fmla="*/ 77 h 77"/>
                <a:gd name="T22" fmla="*/ 27 w 133"/>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7">
                  <a:moveTo>
                    <a:pt x="27" y="77"/>
                  </a:moveTo>
                  <a:cubicBezTo>
                    <a:pt x="39" y="49"/>
                    <a:pt x="39" y="49"/>
                    <a:pt x="39" y="49"/>
                  </a:cubicBezTo>
                  <a:cubicBezTo>
                    <a:pt x="39" y="77"/>
                    <a:pt x="39" y="77"/>
                    <a:pt x="39" y="77"/>
                  </a:cubicBezTo>
                  <a:cubicBezTo>
                    <a:pt x="91" y="77"/>
                    <a:pt x="91" y="77"/>
                    <a:pt x="91" y="77"/>
                  </a:cubicBezTo>
                  <a:cubicBezTo>
                    <a:pt x="91" y="49"/>
                    <a:pt x="91" y="49"/>
                    <a:pt x="91" y="49"/>
                  </a:cubicBezTo>
                  <a:cubicBezTo>
                    <a:pt x="103" y="77"/>
                    <a:pt x="103" y="77"/>
                    <a:pt x="103" y="77"/>
                  </a:cubicBezTo>
                  <a:cubicBezTo>
                    <a:pt x="125" y="77"/>
                    <a:pt x="125" y="77"/>
                    <a:pt x="125" y="77"/>
                  </a:cubicBezTo>
                  <a:cubicBezTo>
                    <a:pt x="133" y="77"/>
                    <a:pt x="133" y="77"/>
                    <a:pt x="133" y="77"/>
                  </a:cubicBezTo>
                  <a:cubicBezTo>
                    <a:pt x="133" y="34"/>
                    <a:pt x="103" y="0"/>
                    <a:pt x="67" y="0"/>
                  </a:cubicBezTo>
                  <a:cubicBezTo>
                    <a:pt x="30" y="0"/>
                    <a:pt x="0" y="34"/>
                    <a:pt x="0" y="77"/>
                  </a:cubicBezTo>
                  <a:cubicBezTo>
                    <a:pt x="8" y="77"/>
                    <a:pt x="8" y="77"/>
                    <a:pt x="8" y="77"/>
                  </a:cubicBezTo>
                  <a:lnTo>
                    <a:pt x="27"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95"/>
            <p:cNvSpPr/>
            <p:nvPr/>
          </p:nvSpPr>
          <p:spPr bwMode="auto">
            <a:xfrm>
              <a:off x="5569040" y="5038554"/>
              <a:ext cx="196188" cy="98816"/>
            </a:xfrm>
            <a:custGeom>
              <a:avLst/>
              <a:gdLst>
                <a:gd name="T0" fmla="*/ 58 w 115"/>
                <a:gd name="T1" fmla="*/ 58 h 58"/>
                <a:gd name="T2" fmla="*/ 115 w 115"/>
                <a:gd name="T3" fmla="*/ 0 h 58"/>
                <a:gd name="T4" fmla="*/ 0 w 115"/>
                <a:gd name="T5" fmla="*/ 0 h 58"/>
                <a:gd name="T6" fmla="*/ 58 w 115"/>
                <a:gd name="T7" fmla="*/ 58 h 58"/>
              </a:gdLst>
              <a:ahLst/>
              <a:cxnLst>
                <a:cxn ang="0">
                  <a:pos x="T0" y="T1"/>
                </a:cxn>
                <a:cxn ang="0">
                  <a:pos x="T2" y="T3"/>
                </a:cxn>
                <a:cxn ang="0">
                  <a:pos x="T4" y="T5"/>
                </a:cxn>
                <a:cxn ang="0">
                  <a:pos x="T6" y="T7"/>
                </a:cxn>
              </a:cxnLst>
              <a:rect l="0" t="0" r="r" b="b"/>
              <a:pathLst>
                <a:path w="115" h="58">
                  <a:moveTo>
                    <a:pt x="58" y="58"/>
                  </a:moveTo>
                  <a:cubicBezTo>
                    <a:pt x="87" y="58"/>
                    <a:pt x="111" y="33"/>
                    <a:pt x="115" y="0"/>
                  </a:cubicBezTo>
                  <a:cubicBezTo>
                    <a:pt x="0" y="0"/>
                    <a:pt x="0" y="0"/>
                    <a:pt x="0" y="0"/>
                  </a:cubicBezTo>
                  <a:cubicBezTo>
                    <a:pt x="4" y="33"/>
                    <a:pt x="28" y="58"/>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96"/>
            <p:cNvSpPr>
              <a:spLocks noEditPoints="1"/>
            </p:cNvSpPr>
            <p:nvPr/>
          </p:nvSpPr>
          <p:spPr bwMode="auto">
            <a:xfrm>
              <a:off x="5391605" y="5412177"/>
              <a:ext cx="90160" cy="88718"/>
            </a:xfrm>
            <a:custGeom>
              <a:avLst/>
              <a:gdLst>
                <a:gd name="T0" fmla="*/ 26 w 53"/>
                <a:gd name="T1" fmla="*/ 0 h 52"/>
                <a:gd name="T2" fmla="*/ 0 w 53"/>
                <a:gd name="T3" fmla="*/ 26 h 52"/>
                <a:gd name="T4" fmla="*/ 26 w 53"/>
                <a:gd name="T5" fmla="*/ 52 h 52"/>
                <a:gd name="T6" fmla="*/ 53 w 53"/>
                <a:gd name="T7" fmla="*/ 27 h 52"/>
                <a:gd name="T8" fmla="*/ 53 w 53"/>
                <a:gd name="T9" fmla="*/ 26 h 52"/>
                <a:gd name="T10" fmla="*/ 46 w 53"/>
                <a:gd name="T11" fmla="*/ 9 h 52"/>
                <a:gd name="T12" fmla="*/ 26 w 53"/>
                <a:gd name="T13" fmla="*/ 0 h 52"/>
                <a:gd name="T14" fmla="*/ 26 w 53"/>
                <a:gd name="T15" fmla="*/ 45 h 52"/>
                <a:gd name="T16" fmla="*/ 7 w 53"/>
                <a:gd name="T17" fmla="*/ 26 h 52"/>
                <a:gd name="T18" fmla="*/ 26 w 53"/>
                <a:gd name="T19" fmla="*/ 6 h 52"/>
                <a:gd name="T20" fmla="*/ 46 w 53"/>
                <a:gd name="T21" fmla="*/ 26 h 52"/>
                <a:gd name="T22" fmla="*/ 26 w 53"/>
                <a:gd name="T23"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2">
                  <a:moveTo>
                    <a:pt x="26" y="0"/>
                  </a:moveTo>
                  <a:cubicBezTo>
                    <a:pt x="12" y="0"/>
                    <a:pt x="0" y="11"/>
                    <a:pt x="0" y="26"/>
                  </a:cubicBezTo>
                  <a:cubicBezTo>
                    <a:pt x="0" y="40"/>
                    <a:pt x="12" y="52"/>
                    <a:pt x="26" y="52"/>
                  </a:cubicBezTo>
                  <a:cubicBezTo>
                    <a:pt x="40" y="52"/>
                    <a:pt x="52" y="41"/>
                    <a:pt x="53" y="27"/>
                  </a:cubicBezTo>
                  <a:cubicBezTo>
                    <a:pt x="53" y="26"/>
                    <a:pt x="53" y="26"/>
                    <a:pt x="53" y="26"/>
                  </a:cubicBezTo>
                  <a:cubicBezTo>
                    <a:pt x="53" y="19"/>
                    <a:pt x="50" y="13"/>
                    <a:pt x="46" y="9"/>
                  </a:cubicBezTo>
                  <a:cubicBezTo>
                    <a:pt x="41" y="3"/>
                    <a:pt x="34" y="0"/>
                    <a:pt x="26" y="0"/>
                  </a:cubicBezTo>
                  <a:close/>
                  <a:moveTo>
                    <a:pt x="26" y="45"/>
                  </a:moveTo>
                  <a:cubicBezTo>
                    <a:pt x="16" y="45"/>
                    <a:pt x="7" y="36"/>
                    <a:pt x="7" y="26"/>
                  </a:cubicBezTo>
                  <a:cubicBezTo>
                    <a:pt x="7" y="15"/>
                    <a:pt x="16" y="6"/>
                    <a:pt x="26" y="6"/>
                  </a:cubicBezTo>
                  <a:cubicBezTo>
                    <a:pt x="37" y="6"/>
                    <a:pt x="46" y="15"/>
                    <a:pt x="46" y="26"/>
                  </a:cubicBezTo>
                  <a:cubicBezTo>
                    <a:pt x="46" y="36"/>
                    <a:pt x="37"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5" name="组合 34"/>
          <p:cNvGrpSpPr/>
          <p:nvPr/>
        </p:nvGrpSpPr>
        <p:grpSpPr>
          <a:xfrm>
            <a:off x="4705379" y="2382225"/>
            <a:ext cx="575408" cy="466041"/>
            <a:chOff x="2005919" y="1192693"/>
            <a:chExt cx="842455" cy="682330"/>
          </a:xfrm>
          <a:solidFill>
            <a:srgbClr val="FFB850"/>
          </a:solidFill>
        </p:grpSpPr>
        <p:sp>
          <p:nvSpPr>
            <p:cNvPr id="36" name="Freeform 639"/>
            <p:cNvSpPr>
              <a:spLocks noEditPoints="1"/>
            </p:cNvSpPr>
            <p:nvPr/>
          </p:nvSpPr>
          <p:spPr bwMode="auto">
            <a:xfrm>
              <a:off x="2551928" y="1576413"/>
              <a:ext cx="296446" cy="298610"/>
            </a:xfrm>
            <a:custGeom>
              <a:avLst/>
              <a:gdLst>
                <a:gd name="T0" fmla="*/ 87 w 174"/>
                <a:gd name="T1" fmla="*/ 0 h 175"/>
                <a:gd name="T2" fmla="*/ 61 w 174"/>
                <a:gd name="T3" fmla="*/ 4 h 175"/>
                <a:gd name="T4" fmla="*/ 44 w 174"/>
                <a:gd name="T5" fmla="*/ 11 h 175"/>
                <a:gd name="T6" fmla="*/ 35 w 174"/>
                <a:gd name="T7" fmla="*/ 17 h 175"/>
                <a:gd name="T8" fmla="*/ 0 w 174"/>
                <a:gd name="T9" fmla="*/ 87 h 175"/>
                <a:gd name="T10" fmla="*/ 1 w 174"/>
                <a:gd name="T11" fmla="*/ 103 h 175"/>
                <a:gd name="T12" fmla="*/ 5 w 174"/>
                <a:gd name="T13" fmla="*/ 117 h 175"/>
                <a:gd name="T14" fmla="*/ 11 w 174"/>
                <a:gd name="T15" fmla="*/ 130 h 175"/>
                <a:gd name="T16" fmla="*/ 87 w 174"/>
                <a:gd name="T17" fmla="*/ 175 h 175"/>
                <a:gd name="T18" fmla="*/ 174 w 174"/>
                <a:gd name="T19" fmla="*/ 87 h 175"/>
                <a:gd name="T20" fmla="*/ 87 w 174"/>
                <a:gd name="T21" fmla="*/ 0 h 175"/>
                <a:gd name="T22" fmla="*/ 87 w 174"/>
                <a:gd name="T23" fmla="*/ 151 h 175"/>
                <a:gd name="T24" fmla="*/ 29 w 174"/>
                <a:gd name="T25" fmla="*/ 113 h 175"/>
                <a:gd name="T26" fmla="*/ 24 w 174"/>
                <a:gd name="T27" fmla="*/ 87 h 175"/>
                <a:gd name="T28" fmla="*/ 28 w 174"/>
                <a:gd name="T29" fmla="*/ 64 h 175"/>
                <a:gd name="T30" fmla="*/ 62 w 174"/>
                <a:gd name="T31" fmla="*/ 29 h 175"/>
                <a:gd name="T32" fmla="*/ 87 w 174"/>
                <a:gd name="T33" fmla="*/ 24 h 175"/>
                <a:gd name="T34" fmla="*/ 150 w 174"/>
                <a:gd name="T35" fmla="*/ 87 h 175"/>
                <a:gd name="T36" fmla="*/ 87 w 174"/>
                <a:gd name="T37" fmla="*/ 1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75">
                  <a:moveTo>
                    <a:pt x="87" y="0"/>
                  </a:moveTo>
                  <a:cubicBezTo>
                    <a:pt x="78" y="0"/>
                    <a:pt x="69" y="2"/>
                    <a:pt x="61" y="4"/>
                  </a:cubicBezTo>
                  <a:cubicBezTo>
                    <a:pt x="55" y="6"/>
                    <a:pt x="50" y="8"/>
                    <a:pt x="44" y="11"/>
                  </a:cubicBezTo>
                  <a:cubicBezTo>
                    <a:pt x="41" y="13"/>
                    <a:pt x="38" y="15"/>
                    <a:pt x="35" y="17"/>
                  </a:cubicBezTo>
                  <a:cubicBezTo>
                    <a:pt x="14" y="33"/>
                    <a:pt x="0" y="59"/>
                    <a:pt x="0" y="87"/>
                  </a:cubicBezTo>
                  <a:cubicBezTo>
                    <a:pt x="0" y="93"/>
                    <a:pt x="0" y="98"/>
                    <a:pt x="1" y="103"/>
                  </a:cubicBezTo>
                  <a:cubicBezTo>
                    <a:pt x="2" y="108"/>
                    <a:pt x="3" y="113"/>
                    <a:pt x="5" y="117"/>
                  </a:cubicBezTo>
                  <a:cubicBezTo>
                    <a:pt x="6" y="122"/>
                    <a:pt x="8" y="126"/>
                    <a:pt x="11" y="130"/>
                  </a:cubicBezTo>
                  <a:cubicBezTo>
                    <a:pt x="26" y="157"/>
                    <a:pt x="54" y="175"/>
                    <a:pt x="87" y="175"/>
                  </a:cubicBezTo>
                  <a:cubicBezTo>
                    <a:pt x="135" y="175"/>
                    <a:pt x="174" y="136"/>
                    <a:pt x="174" y="87"/>
                  </a:cubicBezTo>
                  <a:cubicBezTo>
                    <a:pt x="174" y="39"/>
                    <a:pt x="135" y="0"/>
                    <a:pt x="87" y="0"/>
                  </a:cubicBezTo>
                  <a:close/>
                  <a:moveTo>
                    <a:pt x="87" y="151"/>
                  </a:moveTo>
                  <a:cubicBezTo>
                    <a:pt x="61" y="151"/>
                    <a:pt x="39" y="135"/>
                    <a:pt x="29" y="113"/>
                  </a:cubicBezTo>
                  <a:cubicBezTo>
                    <a:pt x="25" y="105"/>
                    <a:pt x="24" y="97"/>
                    <a:pt x="24" y="87"/>
                  </a:cubicBezTo>
                  <a:cubicBezTo>
                    <a:pt x="24" y="79"/>
                    <a:pt x="25" y="71"/>
                    <a:pt x="28" y="64"/>
                  </a:cubicBezTo>
                  <a:cubicBezTo>
                    <a:pt x="34" y="48"/>
                    <a:pt x="47" y="36"/>
                    <a:pt x="62" y="29"/>
                  </a:cubicBezTo>
                  <a:cubicBezTo>
                    <a:pt x="70" y="26"/>
                    <a:pt x="78" y="24"/>
                    <a:pt x="87" y="24"/>
                  </a:cubicBezTo>
                  <a:cubicBezTo>
                    <a:pt x="122" y="24"/>
                    <a:pt x="150" y="52"/>
                    <a:pt x="150" y="87"/>
                  </a:cubicBezTo>
                  <a:cubicBezTo>
                    <a:pt x="150" y="122"/>
                    <a:pt x="122" y="151"/>
                    <a:pt x="87"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640"/>
            <p:cNvSpPr/>
            <p:nvPr/>
          </p:nvSpPr>
          <p:spPr bwMode="auto">
            <a:xfrm>
              <a:off x="2626941" y="1647820"/>
              <a:ext cx="81505" cy="102422"/>
            </a:xfrm>
            <a:custGeom>
              <a:avLst/>
              <a:gdLst>
                <a:gd name="T0" fmla="*/ 44 w 48"/>
                <a:gd name="T1" fmla="*/ 0 h 60"/>
                <a:gd name="T2" fmla="*/ 41 w 48"/>
                <a:gd name="T3" fmla="*/ 2 h 60"/>
                <a:gd name="T4" fmla="*/ 40 w 48"/>
                <a:gd name="T5" fmla="*/ 5 h 60"/>
                <a:gd name="T6" fmla="*/ 40 w 48"/>
                <a:gd name="T7" fmla="*/ 43 h 60"/>
                <a:gd name="T8" fmla="*/ 4 w 48"/>
                <a:gd name="T9" fmla="*/ 52 h 60"/>
                <a:gd name="T10" fmla="*/ 1 w 48"/>
                <a:gd name="T11" fmla="*/ 57 h 60"/>
                <a:gd name="T12" fmla="*/ 5 w 48"/>
                <a:gd name="T13" fmla="*/ 60 h 60"/>
                <a:gd name="T14" fmla="*/ 6 w 48"/>
                <a:gd name="T15" fmla="*/ 60 h 60"/>
                <a:gd name="T16" fmla="*/ 45 w 48"/>
                <a:gd name="T17" fmla="*/ 50 h 60"/>
                <a:gd name="T18" fmla="*/ 48 w 48"/>
                <a:gd name="T19" fmla="*/ 46 h 60"/>
                <a:gd name="T20" fmla="*/ 48 w 48"/>
                <a:gd name="T21" fmla="*/ 46 h 60"/>
                <a:gd name="T22" fmla="*/ 48 w 48"/>
                <a:gd name="T23" fmla="*/ 46 h 60"/>
                <a:gd name="T24" fmla="*/ 48 w 48"/>
                <a:gd name="T25" fmla="*/ 45 h 60"/>
                <a:gd name="T26" fmla="*/ 48 w 48"/>
                <a:gd name="T27" fmla="*/ 5 h 60"/>
                <a:gd name="T28" fmla="*/ 44 w 48"/>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0">
                  <a:moveTo>
                    <a:pt x="44" y="0"/>
                  </a:moveTo>
                  <a:cubicBezTo>
                    <a:pt x="43" y="0"/>
                    <a:pt x="42" y="1"/>
                    <a:pt x="41" y="2"/>
                  </a:cubicBezTo>
                  <a:cubicBezTo>
                    <a:pt x="41" y="2"/>
                    <a:pt x="40" y="3"/>
                    <a:pt x="40" y="5"/>
                  </a:cubicBezTo>
                  <a:cubicBezTo>
                    <a:pt x="40" y="43"/>
                    <a:pt x="40" y="43"/>
                    <a:pt x="40" y="43"/>
                  </a:cubicBezTo>
                  <a:cubicBezTo>
                    <a:pt x="4" y="52"/>
                    <a:pt x="4" y="52"/>
                    <a:pt x="4" y="52"/>
                  </a:cubicBezTo>
                  <a:cubicBezTo>
                    <a:pt x="1" y="53"/>
                    <a:pt x="0" y="55"/>
                    <a:pt x="1" y="57"/>
                  </a:cubicBezTo>
                  <a:cubicBezTo>
                    <a:pt x="1" y="59"/>
                    <a:pt x="3" y="60"/>
                    <a:pt x="5" y="60"/>
                  </a:cubicBezTo>
                  <a:cubicBezTo>
                    <a:pt x="5" y="60"/>
                    <a:pt x="5" y="60"/>
                    <a:pt x="6" y="60"/>
                  </a:cubicBezTo>
                  <a:cubicBezTo>
                    <a:pt x="45" y="50"/>
                    <a:pt x="45" y="50"/>
                    <a:pt x="45" y="50"/>
                  </a:cubicBezTo>
                  <a:cubicBezTo>
                    <a:pt x="47" y="50"/>
                    <a:pt x="48" y="48"/>
                    <a:pt x="48" y="46"/>
                  </a:cubicBezTo>
                  <a:cubicBezTo>
                    <a:pt x="48" y="46"/>
                    <a:pt x="48" y="46"/>
                    <a:pt x="48" y="46"/>
                  </a:cubicBezTo>
                  <a:cubicBezTo>
                    <a:pt x="48" y="46"/>
                    <a:pt x="48" y="46"/>
                    <a:pt x="48" y="46"/>
                  </a:cubicBezTo>
                  <a:cubicBezTo>
                    <a:pt x="48" y="46"/>
                    <a:pt x="48" y="46"/>
                    <a:pt x="48" y="45"/>
                  </a:cubicBezTo>
                  <a:cubicBezTo>
                    <a:pt x="48" y="5"/>
                    <a:pt x="48" y="5"/>
                    <a:pt x="48" y="5"/>
                  </a:cubicBezTo>
                  <a:cubicBezTo>
                    <a:pt x="48" y="2"/>
                    <a:pt x="47"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41"/>
            <p:cNvSpPr/>
            <p:nvPr/>
          </p:nvSpPr>
          <p:spPr bwMode="auto">
            <a:xfrm>
              <a:off x="2551928" y="1429993"/>
              <a:ext cx="100258" cy="158681"/>
            </a:xfrm>
            <a:custGeom>
              <a:avLst/>
              <a:gdLst>
                <a:gd name="T0" fmla="*/ 34 w 59"/>
                <a:gd name="T1" fmla="*/ 93 h 93"/>
                <a:gd name="T2" fmla="*/ 40 w 59"/>
                <a:gd name="T3" fmla="*/ 90 h 93"/>
                <a:gd name="T4" fmla="*/ 59 w 59"/>
                <a:gd name="T5" fmla="*/ 79 h 93"/>
                <a:gd name="T6" fmla="*/ 39 w 59"/>
                <a:gd name="T7" fmla="*/ 35 h 93"/>
                <a:gd name="T8" fmla="*/ 6 w 59"/>
                <a:gd name="T9" fmla="*/ 0 h 93"/>
                <a:gd name="T10" fmla="*/ 0 w 59"/>
                <a:gd name="T11" fmla="*/ 30 h 93"/>
                <a:gd name="T12" fmla="*/ 34 w 59"/>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59" h="93">
                  <a:moveTo>
                    <a:pt x="34" y="93"/>
                  </a:moveTo>
                  <a:cubicBezTo>
                    <a:pt x="40" y="90"/>
                    <a:pt x="40" y="90"/>
                    <a:pt x="40" y="90"/>
                  </a:cubicBezTo>
                  <a:cubicBezTo>
                    <a:pt x="59" y="79"/>
                    <a:pt x="59" y="79"/>
                    <a:pt x="59" y="79"/>
                  </a:cubicBezTo>
                  <a:cubicBezTo>
                    <a:pt x="55" y="63"/>
                    <a:pt x="48" y="48"/>
                    <a:pt x="39" y="35"/>
                  </a:cubicBezTo>
                  <a:cubicBezTo>
                    <a:pt x="30" y="21"/>
                    <a:pt x="19" y="10"/>
                    <a:pt x="6" y="0"/>
                  </a:cubicBezTo>
                  <a:cubicBezTo>
                    <a:pt x="0" y="30"/>
                    <a:pt x="0" y="30"/>
                    <a:pt x="0" y="30"/>
                  </a:cubicBezTo>
                  <a:cubicBezTo>
                    <a:pt x="18" y="46"/>
                    <a:pt x="30" y="68"/>
                    <a:pt x="34"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642"/>
            <p:cNvSpPr/>
            <p:nvPr/>
          </p:nvSpPr>
          <p:spPr bwMode="auto">
            <a:xfrm>
              <a:off x="2304529" y="1768995"/>
              <a:ext cx="247399" cy="78620"/>
            </a:xfrm>
            <a:custGeom>
              <a:avLst/>
              <a:gdLst>
                <a:gd name="T0" fmla="*/ 135 w 145"/>
                <a:gd name="T1" fmla="*/ 0 h 46"/>
                <a:gd name="T2" fmla="*/ 72 w 145"/>
                <a:gd name="T3" fmla="*/ 19 h 46"/>
                <a:gd name="T4" fmla="*/ 10 w 145"/>
                <a:gd name="T5" fmla="*/ 0 h 46"/>
                <a:gd name="T6" fmla="*/ 5 w 145"/>
                <a:gd name="T7" fmla="*/ 12 h 46"/>
                <a:gd name="T8" fmla="*/ 0 w 145"/>
                <a:gd name="T9" fmla="*/ 25 h 46"/>
                <a:gd name="T10" fmla="*/ 72 w 145"/>
                <a:gd name="T11" fmla="*/ 46 h 46"/>
                <a:gd name="T12" fmla="*/ 145 w 145"/>
                <a:gd name="T13" fmla="*/ 25 h 46"/>
                <a:gd name="T14" fmla="*/ 138 w 145"/>
                <a:gd name="T15" fmla="*/ 9 h 46"/>
                <a:gd name="T16" fmla="*/ 135 w 1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46">
                  <a:moveTo>
                    <a:pt x="135" y="0"/>
                  </a:moveTo>
                  <a:cubicBezTo>
                    <a:pt x="117" y="12"/>
                    <a:pt x="96" y="19"/>
                    <a:pt x="72" y="19"/>
                  </a:cubicBezTo>
                  <a:cubicBezTo>
                    <a:pt x="49" y="19"/>
                    <a:pt x="28" y="12"/>
                    <a:pt x="10" y="0"/>
                  </a:cubicBezTo>
                  <a:cubicBezTo>
                    <a:pt x="5" y="12"/>
                    <a:pt x="5" y="12"/>
                    <a:pt x="5" y="12"/>
                  </a:cubicBezTo>
                  <a:cubicBezTo>
                    <a:pt x="0" y="25"/>
                    <a:pt x="0" y="25"/>
                    <a:pt x="0" y="25"/>
                  </a:cubicBezTo>
                  <a:cubicBezTo>
                    <a:pt x="21" y="38"/>
                    <a:pt x="46" y="46"/>
                    <a:pt x="72" y="46"/>
                  </a:cubicBezTo>
                  <a:cubicBezTo>
                    <a:pt x="99" y="46"/>
                    <a:pt x="124" y="39"/>
                    <a:pt x="145" y="25"/>
                  </a:cubicBezTo>
                  <a:cubicBezTo>
                    <a:pt x="138" y="9"/>
                    <a:pt x="138" y="9"/>
                    <a:pt x="138" y="9"/>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643"/>
            <p:cNvSpPr/>
            <p:nvPr/>
          </p:nvSpPr>
          <p:spPr bwMode="auto">
            <a:xfrm>
              <a:off x="2321119" y="1327572"/>
              <a:ext cx="213499" cy="188975"/>
            </a:xfrm>
            <a:custGeom>
              <a:avLst/>
              <a:gdLst>
                <a:gd name="T0" fmla="*/ 57 w 125"/>
                <a:gd name="T1" fmla="*/ 111 h 111"/>
                <a:gd name="T2" fmla="*/ 68 w 125"/>
                <a:gd name="T3" fmla="*/ 111 h 111"/>
                <a:gd name="T4" fmla="*/ 125 w 125"/>
                <a:gd name="T5" fmla="*/ 91 h 111"/>
                <a:gd name="T6" fmla="*/ 125 w 125"/>
                <a:gd name="T7" fmla="*/ 90 h 111"/>
                <a:gd name="T8" fmla="*/ 125 w 125"/>
                <a:gd name="T9" fmla="*/ 82 h 111"/>
                <a:gd name="T10" fmla="*/ 125 w 125"/>
                <a:gd name="T11" fmla="*/ 50 h 111"/>
                <a:gd name="T12" fmla="*/ 125 w 125"/>
                <a:gd name="T13" fmla="*/ 44 h 111"/>
                <a:gd name="T14" fmla="*/ 109 w 125"/>
                <a:gd name="T15" fmla="*/ 13 h 111"/>
                <a:gd name="T16" fmla="*/ 81 w 125"/>
                <a:gd name="T17" fmla="*/ 0 h 111"/>
                <a:gd name="T18" fmla="*/ 62 w 125"/>
                <a:gd name="T19" fmla="*/ 7 h 111"/>
                <a:gd name="T20" fmla="*/ 70 w 125"/>
                <a:gd name="T21" fmla="*/ 35 h 111"/>
                <a:gd name="T22" fmla="*/ 77 w 125"/>
                <a:gd name="T23" fmla="*/ 61 h 111"/>
                <a:gd name="T24" fmla="*/ 76 w 125"/>
                <a:gd name="T25" fmla="*/ 63 h 111"/>
                <a:gd name="T26" fmla="*/ 62 w 125"/>
                <a:gd name="T27" fmla="*/ 82 h 111"/>
                <a:gd name="T28" fmla="*/ 49 w 125"/>
                <a:gd name="T29" fmla="*/ 63 h 111"/>
                <a:gd name="T30" fmla="*/ 48 w 125"/>
                <a:gd name="T31" fmla="*/ 61 h 111"/>
                <a:gd name="T32" fmla="*/ 55 w 125"/>
                <a:gd name="T33" fmla="*/ 35 h 111"/>
                <a:gd name="T34" fmla="*/ 62 w 125"/>
                <a:gd name="T35" fmla="*/ 7 h 111"/>
                <a:gd name="T36" fmla="*/ 44 w 125"/>
                <a:gd name="T37" fmla="*/ 0 h 111"/>
                <a:gd name="T38" fmla="*/ 0 w 125"/>
                <a:gd name="T39" fmla="*/ 44 h 111"/>
                <a:gd name="T40" fmla="*/ 0 w 125"/>
                <a:gd name="T41" fmla="*/ 50 h 111"/>
                <a:gd name="T42" fmla="*/ 0 w 125"/>
                <a:gd name="T43" fmla="*/ 82 h 111"/>
                <a:gd name="T44" fmla="*/ 0 w 125"/>
                <a:gd name="T45" fmla="*/ 90 h 111"/>
                <a:gd name="T46" fmla="*/ 0 w 125"/>
                <a:gd name="T47" fmla="*/ 91 h 111"/>
                <a:gd name="T48" fmla="*/ 57 w 125"/>
                <a:gd name="T4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11">
                  <a:moveTo>
                    <a:pt x="57" y="111"/>
                  </a:moveTo>
                  <a:cubicBezTo>
                    <a:pt x="68" y="111"/>
                    <a:pt x="68" y="111"/>
                    <a:pt x="68" y="111"/>
                  </a:cubicBezTo>
                  <a:cubicBezTo>
                    <a:pt x="123" y="111"/>
                    <a:pt x="125" y="91"/>
                    <a:pt x="125" y="91"/>
                  </a:cubicBezTo>
                  <a:cubicBezTo>
                    <a:pt x="125" y="91"/>
                    <a:pt x="125" y="91"/>
                    <a:pt x="125" y="90"/>
                  </a:cubicBezTo>
                  <a:cubicBezTo>
                    <a:pt x="125" y="88"/>
                    <a:pt x="125" y="86"/>
                    <a:pt x="125" y="82"/>
                  </a:cubicBezTo>
                  <a:cubicBezTo>
                    <a:pt x="125" y="76"/>
                    <a:pt x="125" y="66"/>
                    <a:pt x="125" y="50"/>
                  </a:cubicBezTo>
                  <a:cubicBezTo>
                    <a:pt x="125" y="48"/>
                    <a:pt x="125" y="46"/>
                    <a:pt x="125" y="44"/>
                  </a:cubicBezTo>
                  <a:cubicBezTo>
                    <a:pt x="125" y="30"/>
                    <a:pt x="118" y="20"/>
                    <a:pt x="109" y="13"/>
                  </a:cubicBezTo>
                  <a:cubicBezTo>
                    <a:pt x="100" y="6"/>
                    <a:pt x="89" y="2"/>
                    <a:pt x="81" y="0"/>
                  </a:cubicBezTo>
                  <a:cubicBezTo>
                    <a:pt x="62" y="7"/>
                    <a:pt x="62" y="7"/>
                    <a:pt x="62" y="7"/>
                  </a:cubicBezTo>
                  <a:cubicBezTo>
                    <a:pt x="70" y="35"/>
                    <a:pt x="70" y="35"/>
                    <a:pt x="70" y="35"/>
                  </a:cubicBezTo>
                  <a:cubicBezTo>
                    <a:pt x="77" y="61"/>
                    <a:pt x="77" y="61"/>
                    <a:pt x="77" y="61"/>
                  </a:cubicBezTo>
                  <a:cubicBezTo>
                    <a:pt x="76" y="63"/>
                    <a:pt x="76" y="63"/>
                    <a:pt x="76" y="63"/>
                  </a:cubicBezTo>
                  <a:cubicBezTo>
                    <a:pt x="62" y="82"/>
                    <a:pt x="62" y="82"/>
                    <a:pt x="62" y="82"/>
                  </a:cubicBezTo>
                  <a:cubicBezTo>
                    <a:pt x="49" y="63"/>
                    <a:pt x="49" y="63"/>
                    <a:pt x="49" y="63"/>
                  </a:cubicBezTo>
                  <a:cubicBezTo>
                    <a:pt x="48" y="61"/>
                    <a:pt x="48" y="61"/>
                    <a:pt x="48" y="61"/>
                  </a:cubicBezTo>
                  <a:cubicBezTo>
                    <a:pt x="55" y="35"/>
                    <a:pt x="55" y="35"/>
                    <a:pt x="55" y="35"/>
                  </a:cubicBezTo>
                  <a:cubicBezTo>
                    <a:pt x="62" y="7"/>
                    <a:pt x="62" y="7"/>
                    <a:pt x="62" y="7"/>
                  </a:cubicBezTo>
                  <a:cubicBezTo>
                    <a:pt x="44" y="0"/>
                    <a:pt x="44" y="0"/>
                    <a:pt x="44" y="0"/>
                  </a:cubicBezTo>
                  <a:cubicBezTo>
                    <a:pt x="27" y="4"/>
                    <a:pt x="0" y="16"/>
                    <a:pt x="0" y="44"/>
                  </a:cubicBezTo>
                  <a:cubicBezTo>
                    <a:pt x="0" y="46"/>
                    <a:pt x="0" y="48"/>
                    <a:pt x="0" y="50"/>
                  </a:cubicBezTo>
                  <a:cubicBezTo>
                    <a:pt x="0" y="66"/>
                    <a:pt x="0" y="76"/>
                    <a:pt x="0" y="82"/>
                  </a:cubicBezTo>
                  <a:cubicBezTo>
                    <a:pt x="0" y="86"/>
                    <a:pt x="0" y="88"/>
                    <a:pt x="0" y="90"/>
                  </a:cubicBezTo>
                  <a:cubicBezTo>
                    <a:pt x="0" y="91"/>
                    <a:pt x="0" y="91"/>
                    <a:pt x="0" y="91"/>
                  </a:cubicBezTo>
                  <a:cubicBezTo>
                    <a:pt x="0" y="91"/>
                    <a:pt x="2" y="111"/>
                    <a:pt x="57"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Oval 644"/>
            <p:cNvSpPr>
              <a:spLocks noChangeArrowheads="1"/>
            </p:cNvSpPr>
            <p:nvPr/>
          </p:nvSpPr>
          <p:spPr bwMode="auto">
            <a:xfrm>
              <a:off x="2374493" y="1192693"/>
              <a:ext cx="107471" cy="1247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645"/>
            <p:cNvSpPr/>
            <p:nvPr/>
          </p:nvSpPr>
          <p:spPr bwMode="auto">
            <a:xfrm>
              <a:off x="2203550" y="1433600"/>
              <a:ext cx="100979" cy="155075"/>
            </a:xfrm>
            <a:custGeom>
              <a:avLst/>
              <a:gdLst>
                <a:gd name="T0" fmla="*/ 25 w 59"/>
                <a:gd name="T1" fmla="*/ 91 h 91"/>
                <a:gd name="T2" fmla="*/ 59 w 59"/>
                <a:gd name="T3" fmla="*/ 28 h 91"/>
                <a:gd name="T4" fmla="*/ 50 w 59"/>
                <a:gd name="T5" fmla="*/ 0 h 91"/>
                <a:gd name="T6" fmla="*/ 0 w 59"/>
                <a:gd name="T7" fmla="*/ 77 h 91"/>
                <a:gd name="T8" fmla="*/ 19 w 59"/>
                <a:gd name="T9" fmla="*/ 88 h 91"/>
                <a:gd name="T10" fmla="*/ 25 w 59"/>
                <a:gd name="T11" fmla="*/ 91 h 91"/>
              </a:gdLst>
              <a:ahLst/>
              <a:cxnLst>
                <a:cxn ang="0">
                  <a:pos x="T0" y="T1"/>
                </a:cxn>
                <a:cxn ang="0">
                  <a:pos x="T2" y="T3"/>
                </a:cxn>
                <a:cxn ang="0">
                  <a:pos x="T4" y="T5"/>
                </a:cxn>
                <a:cxn ang="0">
                  <a:pos x="T6" y="T7"/>
                </a:cxn>
                <a:cxn ang="0">
                  <a:pos x="T8" y="T9"/>
                </a:cxn>
                <a:cxn ang="0">
                  <a:pos x="T10" y="T11"/>
                </a:cxn>
              </a:cxnLst>
              <a:rect l="0" t="0" r="r" b="b"/>
              <a:pathLst>
                <a:path w="59" h="91">
                  <a:moveTo>
                    <a:pt x="25" y="91"/>
                  </a:moveTo>
                  <a:cubicBezTo>
                    <a:pt x="29" y="66"/>
                    <a:pt x="41" y="44"/>
                    <a:pt x="59" y="28"/>
                  </a:cubicBezTo>
                  <a:cubicBezTo>
                    <a:pt x="50" y="0"/>
                    <a:pt x="50" y="0"/>
                    <a:pt x="50" y="0"/>
                  </a:cubicBezTo>
                  <a:cubicBezTo>
                    <a:pt x="26" y="19"/>
                    <a:pt x="7" y="46"/>
                    <a:pt x="0" y="77"/>
                  </a:cubicBezTo>
                  <a:cubicBezTo>
                    <a:pt x="19" y="88"/>
                    <a:pt x="19" y="88"/>
                    <a:pt x="19" y="88"/>
                  </a:cubicBezTo>
                  <a:lnTo>
                    <a:pt x="2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646"/>
            <p:cNvSpPr>
              <a:spLocks noEditPoints="1"/>
            </p:cNvSpPr>
            <p:nvPr/>
          </p:nvSpPr>
          <p:spPr bwMode="auto">
            <a:xfrm>
              <a:off x="2005919" y="1576413"/>
              <a:ext cx="298610" cy="298610"/>
            </a:xfrm>
            <a:custGeom>
              <a:avLst/>
              <a:gdLst>
                <a:gd name="T0" fmla="*/ 140 w 175"/>
                <a:gd name="T1" fmla="*/ 17 h 175"/>
                <a:gd name="T2" fmla="*/ 130 w 175"/>
                <a:gd name="T3" fmla="*/ 11 h 175"/>
                <a:gd name="T4" fmla="*/ 114 w 175"/>
                <a:gd name="T5" fmla="*/ 4 h 175"/>
                <a:gd name="T6" fmla="*/ 87 w 175"/>
                <a:gd name="T7" fmla="*/ 0 h 175"/>
                <a:gd name="T8" fmla="*/ 0 w 175"/>
                <a:gd name="T9" fmla="*/ 87 h 175"/>
                <a:gd name="T10" fmla="*/ 87 w 175"/>
                <a:gd name="T11" fmla="*/ 175 h 175"/>
                <a:gd name="T12" fmla="*/ 164 w 175"/>
                <a:gd name="T13" fmla="*/ 130 h 175"/>
                <a:gd name="T14" fmla="*/ 168 w 175"/>
                <a:gd name="T15" fmla="*/ 120 h 175"/>
                <a:gd name="T16" fmla="*/ 173 w 175"/>
                <a:gd name="T17" fmla="*/ 103 h 175"/>
                <a:gd name="T18" fmla="*/ 175 w 175"/>
                <a:gd name="T19" fmla="*/ 87 h 175"/>
                <a:gd name="T20" fmla="*/ 140 w 175"/>
                <a:gd name="T21" fmla="*/ 17 h 175"/>
                <a:gd name="T22" fmla="*/ 87 w 175"/>
                <a:gd name="T23" fmla="*/ 151 h 175"/>
                <a:gd name="T24" fmla="*/ 24 w 175"/>
                <a:gd name="T25" fmla="*/ 87 h 175"/>
                <a:gd name="T26" fmla="*/ 87 w 175"/>
                <a:gd name="T27" fmla="*/ 24 h 175"/>
                <a:gd name="T28" fmla="*/ 112 w 175"/>
                <a:gd name="T29" fmla="*/ 29 h 175"/>
                <a:gd name="T30" fmla="*/ 146 w 175"/>
                <a:gd name="T31" fmla="*/ 64 h 175"/>
                <a:gd name="T32" fmla="*/ 151 w 175"/>
                <a:gd name="T33" fmla="*/ 87 h 175"/>
                <a:gd name="T34" fmla="*/ 145 w 175"/>
                <a:gd name="T35" fmla="*/ 113 h 175"/>
                <a:gd name="T36" fmla="*/ 87 w 175"/>
                <a:gd name="T37" fmla="*/ 1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175">
                  <a:moveTo>
                    <a:pt x="140" y="17"/>
                  </a:moveTo>
                  <a:cubicBezTo>
                    <a:pt x="137" y="15"/>
                    <a:pt x="134" y="13"/>
                    <a:pt x="130" y="11"/>
                  </a:cubicBezTo>
                  <a:cubicBezTo>
                    <a:pt x="125" y="8"/>
                    <a:pt x="120" y="6"/>
                    <a:pt x="114" y="4"/>
                  </a:cubicBezTo>
                  <a:cubicBezTo>
                    <a:pt x="105" y="2"/>
                    <a:pt x="97" y="0"/>
                    <a:pt x="87" y="0"/>
                  </a:cubicBezTo>
                  <a:cubicBezTo>
                    <a:pt x="39" y="0"/>
                    <a:pt x="0" y="39"/>
                    <a:pt x="0" y="87"/>
                  </a:cubicBezTo>
                  <a:cubicBezTo>
                    <a:pt x="0" y="136"/>
                    <a:pt x="39" y="175"/>
                    <a:pt x="87" y="175"/>
                  </a:cubicBezTo>
                  <a:cubicBezTo>
                    <a:pt x="120" y="175"/>
                    <a:pt x="149" y="157"/>
                    <a:pt x="164" y="130"/>
                  </a:cubicBezTo>
                  <a:cubicBezTo>
                    <a:pt x="165" y="127"/>
                    <a:pt x="167" y="124"/>
                    <a:pt x="168" y="120"/>
                  </a:cubicBezTo>
                  <a:cubicBezTo>
                    <a:pt x="171" y="115"/>
                    <a:pt x="172" y="109"/>
                    <a:pt x="173" y="103"/>
                  </a:cubicBezTo>
                  <a:cubicBezTo>
                    <a:pt x="174" y="98"/>
                    <a:pt x="175" y="93"/>
                    <a:pt x="175" y="87"/>
                  </a:cubicBezTo>
                  <a:cubicBezTo>
                    <a:pt x="175" y="59"/>
                    <a:pt x="161" y="33"/>
                    <a:pt x="140" y="17"/>
                  </a:cubicBezTo>
                  <a:close/>
                  <a:moveTo>
                    <a:pt x="87" y="151"/>
                  </a:moveTo>
                  <a:cubicBezTo>
                    <a:pt x="52" y="151"/>
                    <a:pt x="24" y="122"/>
                    <a:pt x="24" y="87"/>
                  </a:cubicBezTo>
                  <a:cubicBezTo>
                    <a:pt x="24" y="52"/>
                    <a:pt x="52" y="24"/>
                    <a:pt x="87" y="24"/>
                  </a:cubicBezTo>
                  <a:cubicBezTo>
                    <a:pt x="96" y="24"/>
                    <a:pt x="105" y="26"/>
                    <a:pt x="112" y="29"/>
                  </a:cubicBezTo>
                  <a:cubicBezTo>
                    <a:pt x="128" y="36"/>
                    <a:pt x="140" y="48"/>
                    <a:pt x="146" y="64"/>
                  </a:cubicBezTo>
                  <a:cubicBezTo>
                    <a:pt x="149" y="71"/>
                    <a:pt x="151" y="79"/>
                    <a:pt x="151" y="87"/>
                  </a:cubicBezTo>
                  <a:cubicBezTo>
                    <a:pt x="151" y="96"/>
                    <a:pt x="149" y="105"/>
                    <a:pt x="145" y="113"/>
                  </a:cubicBezTo>
                  <a:cubicBezTo>
                    <a:pt x="136" y="135"/>
                    <a:pt x="113" y="151"/>
                    <a:pt x="87"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647"/>
            <p:cNvSpPr>
              <a:spLocks noEditPoints="1"/>
            </p:cNvSpPr>
            <p:nvPr/>
          </p:nvSpPr>
          <p:spPr bwMode="auto">
            <a:xfrm>
              <a:off x="2111948" y="1651426"/>
              <a:ext cx="90160" cy="150026"/>
            </a:xfrm>
            <a:custGeom>
              <a:avLst/>
              <a:gdLst>
                <a:gd name="T0" fmla="*/ 46 w 53"/>
                <a:gd name="T1" fmla="*/ 40 h 88"/>
                <a:gd name="T2" fmla="*/ 40 w 53"/>
                <a:gd name="T3" fmla="*/ 37 h 88"/>
                <a:gd name="T4" fmla="*/ 30 w 53"/>
                <a:gd name="T5" fmla="*/ 34 h 88"/>
                <a:gd name="T6" fmla="*/ 30 w 53"/>
                <a:gd name="T7" fmla="*/ 17 h 88"/>
                <a:gd name="T8" fmla="*/ 38 w 53"/>
                <a:gd name="T9" fmla="*/ 24 h 88"/>
                <a:gd name="T10" fmla="*/ 44 w 53"/>
                <a:gd name="T11" fmla="*/ 28 h 88"/>
                <a:gd name="T12" fmla="*/ 49 w 53"/>
                <a:gd name="T13" fmla="*/ 27 h 88"/>
                <a:gd name="T14" fmla="*/ 50 w 53"/>
                <a:gd name="T15" fmla="*/ 23 h 88"/>
                <a:gd name="T16" fmla="*/ 49 w 53"/>
                <a:gd name="T17" fmla="*/ 19 h 88"/>
                <a:gd name="T18" fmla="*/ 46 w 53"/>
                <a:gd name="T19" fmla="*/ 14 h 88"/>
                <a:gd name="T20" fmla="*/ 39 w 53"/>
                <a:gd name="T21" fmla="*/ 10 h 88"/>
                <a:gd name="T22" fmla="*/ 30 w 53"/>
                <a:gd name="T23" fmla="*/ 8 h 88"/>
                <a:gd name="T24" fmla="*/ 30 w 53"/>
                <a:gd name="T25" fmla="*/ 4 h 88"/>
                <a:gd name="T26" fmla="*/ 26 w 53"/>
                <a:gd name="T27" fmla="*/ 0 h 88"/>
                <a:gd name="T28" fmla="*/ 23 w 53"/>
                <a:gd name="T29" fmla="*/ 4 h 88"/>
                <a:gd name="T30" fmla="*/ 23 w 53"/>
                <a:gd name="T31" fmla="*/ 8 h 88"/>
                <a:gd name="T32" fmla="*/ 7 w 53"/>
                <a:gd name="T33" fmla="*/ 14 h 88"/>
                <a:gd name="T34" fmla="*/ 2 w 53"/>
                <a:gd name="T35" fmla="*/ 26 h 88"/>
                <a:gd name="T36" fmla="*/ 5 w 53"/>
                <a:gd name="T37" fmla="*/ 35 h 88"/>
                <a:gd name="T38" fmla="*/ 12 w 53"/>
                <a:gd name="T39" fmla="*/ 40 h 88"/>
                <a:gd name="T40" fmla="*/ 23 w 53"/>
                <a:gd name="T41" fmla="*/ 44 h 88"/>
                <a:gd name="T42" fmla="*/ 23 w 53"/>
                <a:gd name="T43" fmla="*/ 64 h 88"/>
                <a:gd name="T44" fmla="*/ 18 w 53"/>
                <a:gd name="T45" fmla="*/ 61 h 88"/>
                <a:gd name="T46" fmla="*/ 15 w 53"/>
                <a:gd name="T47" fmla="*/ 58 h 88"/>
                <a:gd name="T48" fmla="*/ 12 w 53"/>
                <a:gd name="T49" fmla="*/ 53 h 88"/>
                <a:gd name="T50" fmla="*/ 10 w 53"/>
                <a:gd name="T51" fmla="*/ 50 h 88"/>
                <a:gd name="T52" fmla="*/ 6 w 53"/>
                <a:gd name="T53" fmla="*/ 49 h 88"/>
                <a:gd name="T54" fmla="*/ 2 w 53"/>
                <a:gd name="T55" fmla="*/ 51 h 88"/>
                <a:gd name="T56" fmla="*/ 0 w 53"/>
                <a:gd name="T57" fmla="*/ 54 h 88"/>
                <a:gd name="T58" fmla="*/ 1 w 53"/>
                <a:gd name="T59" fmla="*/ 60 h 88"/>
                <a:gd name="T60" fmla="*/ 6 w 53"/>
                <a:gd name="T61" fmla="*/ 66 h 88"/>
                <a:gd name="T62" fmla="*/ 13 w 53"/>
                <a:gd name="T63" fmla="*/ 70 h 88"/>
                <a:gd name="T64" fmla="*/ 23 w 53"/>
                <a:gd name="T65" fmla="*/ 72 h 88"/>
                <a:gd name="T66" fmla="*/ 23 w 53"/>
                <a:gd name="T67" fmla="*/ 84 h 88"/>
                <a:gd name="T68" fmla="*/ 24 w 53"/>
                <a:gd name="T69" fmla="*/ 87 h 88"/>
                <a:gd name="T70" fmla="*/ 27 w 53"/>
                <a:gd name="T71" fmla="*/ 88 h 88"/>
                <a:gd name="T72" fmla="*/ 29 w 53"/>
                <a:gd name="T73" fmla="*/ 87 h 88"/>
                <a:gd name="T74" fmla="*/ 30 w 53"/>
                <a:gd name="T75" fmla="*/ 83 h 88"/>
                <a:gd name="T76" fmla="*/ 30 w 53"/>
                <a:gd name="T77" fmla="*/ 72 h 88"/>
                <a:gd name="T78" fmla="*/ 42 w 53"/>
                <a:gd name="T79" fmla="*/ 69 h 88"/>
                <a:gd name="T80" fmla="*/ 50 w 53"/>
                <a:gd name="T81" fmla="*/ 62 h 88"/>
                <a:gd name="T82" fmla="*/ 53 w 53"/>
                <a:gd name="T83" fmla="*/ 53 h 88"/>
                <a:gd name="T84" fmla="*/ 51 w 53"/>
                <a:gd name="T85" fmla="*/ 46 h 88"/>
                <a:gd name="T86" fmla="*/ 46 w 53"/>
                <a:gd name="T87" fmla="*/ 40 h 88"/>
                <a:gd name="T88" fmla="*/ 23 w 53"/>
                <a:gd name="T89" fmla="*/ 33 h 88"/>
                <a:gd name="T90" fmla="*/ 17 w 53"/>
                <a:gd name="T91" fmla="*/ 30 h 88"/>
                <a:gd name="T92" fmla="*/ 14 w 53"/>
                <a:gd name="T93" fmla="*/ 25 h 88"/>
                <a:gd name="T94" fmla="*/ 17 w 53"/>
                <a:gd name="T95" fmla="*/ 19 h 88"/>
                <a:gd name="T96" fmla="*/ 23 w 53"/>
                <a:gd name="T97" fmla="*/ 16 h 88"/>
                <a:gd name="T98" fmla="*/ 23 w 53"/>
                <a:gd name="T99" fmla="*/ 33 h 88"/>
                <a:gd name="T100" fmla="*/ 37 w 53"/>
                <a:gd name="T101" fmla="*/ 61 h 88"/>
                <a:gd name="T102" fmla="*/ 30 w 53"/>
                <a:gd name="T103" fmla="*/ 64 h 88"/>
                <a:gd name="T104" fmla="*/ 30 w 53"/>
                <a:gd name="T105" fmla="*/ 45 h 88"/>
                <a:gd name="T106" fmla="*/ 38 w 53"/>
                <a:gd name="T107" fmla="*/ 49 h 88"/>
                <a:gd name="T108" fmla="*/ 40 w 53"/>
                <a:gd name="T109" fmla="*/ 55 h 88"/>
                <a:gd name="T110" fmla="*/ 37 w 53"/>
                <a:gd name="T11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88">
                  <a:moveTo>
                    <a:pt x="46" y="40"/>
                  </a:moveTo>
                  <a:cubicBezTo>
                    <a:pt x="44" y="39"/>
                    <a:pt x="42" y="38"/>
                    <a:pt x="40" y="37"/>
                  </a:cubicBezTo>
                  <a:cubicBezTo>
                    <a:pt x="37" y="36"/>
                    <a:pt x="34" y="35"/>
                    <a:pt x="30" y="34"/>
                  </a:cubicBezTo>
                  <a:cubicBezTo>
                    <a:pt x="30" y="17"/>
                    <a:pt x="30" y="17"/>
                    <a:pt x="30" y="17"/>
                  </a:cubicBezTo>
                  <a:cubicBezTo>
                    <a:pt x="34" y="18"/>
                    <a:pt x="37" y="20"/>
                    <a:pt x="38" y="24"/>
                  </a:cubicBezTo>
                  <a:cubicBezTo>
                    <a:pt x="39" y="27"/>
                    <a:pt x="41" y="28"/>
                    <a:pt x="44" y="28"/>
                  </a:cubicBezTo>
                  <a:cubicBezTo>
                    <a:pt x="46" y="28"/>
                    <a:pt x="47" y="28"/>
                    <a:pt x="49" y="27"/>
                  </a:cubicBezTo>
                  <a:cubicBezTo>
                    <a:pt x="50" y="26"/>
                    <a:pt x="50" y="24"/>
                    <a:pt x="50" y="23"/>
                  </a:cubicBezTo>
                  <a:cubicBezTo>
                    <a:pt x="50" y="22"/>
                    <a:pt x="50" y="20"/>
                    <a:pt x="49" y="19"/>
                  </a:cubicBezTo>
                  <a:cubicBezTo>
                    <a:pt x="48" y="17"/>
                    <a:pt x="47" y="16"/>
                    <a:pt x="46" y="14"/>
                  </a:cubicBezTo>
                  <a:cubicBezTo>
                    <a:pt x="44" y="12"/>
                    <a:pt x="41" y="11"/>
                    <a:pt x="39" y="10"/>
                  </a:cubicBezTo>
                  <a:cubicBezTo>
                    <a:pt x="36" y="9"/>
                    <a:pt x="33" y="8"/>
                    <a:pt x="30" y="8"/>
                  </a:cubicBezTo>
                  <a:cubicBezTo>
                    <a:pt x="30" y="4"/>
                    <a:pt x="30" y="4"/>
                    <a:pt x="30" y="4"/>
                  </a:cubicBezTo>
                  <a:cubicBezTo>
                    <a:pt x="30" y="1"/>
                    <a:pt x="29" y="0"/>
                    <a:pt x="26" y="0"/>
                  </a:cubicBezTo>
                  <a:cubicBezTo>
                    <a:pt x="24" y="0"/>
                    <a:pt x="23" y="1"/>
                    <a:pt x="23" y="4"/>
                  </a:cubicBezTo>
                  <a:cubicBezTo>
                    <a:pt x="23" y="8"/>
                    <a:pt x="23" y="8"/>
                    <a:pt x="23" y="8"/>
                  </a:cubicBezTo>
                  <a:cubicBezTo>
                    <a:pt x="16" y="9"/>
                    <a:pt x="11" y="10"/>
                    <a:pt x="7" y="14"/>
                  </a:cubicBezTo>
                  <a:cubicBezTo>
                    <a:pt x="4" y="17"/>
                    <a:pt x="2" y="21"/>
                    <a:pt x="2" y="26"/>
                  </a:cubicBezTo>
                  <a:cubicBezTo>
                    <a:pt x="2" y="29"/>
                    <a:pt x="3" y="32"/>
                    <a:pt x="5" y="35"/>
                  </a:cubicBezTo>
                  <a:cubicBezTo>
                    <a:pt x="7" y="37"/>
                    <a:pt x="9" y="39"/>
                    <a:pt x="12" y="40"/>
                  </a:cubicBezTo>
                  <a:cubicBezTo>
                    <a:pt x="15" y="42"/>
                    <a:pt x="19" y="43"/>
                    <a:pt x="23" y="44"/>
                  </a:cubicBezTo>
                  <a:cubicBezTo>
                    <a:pt x="23" y="64"/>
                    <a:pt x="23" y="64"/>
                    <a:pt x="23" y="64"/>
                  </a:cubicBezTo>
                  <a:cubicBezTo>
                    <a:pt x="21" y="63"/>
                    <a:pt x="19" y="62"/>
                    <a:pt x="18" y="61"/>
                  </a:cubicBezTo>
                  <a:cubicBezTo>
                    <a:pt x="16" y="60"/>
                    <a:pt x="15" y="59"/>
                    <a:pt x="15" y="58"/>
                  </a:cubicBezTo>
                  <a:cubicBezTo>
                    <a:pt x="14" y="57"/>
                    <a:pt x="13" y="55"/>
                    <a:pt x="12" y="53"/>
                  </a:cubicBezTo>
                  <a:cubicBezTo>
                    <a:pt x="12" y="51"/>
                    <a:pt x="11" y="51"/>
                    <a:pt x="10" y="50"/>
                  </a:cubicBezTo>
                  <a:cubicBezTo>
                    <a:pt x="9" y="49"/>
                    <a:pt x="8" y="49"/>
                    <a:pt x="6" y="49"/>
                  </a:cubicBezTo>
                  <a:cubicBezTo>
                    <a:pt x="5" y="49"/>
                    <a:pt x="3" y="50"/>
                    <a:pt x="2" y="51"/>
                  </a:cubicBezTo>
                  <a:cubicBezTo>
                    <a:pt x="0" y="52"/>
                    <a:pt x="0" y="53"/>
                    <a:pt x="0" y="54"/>
                  </a:cubicBezTo>
                  <a:cubicBezTo>
                    <a:pt x="0" y="56"/>
                    <a:pt x="0" y="58"/>
                    <a:pt x="1" y="60"/>
                  </a:cubicBezTo>
                  <a:cubicBezTo>
                    <a:pt x="2" y="62"/>
                    <a:pt x="4" y="64"/>
                    <a:pt x="6" y="66"/>
                  </a:cubicBezTo>
                  <a:cubicBezTo>
                    <a:pt x="8" y="67"/>
                    <a:pt x="10" y="69"/>
                    <a:pt x="13" y="70"/>
                  </a:cubicBezTo>
                  <a:cubicBezTo>
                    <a:pt x="16" y="71"/>
                    <a:pt x="19" y="72"/>
                    <a:pt x="23" y="72"/>
                  </a:cubicBezTo>
                  <a:cubicBezTo>
                    <a:pt x="23" y="84"/>
                    <a:pt x="23" y="84"/>
                    <a:pt x="23" y="84"/>
                  </a:cubicBezTo>
                  <a:cubicBezTo>
                    <a:pt x="23" y="85"/>
                    <a:pt x="23" y="86"/>
                    <a:pt x="24" y="87"/>
                  </a:cubicBezTo>
                  <a:cubicBezTo>
                    <a:pt x="24" y="87"/>
                    <a:pt x="25" y="88"/>
                    <a:pt x="27" y="88"/>
                  </a:cubicBezTo>
                  <a:cubicBezTo>
                    <a:pt x="28" y="88"/>
                    <a:pt x="29" y="87"/>
                    <a:pt x="29" y="87"/>
                  </a:cubicBezTo>
                  <a:cubicBezTo>
                    <a:pt x="29" y="86"/>
                    <a:pt x="30" y="85"/>
                    <a:pt x="30" y="83"/>
                  </a:cubicBezTo>
                  <a:cubicBezTo>
                    <a:pt x="30" y="72"/>
                    <a:pt x="30" y="72"/>
                    <a:pt x="30" y="72"/>
                  </a:cubicBezTo>
                  <a:cubicBezTo>
                    <a:pt x="34" y="72"/>
                    <a:pt x="39" y="71"/>
                    <a:pt x="42" y="69"/>
                  </a:cubicBezTo>
                  <a:cubicBezTo>
                    <a:pt x="46" y="67"/>
                    <a:pt x="48" y="65"/>
                    <a:pt x="50" y="62"/>
                  </a:cubicBezTo>
                  <a:cubicBezTo>
                    <a:pt x="52" y="59"/>
                    <a:pt x="53" y="56"/>
                    <a:pt x="53" y="53"/>
                  </a:cubicBezTo>
                  <a:cubicBezTo>
                    <a:pt x="53" y="51"/>
                    <a:pt x="52" y="48"/>
                    <a:pt x="51" y="46"/>
                  </a:cubicBezTo>
                  <a:cubicBezTo>
                    <a:pt x="50" y="44"/>
                    <a:pt x="48" y="42"/>
                    <a:pt x="46" y="40"/>
                  </a:cubicBezTo>
                  <a:close/>
                  <a:moveTo>
                    <a:pt x="23" y="33"/>
                  </a:moveTo>
                  <a:cubicBezTo>
                    <a:pt x="20" y="32"/>
                    <a:pt x="18" y="31"/>
                    <a:pt x="17" y="30"/>
                  </a:cubicBezTo>
                  <a:cubicBezTo>
                    <a:pt x="15" y="28"/>
                    <a:pt x="14" y="27"/>
                    <a:pt x="14" y="25"/>
                  </a:cubicBezTo>
                  <a:cubicBezTo>
                    <a:pt x="14" y="22"/>
                    <a:pt x="15" y="20"/>
                    <a:pt x="17" y="19"/>
                  </a:cubicBezTo>
                  <a:cubicBezTo>
                    <a:pt x="18" y="18"/>
                    <a:pt x="20" y="17"/>
                    <a:pt x="23" y="16"/>
                  </a:cubicBezTo>
                  <a:lnTo>
                    <a:pt x="23" y="33"/>
                  </a:lnTo>
                  <a:close/>
                  <a:moveTo>
                    <a:pt x="37" y="61"/>
                  </a:moveTo>
                  <a:cubicBezTo>
                    <a:pt x="36" y="62"/>
                    <a:pt x="33" y="63"/>
                    <a:pt x="30" y="64"/>
                  </a:cubicBezTo>
                  <a:cubicBezTo>
                    <a:pt x="30" y="45"/>
                    <a:pt x="30" y="45"/>
                    <a:pt x="30" y="45"/>
                  </a:cubicBezTo>
                  <a:cubicBezTo>
                    <a:pt x="33" y="46"/>
                    <a:pt x="36" y="47"/>
                    <a:pt x="38" y="49"/>
                  </a:cubicBezTo>
                  <a:cubicBezTo>
                    <a:pt x="39" y="50"/>
                    <a:pt x="40" y="52"/>
                    <a:pt x="40" y="55"/>
                  </a:cubicBezTo>
                  <a:cubicBezTo>
                    <a:pt x="40" y="57"/>
                    <a:pt x="39" y="59"/>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5" name="组合 44"/>
          <p:cNvGrpSpPr/>
          <p:nvPr/>
        </p:nvGrpSpPr>
        <p:grpSpPr>
          <a:xfrm>
            <a:off x="7179031" y="2517178"/>
            <a:ext cx="452964" cy="740033"/>
            <a:chOff x="2190567" y="3013202"/>
            <a:chExt cx="452964" cy="740033"/>
          </a:xfrm>
          <a:solidFill>
            <a:srgbClr val="01ACBE"/>
          </a:solidFill>
        </p:grpSpPr>
        <p:sp>
          <p:nvSpPr>
            <p:cNvPr id="46" name="Freeform 460"/>
            <p:cNvSpPr/>
            <p:nvPr/>
          </p:nvSpPr>
          <p:spPr bwMode="auto">
            <a:xfrm>
              <a:off x="2599533" y="3101919"/>
              <a:ext cx="43998" cy="42556"/>
            </a:xfrm>
            <a:custGeom>
              <a:avLst/>
              <a:gdLst>
                <a:gd name="T0" fmla="*/ 25 w 26"/>
                <a:gd name="T1" fmla="*/ 4 h 25"/>
                <a:gd name="T2" fmla="*/ 15 w 26"/>
                <a:gd name="T3" fmla="*/ 2 h 25"/>
                <a:gd name="T4" fmla="*/ 3 w 26"/>
                <a:gd name="T5" fmla="*/ 11 h 25"/>
                <a:gd name="T6" fmla="*/ 0 w 26"/>
                <a:gd name="T7" fmla="*/ 17 h 25"/>
                <a:gd name="T8" fmla="*/ 1 w 26"/>
                <a:gd name="T9" fmla="*/ 21 h 25"/>
                <a:gd name="T10" fmla="*/ 11 w 26"/>
                <a:gd name="T11" fmla="*/ 23 h 25"/>
                <a:gd name="T12" fmla="*/ 23 w 26"/>
                <a:gd name="T13" fmla="*/ 14 h 25"/>
                <a:gd name="T14" fmla="*/ 26 w 26"/>
                <a:gd name="T15" fmla="*/ 8 h 25"/>
                <a:gd name="T16" fmla="*/ 25 w 26"/>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5" y="4"/>
                  </a:moveTo>
                  <a:cubicBezTo>
                    <a:pt x="22" y="1"/>
                    <a:pt x="18" y="0"/>
                    <a:pt x="15" y="2"/>
                  </a:cubicBezTo>
                  <a:cubicBezTo>
                    <a:pt x="3" y="11"/>
                    <a:pt x="3" y="11"/>
                    <a:pt x="3" y="11"/>
                  </a:cubicBezTo>
                  <a:cubicBezTo>
                    <a:pt x="1" y="12"/>
                    <a:pt x="0" y="15"/>
                    <a:pt x="0" y="17"/>
                  </a:cubicBezTo>
                  <a:cubicBezTo>
                    <a:pt x="0" y="18"/>
                    <a:pt x="0" y="20"/>
                    <a:pt x="1" y="21"/>
                  </a:cubicBezTo>
                  <a:cubicBezTo>
                    <a:pt x="4" y="24"/>
                    <a:pt x="8" y="25"/>
                    <a:pt x="11" y="23"/>
                  </a:cubicBezTo>
                  <a:cubicBezTo>
                    <a:pt x="23" y="14"/>
                    <a:pt x="23" y="14"/>
                    <a:pt x="23" y="14"/>
                  </a:cubicBezTo>
                  <a:cubicBezTo>
                    <a:pt x="25" y="13"/>
                    <a:pt x="26" y="10"/>
                    <a:pt x="26" y="8"/>
                  </a:cubicBezTo>
                  <a:cubicBezTo>
                    <a:pt x="26" y="7"/>
                    <a:pt x="26" y="5"/>
                    <a:pt x="2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61"/>
            <p:cNvSpPr/>
            <p:nvPr/>
          </p:nvSpPr>
          <p:spPr bwMode="auto">
            <a:xfrm>
              <a:off x="2493504" y="3013202"/>
              <a:ext cx="23802" cy="49769"/>
            </a:xfrm>
            <a:custGeom>
              <a:avLst/>
              <a:gdLst>
                <a:gd name="T0" fmla="*/ 7 w 14"/>
                <a:gd name="T1" fmla="*/ 29 h 29"/>
                <a:gd name="T2" fmla="*/ 14 w 14"/>
                <a:gd name="T3" fmla="*/ 22 h 29"/>
                <a:gd name="T4" fmla="*/ 14 w 14"/>
                <a:gd name="T5" fmla="*/ 7 h 29"/>
                <a:gd name="T6" fmla="*/ 12 w 14"/>
                <a:gd name="T7" fmla="*/ 2 h 29"/>
                <a:gd name="T8" fmla="*/ 7 w 14"/>
                <a:gd name="T9" fmla="*/ 0 h 29"/>
                <a:gd name="T10" fmla="*/ 0 w 14"/>
                <a:gd name="T11" fmla="*/ 7 h 29"/>
                <a:gd name="T12" fmla="*/ 0 w 14"/>
                <a:gd name="T13" fmla="*/ 22 h 29"/>
                <a:gd name="T14" fmla="*/ 2 w 14"/>
                <a:gd name="T15" fmla="*/ 27 h 29"/>
                <a:gd name="T16" fmla="*/ 7 w 14"/>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7" y="29"/>
                  </a:moveTo>
                  <a:cubicBezTo>
                    <a:pt x="11" y="29"/>
                    <a:pt x="14" y="26"/>
                    <a:pt x="14" y="22"/>
                  </a:cubicBezTo>
                  <a:cubicBezTo>
                    <a:pt x="14" y="7"/>
                    <a:pt x="14" y="7"/>
                    <a:pt x="14" y="7"/>
                  </a:cubicBezTo>
                  <a:cubicBezTo>
                    <a:pt x="14" y="5"/>
                    <a:pt x="14" y="4"/>
                    <a:pt x="12" y="2"/>
                  </a:cubicBezTo>
                  <a:cubicBezTo>
                    <a:pt x="11" y="1"/>
                    <a:pt x="9" y="0"/>
                    <a:pt x="7" y="0"/>
                  </a:cubicBezTo>
                  <a:cubicBezTo>
                    <a:pt x="3" y="0"/>
                    <a:pt x="0" y="3"/>
                    <a:pt x="0" y="7"/>
                  </a:cubicBezTo>
                  <a:cubicBezTo>
                    <a:pt x="0" y="22"/>
                    <a:pt x="0" y="22"/>
                    <a:pt x="0" y="22"/>
                  </a:cubicBezTo>
                  <a:cubicBezTo>
                    <a:pt x="0" y="24"/>
                    <a:pt x="1" y="26"/>
                    <a:pt x="2" y="27"/>
                  </a:cubicBezTo>
                  <a:cubicBezTo>
                    <a:pt x="3" y="28"/>
                    <a:pt x="5" y="29"/>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62"/>
            <p:cNvSpPr/>
            <p:nvPr/>
          </p:nvSpPr>
          <p:spPr bwMode="auto">
            <a:xfrm>
              <a:off x="2463211" y="3316860"/>
              <a:ext cx="62752" cy="23802"/>
            </a:xfrm>
            <a:custGeom>
              <a:avLst/>
              <a:gdLst>
                <a:gd name="T0" fmla="*/ 30 w 37"/>
                <a:gd name="T1" fmla="*/ 0 h 14"/>
                <a:gd name="T2" fmla="*/ 7 w 37"/>
                <a:gd name="T3" fmla="*/ 0 h 14"/>
                <a:gd name="T4" fmla="*/ 2 w 37"/>
                <a:gd name="T5" fmla="*/ 2 h 14"/>
                <a:gd name="T6" fmla="*/ 0 w 37"/>
                <a:gd name="T7" fmla="*/ 7 h 14"/>
                <a:gd name="T8" fmla="*/ 7 w 37"/>
                <a:gd name="T9" fmla="*/ 14 h 14"/>
                <a:gd name="T10" fmla="*/ 30 w 37"/>
                <a:gd name="T11" fmla="*/ 14 h 14"/>
                <a:gd name="T12" fmla="*/ 37 w 37"/>
                <a:gd name="T13" fmla="*/ 7 h 14"/>
                <a:gd name="T14" fmla="*/ 30 w 3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30" y="0"/>
                  </a:moveTo>
                  <a:cubicBezTo>
                    <a:pt x="7" y="0"/>
                    <a:pt x="7" y="0"/>
                    <a:pt x="7" y="0"/>
                  </a:cubicBezTo>
                  <a:cubicBezTo>
                    <a:pt x="5" y="0"/>
                    <a:pt x="3" y="1"/>
                    <a:pt x="2" y="2"/>
                  </a:cubicBezTo>
                  <a:cubicBezTo>
                    <a:pt x="1" y="4"/>
                    <a:pt x="0" y="5"/>
                    <a:pt x="0" y="7"/>
                  </a:cubicBezTo>
                  <a:cubicBezTo>
                    <a:pt x="0" y="11"/>
                    <a:pt x="3" y="14"/>
                    <a:pt x="7" y="14"/>
                  </a:cubicBezTo>
                  <a:cubicBezTo>
                    <a:pt x="30" y="14"/>
                    <a:pt x="30" y="14"/>
                    <a:pt x="30" y="14"/>
                  </a:cubicBezTo>
                  <a:cubicBezTo>
                    <a:pt x="34" y="14"/>
                    <a:pt x="37" y="11"/>
                    <a:pt x="37" y="7"/>
                  </a:cubicBezTo>
                  <a:cubicBezTo>
                    <a:pt x="37" y="4"/>
                    <a:pt x="34"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63"/>
            <p:cNvSpPr/>
            <p:nvPr/>
          </p:nvSpPr>
          <p:spPr bwMode="auto">
            <a:xfrm>
              <a:off x="2427147" y="3250503"/>
              <a:ext cx="141371" cy="59866"/>
            </a:xfrm>
            <a:custGeom>
              <a:avLst/>
              <a:gdLst>
                <a:gd name="T0" fmla="*/ 66 w 83"/>
                <a:gd name="T1" fmla="*/ 5 h 35"/>
                <a:gd name="T2" fmla="*/ 66 w 83"/>
                <a:gd name="T3" fmla="*/ 22 h 35"/>
                <a:gd name="T4" fmla="*/ 41 w 83"/>
                <a:gd name="T5" fmla="*/ 27 h 35"/>
                <a:gd name="T6" fmla="*/ 18 w 83"/>
                <a:gd name="T7" fmla="*/ 22 h 35"/>
                <a:gd name="T8" fmla="*/ 15 w 83"/>
                <a:gd name="T9" fmla="*/ 5 h 35"/>
                <a:gd name="T10" fmla="*/ 6 w 83"/>
                <a:gd name="T11" fmla="*/ 0 h 35"/>
                <a:gd name="T12" fmla="*/ 11 w 83"/>
                <a:gd name="T13" fmla="*/ 14 h 35"/>
                <a:gd name="T14" fmla="*/ 41 w 83"/>
                <a:gd name="T15" fmla="*/ 35 h 35"/>
                <a:gd name="T16" fmla="*/ 42 w 83"/>
                <a:gd name="T17" fmla="*/ 35 h 35"/>
                <a:gd name="T18" fmla="*/ 73 w 83"/>
                <a:gd name="T19" fmla="*/ 14 h 35"/>
                <a:gd name="T20" fmla="*/ 77 w 83"/>
                <a:gd name="T21" fmla="*/ 0 h 35"/>
                <a:gd name="T22" fmla="*/ 66 w 83"/>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5">
                  <a:moveTo>
                    <a:pt x="66" y="5"/>
                  </a:moveTo>
                  <a:cubicBezTo>
                    <a:pt x="65" y="10"/>
                    <a:pt x="63" y="17"/>
                    <a:pt x="66" y="22"/>
                  </a:cubicBezTo>
                  <a:cubicBezTo>
                    <a:pt x="66" y="22"/>
                    <a:pt x="53" y="27"/>
                    <a:pt x="41" y="27"/>
                  </a:cubicBezTo>
                  <a:cubicBezTo>
                    <a:pt x="30" y="27"/>
                    <a:pt x="18" y="22"/>
                    <a:pt x="18" y="22"/>
                  </a:cubicBezTo>
                  <a:cubicBezTo>
                    <a:pt x="19" y="16"/>
                    <a:pt x="17" y="10"/>
                    <a:pt x="15" y="5"/>
                  </a:cubicBezTo>
                  <a:cubicBezTo>
                    <a:pt x="6" y="0"/>
                    <a:pt x="6" y="0"/>
                    <a:pt x="6" y="0"/>
                  </a:cubicBezTo>
                  <a:cubicBezTo>
                    <a:pt x="8" y="5"/>
                    <a:pt x="10" y="11"/>
                    <a:pt x="11" y="14"/>
                  </a:cubicBezTo>
                  <a:cubicBezTo>
                    <a:pt x="11" y="22"/>
                    <a:pt x="0" y="35"/>
                    <a:pt x="41" y="35"/>
                  </a:cubicBezTo>
                  <a:cubicBezTo>
                    <a:pt x="41" y="35"/>
                    <a:pt x="42" y="35"/>
                    <a:pt x="42" y="35"/>
                  </a:cubicBezTo>
                  <a:cubicBezTo>
                    <a:pt x="83" y="35"/>
                    <a:pt x="73" y="22"/>
                    <a:pt x="73" y="14"/>
                  </a:cubicBezTo>
                  <a:cubicBezTo>
                    <a:pt x="73" y="11"/>
                    <a:pt x="75" y="5"/>
                    <a:pt x="77" y="0"/>
                  </a:cubicBezTo>
                  <a:lnTo>
                    <a:pt x="6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464"/>
            <p:cNvSpPr/>
            <p:nvPr/>
          </p:nvSpPr>
          <p:spPr bwMode="auto">
            <a:xfrm>
              <a:off x="2394689" y="3289452"/>
              <a:ext cx="38949" cy="39671"/>
            </a:xfrm>
            <a:custGeom>
              <a:avLst/>
              <a:gdLst>
                <a:gd name="T0" fmla="*/ 16 w 23"/>
                <a:gd name="T1" fmla="*/ 3 h 23"/>
                <a:gd name="T2" fmla="*/ 3 w 23"/>
                <a:gd name="T3" fmla="*/ 7 h 23"/>
                <a:gd name="T4" fmla="*/ 6 w 23"/>
                <a:gd name="T5" fmla="*/ 20 h 23"/>
                <a:gd name="T6" fmla="*/ 20 w 23"/>
                <a:gd name="T7" fmla="*/ 17 h 23"/>
                <a:gd name="T8" fmla="*/ 16 w 23"/>
                <a:gd name="T9" fmla="*/ 3 h 23"/>
              </a:gdLst>
              <a:ahLst/>
              <a:cxnLst>
                <a:cxn ang="0">
                  <a:pos x="T0" y="T1"/>
                </a:cxn>
                <a:cxn ang="0">
                  <a:pos x="T2" y="T3"/>
                </a:cxn>
                <a:cxn ang="0">
                  <a:pos x="T4" y="T5"/>
                </a:cxn>
                <a:cxn ang="0">
                  <a:pos x="T6" y="T7"/>
                </a:cxn>
                <a:cxn ang="0">
                  <a:pos x="T8" y="T9"/>
                </a:cxn>
              </a:cxnLst>
              <a:rect l="0" t="0" r="r" b="b"/>
              <a:pathLst>
                <a:path w="23" h="23">
                  <a:moveTo>
                    <a:pt x="16" y="3"/>
                  </a:moveTo>
                  <a:cubicBezTo>
                    <a:pt x="12" y="0"/>
                    <a:pt x="5" y="2"/>
                    <a:pt x="3" y="7"/>
                  </a:cubicBezTo>
                  <a:cubicBezTo>
                    <a:pt x="0" y="11"/>
                    <a:pt x="1" y="17"/>
                    <a:pt x="6" y="20"/>
                  </a:cubicBezTo>
                  <a:cubicBezTo>
                    <a:pt x="11" y="23"/>
                    <a:pt x="17" y="22"/>
                    <a:pt x="20" y="17"/>
                  </a:cubicBezTo>
                  <a:cubicBezTo>
                    <a:pt x="23" y="12"/>
                    <a:pt x="21" y="6"/>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465"/>
            <p:cNvSpPr>
              <a:spLocks noEditPoints="1"/>
            </p:cNvSpPr>
            <p:nvPr/>
          </p:nvSpPr>
          <p:spPr bwMode="auto">
            <a:xfrm>
              <a:off x="2404787" y="3073068"/>
              <a:ext cx="186090" cy="186090"/>
            </a:xfrm>
            <a:custGeom>
              <a:avLst/>
              <a:gdLst>
                <a:gd name="T0" fmla="*/ 54 w 109"/>
                <a:gd name="T1" fmla="*/ 0 h 109"/>
                <a:gd name="T2" fmla="*/ 0 w 109"/>
                <a:gd name="T3" fmla="*/ 54 h 109"/>
                <a:gd name="T4" fmla="*/ 12 w 109"/>
                <a:gd name="T5" fmla="*/ 89 h 109"/>
                <a:gd name="T6" fmla="*/ 12 w 109"/>
                <a:gd name="T7" fmla="*/ 89 h 109"/>
                <a:gd name="T8" fmla="*/ 25 w 109"/>
                <a:gd name="T9" fmla="*/ 100 h 109"/>
                <a:gd name="T10" fmla="*/ 54 w 109"/>
                <a:gd name="T11" fmla="*/ 109 h 109"/>
                <a:gd name="T12" fmla="*/ 82 w 109"/>
                <a:gd name="T13" fmla="*/ 101 h 109"/>
                <a:gd name="T14" fmla="*/ 97 w 109"/>
                <a:gd name="T15" fmla="*/ 89 h 109"/>
                <a:gd name="T16" fmla="*/ 97 w 109"/>
                <a:gd name="T17" fmla="*/ 88 h 109"/>
                <a:gd name="T18" fmla="*/ 109 w 109"/>
                <a:gd name="T19" fmla="*/ 54 h 109"/>
                <a:gd name="T20" fmla="*/ 54 w 109"/>
                <a:gd name="T21" fmla="*/ 0 h 109"/>
                <a:gd name="T22" fmla="*/ 54 w 109"/>
                <a:gd name="T23" fmla="*/ 101 h 109"/>
                <a:gd name="T24" fmla="*/ 7 w 109"/>
                <a:gd name="T25" fmla="*/ 54 h 109"/>
                <a:gd name="T26" fmla="*/ 54 w 109"/>
                <a:gd name="T27" fmla="*/ 7 h 109"/>
                <a:gd name="T28" fmla="*/ 101 w 109"/>
                <a:gd name="T29" fmla="*/ 54 h 109"/>
                <a:gd name="T30" fmla="*/ 54 w 109"/>
                <a:gd name="T3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4" y="0"/>
                  </a:moveTo>
                  <a:cubicBezTo>
                    <a:pt x="24" y="0"/>
                    <a:pt x="0" y="24"/>
                    <a:pt x="0" y="54"/>
                  </a:cubicBezTo>
                  <a:cubicBezTo>
                    <a:pt x="0" y="67"/>
                    <a:pt x="5" y="80"/>
                    <a:pt x="12" y="89"/>
                  </a:cubicBezTo>
                  <a:cubicBezTo>
                    <a:pt x="12" y="89"/>
                    <a:pt x="12" y="89"/>
                    <a:pt x="12" y="89"/>
                  </a:cubicBezTo>
                  <a:cubicBezTo>
                    <a:pt x="16" y="93"/>
                    <a:pt x="20" y="97"/>
                    <a:pt x="25" y="100"/>
                  </a:cubicBezTo>
                  <a:cubicBezTo>
                    <a:pt x="34" y="106"/>
                    <a:pt x="44" y="109"/>
                    <a:pt x="54" y="109"/>
                  </a:cubicBezTo>
                  <a:cubicBezTo>
                    <a:pt x="65" y="109"/>
                    <a:pt x="74" y="106"/>
                    <a:pt x="82" y="101"/>
                  </a:cubicBezTo>
                  <a:cubicBezTo>
                    <a:pt x="88" y="98"/>
                    <a:pt x="93" y="94"/>
                    <a:pt x="97" y="89"/>
                  </a:cubicBezTo>
                  <a:cubicBezTo>
                    <a:pt x="97" y="88"/>
                    <a:pt x="97" y="88"/>
                    <a:pt x="97" y="88"/>
                  </a:cubicBezTo>
                  <a:cubicBezTo>
                    <a:pt x="104" y="79"/>
                    <a:pt x="109" y="67"/>
                    <a:pt x="109" y="54"/>
                  </a:cubicBezTo>
                  <a:cubicBezTo>
                    <a:pt x="109" y="24"/>
                    <a:pt x="85" y="0"/>
                    <a:pt x="54" y="0"/>
                  </a:cubicBezTo>
                  <a:close/>
                  <a:moveTo>
                    <a:pt x="54" y="101"/>
                  </a:moveTo>
                  <a:cubicBezTo>
                    <a:pt x="29" y="101"/>
                    <a:pt x="7" y="80"/>
                    <a:pt x="7" y="54"/>
                  </a:cubicBezTo>
                  <a:cubicBezTo>
                    <a:pt x="7" y="28"/>
                    <a:pt x="29" y="7"/>
                    <a:pt x="54" y="7"/>
                  </a:cubicBezTo>
                  <a:cubicBezTo>
                    <a:pt x="80" y="7"/>
                    <a:pt x="101" y="28"/>
                    <a:pt x="101" y="54"/>
                  </a:cubicBezTo>
                  <a:cubicBezTo>
                    <a:pt x="101" y="80"/>
                    <a:pt x="80" y="101"/>
                    <a:pt x="5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466"/>
            <p:cNvSpPr/>
            <p:nvPr/>
          </p:nvSpPr>
          <p:spPr bwMode="auto">
            <a:xfrm>
              <a:off x="2369444" y="3325516"/>
              <a:ext cx="28851" cy="28851"/>
            </a:xfrm>
            <a:custGeom>
              <a:avLst/>
              <a:gdLst>
                <a:gd name="T0" fmla="*/ 13 w 17"/>
                <a:gd name="T1" fmla="*/ 2 h 17"/>
                <a:gd name="T2" fmla="*/ 2 w 17"/>
                <a:gd name="T3" fmla="*/ 4 h 17"/>
                <a:gd name="T4" fmla="*/ 5 w 17"/>
                <a:gd name="T5" fmla="*/ 15 h 17"/>
                <a:gd name="T6" fmla="*/ 15 w 17"/>
                <a:gd name="T7" fmla="*/ 12 h 17"/>
                <a:gd name="T8" fmla="*/ 13 w 17"/>
                <a:gd name="T9" fmla="*/ 2 h 17"/>
              </a:gdLst>
              <a:ahLst/>
              <a:cxnLst>
                <a:cxn ang="0">
                  <a:pos x="T0" y="T1"/>
                </a:cxn>
                <a:cxn ang="0">
                  <a:pos x="T2" y="T3"/>
                </a:cxn>
                <a:cxn ang="0">
                  <a:pos x="T4" y="T5"/>
                </a:cxn>
                <a:cxn ang="0">
                  <a:pos x="T6" y="T7"/>
                </a:cxn>
                <a:cxn ang="0">
                  <a:pos x="T8" y="T9"/>
                </a:cxn>
              </a:cxnLst>
              <a:rect l="0" t="0" r="r" b="b"/>
              <a:pathLst>
                <a:path w="17" h="17">
                  <a:moveTo>
                    <a:pt x="13" y="2"/>
                  </a:moveTo>
                  <a:cubicBezTo>
                    <a:pt x="9" y="0"/>
                    <a:pt x="5" y="1"/>
                    <a:pt x="2" y="4"/>
                  </a:cubicBezTo>
                  <a:cubicBezTo>
                    <a:pt x="0" y="8"/>
                    <a:pt x="1" y="13"/>
                    <a:pt x="5" y="15"/>
                  </a:cubicBezTo>
                  <a:cubicBezTo>
                    <a:pt x="9" y="17"/>
                    <a:pt x="13" y="16"/>
                    <a:pt x="15" y="12"/>
                  </a:cubicBezTo>
                  <a:cubicBezTo>
                    <a:pt x="17" y="8"/>
                    <a:pt x="16"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467"/>
            <p:cNvSpPr/>
            <p:nvPr/>
          </p:nvSpPr>
          <p:spPr bwMode="auto">
            <a:xfrm>
              <a:off x="2353576" y="3101919"/>
              <a:ext cx="44719" cy="42556"/>
            </a:xfrm>
            <a:custGeom>
              <a:avLst/>
              <a:gdLst>
                <a:gd name="T0" fmla="*/ 3 w 26"/>
                <a:gd name="T1" fmla="*/ 14 h 25"/>
                <a:gd name="T2" fmla="*/ 14 w 26"/>
                <a:gd name="T3" fmla="*/ 23 h 25"/>
                <a:gd name="T4" fmla="*/ 24 w 26"/>
                <a:gd name="T5" fmla="*/ 21 h 25"/>
                <a:gd name="T6" fmla="*/ 26 w 26"/>
                <a:gd name="T7" fmla="*/ 17 h 25"/>
                <a:gd name="T8" fmla="*/ 23 w 26"/>
                <a:gd name="T9" fmla="*/ 11 h 25"/>
                <a:gd name="T10" fmla="*/ 11 w 26"/>
                <a:gd name="T11" fmla="*/ 2 h 25"/>
                <a:gd name="T12" fmla="*/ 1 w 26"/>
                <a:gd name="T13" fmla="*/ 4 h 25"/>
                <a:gd name="T14" fmla="*/ 0 w 26"/>
                <a:gd name="T15" fmla="*/ 8 h 25"/>
                <a:gd name="T16" fmla="*/ 3 w 26"/>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3" y="14"/>
                  </a:moveTo>
                  <a:cubicBezTo>
                    <a:pt x="14" y="23"/>
                    <a:pt x="14" y="23"/>
                    <a:pt x="14" y="23"/>
                  </a:cubicBezTo>
                  <a:cubicBezTo>
                    <a:pt x="18" y="25"/>
                    <a:pt x="22" y="24"/>
                    <a:pt x="24" y="21"/>
                  </a:cubicBezTo>
                  <a:cubicBezTo>
                    <a:pt x="25" y="20"/>
                    <a:pt x="26" y="18"/>
                    <a:pt x="26" y="17"/>
                  </a:cubicBezTo>
                  <a:cubicBezTo>
                    <a:pt x="26" y="15"/>
                    <a:pt x="25" y="12"/>
                    <a:pt x="23" y="11"/>
                  </a:cubicBezTo>
                  <a:cubicBezTo>
                    <a:pt x="11" y="2"/>
                    <a:pt x="11" y="2"/>
                    <a:pt x="11" y="2"/>
                  </a:cubicBezTo>
                  <a:cubicBezTo>
                    <a:pt x="8" y="0"/>
                    <a:pt x="3" y="1"/>
                    <a:pt x="1" y="4"/>
                  </a:cubicBezTo>
                  <a:cubicBezTo>
                    <a:pt x="0" y="5"/>
                    <a:pt x="0" y="7"/>
                    <a:pt x="0" y="8"/>
                  </a:cubicBezTo>
                  <a:cubicBezTo>
                    <a:pt x="0" y="10"/>
                    <a:pt x="1"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468"/>
            <p:cNvSpPr/>
            <p:nvPr/>
          </p:nvSpPr>
          <p:spPr bwMode="auto">
            <a:xfrm>
              <a:off x="2190567" y="3482034"/>
              <a:ext cx="200516" cy="271201"/>
            </a:xfrm>
            <a:custGeom>
              <a:avLst/>
              <a:gdLst>
                <a:gd name="T0" fmla="*/ 59 w 118"/>
                <a:gd name="T1" fmla="*/ 3 h 159"/>
                <a:gd name="T2" fmla="*/ 106 w 118"/>
                <a:gd name="T3" fmla="*/ 71 h 159"/>
                <a:gd name="T4" fmla="*/ 106 w 118"/>
                <a:gd name="T5" fmla="*/ 103 h 159"/>
                <a:gd name="T6" fmla="*/ 71 w 118"/>
                <a:gd name="T7" fmla="*/ 81 h 159"/>
                <a:gd name="T8" fmla="*/ 59 w 118"/>
                <a:gd name="T9" fmla="*/ 3 h 159"/>
                <a:gd name="T10" fmla="*/ 0 w 118"/>
                <a:gd name="T11" fmla="*/ 41 h 159"/>
                <a:gd name="T12" fmla="*/ 0 w 118"/>
                <a:gd name="T13" fmla="*/ 136 h 159"/>
                <a:gd name="T14" fmla="*/ 59 w 118"/>
                <a:gd name="T15" fmla="*/ 159 h 159"/>
                <a:gd name="T16" fmla="*/ 118 w 118"/>
                <a:gd name="T17" fmla="*/ 125 h 159"/>
                <a:gd name="T18" fmla="*/ 118 w 118"/>
                <a:gd name="T19" fmla="*/ 81 h 159"/>
                <a:gd name="T20" fmla="*/ 59 w 118"/>
                <a:gd name="T21"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59">
                  <a:moveTo>
                    <a:pt x="59" y="3"/>
                  </a:moveTo>
                  <a:cubicBezTo>
                    <a:pt x="106" y="71"/>
                    <a:pt x="106" y="71"/>
                    <a:pt x="106" y="71"/>
                  </a:cubicBezTo>
                  <a:cubicBezTo>
                    <a:pt x="106" y="103"/>
                    <a:pt x="106" y="103"/>
                    <a:pt x="106" y="103"/>
                  </a:cubicBezTo>
                  <a:cubicBezTo>
                    <a:pt x="71" y="81"/>
                    <a:pt x="71" y="81"/>
                    <a:pt x="71" y="81"/>
                  </a:cubicBezTo>
                  <a:cubicBezTo>
                    <a:pt x="59" y="3"/>
                    <a:pt x="59" y="3"/>
                    <a:pt x="59" y="3"/>
                  </a:cubicBezTo>
                  <a:cubicBezTo>
                    <a:pt x="59" y="3"/>
                    <a:pt x="0" y="0"/>
                    <a:pt x="0" y="41"/>
                  </a:cubicBezTo>
                  <a:cubicBezTo>
                    <a:pt x="0" y="82"/>
                    <a:pt x="0" y="136"/>
                    <a:pt x="0" y="136"/>
                  </a:cubicBezTo>
                  <a:cubicBezTo>
                    <a:pt x="0" y="136"/>
                    <a:pt x="7" y="159"/>
                    <a:pt x="59" y="159"/>
                  </a:cubicBezTo>
                  <a:cubicBezTo>
                    <a:pt x="111" y="159"/>
                    <a:pt x="118" y="144"/>
                    <a:pt x="118" y="125"/>
                  </a:cubicBezTo>
                  <a:cubicBezTo>
                    <a:pt x="118" y="106"/>
                    <a:pt x="118" y="81"/>
                    <a:pt x="118" y="81"/>
                  </a:cubicBezTo>
                  <a:cubicBezTo>
                    <a:pt x="118" y="81"/>
                    <a:pt x="105" y="3"/>
                    <a:pt x="5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Oval 469"/>
            <p:cNvSpPr>
              <a:spLocks noChangeArrowheads="1"/>
            </p:cNvSpPr>
            <p:nvPr/>
          </p:nvSpPr>
          <p:spPr bwMode="auto">
            <a:xfrm>
              <a:off x="2200665" y="3293058"/>
              <a:ext cx="157960" cy="1839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6" name="文本框 61"/>
          <p:cNvSpPr txBox="1"/>
          <p:nvPr/>
        </p:nvSpPr>
        <p:spPr>
          <a:xfrm>
            <a:off x="4422341" y="1934200"/>
            <a:ext cx="1359472" cy="40011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zh-CN" altLang="en-US" sz="2000" dirty="0">
                <a:ln w="15875">
                  <a:noFill/>
                </a:ln>
                <a:solidFill>
                  <a:prstClr val="black">
                    <a:lumMod val="50000"/>
                    <a:lumOff val="50000"/>
                  </a:prstClr>
                </a:solidFill>
                <a:effectLst>
                  <a:innerShdw blurRad="25400" dist="63500" dir="13500000">
                    <a:prstClr val="black">
                      <a:alpha val="50000"/>
                    </a:prstClr>
                  </a:innerShdw>
                </a:effectLst>
                <a:latin typeface="Impact" panose="020B0806030902050204" pitchFamily="34" charset="0"/>
              </a:rPr>
              <a:t>标题</a:t>
            </a:r>
            <a:r>
              <a:rPr lang="en-US" altLang="zh-CN" sz="2000" dirty="0">
                <a:ln w="15875">
                  <a:noFill/>
                </a:ln>
                <a:solidFill>
                  <a:prstClr val="black">
                    <a:lumMod val="50000"/>
                    <a:lumOff val="50000"/>
                  </a:prstClr>
                </a:solidFill>
                <a:effectLst>
                  <a:innerShdw blurRad="25400" dist="63500" dir="13500000">
                    <a:prstClr val="black">
                      <a:alpha val="50000"/>
                    </a:prstClr>
                  </a:innerShdw>
                </a:effectLst>
                <a:latin typeface="Impact" panose="020B0806030902050204" pitchFamily="34" charset="0"/>
              </a:rPr>
              <a:t> 01</a:t>
            </a:r>
            <a:endParaRPr lang="zh-CN" altLang="en-US" sz="2000" dirty="0">
              <a:ln w="15875">
                <a:noFill/>
              </a:ln>
              <a:solidFill>
                <a:prstClr val="black">
                  <a:lumMod val="50000"/>
                  <a:lumOff val="50000"/>
                </a:prstClr>
              </a:solidFill>
              <a:effectLst>
                <a:innerShdw blurRad="25400" dist="63500" dir="13500000">
                  <a:prstClr val="black">
                    <a:alpha val="50000"/>
                  </a:prstClr>
                </a:innerShdw>
              </a:effectLst>
              <a:latin typeface="Impact" panose="020B0806030902050204" pitchFamily="34" charset="0"/>
            </a:endParaRPr>
          </a:p>
        </p:txBody>
      </p:sp>
      <p:sp>
        <p:nvSpPr>
          <p:cNvPr id="57" name="文本框 63"/>
          <p:cNvSpPr txBox="1"/>
          <p:nvPr/>
        </p:nvSpPr>
        <p:spPr>
          <a:xfrm>
            <a:off x="3742604" y="4242133"/>
            <a:ext cx="1359472" cy="40011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zh-CN" altLang="en-US" sz="16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a typeface="时尚中黑简体" panose="01010104010101010101" pitchFamily="2" charset="-122"/>
              </a:rPr>
              <a:t>标题</a:t>
            </a:r>
            <a:r>
              <a:rPr lang="en-US" altLang="zh-CN"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 02</a:t>
            </a:r>
            <a:endParaRPr lang="zh-CN" altLang="en-US"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sp>
        <p:nvSpPr>
          <p:cNvPr id="58" name="文本框 64"/>
          <p:cNvSpPr txBox="1"/>
          <p:nvPr/>
        </p:nvSpPr>
        <p:spPr>
          <a:xfrm>
            <a:off x="6515015" y="3314445"/>
            <a:ext cx="1359472" cy="40011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zh-CN" altLang="en-US" sz="16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a typeface="时尚中黑简体" panose="01010104010101010101" pitchFamily="2" charset="-122"/>
              </a:rPr>
              <a:t>标题</a:t>
            </a:r>
            <a:r>
              <a:rPr lang="en-US" altLang="zh-CN"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 03</a:t>
            </a:r>
            <a:endParaRPr lang="zh-CN" altLang="en-US"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sp>
        <p:nvSpPr>
          <p:cNvPr id="59" name="文本框 65"/>
          <p:cNvSpPr txBox="1"/>
          <p:nvPr/>
        </p:nvSpPr>
        <p:spPr>
          <a:xfrm>
            <a:off x="6981344" y="5072119"/>
            <a:ext cx="1359472" cy="40011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zh-CN" altLang="en-US" sz="16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a typeface="时尚中黑简体" panose="01010104010101010101" pitchFamily="2" charset="-122"/>
              </a:rPr>
              <a:t>标题</a:t>
            </a:r>
            <a:r>
              <a:rPr lang="en-US" altLang="zh-CN"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 04</a:t>
            </a:r>
            <a:endParaRPr lang="zh-CN" altLang="en-US"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grpSp>
        <p:nvGrpSpPr>
          <p:cNvPr id="63" name="组合 62"/>
          <p:cNvGrpSpPr/>
          <p:nvPr/>
        </p:nvGrpSpPr>
        <p:grpSpPr>
          <a:xfrm>
            <a:off x="1702718" y="1860137"/>
            <a:ext cx="2636147" cy="1339841"/>
            <a:chOff x="1702718" y="1377424"/>
            <a:chExt cx="2636147" cy="1339841"/>
          </a:xfrm>
        </p:grpSpPr>
        <p:sp>
          <p:nvSpPr>
            <p:cNvPr id="61" name="文本框 66"/>
            <p:cNvSpPr txBox="1"/>
            <p:nvPr/>
          </p:nvSpPr>
          <p:spPr>
            <a:xfrm>
              <a:off x="2866140" y="1377424"/>
              <a:ext cx="1472725" cy="338554"/>
            </a:xfrm>
            <a:prstGeom prst="rect">
              <a:avLst/>
            </a:prstGeom>
            <a:noFill/>
          </p:spPr>
          <p:txBody>
            <a:bodyPr wrap="square" rtlCol="0">
              <a:spAutoFit/>
            </a:bodyPr>
            <a:lstStyle/>
            <a:p>
              <a:r>
                <a:rPr lang="zh-CN" altLang="en-US" sz="16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72" name="文本框 129"/>
            <p:cNvSpPr txBox="1"/>
            <p:nvPr/>
          </p:nvSpPr>
          <p:spPr>
            <a:xfrm>
              <a:off x="1702718" y="1701602"/>
              <a:ext cx="2538814"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5" name="组合 64"/>
          <p:cNvGrpSpPr/>
          <p:nvPr/>
        </p:nvGrpSpPr>
        <p:grpSpPr>
          <a:xfrm>
            <a:off x="892097" y="4143877"/>
            <a:ext cx="2607647" cy="1360356"/>
            <a:chOff x="892096" y="3661165"/>
            <a:chExt cx="2607647" cy="1360356"/>
          </a:xfrm>
        </p:grpSpPr>
        <p:sp>
          <p:nvSpPr>
            <p:cNvPr id="64" name="文本框 70"/>
            <p:cNvSpPr txBox="1"/>
            <p:nvPr/>
          </p:nvSpPr>
          <p:spPr>
            <a:xfrm>
              <a:off x="2027018" y="3661165"/>
              <a:ext cx="1472725" cy="338554"/>
            </a:xfrm>
            <a:prstGeom prst="rect">
              <a:avLst/>
            </a:prstGeom>
            <a:noFill/>
          </p:spPr>
          <p:txBody>
            <a:bodyPr wrap="square" rtlCol="0">
              <a:spAutoFit/>
            </a:bodyPr>
            <a:lstStyle/>
            <a:p>
              <a:r>
                <a:rPr lang="zh-CN" altLang="en-US" sz="16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73" name="文本框 129"/>
            <p:cNvSpPr txBox="1"/>
            <p:nvPr/>
          </p:nvSpPr>
          <p:spPr>
            <a:xfrm>
              <a:off x="892096" y="4005858"/>
              <a:ext cx="2538814" cy="1015663"/>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6" name="组合 65"/>
          <p:cNvGrpSpPr/>
          <p:nvPr/>
        </p:nvGrpSpPr>
        <p:grpSpPr>
          <a:xfrm>
            <a:off x="8294889" y="2606486"/>
            <a:ext cx="2551774" cy="1385579"/>
            <a:chOff x="8294889" y="2123774"/>
            <a:chExt cx="2551774" cy="1385579"/>
          </a:xfrm>
        </p:grpSpPr>
        <p:sp>
          <p:nvSpPr>
            <p:cNvPr id="67" name="文本框 73"/>
            <p:cNvSpPr txBox="1"/>
            <p:nvPr/>
          </p:nvSpPr>
          <p:spPr>
            <a:xfrm>
              <a:off x="8294889" y="2123774"/>
              <a:ext cx="1472725" cy="338554"/>
            </a:xfrm>
            <a:prstGeom prst="rect">
              <a:avLst/>
            </a:prstGeom>
            <a:noFill/>
          </p:spPr>
          <p:txBody>
            <a:bodyPr wrap="square" rtlCol="0">
              <a:spAutoFit/>
            </a:bodyPr>
            <a:lstStyle/>
            <a:p>
              <a:r>
                <a:rPr lang="zh-CN" altLang="en-US" sz="16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74" name="文本框 129"/>
            <p:cNvSpPr txBox="1"/>
            <p:nvPr/>
          </p:nvSpPr>
          <p:spPr>
            <a:xfrm>
              <a:off x="8307849" y="2493690"/>
              <a:ext cx="2538814"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68" name="组合 67"/>
          <p:cNvGrpSpPr/>
          <p:nvPr/>
        </p:nvGrpSpPr>
        <p:grpSpPr>
          <a:xfrm>
            <a:off x="8504404" y="4485901"/>
            <a:ext cx="2553076" cy="1378373"/>
            <a:chOff x="8504404" y="4003188"/>
            <a:chExt cx="2553076" cy="1378373"/>
          </a:xfrm>
        </p:grpSpPr>
        <p:sp>
          <p:nvSpPr>
            <p:cNvPr id="70" name="文本框 76"/>
            <p:cNvSpPr txBox="1"/>
            <p:nvPr/>
          </p:nvSpPr>
          <p:spPr>
            <a:xfrm>
              <a:off x="8504404" y="4003188"/>
              <a:ext cx="1472725" cy="338554"/>
            </a:xfrm>
            <a:prstGeom prst="rect">
              <a:avLst/>
            </a:prstGeom>
            <a:noFill/>
          </p:spPr>
          <p:txBody>
            <a:bodyPr wrap="square" rtlCol="0">
              <a:spAutoFit/>
            </a:bodyPr>
            <a:lstStyle/>
            <a:p>
              <a:r>
                <a:rPr lang="zh-CN" altLang="en-US" sz="160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75" name="文本框 129"/>
            <p:cNvSpPr txBox="1"/>
            <p:nvPr/>
          </p:nvSpPr>
          <p:spPr>
            <a:xfrm>
              <a:off x="8518666" y="4365898"/>
              <a:ext cx="2538814" cy="1015663"/>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par>
                                <p:cTn id="14" presetID="53" presetClass="entr" presetSubtype="16"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fltVal val="0"/>
                                          </p:val>
                                        </p:tav>
                                        <p:tav tm="100000">
                                          <p:val>
                                            <p:strVal val="#ppt_h"/>
                                          </p:val>
                                        </p:tav>
                                      </p:tavLst>
                                    </p:anim>
                                    <p:animEffect transition="in" filter="fade">
                                      <p:cBhvr>
                                        <p:cTn id="18" dur="500"/>
                                        <p:tgtEl>
                                          <p:spTgt spid="45"/>
                                        </p:tgtEl>
                                      </p:cBhvr>
                                    </p:animEffect>
                                  </p:childTnLst>
                                </p:cTn>
                              </p:par>
                              <p:par>
                                <p:cTn id="19" presetID="53" presetClass="entr" presetSubtype="16"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randombar(horizontal)">
                                      <p:cBhvr>
                                        <p:cTn id="32" dur="500"/>
                                        <p:tgtEl>
                                          <p:spTgt spid="5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randombar(horizontal)">
                                      <p:cBhvr>
                                        <p:cTn id="35" dur="500"/>
                                        <p:tgtEl>
                                          <p:spTgt spid="5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randombar(horizontal)">
                                      <p:cBhvr>
                                        <p:cTn id="38" dur="500"/>
                                        <p:tgtEl>
                                          <p:spTgt spid="5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randombar(horizontal)">
                                      <p:cBhvr>
                                        <p:cTn id="41" dur="500"/>
                                        <p:tgtEl>
                                          <p:spTgt spid="59"/>
                                        </p:tgtEl>
                                      </p:cBhvr>
                                    </p:animEffect>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right)">
                                      <p:cBhvr>
                                        <p:cTn id="45" dur="500"/>
                                        <p:tgtEl>
                                          <p:spTgt spid="63"/>
                                        </p:tgtEl>
                                      </p:cBhvr>
                                    </p:animEffect>
                                  </p:childTnLst>
                                </p:cTn>
                              </p:par>
                            </p:childTnLst>
                          </p:cTn>
                        </p:par>
                        <p:par>
                          <p:cTn id="46" fill="hold">
                            <p:stCondLst>
                              <p:cond delay="2000"/>
                            </p:stCondLst>
                            <p:childTnLst>
                              <p:par>
                                <p:cTn id="47" presetID="22" presetClass="entr" presetSubtype="2"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right)">
                                      <p:cBhvr>
                                        <p:cTn id="49" dur="500"/>
                                        <p:tgtEl>
                                          <p:spTgt spid="65"/>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51984" y="2446346"/>
            <a:ext cx="1292783" cy="638901"/>
            <a:chOff x="4532883" y="2382845"/>
            <a:chExt cx="1292783" cy="638901"/>
          </a:xfrm>
        </p:grpSpPr>
        <p:sp>
          <p:nvSpPr>
            <p:cNvPr id="3" name="圆角矩形 2"/>
            <p:cNvSpPr/>
            <p:nvPr/>
          </p:nvSpPr>
          <p:spPr>
            <a:xfrm>
              <a:off x="4532883" y="2382845"/>
              <a:ext cx="1292783" cy="638901"/>
            </a:xfrm>
            <a:prstGeom prst="roundRect">
              <a:avLst/>
            </a:prstGeom>
            <a:gradFill>
              <a:gsLst>
                <a:gs pos="12000">
                  <a:srgbClr val="01B8CB"/>
                </a:gs>
                <a:gs pos="89000">
                  <a:srgbClr val="01B8CB"/>
                </a:gs>
                <a:gs pos="0">
                  <a:srgbClr val="01CCE1"/>
                </a:gs>
                <a:gs pos="100000">
                  <a:srgbClr val="01CCE1"/>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Group 4"/>
            <p:cNvGrpSpPr>
              <a:grpSpLocks noChangeAspect="1"/>
            </p:cNvGrpSpPr>
            <p:nvPr/>
          </p:nvGrpSpPr>
          <p:grpSpPr bwMode="auto">
            <a:xfrm>
              <a:off x="5332598" y="2554810"/>
              <a:ext cx="267383" cy="313342"/>
              <a:chOff x="1776" y="1776"/>
              <a:chExt cx="64" cy="75"/>
            </a:xfrm>
            <a:solidFill>
              <a:schemeClr val="bg1"/>
            </a:solidFill>
          </p:grpSpPr>
          <p:sp>
            <p:nvSpPr>
              <p:cNvPr id="1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 name="组合 4"/>
            <p:cNvGrpSpPr/>
            <p:nvPr/>
          </p:nvGrpSpPr>
          <p:grpSpPr>
            <a:xfrm>
              <a:off x="4972045" y="2641367"/>
              <a:ext cx="179759" cy="146315"/>
              <a:chOff x="5775720" y="2036334"/>
              <a:chExt cx="193126" cy="157195"/>
            </a:xfrm>
          </p:grpSpPr>
          <p:grpSp>
            <p:nvGrpSpPr>
              <p:cNvPr id="6" name="组合 5"/>
              <p:cNvGrpSpPr/>
              <p:nvPr/>
            </p:nvGrpSpPr>
            <p:grpSpPr>
              <a:xfrm>
                <a:off x="5775720" y="2036334"/>
                <a:ext cx="100665" cy="157195"/>
                <a:chOff x="2276475" y="2034105"/>
                <a:chExt cx="914400" cy="1822095"/>
              </a:xfrm>
            </p:grpSpPr>
            <p:cxnSp>
              <p:nvCxnSpPr>
                <p:cNvPr id="10" name="直接连接符 9"/>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5868181" y="2036334"/>
                <a:ext cx="100665" cy="157195"/>
                <a:chOff x="2276475" y="2034105"/>
                <a:chExt cx="914400" cy="1822095"/>
              </a:xfrm>
            </p:grpSpPr>
            <p:cxnSp>
              <p:nvCxnSpPr>
                <p:cNvPr id="8" name="直接连接符 7"/>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16" name="组合 15"/>
          <p:cNvGrpSpPr/>
          <p:nvPr/>
        </p:nvGrpSpPr>
        <p:grpSpPr>
          <a:xfrm>
            <a:off x="4951984" y="3652834"/>
            <a:ext cx="1292783" cy="638901"/>
            <a:chOff x="4532883" y="3589333"/>
            <a:chExt cx="1292783" cy="638901"/>
          </a:xfrm>
        </p:grpSpPr>
        <p:sp>
          <p:nvSpPr>
            <p:cNvPr id="17" name="圆角矩形 16"/>
            <p:cNvSpPr/>
            <p:nvPr/>
          </p:nvSpPr>
          <p:spPr>
            <a:xfrm>
              <a:off x="4532883" y="3589333"/>
              <a:ext cx="1292783" cy="638901"/>
            </a:xfrm>
            <a:prstGeom prst="roundRect">
              <a:avLst/>
            </a:prstGeom>
            <a:gradFill>
              <a:gsLst>
                <a:gs pos="12000">
                  <a:srgbClr val="FBA321"/>
                </a:gs>
                <a:gs pos="89000">
                  <a:srgbClr val="FBA321"/>
                </a:gs>
                <a:gs pos="0">
                  <a:srgbClr val="FFC46D"/>
                </a:gs>
                <a:gs pos="100000">
                  <a:srgbClr val="FFC46D"/>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Group 13"/>
            <p:cNvGrpSpPr>
              <a:grpSpLocks noChangeAspect="1"/>
            </p:cNvGrpSpPr>
            <p:nvPr/>
          </p:nvGrpSpPr>
          <p:grpSpPr bwMode="auto">
            <a:xfrm>
              <a:off x="5298975" y="3743763"/>
              <a:ext cx="326065" cy="329915"/>
              <a:chOff x="2426" y="2781"/>
              <a:chExt cx="593" cy="600"/>
            </a:xfrm>
            <a:solidFill>
              <a:schemeClr val="bg1"/>
            </a:solidFill>
          </p:grpSpPr>
          <p:sp>
            <p:nvSpPr>
              <p:cNvPr id="2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 name="组合 18"/>
            <p:cNvGrpSpPr/>
            <p:nvPr/>
          </p:nvGrpSpPr>
          <p:grpSpPr>
            <a:xfrm>
              <a:off x="4972045" y="3831288"/>
              <a:ext cx="179759" cy="146315"/>
              <a:chOff x="5775720" y="2036334"/>
              <a:chExt cx="193126" cy="157195"/>
            </a:xfrm>
          </p:grpSpPr>
          <p:grpSp>
            <p:nvGrpSpPr>
              <p:cNvPr id="20" name="组合 19"/>
              <p:cNvGrpSpPr/>
              <p:nvPr/>
            </p:nvGrpSpPr>
            <p:grpSpPr>
              <a:xfrm>
                <a:off x="5775720" y="2036334"/>
                <a:ext cx="100665" cy="157195"/>
                <a:chOff x="2276475" y="2034105"/>
                <a:chExt cx="914400" cy="1822095"/>
              </a:xfrm>
            </p:grpSpPr>
            <p:cxnSp>
              <p:nvCxnSpPr>
                <p:cNvPr id="24" name="直接连接符 23"/>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5868181" y="2036334"/>
                <a:ext cx="100665" cy="157195"/>
                <a:chOff x="2276475" y="2034105"/>
                <a:chExt cx="914400" cy="1822095"/>
              </a:xfrm>
            </p:grpSpPr>
            <p:cxnSp>
              <p:nvCxnSpPr>
                <p:cNvPr id="22" name="直接连接符 21"/>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28" name="组合 27"/>
          <p:cNvGrpSpPr/>
          <p:nvPr/>
        </p:nvGrpSpPr>
        <p:grpSpPr>
          <a:xfrm>
            <a:off x="4951984" y="4869836"/>
            <a:ext cx="1292783" cy="638901"/>
            <a:chOff x="4532883" y="4806335"/>
            <a:chExt cx="1292783" cy="638901"/>
          </a:xfrm>
        </p:grpSpPr>
        <p:sp>
          <p:nvSpPr>
            <p:cNvPr id="29" name="圆角矩形 28"/>
            <p:cNvSpPr/>
            <p:nvPr/>
          </p:nvSpPr>
          <p:spPr>
            <a:xfrm>
              <a:off x="4532883" y="4806335"/>
              <a:ext cx="1292783" cy="638901"/>
            </a:xfrm>
            <a:prstGeom prst="roundRect">
              <a:avLst/>
            </a:prstGeom>
            <a:gradFill>
              <a:gsLst>
                <a:gs pos="12000">
                  <a:srgbClr val="E55D5D"/>
                </a:gs>
                <a:gs pos="89000">
                  <a:srgbClr val="E55D5D"/>
                </a:gs>
                <a:gs pos="0">
                  <a:srgbClr val="F1A1A1"/>
                </a:gs>
                <a:gs pos="100000">
                  <a:srgbClr val="F1A1A1"/>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0" name="组合 29"/>
            <p:cNvGrpSpPr/>
            <p:nvPr/>
          </p:nvGrpSpPr>
          <p:grpSpPr>
            <a:xfrm>
              <a:off x="5281247" y="4924970"/>
              <a:ext cx="339046" cy="368959"/>
              <a:chOff x="4873626" y="1965325"/>
              <a:chExt cx="269876" cy="293688"/>
            </a:xfrm>
            <a:solidFill>
              <a:schemeClr val="bg1"/>
            </a:solidFill>
          </p:grpSpPr>
          <p:sp>
            <p:nvSpPr>
              <p:cNvPr id="38"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30"/>
            <p:cNvGrpSpPr/>
            <p:nvPr/>
          </p:nvGrpSpPr>
          <p:grpSpPr>
            <a:xfrm>
              <a:off x="4972045" y="5045266"/>
              <a:ext cx="179759" cy="146315"/>
              <a:chOff x="5775720" y="2036334"/>
              <a:chExt cx="193126" cy="157195"/>
            </a:xfrm>
          </p:grpSpPr>
          <p:grpSp>
            <p:nvGrpSpPr>
              <p:cNvPr id="32" name="组合 31"/>
              <p:cNvGrpSpPr/>
              <p:nvPr/>
            </p:nvGrpSpPr>
            <p:grpSpPr>
              <a:xfrm>
                <a:off x="5775720" y="2036334"/>
                <a:ext cx="100665" cy="157195"/>
                <a:chOff x="2276475" y="2034105"/>
                <a:chExt cx="914400" cy="1822095"/>
              </a:xfrm>
            </p:grpSpPr>
            <p:cxnSp>
              <p:nvCxnSpPr>
                <p:cNvPr id="36" name="直接连接符 35"/>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868181" y="2036334"/>
                <a:ext cx="100665" cy="157195"/>
                <a:chOff x="2276475" y="2034105"/>
                <a:chExt cx="914400" cy="1822095"/>
              </a:xfrm>
            </p:grpSpPr>
            <p:cxnSp>
              <p:nvCxnSpPr>
                <p:cNvPr id="34" name="直接连接符 33"/>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42" name="组合 41"/>
          <p:cNvGrpSpPr/>
          <p:nvPr/>
        </p:nvGrpSpPr>
        <p:grpSpPr>
          <a:xfrm>
            <a:off x="1132114" y="3451953"/>
            <a:ext cx="1847863" cy="969319"/>
            <a:chOff x="713013" y="3388452"/>
            <a:chExt cx="1847863" cy="969319"/>
          </a:xfrm>
        </p:grpSpPr>
        <p:sp>
          <p:nvSpPr>
            <p:cNvPr id="43" name="圆角矩形 42"/>
            <p:cNvSpPr/>
            <p:nvPr/>
          </p:nvSpPr>
          <p:spPr>
            <a:xfrm>
              <a:off x="713013" y="3388452"/>
              <a:ext cx="1847863" cy="969319"/>
            </a:xfrm>
            <a:prstGeom prst="roundRect">
              <a:avLst>
                <a:gd name="adj" fmla="val 19898"/>
              </a:avLst>
            </a:prstGeom>
            <a:solidFill>
              <a:srgbClr val="F6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圆角矩形 43"/>
            <p:cNvSpPr/>
            <p:nvPr/>
          </p:nvSpPr>
          <p:spPr>
            <a:xfrm>
              <a:off x="807603" y="3486027"/>
              <a:ext cx="1617330" cy="771263"/>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1132114" y="4639899"/>
            <a:ext cx="1847863" cy="969319"/>
            <a:chOff x="713013" y="4576398"/>
            <a:chExt cx="1847863" cy="969319"/>
          </a:xfrm>
        </p:grpSpPr>
        <p:sp>
          <p:nvSpPr>
            <p:cNvPr id="46" name="圆角矩形 45"/>
            <p:cNvSpPr/>
            <p:nvPr/>
          </p:nvSpPr>
          <p:spPr>
            <a:xfrm>
              <a:off x="713013" y="4576398"/>
              <a:ext cx="1847863" cy="969319"/>
            </a:xfrm>
            <a:prstGeom prst="roundRect">
              <a:avLst>
                <a:gd name="adj" fmla="val 19898"/>
              </a:avLst>
            </a:prstGeom>
            <a:solidFill>
              <a:srgbClr val="E2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圆角矩形 46"/>
            <p:cNvSpPr/>
            <p:nvPr/>
          </p:nvSpPr>
          <p:spPr>
            <a:xfrm>
              <a:off x="807603" y="4673972"/>
              <a:ext cx="1617330" cy="771263"/>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8" name="组合 47"/>
          <p:cNvGrpSpPr/>
          <p:nvPr/>
        </p:nvGrpSpPr>
        <p:grpSpPr>
          <a:xfrm>
            <a:off x="1132114" y="2277475"/>
            <a:ext cx="1847863" cy="969319"/>
            <a:chOff x="713013" y="2213974"/>
            <a:chExt cx="1847863" cy="969319"/>
          </a:xfrm>
        </p:grpSpPr>
        <p:sp>
          <p:nvSpPr>
            <p:cNvPr id="49" name="圆角矩形 48"/>
            <p:cNvSpPr/>
            <p:nvPr/>
          </p:nvSpPr>
          <p:spPr>
            <a:xfrm>
              <a:off x="713013" y="2213974"/>
              <a:ext cx="1847863" cy="969319"/>
            </a:xfrm>
            <a:prstGeom prst="roundRect">
              <a:avLst>
                <a:gd name="adj" fmla="val 19898"/>
              </a:avLst>
            </a:prstGeom>
            <a:gradFill>
              <a:gsLst>
                <a:gs pos="45000">
                  <a:srgbClr val="01A9BB"/>
                </a:gs>
                <a:gs pos="100000">
                  <a:srgbClr val="01C1D5"/>
                </a:gs>
                <a:gs pos="0">
                  <a:srgbClr val="01808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圆角矩形 49"/>
            <p:cNvSpPr/>
            <p:nvPr/>
          </p:nvSpPr>
          <p:spPr>
            <a:xfrm>
              <a:off x="807603" y="2311548"/>
              <a:ext cx="1617330" cy="771263"/>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1" name="组合 50"/>
          <p:cNvGrpSpPr/>
          <p:nvPr/>
        </p:nvGrpSpPr>
        <p:grpSpPr>
          <a:xfrm>
            <a:off x="1358486" y="1426938"/>
            <a:ext cx="3859545" cy="4842986"/>
            <a:chOff x="939385" y="1363437"/>
            <a:chExt cx="3859545" cy="4842986"/>
          </a:xfrm>
        </p:grpSpPr>
        <p:sp>
          <p:nvSpPr>
            <p:cNvPr id="52" name="圆角矩形 51"/>
            <p:cNvSpPr/>
            <p:nvPr/>
          </p:nvSpPr>
          <p:spPr>
            <a:xfrm>
              <a:off x="939385" y="1440209"/>
              <a:ext cx="3859545" cy="4766214"/>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圆角矩形 52"/>
            <p:cNvSpPr/>
            <p:nvPr/>
          </p:nvSpPr>
          <p:spPr>
            <a:xfrm>
              <a:off x="1163835" y="1614485"/>
              <a:ext cx="3410645" cy="4255548"/>
            </a:xfrm>
            <a:prstGeom prst="roundRect">
              <a:avLst>
                <a:gd name="adj" fmla="val 3438"/>
              </a:avLst>
            </a:prstGeom>
            <a:blipFill dpi="0" rotWithShape="1">
              <a:blip r:embed="rId3"/>
              <a:srcRect/>
              <a:tile tx="-19050" ty="0" sx="100000" sy="100000" flip="none" algn="ctr"/>
            </a:blip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4" name="组合 53"/>
            <p:cNvGrpSpPr/>
            <p:nvPr/>
          </p:nvGrpSpPr>
          <p:grpSpPr>
            <a:xfrm>
              <a:off x="1246878" y="1698645"/>
              <a:ext cx="3244559" cy="218392"/>
              <a:chOff x="2149634" y="1165384"/>
              <a:chExt cx="3485832" cy="234632"/>
            </a:xfrm>
          </p:grpSpPr>
          <p:grpSp>
            <p:nvGrpSpPr>
              <p:cNvPr id="85" name="组合 84"/>
              <p:cNvGrpSpPr/>
              <p:nvPr/>
            </p:nvGrpSpPr>
            <p:grpSpPr>
              <a:xfrm>
                <a:off x="2149634" y="1165384"/>
                <a:ext cx="234632" cy="234632"/>
                <a:chOff x="2483009" y="1114425"/>
                <a:chExt cx="209550" cy="209550"/>
              </a:xfrm>
            </p:grpSpPr>
            <p:sp>
              <p:nvSpPr>
                <p:cNvPr id="113" name="椭圆 11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椭圆 11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6" name="组合 85"/>
              <p:cNvGrpSpPr/>
              <p:nvPr/>
            </p:nvGrpSpPr>
            <p:grpSpPr>
              <a:xfrm>
                <a:off x="2510879" y="1165384"/>
                <a:ext cx="234632" cy="234632"/>
                <a:chOff x="2483009" y="1114425"/>
                <a:chExt cx="209550" cy="209550"/>
              </a:xfrm>
            </p:grpSpPr>
            <p:sp>
              <p:nvSpPr>
                <p:cNvPr id="111" name="椭圆 11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椭圆 11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7" name="组合 86"/>
              <p:cNvGrpSpPr/>
              <p:nvPr/>
            </p:nvGrpSpPr>
            <p:grpSpPr>
              <a:xfrm>
                <a:off x="2872123" y="1165384"/>
                <a:ext cx="234632" cy="234632"/>
                <a:chOff x="2483009" y="1114425"/>
                <a:chExt cx="209550" cy="209550"/>
              </a:xfrm>
            </p:grpSpPr>
            <p:sp>
              <p:nvSpPr>
                <p:cNvPr id="109" name="椭圆 10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椭圆 10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8" name="组合 87"/>
              <p:cNvGrpSpPr/>
              <p:nvPr/>
            </p:nvGrpSpPr>
            <p:grpSpPr>
              <a:xfrm>
                <a:off x="3233367" y="1165384"/>
                <a:ext cx="234632" cy="234632"/>
                <a:chOff x="2483009" y="1114425"/>
                <a:chExt cx="209550" cy="209550"/>
              </a:xfrm>
            </p:grpSpPr>
            <p:sp>
              <p:nvSpPr>
                <p:cNvPr id="107" name="椭圆 10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椭圆 10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9" name="组合 88"/>
              <p:cNvGrpSpPr/>
              <p:nvPr/>
            </p:nvGrpSpPr>
            <p:grpSpPr>
              <a:xfrm>
                <a:off x="3594612" y="1165384"/>
                <a:ext cx="234632" cy="234632"/>
                <a:chOff x="2483009" y="1114425"/>
                <a:chExt cx="209550" cy="209550"/>
              </a:xfrm>
            </p:grpSpPr>
            <p:sp>
              <p:nvSpPr>
                <p:cNvPr id="105" name="椭圆 10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椭圆 10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0" name="组合 89"/>
              <p:cNvGrpSpPr/>
              <p:nvPr/>
            </p:nvGrpSpPr>
            <p:grpSpPr>
              <a:xfrm>
                <a:off x="3955856" y="1165384"/>
                <a:ext cx="234632" cy="234632"/>
                <a:chOff x="2483009" y="1114425"/>
                <a:chExt cx="209550" cy="209550"/>
              </a:xfrm>
            </p:grpSpPr>
            <p:sp>
              <p:nvSpPr>
                <p:cNvPr id="103" name="椭圆 10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椭圆 10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1" name="组合 90"/>
              <p:cNvGrpSpPr/>
              <p:nvPr/>
            </p:nvGrpSpPr>
            <p:grpSpPr>
              <a:xfrm>
                <a:off x="4317101" y="1165384"/>
                <a:ext cx="234632" cy="234632"/>
                <a:chOff x="2483009" y="1114425"/>
                <a:chExt cx="209550" cy="209550"/>
              </a:xfrm>
            </p:grpSpPr>
            <p:sp>
              <p:nvSpPr>
                <p:cNvPr id="101" name="椭圆 10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椭圆 10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2" name="组合 91"/>
              <p:cNvGrpSpPr/>
              <p:nvPr/>
            </p:nvGrpSpPr>
            <p:grpSpPr>
              <a:xfrm>
                <a:off x="4678345" y="1165384"/>
                <a:ext cx="234632" cy="234632"/>
                <a:chOff x="2483009" y="1114425"/>
                <a:chExt cx="209550" cy="209550"/>
              </a:xfrm>
            </p:grpSpPr>
            <p:sp>
              <p:nvSpPr>
                <p:cNvPr id="99" name="椭圆 9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3" name="组合 92"/>
              <p:cNvGrpSpPr/>
              <p:nvPr/>
            </p:nvGrpSpPr>
            <p:grpSpPr>
              <a:xfrm>
                <a:off x="5039590" y="1165384"/>
                <a:ext cx="234632" cy="234632"/>
                <a:chOff x="2483009" y="1114425"/>
                <a:chExt cx="209550" cy="209550"/>
              </a:xfrm>
            </p:grpSpPr>
            <p:sp>
              <p:nvSpPr>
                <p:cNvPr id="97" name="椭圆 9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椭圆 9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4" name="组合 93"/>
              <p:cNvGrpSpPr/>
              <p:nvPr/>
            </p:nvGrpSpPr>
            <p:grpSpPr>
              <a:xfrm>
                <a:off x="5400834" y="1165384"/>
                <a:ext cx="234632" cy="234632"/>
                <a:chOff x="2483009" y="1114425"/>
                <a:chExt cx="209550" cy="209550"/>
              </a:xfrm>
            </p:grpSpPr>
            <p:sp>
              <p:nvSpPr>
                <p:cNvPr id="95" name="椭圆 9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椭圆 9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55" name="组合 54"/>
            <p:cNvGrpSpPr/>
            <p:nvPr/>
          </p:nvGrpSpPr>
          <p:grpSpPr>
            <a:xfrm>
              <a:off x="1303149" y="1363437"/>
              <a:ext cx="88118" cy="451432"/>
              <a:chOff x="2244442" y="772895"/>
              <a:chExt cx="94671" cy="485002"/>
            </a:xfrm>
          </p:grpSpPr>
          <p:sp>
            <p:nvSpPr>
              <p:cNvPr id="83" name="圆角矩形 8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圆角矩形 8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6" name="组合 55"/>
            <p:cNvGrpSpPr/>
            <p:nvPr/>
          </p:nvGrpSpPr>
          <p:grpSpPr>
            <a:xfrm>
              <a:off x="1640703" y="1363437"/>
              <a:ext cx="88118" cy="451432"/>
              <a:chOff x="2244442" y="772895"/>
              <a:chExt cx="94671" cy="485002"/>
            </a:xfrm>
          </p:grpSpPr>
          <p:sp>
            <p:nvSpPr>
              <p:cNvPr id="81" name="圆角矩形 8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圆角矩形 8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7" name="组合 56"/>
            <p:cNvGrpSpPr/>
            <p:nvPr/>
          </p:nvGrpSpPr>
          <p:grpSpPr>
            <a:xfrm>
              <a:off x="1978258" y="1363437"/>
              <a:ext cx="88118" cy="451432"/>
              <a:chOff x="2244442" y="772895"/>
              <a:chExt cx="94671" cy="485002"/>
            </a:xfrm>
          </p:grpSpPr>
          <p:sp>
            <p:nvSpPr>
              <p:cNvPr id="79" name="圆角矩形 7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圆角矩形 7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8" name="组合 57"/>
            <p:cNvGrpSpPr/>
            <p:nvPr/>
          </p:nvGrpSpPr>
          <p:grpSpPr>
            <a:xfrm>
              <a:off x="2315811" y="1363437"/>
              <a:ext cx="88118" cy="451432"/>
              <a:chOff x="2244442" y="772895"/>
              <a:chExt cx="94671" cy="485002"/>
            </a:xfrm>
          </p:grpSpPr>
          <p:sp>
            <p:nvSpPr>
              <p:cNvPr id="77" name="圆角矩形 7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圆角矩形 7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9" name="组合 58"/>
            <p:cNvGrpSpPr/>
            <p:nvPr/>
          </p:nvGrpSpPr>
          <p:grpSpPr>
            <a:xfrm>
              <a:off x="2653366" y="1363437"/>
              <a:ext cx="88118" cy="451432"/>
              <a:chOff x="2244442" y="772895"/>
              <a:chExt cx="94671" cy="485002"/>
            </a:xfrm>
          </p:grpSpPr>
          <p:sp>
            <p:nvSpPr>
              <p:cNvPr id="75" name="圆角矩形 7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圆角矩形 7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0" name="组合 59"/>
            <p:cNvGrpSpPr/>
            <p:nvPr/>
          </p:nvGrpSpPr>
          <p:grpSpPr>
            <a:xfrm>
              <a:off x="2990920" y="1363437"/>
              <a:ext cx="88118" cy="451432"/>
              <a:chOff x="2244442" y="772895"/>
              <a:chExt cx="94671" cy="485002"/>
            </a:xfrm>
          </p:grpSpPr>
          <p:sp>
            <p:nvSpPr>
              <p:cNvPr id="73" name="圆角矩形 7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圆角矩形 7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1" name="组合 60"/>
            <p:cNvGrpSpPr/>
            <p:nvPr/>
          </p:nvGrpSpPr>
          <p:grpSpPr>
            <a:xfrm>
              <a:off x="3328475" y="1363437"/>
              <a:ext cx="88118" cy="451432"/>
              <a:chOff x="2244442" y="772895"/>
              <a:chExt cx="94671" cy="485002"/>
            </a:xfrm>
          </p:grpSpPr>
          <p:sp>
            <p:nvSpPr>
              <p:cNvPr id="71" name="圆角矩形 7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圆角矩形 7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a:off x="3666028" y="1363437"/>
              <a:ext cx="88118" cy="451432"/>
              <a:chOff x="2244442" y="772895"/>
              <a:chExt cx="94671" cy="485002"/>
            </a:xfrm>
          </p:grpSpPr>
          <p:sp>
            <p:nvSpPr>
              <p:cNvPr id="69" name="圆角矩形 6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圆角矩形 6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3" name="组合 62"/>
            <p:cNvGrpSpPr/>
            <p:nvPr/>
          </p:nvGrpSpPr>
          <p:grpSpPr>
            <a:xfrm>
              <a:off x="4003583" y="1363437"/>
              <a:ext cx="88118" cy="451432"/>
              <a:chOff x="2244442" y="772895"/>
              <a:chExt cx="94671" cy="485002"/>
            </a:xfrm>
          </p:grpSpPr>
          <p:sp>
            <p:nvSpPr>
              <p:cNvPr id="67" name="圆角矩形 6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圆角矩形 6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4" name="组合 63"/>
            <p:cNvGrpSpPr/>
            <p:nvPr/>
          </p:nvGrpSpPr>
          <p:grpSpPr>
            <a:xfrm>
              <a:off x="4341138" y="1363437"/>
              <a:ext cx="88118" cy="451432"/>
              <a:chOff x="2244442" y="772895"/>
              <a:chExt cx="94671" cy="485002"/>
            </a:xfrm>
          </p:grpSpPr>
          <p:sp>
            <p:nvSpPr>
              <p:cNvPr id="65" name="圆角矩形 6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圆角矩形 6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15" name="组合 114"/>
          <p:cNvGrpSpPr/>
          <p:nvPr/>
        </p:nvGrpSpPr>
        <p:grpSpPr>
          <a:xfrm>
            <a:off x="1948325" y="2254541"/>
            <a:ext cx="2827629" cy="1042210"/>
            <a:chOff x="1948324" y="2254540"/>
            <a:chExt cx="2827629" cy="1042210"/>
          </a:xfrm>
        </p:grpSpPr>
        <p:grpSp>
          <p:nvGrpSpPr>
            <p:cNvPr id="116" name="组合 115"/>
            <p:cNvGrpSpPr/>
            <p:nvPr/>
          </p:nvGrpSpPr>
          <p:grpSpPr>
            <a:xfrm>
              <a:off x="1948324" y="2254540"/>
              <a:ext cx="2827629" cy="1042210"/>
              <a:chOff x="2434003" y="1648441"/>
              <a:chExt cx="3037898" cy="1119711"/>
            </a:xfrm>
          </p:grpSpPr>
          <p:sp>
            <p:nvSpPr>
              <p:cNvPr id="126" name="任意多边形 125"/>
              <p:cNvSpPr/>
              <p:nvPr/>
            </p:nvSpPr>
            <p:spPr>
              <a:xfrm>
                <a:off x="2434003" y="1648736"/>
                <a:ext cx="3037898" cy="1119416"/>
              </a:xfrm>
              <a:custGeom>
                <a:avLst/>
                <a:gdLst>
                  <a:gd name="connsiteX0" fmla="*/ 258876 w 3037898"/>
                  <a:gd name="connsiteY0" fmla="*/ 95988 h 1119416"/>
                  <a:gd name="connsiteX1" fmla="*/ 99801 w 3037898"/>
                  <a:gd name="connsiteY1" fmla="*/ 255063 h 1119416"/>
                  <a:gd name="connsiteX2" fmla="*/ 99801 w 3037898"/>
                  <a:gd name="connsiteY2" fmla="*/ 864354 h 1119416"/>
                  <a:gd name="connsiteX3" fmla="*/ 258876 w 3037898"/>
                  <a:gd name="connsiteY3" fmla="*/ 1023429 h 1119416"/>
                  <a:gd name="connsiteX4" fmla="*/ 2779022 w 3037898"/>
                  <a:gd name="connsiteY4" fmla="*/ 1023429 h 1119416"/>
                  <a:gd name="connsiteX5" fmla="*/ 2938097 w 3037898"/>
                  <a:gd name="connsiteY5" fmla="*/ 864354 h 1119416"/>
                  <a:gd name="connsiteX6" fmla="*/ 2938097 w 3037898"/>
                  <a:gd name="connsiteY6" fmla="*/ 255063 h 1119416"/>
                  <a:gd name="connsiteX7" fmla="*/ 2779022 w 3037898"/>
                  <a:gd name="connsiteY7" fmla="*/ 95988 h 1119416"/>
                  <a:gd name="connsiteX8" fmla="*/ 224678 w 3037898"/>
                  <a:gd name="connsiteY8" fmla="*/ 0 h 1119416"/>
                  <a:gd name="connsiteX9" fmla="*/ 2813220 w 3037898"/>
                  <a:gd name="connsiteY9" fmla="*/ 0 h 1119416"/>
                  <a:gd name="connsiteX10" fmla="*/ 3037898 w 3037898"/>
                  <a:gd name="connsiteY10" fmla="*/ 224678 h 1119416"/>
                  <a:gd name="connsiteX11" fmla="*/ 3037898 w 3037898"/>
                  <a:gd name="connsiteY11" fmla="*/ 894738 h 1119416"/>
                  <a:gd name="connsiteX12" fmla="*/ 2813220 w 3037898"/>
                  <a:gd name="connsiteY12" fmla="*/ 1119416 h 1119416"/>
                  <a:gd name="connsiteX13" fmla="*/ 224678 w 3037898"/>
                  <a:gd name="connsiteY13" fmla="*/ 1119416 h 1119416"/>
                  <a:gd name="connsiteX14" fmla="*/ 0 w 3037898"/>
                  <a:gd name="connsiteY14" fmla="*/ 894738 h 1119416"/>
                  <a:gd name="connsiteX15" fmla="*/ 0 w 3037898"/>
                  <a:gd name="connsiteY15" fmla="*/ 224678 h 1119416"/>
                  <a:gd name="connsiteX16" fmla="*/ 224678 w 3037898"/>
                  <a:gd name="connsiteY16" fmla="*/ 0 h 111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7898" h="1119416">
                    <a:moveTo>
                      <a:pt x="258876" y="95988"/>
                    </a:moveTo>
                    <a:cubicBezTo>
                      <a:pt x="171021" y="95988"/>
                      <a:pt x="99801" y="167208"/>
                      <a:pt x="99801" y="255063"/>
                    </a:cubicBezTo>
                    <a:lnTo>
                      <a:pt x="99801" y="864354"/>
                    </a:lnTo>
                    <a:cubicBezTo>
                      <a:pt x="99801" y="952209"/>
                      <a:pt x="171021" y="1023429"/>
                      <a:pt x="258876" y="1023429"/>
                    </a:cubicBezTo>
                    <a:lnTo>
                      <a:pt x="2779022" y="1023429"/>
                    </a:lnTo>
                    <a:cubicBezTo>
                      <a:pt x="2866877" y="1023429"/>
                      <a:pt x="2938097" y="952209"/>
                      <a:pt x="2938097" y="864354"/>
                    </a:cubicBezTo>
                    <a:lnTo>
                      <a:pt x="2938097" y="255063"/>
                    </a:lnTo>
                    <a:cubicBezTo>
                      <a:pt x="2938097" y="167208"/>
                      <a:pt x="2866877" y="95988"/>
                      <a:pt x="2779022" y="95988"/>
                    </a:cubicBezTo>
                    <a:close/>
                    <a:moveTo>
                      <a:pt x="224678" y="0"/>
                    </a:moveTo>
                    <a:lnTo>
                      <a:pt x="2813220" y="0"/>
                    </a:lnTo>
                    <a:cubicBezTo>
                      <a:pt x="2937306" y="0"/>
                      <a:pt x="3037898" y="100592"/>
                      <a:pt x="3037898" y="224678"/>
                    </a:cubicBezTo>
                    <a:lnTo>
                      <a:pt x="3037898" y="894738"/>
                    </a:lnTo>
                    <a:cubicBezTo>
                      <a:pt x="3037898" y="1018824"/>
                      <a:pt x="2937306" y="1119416"/>
                      <a:pt x="2813220" y="1119416"/>
                    </a:cubicBezTo>
                    <a:lnTo>
                      <a:pt x="224678" y="1119416"/>
                    </a:lnTo>
                    <a:cubicBezTo>
                      <a:pt x="100592" y="1119416"/>
                      <a:pt x="0" y="1018824"/>
                      <a:pt x="0" y="894738"/>
                    </a:cubicBezTo>
                    <a:lnTo>
                      <a:pt x="0" y="224678"/>
                    </a:lnTo>
                    <a:cubicBezTo>
                      <a:pt x="0" y="100592"/>
                      <a:pt x="100592" y="0"/>
                      <a:pt x="224678" y="0"/>
                    </a:cubicBezTo>
                    <a:close/>
                  </a:path>
                </a:pathLst>
              </a:custGeom>
              <a:solidFill>
                <a:schemeClr val="bg1">
                  <a:lumMod val="95000"/>
                </a:schemeClr>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圆角矩形 126"/>
              <p:cNvSpPr/>
              <p:nvPr/>
            </p:nvSpPr>
            <p:spPr>
              <a:xfrm>
                <a:off x="2434003" y="1648441"/>
                <a:ext cx="3037898" cy="1119416"/>
              </a:xfrm>
              <a:prstGeom prst="roundRect">
                <a:avLst>
                  <a:gd name="adj" fmla="val 20071"/>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圆角矩形 127"/>
              <p:cNvSpPr/>
              <p:nvPr/>
            </p:nvSpPr>
            <p:spPr>
              <a:xfrm>
                <a:off x="2533804" y="1753850"/>
                <a:ext cx="2838296" cy="927441"/>
              </a:xfrm>
              <a:prstGeom prst="roundRect">
                <a:avLst>
                  <a:gd name="adj" fmla="val 17152"/>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7" name="组合 116"/>
            <p:cNvGrpSpPr/>
            <p:nvPr/>
          </p:nvGrpSpPr>
          <p:grpSpPr>
            <a:xfrm>
              <a:off x="2447648" y="2477569"/>
              <a:ext cx="179759" cy="146315"/>
              <a:chOff x="5775720" y="2036334"/>
              <a:chExt cx="193126" cy="157195"/>
            </a:xfrm>
          </p:grpSpPr>
          <p:grpSp>
            <p:nvGrpSpPr>
              <p:cNvPr id="120" name="组合 119"/>
              <p:cNvGrpSpPr/>
              <p:nvPr/>
            </p:nvGrpSpPr>
            <p:grpSpPr>
              <a:xfrm>
                <a:off x="5775720" y="2036334"/>
                <a:ext cx="100665" cy="157195"/>
                <a:chOff x="2276475" y="2034105"/>
                <a:chExt cx="914400" cy="1822095"/>
              </a:xfrm>
            </p:grpSpPr>
            <p:cxnSp>
              <p:nvCxnSpPr>
                <p:cNvPr id="124" name="直接连接符 123"/>
                <p:cNvCxnSpPr/>
                <p:nvPr/>
              </p:nvCxnSpPr>
              <p:spPr>
                <a:xfrm>
                  <a:off x="2276475" y="2034105"/>
                  <a:ext cx="914400" cy="914400"/>
                </a:xfrm>
                <a:prstGeom prst="line">
                  <a:avLst/>
                </a:prstGeom>
                <a:ln w="19050">
                  <a:solidFill>
                    <a:srgbClr val="01B8CB"/>
                  </a:solidFill>
                  <a:prstDash val="sysDot"/>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2276475" y="2941800"/>
                  <a:ext cx="914400" cy="914400"/>
                </a:xfrm>
                <a:prstGeom prst="line">
                  <a:avLst/>
                </a:prstGeom>
                <a:ln w="19050">
                  <a:solidFill>
                    <a:srgbClr val="01B8CB"/>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a:off x="5868181" y="2036334"/>
                <a:ext cx="100665" cy="157195"/>
                <a:chOff x="2276475" y="2034105"/>
                <a:chExt cx="914400" cy="1822095"/>
              </a:xfrm>
            </p:grpSpPr>
            <p:cxnSp>
              <p:nvCxnSpPr>
                <p:cNvPr id="122" name="直接连接符 121"/>
                <p:cNvCxnSpPr/>
                <p:nvPr/>
              </p:nvCxnSpPr>
              <p:spPr>
                <a:xfrm>
                  <a:off x="2276475" y="2034105"/>
                  <a:ext cx="914400" cy="914400"/>
                </a:xfrm>
                <a:prstGeom prst="line">
                  <a:avLst/>
                </a:prstGeom>
                <a:ln w="19050">
                  <a:solidFill>
                    <a:srgbClr val="01B8CB"/>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2276475" y="2941800"/>
                  <a:ext cx="914400" cy="914400"/>
                </a:xfrm>
                <a:prstGeom prst="line">
                  <a:avLst/>
                </a:prstGeom>
                <a:ln w="19050">
                  <a:solidFill>
                    <a:srgbClr val="01B8CB"/>
                  </a:solidFill>
                  <a:prstDash val="sysDot"/>
                </a:ln>
              </p:spPr>
              <p:style>
                <a:lnRef idx="1">
                  <a:schemeClr val="accent1"/>
                </a:lnRef>
                <a:fillRef idx="0">
                  <a:schemeClr val="accent1"/>
                </a:fillRef>
                <a:effectRef idx="0">
                  <a:schemeClr val="accent1"/>
                </a:effectRef>
                <a:fontRef idx="minor">
                  <a:schemeClr val="tx1"/>
                </a:fontRef>
              </p:style>
            </p:cxnSp>
          </p:grpSp>
        </p:grpSp>
        <p:sp>
          <p:nvSpPr>
            <p:cNvPr id="118" name="文本框 139"/>
            <p:cNvSpPr txBox="1"/>
            <p:nvPr/>
          </p:nvSpPr>
          <p:spPr>
            <a:xfrm>
              <a:off x="2596692" y="2382350"/>
              <a:ext cx="1790014" cy="338554"/>
            </a:xfrm>
            <a:prstGeom prst="rect">
              <a:avLst/>
            </a:prstGeom>
            <a:noFill/>
          </p:spPr>
          <p:txBody>
            <a:bodyPr wrap="square" rtlCol="0">
              <a:spAutoFit/>
            </a:bodyPr>
            <a:lstStyle/>
            <a:p>
              <a:r>
                <a:rPr lang="zh-CN" altLang="en-US" sz="1600" dirty="0">
                  <a:solidFill>
                    <a:srgbClr val="01ACBE"/>
                  </a:solidFill>
                  <a:latin typeface="+mn-ea"/>
                </a:rPr>
                <a:t>在此添加标题</a:t>
              </a:r>
            </a:p>
          </p:txBody>
        </p:sp>
        <p:sp>
          <p:nvSpPr>
            <p:cNvPr id="119" name="文本框 140"/>
            <p:cNvSpPr txBox="1"/>
            <p:nvPr/>
          </p:nvSpPr>
          <p:spPr>
            <a:xfrm>
              <a:off x="2602203" y="2620493"/>
              <a:ext cx="1862898" cy="492443"/>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129" name="组合 128"/>
          <p:cNvGrpSpPr/>
          <p:nvPr/>
        </p:nvGrpSpPr>
        <p:grpSpPr>
          <a:xfrm>
            <a:off x="1168751" y="2405782"/>
            <a:ext cx="1122821" cy="679463"/>
            <a:chOff x="749650" y="2342282"/>
            <a:chExt cx="1122821" cy="679463"/>
          </a:xfrm>
        </p:grpSpPr>
        <p:sp>
          <p:nvSpPr>
            <p:cNvPr id="130" name="任意多边形 129"/>
            <p:cNvSpPr/>
            <p:nvPr/>
          </p:nvSpPr>
          <p:spPr bwMode="auto">
            <a:xfrm>
              <a:off x="880280" y="2443911"/>
              <a:ext cx="945972" cy="540118"/>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381000" dist="114300" dir="2700000" algn="tl" rotWithShape="0">
                <a:prstClr val="black">
                  <a:alpha val="42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31" name="任意多边形 130"/>
            <p:cNvSpPr/>
            <p:nvPr/>
          </p:nvSpPr>
          <p:spPr bwMode="auto">
            <a:xfrm>
              <a:off x="749650" y="2381302"/>
              <a:ext cx="1122821" cy="640443"/>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91440" tIns="45720" rIns="91440" bIns="45720" numCol="1" anchor="t" anchorCtr="0" compatLnSpc="1">
              <a:noAutofit/>
            </a:bodyPr>
            <a:lstStyle/>
            <a:p>
              <a:endParaRPr lang="zh-CN" altLang="en-US">
                <a:solidFill>
                  <a:prstClr val="black"/>
                </a:solidFill>
              </a:endParaRPr>
            </a:p>
          </p:txBody>
        </p:sp>
        <p:pic>
          <p:nvPicPr>
            <p:cNvPr id="132" name="图片 131"/>
            <p:cNvPicPr>
              <a:picLocks noChangeAspect="1"/>
            </p:cNvPicPr>
            <p:nvPr/>
          </p:nvPicPr>
          <p:blipFill rotWithShape="1">
            <a:blip r:embed="rId4">
              <a:duotone>
                <a:prstClr val="black"/>
                <a:srgbClr val="01A2B3">
                  <a:tint val="45000"/>
                  <a:satMod val="400000"/>
                </a:srgbClr>
              </a:duotone>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10800000" flipH="1" flipV="1">
              <a:off x="816882" y="2914502"/>
              <a:ext cx="808442" cy="42555"/>
            </a:xfrm>
            <a:prstGeom prst="rect">
              <a:avLst/>
            </a:prstGeom>
          </p:spPr>
        </p:pic>
        <p:grpSp>
          <p:nvGrpSpPr>
            <p:cNvPr id="133" name="组合 132"/>
            <p:cNvGrpSpPr/>
            <p:nvPr/>
          </p:nvGrpSpPr>
          <p:grpSpPr>
            <a:xfrm>
              <a:off x="773576" y="2342282"/>
              <a:ext cx="932039" cy="651999"/>
              <a:chOff x="897622" y="2414802"/>
              <a:chExt cx="1001347" cy="700483"/>
            </a:xfrm>
          </p:grpSpPr>
          <p:sp>
            <p:nvSpPr>
              <p:cNvPr id="134" name="文本框 112"/>
              <p:cNvSpPr txBox="1"/>
              <p:nvPr/>
            </p:nvSpPr>
            <p:spPr>
              <a:xfrm>
                <a:off x="986173" y="2414802"/>
                <a:ext cx="802264" cy="62840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3200" dirty="0">
                    <a:ln w="15875">
                      <a:noFill/>
                    </a:ln>
                    <a:solidFill>
                      <a:prstClr val="white"/>
                    </a:solidFill>
                    <a:latin typeface="Impact" panose="020B0806030902050204" pitchFamily="34" charset="0"/>
                  </a:rPr>
                  <a:t>01</a:t>
                </a:r>
                <a:endParaRPr lang="zh-CN" altLang="en-US" sz="3200" dirty="0">
                  <a:ln w="15875">
                    <a:noFill/>
                  </a:ln>
                  <a:solidFill>
                    <a:prstClr val="white"/>
                  </a:solidFill>
                  <a:latin typeface="Impact" panose="020B0806030902050204" pitchFamily="34" charset="0"/>
                </a:endParaRPr>
              </a:p>
            </p:txBody>
          </p:sp>
          <p:sp>
            <p:nvSpPr>
              <p:cNvPr id="135" name="文本框 114"/>
              <p:cNvSpPr txBox="1"/>
              <p:nvPr/>
            </p:nvSpPr>
            <p:spPr>
              <a:xfrm>
                <a:off x="897622" y="2834156"/>
                <a:ext cx="1001347" cy="281129"/>
              </a:xfrm>
              <a:prstGeom prst="rect">
                <a:avLst/>
              </a:prstGeom>
              <a:noFill/>
            </p:spPr>
            <p:txBody>
              <a:bodyPr wrap="square" rtlCol="0">
                <a:spAutoFit/>
              </a:bodyPr>
              <a:lstStyle/>
              <a:p>
                <a:pPr algn="ctr"/>
                <a:r>
                  <a:rPr lang="en-US" altLang="zh-CN" sz="1100" dirty="0">
                    <a:solidFill>
                      <a:prstClr val="white"/>
                    </a:solidFill>
                    <a:latin typeface="LiHei Pro" panose="020B0500000000000000" pitchFamily="34" charset="-122"/>
                    <a:ea typeface="LiHei Pro" panose="020B0500000000000000" pitchFamily="34" charset="-122"/>
                  </a:rPr>
                  <a:t>OPTION</a:t>
                </a:r>
                <a:endParaRPr lang="zh-CN" altLang="en-US" sz="1100" dirty="0">
                  <a:solidFill>
                    <a:prstClr val="white"/>
                  </a:solidFill>
                  <a:latin typeface="LiHei Pro" panose="020B0500000000000000" pitchFamily="34" charset="-122"/>
                  <a:ea typeface="LiHei Pro" panose="020B0500000000000000" pitchFamily="34" charset="-122"/>
                </a:endParaRPr>
              </a:p>
            </p:txBody>
          </p:sp>
        </p:grpSp>
      </p:grpSp>
      <p:grpSp>
        <p:nvGrpSpPr>
          <p:cNvPr id="136" name="组合 135"/>
          <p:cNvGrpSpPr/>
          <p:nvPr/>
        </p:nvGrpSpPr>
        <p:grpSpPr>
          <a:xfrm>
            <a:off x="1948325" y="3442548"/>
            <a:ext cx="2827629" cy="1042210"/>
            <a:chOff x="1948324" y="3442547"/>
            <a:chExt cx="2827629" cy="1042210"/>
          </a:xfrm>
        </p:grpSpPr>
        <p:grpSp>
          <p:nvGrpSpPr>
            <p:cNvPr id="137" name="组合 136"/>
            <p:cNvGrpSpPr/>
            <p:nvPr/>
          </p:nvGrpSpPr>
          <p:grpSpPr>
            <a:xfrm>
              <a:off x="1948324" y="3442547"/>
              <a:ext cx="2827629" cy="1042210"/>
              <a:chOff x="2434003" y="1648441"/>
              <a:chExt cx="3037898" cy="1119711"/>
            </a:xfrm>
          </p:grpSpPr>
          <p:sp>
            <p:nvSpPr>
              <p:cNvPr id="147" name="任意多边形 146"/>
              <p:cNvSpPr/>
              <p:nvPr/>
            </p:nvSpPr>
            <p:spPr>
              <a:xfrm>
                <a:off x="2434003" y="1648736"/>
                <a:ext cx="3037898" cy="1119416"/>
              </a:xfrm>
              <a:custGeom>
                <a:avLst/>
                <a:gdLst>
                  <a:gd name="connsiteX0" fmla="*/ 258876 w 3037898"/>
                  <a:gd name="connsiteY0" fmla="*/ 95988 h 1119416"/>
                  <a:gd name="connsiteX1" fmla="*/ 99801 w 3037898"/>
                  <a:gd name="connsiteY1" fmla="*/ 255063 h 1119416"/>
                  <a:gd name="connsiteX2" fmla="*/ 99801 w 3037898"/>
                  <a:gd name="connsiteY2" fmla="*/ 864354 h 1119416"/>
                  <a:gd name="connsiteX3" fmla="*/ 258876 w 3037898"/>
                  <a:gd name="connsiteY3" fmla="*/ 1023429 h 1119416"/>
                  <a:gd name="connsiteX4" fmla="*/ 2779022 w 3037898"/>
                  <a:gd name="connsiteY4" fmla="*/ 1023429 h 1119416"/>
                  <a:gd name="connsiteX5" fmla="*/ 2938097 w 3037898"/>
                  <a:gd name="connsiteY5" fmla="*/ 864354 h 1119416"/>
                  <a:gd name="connsiteX6" fmla="*/ 2938097 w 3037898"/>
                  <a:gd name="connsiteY6" fmla="*/ 255063 h 1119416"/>
                  <a:gd name="connsiteX7" fmla="*/ 2779022 w 3037898"/>
                  <a:gd name="connsiteY7" fmla="*/ 95988 h 1119416"/>
                  <a:gd name="connsiteX8" fmla="*/ 224678 w 3037898"/>
                  <a:gd name="connsiteY8" fmla="*/ 0 h 1119416"/>
                  <a:gd name="connsiteX9" fmla="*/ 2813220 w 3037898"/>
                  <a:gd name="connsiteY9" fmla="*/ 0 h 1119416"/>
                  <a:gd name="connsiteX10" fmla="*/ 3037898 w 3037898"/>
                  <a:gd name="connsiteY10" fmla="*/ 224678 h 1119416"/>
                  <a:gd name="connsiteX11" fmla="*/ 3037898 w 3037898"/>
                  <a:gd name="connsiteY11" fmla="*/ 894738 h 1119416"/>
                  <a:gd name="connsiteX12" fmla="*/ 2813220 w 3037898"/>
                  <a:gd name="connsiteY12" fmla="*/ 1119416 h 1119416"/>
                  <a:gd name="connsiteX13" fmla="*/ 224678 w 3037898"/>
                  <a:gd name="connsiteY13" fmla="*/ 1119416 h 1119416"/>
                  <a:gd name="connsiteX14" fmla="*/ 0 w 3037898"/>
                  <a:gd name="connsiteY14" fmla="*/ 894738 h 1119416"/>
                  <a:gd name="connsiteX15" fmla="*/ 0 w 3037898"/>
                  <a:gd name="connsiteY15" fmla="*/ 224678 h 1119416"/>
                  <a:gd name="connsiteX16" fmla="*/ 224678 w 3037898"/>
                  <a:gd name="connsiteY16" fmla="*/ 0 h 111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7898" h="1119416">
                    <a:moveTo>
                      <a:pt x="258876" y="95988"/>
                    </a:moveTo>
                    <a:cubicBezTo>
                      <a:pt x="171021" y="95988"/>
                      <a:pt x="99801" y="167208"/>
                      <a:pt x="99801" y="255063"/>
                    </a:cubicBezTo>
                    <a:lnTo>
                      <a:pt x="99801" y="864354"/>
                    </a:lnTo>
                    <a:cubicBezTo>
                      <a:pt x="99801" y="952209"/>
                      <a:pt x="171021" y="1023429"/>
                      <a:pt x="258876" y="1023429"/>
                    </a:cubicBezTo>
                    <a:lnTo>
                      <a:pt x="2779022" y="1023429"/>
                    </a:lnTo>
                    <a:cubicBezTo>
                      <a:pt x="2866877" y="1023429"/>
                      <a:pt x="2938097" y="952209"/>
                      <a:pt x="2938097" y="864354"/>
                    </a:cubicBezTo>
                    <a:lnTo>
                      <a:pt x="2938097" y="255063"/>
                    </a:lnTo>
                    <a:cubicBezTo>
                      <a:pt x="2938097" y="167208"/>
                      <a:pt x="2866877" y="95988"/>
                      <a:pt x="2779022" y="95988"/>
                    </a:cubicBezTo>
                    <a:close/>
                    <a:moveTo>
                      <a:pt x="224678" y="0"/>
                    </a:moveTo>
                    <a:lnTo>
                      <a:pt x="2813220" y="0"/>
                    </a:lnTo>
                    <a:cubicBezTo>
                      <a:pt x="2937306" y="0"/>
                      <a:pt x="3037898" y="100592"/>
                      <a:pt x="3037898" y="224678"/>
                    </a:cubicBezTo>
                    <a:lnTo>
                      <a:pt x="3037898" y="894738"/>
                    </a:lnTo>
                    <a:cubicBezTo>
                      <a:pt x="3037898" y="1018824"/>
                      <a:pt x="2937306" y="1119416"/>
                      <a:pt x="2813220" y="1119416"/>
                    </a:cubicBezTo>
                    <a:lnTo>
                      <a:pt x="224678" y="1119416"/>
                    </a:lnTo>
                    <a:cubicBezTo>
                      <a:pt x="100592" y="1119416"/>
                      <a:pt x="0" y="1018824"/>
                      <a:pt x="0" y="894738"/>
                    </a:cubicBezTo>
                    <a:lnTo>
                      <a:pt x="0" y="224678"/>
                    </a:lnTo>
                    <a:cubicBezTo>
                      <a:pt x="0" y="100592"/>
                      <a:pt x="100592" y="0"/>
                      <a:pt x="224678" y="0"/>
                    </a:cubicBezTo>
                    <a:close/>
                  </a:path>
                </a:pathLst>
              </a:custGeom>
              <a:solidFill>
                <a:schemeClr val="bg1">
                  <a:lumMod val="95000"/>
                </a:schemeClr>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圆角矩形 147"/>
              <p:cNvSpPr/>
              <p:nvPr/>
            </p:nvSpPr>
            <p:spPr>
              <a:xfrm>
                <a:off x="2434003" y="1648441"/>
                <a:ext cx="3037898" cy="1119416"/>
              </a:xfrm>
              <a:prstGeom prst="roundRect">
                <a:avLst>
                  <a:gd name="adj" fmla="val 20071"/>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圆角矩形 148"/>
              <p:cNvSpPr/>
              <p:nvPr/>
            </p:nvSpPr>
            <p:spPr>
              <a:xfrm>
                <a:off x="2533804" y="1753850"/>
                <a:ext cx="2838296" cy="927441"/>
              </a:xfrm>
              <a:prstGeom prst="roundRect">
                <a:avLst>
                  <a:gd name="adj" fmla="val 17152"/>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8" name="组合 137"/>
            <p:cNvGrpSpPr/>
            <p:nvPr/>
          </p:nvGrpSpPr>
          <p:grpSpPr>
            <a:xfrm>
              <a:off x="2447648" y="3638908"/>
              <a:ext cx="179759" cy="146315"/>
              <a:chOff x="5775720" y="2036334"/>
              <a:chExt cx="193126" cy="157195"/>
            </a:xfrm>
          </p:grpSpPr>
          <p:grpSp>
            <p:nvGrpSpPr>
              <p:cNvPr id="141" name="组合 140"/>
              <p:cNvGrpSpPr/>
              <p:nvPr/>
            </p:nvGrpSpPr>
            <p:grpSpPr>
              <a:xfrm>
                <a:off x="5775720" y="2036334"/>
                <a:ext cx="100665" cy="157195"/>
                <a:chOff x="2276475" y="2034105"/>
                <a:chExt cx="914400" cy="1822095"/>
              </a:xfrm>
            </p:grpSpPr>
            <p:cxnSp>
              <p:nvCxnSpPr>
                <p:cNvPr id="145" name="直接连接符 144"/>
                <p:cNvCxnSpPr/>
                <p:nvPr/>
              </p:nvCxnSpPr>
              <p:spPr>
                <a:xfrm>
                  <a:off x="2276475" y="2034105"/>
                  <a:ext cx="914400" cy="914400"/>
                </a:xfrm>
                <a:prstGeom prst="line">
                  <a:avLst/>
                </a:prstGeom>
                <a:ln w="19050">
                  <a:solidFill>
                    <a:srgbClr val="FFA219"/>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2276475" y="2941800"/>
                  <a:ext cx="914400" cy="914400"/>
                </a:xfrm>
                <a:prstGeom prst="line">
                  <a:avLst/>
                </a:prstGeom>
                <a:ln w="19050">
                  <a:solidFill>
                    <a:srgbClr val="FFA219"/>
                  </a:solidFill>
                  <a:prstDash val="sysDot"/>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5868181" y="2036334"/>
                <a:ext cx="100665" cy="157195"/>
                <a:chOff x="2276475" y="2034105"/>
                <a:chExt cx="914400" cy="1822095"/>
              </a:xfrm>
            </p:grpSpPr>
            <p:cxnSp>
              <p:nvCxnSpPr>
                <p:cNvPr id="143" name="直接连接符 142"/>
                <p:cNvCxnSpPr/>
                <p:nvPr/>
              </p:nvCxnSpPr>
              <p:spPr>
                <a:xfrm>
                  <a:off x="2276475" y="2034105"/>
                  <a:ext cx="914400" cy="914400"/>
                </a:xfrm>
                <a:prstGeom prst="line">
                  <a:avLst/>
                </a:prstGeom>
                <a:ln w="19050">
                  <a:solidFill>
                    <a:srgbClr val="FFA219"/>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V="1">
                  <a:off x="2276475" y="2941800"/>
                  <a:ext cx="914400" cy="914400"/>
                </a:xfrm>
                <a:prstGeom prst="line">
                  <a:avLst/>
                </a:prstGeom>
                <a:ln w="19050">
                  <a:solidFill>
                    <a:srgbClr val="FFA219"/>
                  </a:solidFill>
                  <a:prstDash val="sysDot"/>
                </a:ln>
              </p:spPr>
              <p:style>
                <a:lnRef idx="1">
                  <a:schemeClr val="accent1"/>
                </a:lnRef>
                <a:fillRef idx="0">
                  <a:schemeClr val="accent1"/>
                </a:fillRef>
                <a:effectRef idx="0">
                  <a:schemeClr val="accent1"/>
                </a:effectRef>
                <a:fontRef idx="minor">
                  <a:schemeClr val="tx1"/>
                </a:fontRef>
              </p:style>
            </p:cxnSp>
          </p:grpSp>
        </p:grpSp>
        <p:sp>
          <p:nvSpPr>
            <p:cNvPr id="139" name="文本框 148"/>
            <p:cNvSpPr txBox="1"/>
            <p:nvPr/>
          </p:nvSpPr>
          <p:spPr>
            <a:xfrm>
              <a:off x="2596692" y="3547238"/>
              <a:ext cx="1790014" cy="338554"/>
            </a:xfrm>
            <a:prstGeom prst="rect">
              <a:avLst/>
            </a:prstGeom>
            <a:noFill/>
          </p:spPr>
          <p:txBody>
            <a:bodyPr wrap="square" rtlCol="0">
              <a:spAutoFit/>
            </a:bodyPr>
            <a:lstStyle/>
            <a:p>
              <a:r>
                <a:rPr lang="zh-CN" altLang="en-US" sz="1600" dirty="0">
                  <a:solidFill>
                    <a:srgbClr val="FFA219"/>
                  </a:solidFill>
                  <a:latin typeface="+mn-ea"/>
                </a:rPr>
                <a:t>在此添加标题</a:t>
              </a:r>
            </a:p>
          </p:txBody>
        </p:sp>
        <p:sp>
          <p:nvSpPr>
            <p:cNvPr id="140" name="文本框 149"/>
            <p:cNvSpPr txBox="1"/>
            <p:nvPr/>
          </p:nvSpPr>
          <p:spPr>
            <a:xfrm>
              <a:off x="2602203" y="3795132"/>
              <a:ext cx="1862898" cy="492443"/>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150" name="组合 149"/>
          <p:cNvGrpSpPr/>
          <p:nvPr/>
        </p:nvGrpSpPr>
        <p:grpSpPr>
          <a:xfrm>
            <a:off x="1168751" y="3581893"/>
            <a:ext cx="1122821" cy="677832"/>
            <a:chOff x="749650" y="3518392"/>
            <a:chExt cx="1122821" cy="677832"/>
          </a:xfrm>
        </p:grpSpPr>
        <p:sp>
          <p:nvSpPr>
            <p:cNvPr id="151" name="任意多边形 150"/>
            <p:cNvSpPr/>
            <p:nvPr/>
          </p:nvSpPr>
          <p:spPr bwMode="auto">
            <a:xfrm>
              <a:off x="880280" y="3628869"/>
              <a:ext cx="945972" cy="540118"/>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381000" dist="114300" dir="2700000" algn="tl" rotWithShape="0">
                <a:prstClr val="black">
                  <a:alpha val="42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52" name="任意多边形 151"/>
            <p:cNvSpPr/>
            <p:nvPr/>
          </p:nvSpPr>
          <p:spPr bwMode="auto">
            <a:xfrm>
              <a:off x="749650" y="3555781"/>
              <a:ext cx="1122821" cy="640443"/>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FB9C11"/>
                </a:gs>
                <a:gs pos="100000">
                  <a:srgbClr val="FFB64B"/>
                </a:gs>
                <a:gs pos="0">
                  <a:srgbClr val="F69200"/>
                </a:gs>
              </a:gsLst>
              <a:lin ang="0" scaled="0"/>
            </a:gradFill>
            <a:ln w="25400">
              <a:gradFill>
                <a:gsLst>
                  <a:gs pos="48000">
                    <a:srgbClr val="FBAB37"/>
                  </a:gs>
                  <a:gs pos="0">
                    <a:srgbClr val="F69200"/>
                  </a:gs>
                  <a:gs pos="100000">
                    <a:srgbClr val="FFC46D"/>
                  </a:gs>
                </a:gsLst>
                <a:lin ang="0" scaled="0"/>
              </a:gradFill>
            </a:ln>
            <a:effectLst/>
          </p:spPr>
          <p:txBody>
            <a:bodyPr vert="horz" wrap="square" lIns="91440" tIns="45720" rIns="91440" bIns="45720" numCol="1" anchor="t" anchorCtr="0" compatLnSpc="1">
              <a:noAutofit/>
            </a:bodyPr>
            <a:lstStyle/>
            <a:p>
              <a:endParaRPr lang="zh-CN" altLang="en-US">
                <a:solidFill>
                  <a:prstClr val="black"/>
                </a:solidFill>
              </a:endParaRPr>
            </a:p>
          </p:txBody>
        </p:sp>
        <p:pic>
          <p:nvPicPr>
            <p:cNvPr id="153" name="图片 152"/>
            <p:cNvPicPr>
              <a:picLocks noChangeAspect="1"/>
            </p:cNvPicPr>
            <p:nvPr/>
          </p:nvPicPr>
          <p:blipFill rotWithShape="1">
            <a:blip r:embed="rId4">
              <a:duotone>
                <a:prstClr val="black"/>
                <a:srgbClr val="FB9C11">
                  <a:tint val="45000"/>
                  <a:satMod val="400000"/>
                </a:srgbClr>
              </a:duotone>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10800000" flipH="1" flipV="1">
              <a:off x="816882" y="4093646"/>
              <a:ext cx="808442" cy="42555"/>
            </a:xfrm>
            <a:prstGeom prst="rect">
              <a:avLst/>
            </a:prstGeom>
          </p:spPr>
        </p:pic>
        <p:grpSp>
          <p:nvGrpSpPr>
            <p:cNvPr id="154" name="组合 153"/>
            <p:cNvGrpSpPr/>
            <p:nvPr/>
          </p:nvGrpSpPr>
          <p:grpSpPr>
            <a:xfrm>
              <a:off x="773576" y="3518392"/>
              <a:ext cx="932039" cy="651999"/>
              <a:chOff x="897622" y="2414802"/>
              <a:chExt cx="1001347" cy="700483"/>
            </a:xfrm>
          </p:grpSpPr>
          <p:sp>
            <p:nvSpPr>
              <p:cNvPr id="155" name="文本框 121"/>
              <p:cNvSpPr txBox="1"/>
              <p:nvPr/>
            </p:nvSpPr>
            <p:spPr>
              <a:xfrm>
                <a:off x="986173" y="2414802"/>
                <a:ext cx="802264" cy="628406"/>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3200" dirty="0">
                    <a:ln w="15875">
                      <a:noFill/>
                    </a:ln>
                    <a:solidFill>
                      <a:prstClr val="white"/>
                    </a:solidFill>
                    <a:latin typeface="Impact" panose="020B0806030902050204" pitchFamily="34" charset="0"/>
                  </a:rPr>
                  <a:t>02</a:t>
                </a:r>
                <a:endParaRPr lang="zh-CN" altLang="en-US" sz="3200" dirty="0">
                  <a:ln w="15875">
                    <a:noFill/>
                  </a:ln>
                  <a:solidFill>
                    <a:prstClr val="white"/>
                  </a:solidFill>
                  <a:latin typeface="Impact" panose="020B0806030902050204" pitchFamily="34" charset="0"/>
                </a:endParaRPr>
              </a:p>
            </p:txBody>
          </p:sp>
          <p:sp>
            <p:nvSpPr>
              <p:cNvPr id="156" name="文本框 122"/>
              <p:cNvSpPr txBox="1"/>
              <p:nvPr/>
            </p:nvSpPr>
            <p:spPr>
              <a:xfrm>
                <a:off x="897622" y="2834156"/>
                <a:ext cx="1001347" cy="281129"/>
              </a:xfrm>
              <a:prstGeom prst="rect">
                <a:avLst/>
              </a:prstGeom>
              <a:noFill/>
            </p:spPr>
            <p:txBody>
              <a:bodyPr wrap="square" rtlCol="0">
                <a:spAutoFit/>
              </a:bodyPr>
              <a:lstStyle/>
              <a:p>
                <a:pPr algn="ctr"/>
                <a:r>
                  <a:rPr lang="en-US" altLang="zh-CN" sz="1100" dirty="0">
                    <a:solidFill>
                      <a:prstClr val="white"/>
                    </a:solidFill>
                    <a:latin typeface="LiHei Pro" panose="020B0500000000000000" pitchFamily="34" charset="-122"/>
                    <a:ea typeface="LiHei Pro" panose="020B0500000000000000" pitchFamily="34" charset="-122"/>
                  </a:rPr>
                  <a:t>OPTION</a:t>
                </a:r>
                <a:endParaRPr lang="zh-CN" altLang="en-US" sz="1100" dirty="0">
                  <a:solidFill>
                    <a:prstClr val="white"/>
                  </a:solidFill>
                  <a:latin typeface="LiHei Pro" panose="020B0500000000000000" pitchFamily="34" charset="-122"/>
                  <a:ea typeface="LiHei Pro" panose="020B0500000000000000" pitchFamily="34" charset="-122"/>
                </a:endParaRPr>
              </a:p>
            </p:txBody>
          </p:sp>
        </p:grpSp>
      </p:grpSp>
      <p:grpSp>
        <p:nvGrpSpPr>
          <p:cNvPr id="157" name="组合 156"/>
          <p:cNvGrpSpPr/>
          <p:nvPr/>
        </p:nvGrpSpPr>
        <p:grpSpPr>
          <a:xfrm>
            <a:off x="1948325" y="4630556"/>
            <a:ext cx="2827629" cy="1042210"/>
            <a:chOff x="1948324" y="4630555"/>
            <a:chExt cx="2827629" cy="1042210"/>
          </a:xfrm>
        </p:grpSpPr>
        <p:grpSp>
          <p:nvGrpSpPr>
            <p:cNvPr id="158" name="组合 157"/>
            <p:cNvGrpSpPr/>
            <p:nvPr/>
          </p:nvGrpSpPr>
          <p:grpSpPr>
            <a:xfrm>
              <a:off x="1948324" y="4630555"/>
              <a:ext cx="2827629" cy="1042210"/>
              <a:chOff x="2434003" y="1648441"/>
              <a:chExt cx="3037898" cy="1119711"/>
            </a:xfrm>
          </p:grpSpPr>
          <p:sp>
            <p:nvSpPr>
              <p:cNvPr id="169" name="任意多边形 168"/>
              <p:cNvSpPr/>
              <p:nvPr/>
            </p:nvSpPr>
            <p:spPr>
              <a:xfrm>
                <a:off x="2434003" y="1648736"/>
                <a:ext cx="3037898" cy="1119416"/>
              </a:xfrm>
              <a:custGeom>
                <a:avLst/>
                <a:gdLst>
                  <a:gd name="connsiteX0" fmla="*/ 258876 w 3037898"/>
                  <a:gd name="connsiteY0" fmla="*/ 95988 h 1119416"/>
                  <a:gd name="connsiteX1" fmla="*/ 99801 w 3037898"/>
                  <a:gd name="connsiteY1" fmla="*/ 255063 h 1119416"/>
                  <a:gd name="connsiteX2" fmla="*/ 99801 w 3037898"/>
                  <a:gd name="connsiteY2" fmla="*/ 864354 h 1119416"/>
                  <a:gd name="connsiteX3" fmla="*/ 258876 w 3037898"/>
                  <a:gd name="connsiteY3" fmla="*/ 1023429 h 1119416"/>
                  <a:gd name="connsiteX4" fmla="*/ 2779022 w 3037898"/>
                  <a:gd name="connsiteY4" fmla="*/ 1023429 h 1119416"/>
                  <a:gd name="connsiteX5" fmla="*/ 2938097 w 3037898"/>
                  <a:gd name="connsiteY5" fmla="*/ 864354 h 1119416"/>
                  <a:gd name="connsiteX6" fmla="*/ 2938097 w 3037898"/>
                  <a:gd name="connsiteY6" fmla="*/ 255063 h 1119416"/>
                  <a:gd name="connsiteX7" fmla="*/ 2779022 w 3037898"/>
                  <a:gd name="connsiteY7" fmla="*/ 95988 h 1119416"/>
                  <a:gd name="connsiteX8" fmla="*/ 224678 w 3037898"/>
                  <a:gd name="connsiteY8" fmla="*/ 0 h 1119416"/>
                  <a:gd name="connsiteX9" fmla="*/ 2813220 w 3037898"/>
                  <a:gd name="connsiteY9" fmla="*/ 0 h 1119416"/>
                  <a:gd name="connsiteX10" fmla="*/ 3037898 w 3037898"/>
                  <a:gd name="connsiteY10" fmla="*/ 224678 h 1119416"/>
                  <a:gd name="connsiteX11" fmla="*/ 3037898 w 3037898"/>
                  <a:gd name="connsiteY11" fmla="*/ 894738 h 1119416"/>
                  <a:gd name="connsiteX12" fmla="*/ 2813220 w 3037898"/>
                  <a:gd name="connsiteY12" fmla="*/ 1119416 h 1119416"/>
                  <a:gd name="connsiteX13" fmla="*/ 224678 w 3037898"/>
                  <a:gd name="connsiteY13" fmla="*/ 1119416 h 1119416"/>
                  <a:gd name="connsiteX14" fmla="*/ 0 w 3037898"/>
                  <a:gd name="connsiteY14" fmla="*/ 894738 h 1119416"/>
                  <a:gd name="connsiteX15" fmla="*/ 0 w 3037898"/>
                  <a:gd name="connsiteY15" fmla="*/ 224678 h 1119416"/>
                  <a:gd name="connsiteX16" fmla="*/ 224678 w 3037898"/>
                  <a:gd name="connsiteY16" fmla="*/ 0 h 111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7898" h="1119416">
                    <a:moveTo>
                      <a:pt x="258876" y="95988"/>
                    </a:moveTo>
                    <a:cubicBezTo>
                      <a:pt x="171021" y="95988"/>
                      <a:pt x="99801" y="167208"/>
                      <a:pt x="99801" y="255063"/>
                    </a:cubicBezTo>
                    <a:lnTo>
                      <a:pt x="99801" y="864354"/>
                    </a:lnTo>
                    <a:cubicBezTo>
                      <a:pt x="99801" y="952209"/>
                      <a:pt x="171021" y="1023429"/>
                      <a:pt x="258876" y="1023429"/>
                    </a:cubicBezTo>
                    <a:lnTo>
                      <a:pt x="2779022" y="1023429"/>
                    </a:lnTo>
                    <a:cubicBezTo>
                      <a:pt x="2866877" y="1023429"/>
                      <a:pt x="2938097" y="952209"/>
                      <a:pt x="2938097" y="864354"/>
                    </a:cubicBezTo>
                    <a:lnTo>
                      <a:pt x="2938097" y="255063"/>
                    </a:lnTo>
                    <a:cubicBezTo>
                      <a:pt x="2938097" y="167208"/>
                      <a:pt x="2866877" y="95988"/>
                      <a:pt x="2779022" y="95988"/>
                    </a:cubicBezTo>
                    <a:close/>
                    <a:moveTo>
                      <a:pt x="224678" y="0"/>
                    </a:moveTo>
                    <a:lnTo>
                      <a:pt x="2813220" y="0"/>
                    </a:lnTo>
                    <a:cubicBezTo>
                      <a:pt x="2937306" y="0"/>
                      <a:pt x="3037898" y="100592"/>
                      <a:pt x="3037898" y="224678"/>
                    </a:cubicBezTo>
                    <a:lnTo>
                      <a:pt x="3037898" y="894738"/>
                    </a:lnTo>
                    <a:cubicBezTo>
                      <a:pt x="3037898" y="1018824"/>
                      <a:pt x="2937306" y="1119416"/>
                      <a:pt x="2813220" y="1119416"/>
                    </a:cubicBezTo>
                    <a:lnTo>
                      <a:pt x="224678" y="1119416"/>
                    </a:lnTo>
                    <a:cubicBezTo>
                      <a:pt x="100592" y="1119416"/>
                      <a:pt x="0" y="1018824"/>
                      <a:pt x="0" y="894738"/>
                    </a:cubicBezTo>
                    <a:lnTo>
                      <a:pt x="0" y="224678"/>
                    </a:lnTo>
                    <a:cubicBezTo>
                      <a:pt x="0" y="100592"/>
                      <a:pt x="100592" y="0"/>
                      <a:pt x="224678" y="0"/>
                    </a:cubicBezTo>
                    <a:close/>
                  </a:path>
                </a:pathLst>
              </a:custGeom>
              <a:solidFill>
                <a:schemeClr val="bg1">
                  <a:lumMod val="95000"/>
                </a:schemeClr>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434003" y="1648441"/>
                <a:ext cx="3037898" cy="1119416"/>
              </a:xfrm>
              <a:prstGeom prst="roundRect">
                <a:avLst>
                  <a:gd name="adj" fmla="val 20071"/>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2533804" y="1753850"/>
                <a:ext cx="2838296" cy="927441"/>
              </a:xfrm>
              <a:prstGeom prst="roundRect">
                <a:avLst>
                  <a:gd name="adj" fmla="val 17152"/>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9" name="组合 158"/>
            <p:cNvGrpSpPr/>
            <p:nvPr/>
          </p:nvGrpSpPr>
          <p:grpSpPr>
            <a:xfrm>
              <a:off x="2447648" y="4713108"/>
              <a:ext cx="2017453" cy="803837"/>
              <a:chOff x="2447648" y="4713108"/>
              <a:chExt cx="2017453" cy="803837"/>
            </a:xfrm>
          </p:grpSpPr>
          <p:grpSp>
            <p:nvGrpSpPr>
              <p:cNvPr id="160" name="组合 159"/>
              <p:cNvGrpSpPr/>
              <p:nvPr/>
            </p:nvGrpSpPr>
            <p:grpSpPr>
              <a:xfrm>
                <a:off x="2447648" y="4809212"/>
                <a:ext cx="179759" cy="146315"/>
                <a:chOff x="5775720" y="2036334"/>
                <a:chExt cx="193126" cy="157195"/>
              </a:xfrm>
            </p:grpSpPr>
            <p:grpSp>
              <p:nvGrpSpPr>
                <p:cNvPr id="163" name="组合 162"/>
                <p:cNvGrpSpPr/>
                <p:nvPr/>
              </p:nvGrpSpPr>
              <p:grpSpPr>
                <a:xfrm>
                  <a:off x="5775720" y="2036334"/>
                  <a:ext cx="100665" cy="157195"/>
                  <a:chOff x="2276475" y="2034105"/>
                  <a:chExt cx="914400" cy="1822095"/>
                </a:xfrm>
              </p:grpSpPr>
              <p:cxnSp>
                <p:nvCxnSpPr>
                  <p:cNvPr id="167" name="直接连接符 166"/>
                  <p:cNvCxnSpPr/>
                  <p:nvPr/>
                </p:nvCxnSpPr>
                <p:spPr>
                  <a:xfrm>
                    <a:off x="2276475" y="2034105"/>
                    <a:ext cx="914400" cy="914400"/>
                  </a:xfrm>
                  <a:prstGeom prst="line">
                    <a:avLst/>
                  </a:prstGeom>
                  <a:ln w="19050">
                    <a:solidFill>
                      <a:srgbClr val="E6707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2276475" y="2941800"/>
                    <a:ext cx="914400" cy="914400"/>
                  </a:xfrm>
                  <a:prstGeom prst="line">
                    <a:avLst/>
                  </a:prstGeom>
                  <a:ln w="19050">
                    <a:solidFill>
                      <a:srgbClr val="E6707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组合 163"/>
                <p:cNvGrpSpPr/>
                <p:nvPr/>
              </p:nvGrpSpPr>
              <p:grpSpPr>
                <a:xfrm>
                  <a:off x="5868181" y="2036334"/>
                  <a:ext cx="100665" cy="157195"/>
                  <a:chOff x="2276475" y="2034105"/>
                  <a:chExt cx="914400" cy="1822095"/>
                </a:xfrm>
              </p:grpSpPr>
              <p:cxnSp>
                <p:nvCxnSpPr>
                  <p:cNvPr id="165" name="直接连接符 164"/>
                  <p:cNvCxnSpPr/>
                  <p:nvPr/>
                </p:nvCxnSpPr>
                <p:spPr>
                  <a:xfrm>
                    <a:off x="2276475" y="2034105"/>
                    <a:ext cx="914400" cy="914400"/>
                  </a:xfrm>
                  <a:prstGeom prst="line">
                    <a:avLst/>
                  </a:prstGeom>
                  <a:ln w="19050">
                    <a:solidFill>
                      <a:srgbClr val="E67071"/>
                    </a:solidFill>
                    <a:prstDash val="sysDot"/>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V="1">
                    <a:off x="2276475" y="2941800"/>
                    <a:ext cx="914400" cy="914400"/>
                  </a:xfrm>
                  <a:prstGeom prst="line">
                    <a:avLst/>
                  </a:prstGeom>
                  <a:ln w="19050">
                    <a:solidFill>
                      <a:srgbClr val="E67071"/>
                    </a:solidFill>
                    <a:prstDash val="sysDot"/>
                  </a:ln>
                </p:spPr>
                <p:style>
                  <a:lnRef idx="1">
                    <a:schemeClr val="accent1"/>
                  </a:lnRef>
                  <a:fillRef idx="0">
                    <a:schemeClr val="accent1"/>
                  </a:fillRef>
                  <a:effectRef idx="0">
                    <a:schemeClr val="accent1"/>
                  </a:effectRef>
                  <a:fontRef idx="minor">
                    <a:schemeClr val="tx1"/>
                  </a:fontRef>
                </p:style>
              </p:cxnSp>
            </p:grpSp>
          </p:grpSp>
          <p:sp>
            <p:nvSpPr>
              <p:cNvPr id="161" name="文本框 157"/>
              <p:cNvSpPr txBox="1"/>
              <p:nvPr/>
            </p:nvSpPr>
            <p:spPr>
              <a:xfrm>
                <a:off x="2596692" y="4713108"/>
                <a:ext cx="1790014" cy="338554"/>
              </a:xfrm>
              <a:prstGeom prst="rect">
                <a:avLst/>
              </a:prstGeom>
              <a:noFill/>
            </p:spPr>
            <p:txBody>
              <a:bodyPr wrap="square" rtlCol="0">
                <a:spAutoFit/>
              </a:bodyPr>
              <a:lstStyle/>
              <a:p>
                <a:r>
                  <a:rPr lang="zh-CN" altLang="en-US" sz="1600" dirty="0">
                    <a:solidFill>
                      <a:srgbClr val="E67071"/>
                    </a:solidFill>
                    <a:latin typeface="+mn-ea"/>
                  </a:rPr>
                  <a:t>在此添加标题</a:t>
                </a:r>
              </a:p>
            </p:txBody>
          </p:sp>
          <p:sp>
            <p:nvSpPr>
              <p:cNvPr id="162" name="文本框 158"/>
              <p:cNvSpPr txBox="1"/>
              <p:nvPr/>
            </p:nvSpPr>
            <p:spPr>
              <a:xfrm>
                <a:off x="2602203" y="5024502"/>
                <a:ext cx="1862898" cy="492443"/>
              </a:xfrm>
              <a:prstGeom prst="rect">
                <a:avLst/>
              </a:prstGeom>
              <a:noFill/>
            </p:spPr>
            <p:txBody>
              <a:bodyPr wrap="square" rtlCol="0">
                <a:spAutoFit/>
              </a:bodyPr>
              <a:lstStyle/>
              <a:p>
                <a:pPr algn="just">
                  <a:lnSpc>
                    <a:spcPct val="130000"/>
                  </a:lnSpc>
                </a:pPr>
                <a:r>
                  <a:rPr lang="zh-CN" altLang="en-US" sz="10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grpSp>
        <p:nvGrpSpPr>
          <p:cNvPr id="172" name="组合 171"/>
          <p:cNvGrpSpPr/>
          <p:nvPr/>
        </p:nvGrpSpPr>
        <p:grpSpPr>
          <a:xfrm>
            <a:off x="1168751" y="4766227"/>
            <a:ext cx="1122821" cy="681442"/>
            <a:chOff x="749650" y="4702727"/>
            <a:chExt cx="1122821" cy="681442"/>
          </a:xfrm>
        </p:grpSpPr>
        <p:sp>
          <p:nvSpPr>
            <p:cNvPr id="173" name="任意多边形 172"/>
            <p:cNvSpPr/>
            <p:nvPr/>
          </p:nvSpPr>
          <p:spPr bwMode="auto">
            <a:xfrm>
              <a:off x="880280" y="4817101"/>
              <a:ext cx="945972" cy="540118"/>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381000" dist="114300" dir="2700000" algn="tl" rotWithShape="0">
                <a:prstClr val="black">
                  <a:alpha val="42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74" name="任意多边形 173"/>
            <p:cNvSpPr/>
            <p:nvPr/>
          </p:nvSpPr>
          <p:spPr bwMode="auto">
            <a:xfrm>
              <a:off x="749650" y="4743726"/>
              <a:ext cx="1122821" cy="640443"/>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0">
                  <a:srgbClr val="E24A4A"/>
                </a:gs>
                <a:gs pos="100000">
                  <a:srgbClr val="EC8484"/>
                </a:gs>
              </a:gsLst>
              <a:lin ang="0" scaled="0"/>
            </a:gradFill>
            <a:ln w="25400">
              <a:gradFill>
                <a:gsLst>
                  <a:gs pos="0">
                    <a:srgbClr val="E24A4A"/>
                  </a:gs>
                  <a:gs pos="50000">
                    <a:srgbClr val="EA7676"/>
                  </a:gs>
                  <a:gs pos="100000">
                    <a:srgbClr val="F1A1A1"/>
                  </a:gs>
                </a:gsLst>
                <a:lin ang="0" scaled="0"/>
              </a:gradFill>
            </a:ln>
            <a:effectLst/>
          </p:spPr>
          <p:txBody>
            <a:bodyPr vert="horz" wrap="square" lIns="91440" tIns="45720" rIns="91440" bIns="45720" numCol="1" anchor="t" anchorCtr="0" compatLnSpc="1">
              <a:noAutofit/>
            </a:bodyPr>
            <a:lstStyle/>
            <a:p>
              <a:endParaRPr lang="zh-CN" altLang="en-US">
                <a:solidFill>
                  <a:prstClr val="black"/>
                </a:solidFill>
              </a:endParaRPr>
            </a:p>
          </p:txBody>
        </p:sp>
        <p:pic>
          <p:nvPicPr>
            <p:cNvPr id="175" name="图片 174"/>
            <p:cNvPicPr>
              <a:picLocks noChangeAspect="1"/>
            </p:cNvPicPr>
            <p:nvPr/>
          </p:nvPicPr>
          <p:blipFill rotWithShape="1">
            <a:blip r:embed="rId4">
              <a:duotone>
                <a:prstClr val="black"/>
                <a:srgbClr val="E24A4A">
                  <a:tint val="45000"/>
                  <a:satMod val="400000"/>
                </a:srgbClr>
              </a:duotone>
              <a:extLst>
                <a:ext uri="{BEBA8EAE-BF5A-486C-A8C5-ECC9F3942E4B}">
                  <a14:imgProps xmlns:a14="http://schemas.microsoft.com/office/drawing/2010/main">
                    <a14:imgLayer r:embed="rId5">
                      <a14:imgEffect>
                        <a14:colorTemperature colorTemp="2000"/>
                      </a14:imgEffect>
                    </a14:imgLayer>
                  </a14:imgProps>
                </a:ext>
              </a:extLst>
            </a:blip>
            <a:srcRect b="72279"/>
            <a:stretch>
              <a:fillRect/>
            </a:stretch>
          </p:blipFill>
          <p:spPr>
            <a:xfrm rot="10800000" flipH="1" flipV="1">
              <a:off x="816882" y="5286086"/>
              <a:ext cx="808442" cy="42555"/>
            </a:xfrm>
            <a:prstGeom prst="rect">
              <a:avLst/>
            </a:prstGeom>
          </p:spPr>
        </p:pic>
        <p:grpSp>
          <p:nvGrpSpPr>
            <p:cNvPr id="176" name="组合 175"/>
            <p:cNvGrpSpPr/>
            <p:nvPr/>
          </p:nvGrpSpPr>
          <p:grpSpPr>
            <a:xfrm>
              <a:off x="773576" y="4702727"/>
              <a:ext cx="932039" cy="651999"/>
              <a:chOff x="897622" y="2414802"/>
              <a:chExt cx="1001347" cy="700483"/>
            </a:xfrm>
          </p:grpSpPr>
          <p:sp>
            <p:nvSpPr>
              <p:cNvPr id="177" name="文本框 124"/>
              <p:cNvSpPr txBox="1"/>
              <p:nvPr/>
            </p:nvSpPr>
            <p:spPr>
              <a:xfrm>
                <a:off x="986173" y="2414802"/>
                <a:ext cx="802264" cy="628406"/>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3200" dirty="0">
                    <a:ln w="15875">
                      <a:noFill/>
                    </a:ln>
                    <a:solidFill>
                      <a:prstClr val="white"/>
                    </a:solidFill>
                    <a:latin typeface="Impact" panose="020B0806030902050204" pitchFamily="34" charset="0"/>
                  </a:rPr>
                  <a:t>03</a:t>
                </a:r>
                <a:endParaRPr lang="zh-CN" altLang="en-US" sz="3200" dirty="0">
                  <a:ln w="15875">
                    <a:noFill/>
                  </a:ln>
                  <a:solidFill>
                    <a:prstClr val="white"/>
                  </a:solidFill>
                  <a:latin typeface="Impact" panose="020B0806030902050204" pitchFamily="34" charset="0"/>
                </a:endParaRPr>
              </a:p>
            </p:txBody>
          </p:sp>
          <p:sp>
            <p:nvSpPr>
              <p:cNvPr id="178" name="文本框 125"/>
              <p:cNvSpPr txBox="1"/>
              <p:nvPr/>
            </p:nvSpPr>
            <p:spPr>
              <a:xfrm>
                <a:off x="897622" y="2834156"/>
                <a:ext cx="1001347" cy="281129"/>
              </a:xfrm>
              <a:prstGeom prst="rect">
                <a:avLst/>
              </a:prstGeom>
              <a:noFill/>
            </p:spPr>
            <p:txBody>
              <a:bodyPr wrap="square" rtlCol="0">
                <a:spAutoFit/>
              </a:bodyPr>
              <a:lstStyle/>
              <a:p>
                <a:pPr algn="ctr"/>
                <a:r>
                  <a:rPr lang="en-US" altLang="zh-CN" sz="1100" dirty="0">
                    <a:solidFill>
                      <a:prstClr val="white"/>
                    </a:solidFill>
                    <a:latin typeface="LiHei Pro" panose="020B0500000000000000" pitchFamily="34" charset="-122"/>
                    <a:ea typeface="LiHei Pro" panose="020B0500000000000000" pitchFamily="34" charset="-122"/>
                  </a:rPr>
                  <a:t>OPTION</a:t>
                </a:r>
                <a:endParaRPr lang="zh-CN" altLang="en-US" sz="1100" dirty="0">
                  <a:solidFill>
                    <a:prstClr val="white"/>
                  </a:solidFill>
                  <a:latin typeface="LiHei Pro" panose="020B0500000000000000" pitchFamily="34" charset="-122"/>
                  <a:ea typeface="LiHei Pro" panose="020B0500000000000000" pitchFamily="34" charset="-122"/>
                </a:endParaRPr>
              </a:p>
            </p:txBody>
          </p:sp>
        </p:grpSp>
      </p:grpSp>
      <p:sp>
        <p:nvSpPr>
          <p:cNvPr id="179" name="文本框 194"/>
          <p:cNvSpPr txBox="1"/>
          <p:nvPr/>
        </p:nvSpPr>
        <p:spPr>
          <a:xfrm>
            <a:off x="7149646" y="1594826"/>
            <a:ext cx="2041905" cy="584775"/>
          </a:xfrm>
          <a:prstGeom prst="rect">
            <a:avLst/>
          </a:prstGeom>
          <a:noFill/>
        </p:spPr>
        <p:txBody>
          <a:bodyPr wrap="square" rtlCol="0">
            <a:spAutoFit/>
          </a:bodyPr>
          <a:lstStyle/>
          <a:p>
            <a:r>
              <a:rPr lang="zh-CN" altLang="en-US" sz="3200" dirty="0">
                <a:solidFill>
                  <a:srgbClr val="01ACBE"/>
                </a:solidFill>
                <a:latin typeface="+mn-ea"/>
              </a:rPr>
              <a:t>添加标题</a:t>
            </a:r>
          </a:p>
        </p:txBody>
      </p:sp>
      <p:cxnSp>
        <p:nvCxnSpPr>
          <p:cNvPr id="180" name="直接连接符 179"/>
          <p:cNvCxnSpPr/>
          <p:nvPr/>
        </p:nvCxnSpPr>
        <p:spPr>
          <a:xfrm>
            <a:off x="7237746" y="2302710"/>
            <a:ext cx="2817901"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181" name="文本框 107"/>
          <p:cNvSpPr txBox="1"/>
          <p:nvPr/>
        </p:nvSpPr>
        <p:spPr>
          <a:xfrm>
            <a:off x="7149646" y="2493755"/>
            <a:ext cx="3025661" cy="2865785"/>
          </a:xfrm>
          <a:prstGeom prst="rect">
            <a:avLst/>
          </a:prstGeom>
          <a:noFill/>
        </p:spPr>
        <p:txBody>
          <a:bodyPr wrap="square" rtlCol="0">
            <a:spAutoFit/>
          </a:bodyPr>
          <a:lstStyle/>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      点击添加文字说明详情介绍点击添加文字说明详情介绍点击添加文字说明详情介绍点击添加文字说明详情介绍</a:t>
            </a:r>
          </a:p>
          <a:p>
            <a:pPr algn="just">
              <a:lnSpc>
                <a:spcPct val="130000"/>
              </a:lnSpc>
            </a:pPr>
            <a:endParaRPr lang="en-US" altLang="zh-CN" sz="1400" dirty="0">
              <a:solidFill>
                <a:prstClr val="black">
                  <a:lumMod val="50000"/>
                  <a:lumOff val="50000"/>
                </a:prstClr>
              </a:solidFill>
              <a:latin typeface="微软雅黑" panose="020B0503020204020204" charset="-122"/>
              <a:ea typeface="微软雅黑" panose="020B0503020204020204" charset="-122"/>
            </a:endParaRPr>
          </a:p>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        点击添加文字说明详情介绍点击添加文字说明详情介绍</a:t>
            </a:r>
          </a:p>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a:p>
            <a:pPr algn="just">
              <a:lnSpc>
                <a:spcPct val="130000"/>
              </a:lnSpc>
            </a:pPr>
            <a:endParaRPr lang="zh-CN" altLang="en-US" sz="14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1000"/>
                                        <p:tgtEl>
                                          <p:spTgt spid="51"/>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1000"/>
                                        <p:tgtEl>
                                          <p:spTgt spid="48"/>
                                        </p:tgtEl>
                                      </p:cBhvr>
                                    </p:animEffect>
                                  </p:childTnLst>
                                </p:cTn>
                              </p:par>
                              <p:par>
                                <p:cTn id="12" presetID="22" presetClass="entr" presetSubtype="2"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right)">
                                      <p:cBhvr>
                                        <p:cTn id="14" dur="1000"/>
                                        <p:tgtEl>
                                          <p:spTgt spid="42"/>
                                        </p:tgtEl>
                                      </p:cBhvr>
                                    </p:animEffect>
                                  </p:childTnLst>
                                </p:cTn>
                              </p:par>
                              <p:par>
                                <p:cTn id="15" presetID="22" presetClass="entr" presetSubtype="2"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right)">
                                      <p:cBhvr>
                                        <p:cTn id="17" dur="1000"/>
                                        <p:tgtEl>
                                          <p:spTgt spid="45"/>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wipe(left)">
                                      <p:cBhvr>
                                        <p:cTn id="21" dur="1250"/>
                                        <p:tgtEl>
                                          <p:spTgt spid="129"/>
                                        </p:tgtEl>
                                      </p:cBhvr>
                                    </p:animEffect>
                                  </p:childTnLst>
                                </p:cTn>
                              </p:par>
                              <p:par>
                                <p:cTn id="22" presetID="22" presetClass="entr" presetSubtype="8" fill="hold" nodeType="withEffect">
                                  <p:stCondLst>
                                    <p:cond delay="0"/>
                                  </p:stCondLst>
                                  <p:childTnLst>
                                    <p:set>
                                      <p:cBhvr>
                                        <p:cTn id="23" dur="1" fill="hold">
                                          <p:stCondLst>
                                            <p:cond delay="0"/>
                                          </p:stCondLst>
                                        </p:cTn>
                                        <p:tgtEl>
                                          <p:spTgt spid="150"/>
                                        </p:tgtEl>
                                        <p:attrNameLst>
                                          <p:attrName>style.visibility</p:attrName>
                                        </p:attrNameLst>
                                      </p:cBhvr>
                                      <p:to>
                                        <p:strVal val="visible"/>
                                      </p:to>
                                    </p:set>
                                    <p:animEffect transition="in" filter="wipe(left)">
                                      <p:cBhvr>
                                        <p:cTn id="24" dur="1250"/>
                                        <p:tgtEl>
                                          <p:spTgt spid="150"/>
                                        </p:tgtEl>
                                      </p:cBhvr>
                                    </p:animEffect>
                                  </p:childTnLst>
                                </p:cTn>
                              </p:par>
                              <p:par>
                                <p:cTn id="25" presetID="22" presetClass="entr" presetSubtype="8" fill="hold" nodeType="with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wipe(left)">
                                      <p:cBhvr>
                                        <p:cTn id="27" dur="1250"/>
                                        <p:tgtEl>
                                          <p:spTgt spid="172"/>
                                        </p:tgtEl>
                                      </p:cBhvr>
                                    </p:animEffect>
                                  </p:childTnLst>
                                </p:cTn>
                              </p:par>
                              <p:par>
                                <p:cTn id="28" presetID="22" presetClass="entr" presetSubtype="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250"/>
                                        <p:tgtEl>
                                          <p:spTgt spid="2"/>
                                        </p:tgtEl>
                                      </p:cBhvr>
                                    </p:animEffect>
                                  </p:childTnLst>
                                </p:cTn>
                              </p:par>
                              <p:par>
                                <p:cTn id="31" presetID="22" presetClass="entr" presetSubtype="8"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1250"/>
                                        <p:tgtEl>
                                          <p:spTgt spid="16"/>
                                        </p:tgtEl>
                                      </p:cBhvr>
                                    </p:animEffect>
                                  </p:childTnLst>
                                </p:cTn>
                              </p:par>
                              <p:par>
                                <p:cTn id="34" presetID="22" presetClass="entr" presetSubtype="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1250"/>
                                        <p:tgtEl>
                                          <p:spTgt spid="28"/>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115"/>
                                        </p:tgtEl>
                                        <p:attrNameLst>
                                          <p:attrName>style.visibility</p:attrName>
                                        </p:attrNameLst>
                                      </p:cBhvr>
                                      <p:to>
                                        <p:strVal val="visible"/>
                                      </p:to>
                                    </p:set>
                                    <p:animEffect transition="in" filter="fade">
                                      <p:cBhvr>
                                        <p:cTn id="40" dur="500"/>
                                        <p:tgtEl>
                                          <p:spTgt spid="115"/>
                                        </p:tgtEl>
                                      </p:cBhvr>
                                    </p:animEffect>
                                    <p:anim calcmode="lin" valueType="num">
                                      <p:cBhvr>
                                        <p:cTn id="41" dur="500" fill="hold"/>
                                        <p:tgtEl>
                                          <p:spTgt spid="115"/>
                                        </p:tgtEl>
                                        <p:attrNameLst>
                                          <p:attrName>ppt_x</p:attrName>
                                        </p:attrNameLst>
                                      </p:cBhvr>
                                      <p:tavLst>
                                        <p:tav tm="0">
                                          <p:val>
                                            <p:strVal val="#ppt_x"/>
                                          </p:val>
                                        </p:tav>
                                        <p:tav tm="100000">
                                          <p:val>
                                            <p:strVal val="#ppt_x"/>
                                          </p:val>
                                        </p:tav>
                                      </p:tavLst>
                                    </p:anim>
                                    <p:anim calcmode="lin" valueType="num">
                                      <p:cBhvr>
                                        <p:cTn id="42" dur="500" fill="hold"/>
                                        <p:tgtEl>
                                          <p:spTgt spid="115"/>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fade">
                                      <p:cBhvr>
                                        <p:cTn id="46" dur="500"/>
                                        <p:tgtEl>
                                          <p:spTgt spid="136"/>
                                        </p:tgtEl>
                                      </p:cBhvr>
                                    </p:animEffect>
                                    <p:anim calcmode="lin" valueType="num">
                                      <p:cBhvr>
                                        <p:cTn id="47" dur="500" fill="hold"/>
                                        <p:tgtEl>
                                          <p:spTgt spid="136"/>
                                        </p:tgtEl>
                                        <p:attrNameLst>
                                          <p:attrName>ppt_x</p:attrName>
                                        </p:attrNameLst>
                                      </p:cBhvr>
                                      <p:tavLst>
                                        <p:tav tm="0">
                                          <p:val>
                                            <p:strVal val="#ppt_x"/>
                                          </p:val>
                                        </p:tav>
                                        <p:tav tm="100000">
                                          <p:val>
                                            <p:strVal val="#ppt_x"/>
                                          </p:val>
                                        </p:tav>
                                      </p:tavLst>
                                    </p:anim>
                                    <p:anim calcmode="lin" valueType="num">
                                      <p:cBhvr>
                                        <p:cTn id="48" dur="500" fill="hold"/>
                                        <p:tgtEl>
                                          <p:spTgt spid="136"/>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fade">
                                      <p:cBhvr>
                                        <p:cTn id="52" dur="500"/>
                                        <p:tgtEl>
                                          <p:spTgt spid="157"/>
                                        </p:tgtEl>
                                      </p:cBhvr>
                                    </p:animEffect>
                                    <p:anim calcmode="lin" valueType="num">
                                      <p:cBhvr>
                                        <p:cTn id="53" dur="500" fill="hold"/>
                                        <p:tgtEl>
                                          <p:spTgt spid="157"/>
                                        </p:tgtEl>
                                        <p:attrNameLst>
                                          <p:attrName>ppt_x</p:attrName>
                                        </p:attrNameLst>
                                      </p:cBhvr>
                                      <p:tavLst>
                                        <p:tav tm="0">
                                          <p:val>
                                            <p:strVal val="#ppt_x"/>
                                          </p:val>
                                        </p:tav>
                                        <p:tav tm="100000">
                                          <p:val>
                                            <p:strVal val="#ppt_x"/>
                                          </p:val>
                                        </p:tav>
                                      </p:tavLst>
                                    </p:anim>
                                    <p:anim calcmode="lin" valueType="num">
                                      <p:cBhvr>
                                        <p:cTn id="54" dur="500" fill="hold"/>
                                        <p:tgtEl>
                                          <p:spTgt spid="157"/>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wipe(left)">
                                      <p:cBhvr>
                                        <p:cTn id="58" dur="500"/>
                                        <p:tgtEl>
                                          <p:spTgt spid="179"/>
                                        </p:tgtEl>
                                      </p:cBhvr>
                                    </p:animEffect>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180"/>
                                        </p:tgtEl>
                                        <p:attrNameLst>
                                          <p:attrName>style.visibility</p:attrName>
                                        </p:attrNameLst>
                                      </p:cBhvr>
                                      <p:to>
                                        <p:strVal val="visible"/>
                                      </p:to>
                                    </p:set>
                                    <p:animEffect transition="in" filter="wipe(left)">
                                      <p:cBhvr>
                                        <p:cTn id="62" dur="500"/>
                                        <p:tgtEl>
                                          <p:spTgt spid="180"/>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181"/>
                                        </p:tgtEl>
                                        <p:attrNameLst>
                                          <p:attrName>style.visibility</p:attrName>
                                        </p:attrNameLst>
                                      </p:cBhvr>
                                      <p:to>
                                        <p:strVal val="visible"/>
                                      </p:to>
                                    </p:set>
                                    <p:animEffect transition="in" filter="wipe(up)">
                                      <p:cBhvr>
                                        <p:cTn id="66"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8" name="组合 597"/>
          <p:cNvGrpSpPr/>
          <p:nvPr/>
        </p:nvGrpSpPr>
        <p:grpSpPr>
          <a:xfrm>
            <a:off x="6834046" y="3900408"/>
            <a:ext cx="2441177" cy="2885365"/>
            <a:chOff x="6834045" y="3366884"/>
            <a:chExt cx="2441177" cy="2885365"/>
          </a:xfrm>
        </p:grpSpPr>
        <p:sp>
          <p:nvSpPr>
            <p:cNvPr id="36" name="平行四边形 35"/>
            <p:cNvSpPr/>
            <p:nvPr/>
          </p:nvSpPr>
          <p:spPr>
            <a:xfrm flipH="1">
              <a:off x="8853151" y="4172996"/>
              <a:ext cx="420175" cy="240635"/>
            </a:xfrm>
            <a:prstGeom prst="parallelogram">
              <a:avLst>
                <a:gd name="adj" fmla="val 55395"/>
              </a:avLst>
            </a:prstGeom>
            <a:gradFill flip="none" rotWithShape="1">
              <a:gsLst>
                <a:gs pos="0">
                  <a:schemeClr val="bg1"/>
                </a:gs>
                <a:gs pos="100000">
                  <a:schemeClr val="bg1">
                    <a:lumMod val="8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平行四边形 36"/>
            <p:cNvSpPr/>
            <p:nvPr/>
          </p:nvSpPr>
          <p:spPr>
            <a:xfrm flipH="1">
              <a:off x="8563499" y="4057131"/>
              <a:ext cx="425672"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平行四边形 37"/>
            <p:cNvSpPr/>
            <p:nvPr/>
          </p:nvSpPr>
          <p:spPr>
            <a:xfrm flipH="1">
              <a:off x="8274056" y="3943184"/>
              <a:ext cx="425671"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平行四边形 38"/>
            <p:cNvSpPr/>
            <p:nvPr/>
          </p:nvSpPr>
          <p:spPr>
            <a:xfrm flipH="1">
              <a:off x="7988219" y="3828592"/>
              <a:ext cx="42017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平行四边形 39"/>
            <p:cNvSpPr/>
            <p:nvPr/>
          </p:nvSpPr>
          <p:spPr>
            <a:xfrm flipH="1">
              <a:off x="7700474" y="3712086"/>
              <a:ext cx="42017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平行四边形 40"/>
            <p:cNvSpPr/>
            <p:nvPr/>
          </p:nvSpPr>
          <p:spPr>
            <a:xfrm flipH="1">
              <a:off x="7411879" y="3595593"/>
              <a:ext cx="42017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平行四边形 41"/>
            <p:cNvSpPr/>
            <p:nvPr/>
          </p:nvSpPr>
          <p:spPr>
            <a:xfrm flipH="1">
              <a:off x="7120952" y="3483237"/>
              <a:ext cx="424619"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平行四边形 42"/>
            <p:cNvSpPr/>
            <p:nvPr/>
          </p:nvSpPr>
          <p:spPr>
            <a:xfrm flipH="1">
              <a:off x="6834046" y="3366884"/>
              <a:ext cx="42017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任意多边形 43"/>
            <p:cNvSpPr/>
            <p:nvPr/>
          </p:nvSpPr>
          <p:spPr>
            <a:xfrm>
              <a:off x="6965415" y="3605786"/>
              <a:ext cx="2309807" cy="1735385"/>
            </a:xfrm>
            <a:custGeom>
              <a:avLst/>
              <a:gdLst>
                <a:gd name="connsiteX0" fmla="*/ 575875 w 2309807"/>
                <a:gd name="connsiteY0" fmla="*/ 1500534 h 1735385"/>
                <a:gd name="connsiteX1" fmla="*/ 705971 w 2309807"/>
                <a:gd name="connsiteY1" fmla="*/ 1735385 h 1735385"/>
                <a:gd name="connsiteX2" fmla="*/ 705245 w 2309807"/>
                <a:gd name="connsiteY2" fmla="*/ 1735385 h 1735385"/>
                <a:gd name="connsiteX3" fmla="*/ 1504249 w 2309807"/>
                <a:gd name="connsiteY3" fmla="*/ 1382113 h 1735385"/>
                <a:gd name="connsiteX4" fmla="*/ 1576684 w 2309807"/>
                <a:gd name="connsiteY4" fmla="*/ 1508598 h 1735385"/>
                <a:gd name="connsiteX5" fmla="*/ 1574315 w 2309807"/>
                <a:gd name="connsiteY5" fmla="*/ 1508598 h 1735385"/>
                <a:gd name="connsiteX6" fmla="*/ 1863136 w 2309807"/>
                <a:gd name="connsiteY6" fmla="*/ 1280213 h 1735385"/>
                <a:gd name="connsiteX7" fmla="*/ 1865870 w 2309807"/>
                <a:gd name="connsiteY7" fmla="*/ 1280213 h 1735385"/>
                <a:gd name="connsiteX8" fmla="*/ 1865870 w 2309807"/>
                <a:gd name="connsiteY8" fmla="*/ 1393108 h 1735385"/>
                <a:gd name="connsiteX9" fmla="*/ 1865073 w 2309807"/>
                <a:gd name="connsiteY9" fmla="*/ 1393108 h 1735385"/>
                <a:gd name="connsiteX10" fmla="*/ 1865073 w 2309807"/>
                <a:gd name="connsiteY10" fmla="*/ 1283730 h 1735385"/>
                <a:gd name="connsiteX11" fmla="*/ 0 w 2309807"/>
                <a:gd name="connsiteY11" fmla="*/ 0 h 1735385"/>
                <a:gd name="connsiteX12" fmla="*/ 288726 w 2309807"/>
                <a:gd name="connsiteY12" fmla="*/ 0 h 1735385"/>
                <a:gd name="connsiteX13" fmla="*/ 288726 w 2309807"/>
                <a:gd name="connsiteY13" fmla="*/ 115490 h 1735385"/>
                <a:gd name="connsiteX14" fmla="*/ 577452 w 2309807"/>
                <a:gd name="connsiteY14" fmla="*/ 115490 h 1735385"/>
                <a:gd name="connsiteX15" fmla="*/ 577452 w 2309807"/>
                <a:gd name="connsiteY15" fmla="*/ 230981 h 1735385"/>
                <a:gd name="connsiteX16" fmla="*/ 866178 w 2309807"/>
                <a:gd name="connsiteY16" fmla="*/ 230981 h 1735385"/>
                <a:gd name="connsiteX17" fmla="*/ 866178 w 2309807"/>
                <a:gd name="connsiteY17" fmla="*/ 346471 h 1735385"/>
                <a:gd name="connsiteX18" fmla="*/ 1154904 w 2309807"/>
                <a:gd name="connsiteY18" fmla="*/ 346471 h 1735385"/>
                <a:gd name="connsiteX19" fmla="*/ 1154904 w 2309807"/>
                <a:gd name="connsiteY19" fmla="*/ 461962 h 1735385"/>
                <a:gd name="connsiteX20" fmla="*/ 1443630 w 2309807"/>
                <a:gd name="connsiteY20" fmla="*/ 461962 h 1735385"/>
                <a:gd name="connsiteX21" fmla="*/ 1443630 w 2309807"/>
                <a:gd name="connsiteY21" fmla="*/ 577452 h 1735385"/>
                <a:gd name="connsiteX22" fmla="*/ 1732355 w 2309807"/>
                <a:gd name="connsiteY22" fmla="*/ 577452 h 1735385"/>
                <a:gd name="connsiteX23" fmla="*/ 1732355 w 2309807"/>
                <a:gd name="connsiteY23" fmla="*/ 692942 h 1735385"/>
                <a:gd name="connsiteX24" fmla="*/ 2021081 w 2309807"/>
                <a:gd name="connsiteY24" fmla="*/ 692942 h 1735385"/>
                <a:gd name="connsiteX25" fmla="*/ 2021081 w 2309807"/>
                <a:gd name="connsiteY25" fmla="*/ 809075 h 1735385"/>
                <a:gd name="connsiteX26" fmla="*/ 2309807 w 2309807"/>
                <a:gd name="connsiteY26" fmla="*/ 809075 h 1735385"/>
                <a:gd name="connsiteX27" fmla="*/ 2309807 w 2309807"/>
                <a:gd name="connsiteY27" fmla="*/ 927033 h 1735385"/>
                <a:gd name="connsiteX28" fmla="*/ 2307697 w 2309807"/>
                <a:gd name="connsiteY28" fmla="*/ 923224 h 1735385"/>
                <a:gd name="connsiteX29" fmla="*/ 2020842 w 2309807"/>
                <a:gd name="connsiteY29" fmla="*/ 923224 h 1735385"/>
                <a:gd name="connsiteX30" fmla="*/ 2154142 w 2309807"/>
                <a:gd name="connsiteY30" fmla="*/ 1163859 h 1735385"/>
                <a:gd name="connsiteX31" fmla="*/ 2154596 w 2309807"/>
                <a:gd name="connsiteY31" fmla="*/ 1163859 h 1735385"/>
                <a:gd name="connsiteX32" fmla="*/ 2154596 w 2309807"/>
                <a:gd name="connsiteY32" fmla="*/ 1277618 h 1735385"/>
                <a:gd name="connsiteX33" fmla="*/ 2154091 w 2309807"/>
                <a:gd name="connsiteY33" fmla="*/ 1277618 h 1735385"/>
                <a:gd name="connsiteX34" fmla="*/ 2154091 w 2309807"/>
                <a:gd name="connsiteY34" fmla="*/ 1167061 h 1735385"/>
                <a:gd name="connsiteX35" fmla="*/ 2019773 w 2309807"/>
                <a:gd name="connsiteY35" fmla="*/ 923225 h 1735385"/>
                <a:gd name="connsiteX36" fmla="*/ 2019773 w 2309807"/>
                <a:gd name="connsiteY36" fmla="*/ 1036377 h 1735385"/>
                <a:gd name="connsiteX37" fmla="*/ 2152662 w 2309807"/>
                <a:gd name="connsiteY37" fmla="*/ 1277618 h 1735385"/>
                <a:gd name="connsiteX38" fmla="*/ 2152646 w 2309807"/>
                <a:gd name="connsiteY38" fmla="*/ 1277618 h 1735385"/>
                <a:gd name="connsiteX39" fmla="*/ 2020784 w 2309807"/>
                <a:gd name="connsiteY39" fmla="*/ 1039578 h 1735385"/>
                <a:gd name="connsiteX40" fmla="*/ 1729472 w 2309807"/>
                <a:gd name="connsiteY40" fmla="*/ 1039578 h 1735385"/>
                <a:gd name="connsiteX41" fmla="*/ 1730754 w 2309807"/>
                <a:gd name="connsiteY41" fmla="*/ 1041892 h 1735385"/>
                <a:gd name="connsiteX42" fmla="*/ 1730754 w 2309807"/>
                <a:gd name="connsiteY42" fmla="*/ 1150643 h 1735385"/>
                <a:gd name="connsiteX43" fmla="*/ 1864318 w 2309807"/>
                <a:gd name="connsiteY43" fmla="*/ 1393108 h 1735385"/>
                <a:gd name="connsiteX44" fmla="*/ 1577144 w 2309807"/>
                <a:gd name="connsiteY44" fmla="*/ 1393108 h 1735385"/>
                <a:gd name="connsiteX45" fmla="*/ 1577144 w 2309807"/>
                <a:gd name="connsiteY45" fmla="*/ 1508598 h 1735385"/>
                <a:gd name="connsiteX46" fmla="*/ 1576951 w 2309807"/>
                <a:gd name="connsiteY46" fmla="*/ 1508598 h 1735385"/>
                <a:gd name="connsiteX47" fmla="*/ 1576951 w 2309807"/>
                <a:gd name="connsiteY47" fmla="*/ 1392568 h 1735385"/>
                <a:gd name="connsiteX48" fmla="*/ 1863158 w 2309807"/>
                <a:gd name="connsiteY48" fmla="*/ 1392568 h 1735385"/>
                <a:gd name="connsiteX49" fmla="*/ 1729858 w 2309807"/>
                <a:gd name="connsiteY49" fmla="*/ 1151933 h 1735385"/>
                <a:gd name="connsiteX50" fmla="*/ 1443009 w 2309807"/>
                <a:gd name="connsiteY50" fmla="*/ 1151933 h 1735385"/>
                <a:gd name="connsiteX51" fmla="*/ 1510063 w 2309807"/>
                <a:gd name="connsiteY51" fmla="*/ 1272980 h 1735385"/>
                <a:gd name="connsiteX52" fmla="*/ 1439285 w 2309807"/>
                <a:gd name="connsiteY52" fmla="*/ 1149388 h 1735385"/>
                <a:gd name="connsiteX53" fmla="*/ 1439285 w 2309807"/>
                <a:gd name="connsiteY53" fmla="*/ 1268428 h 1735385"/>
                <a:gd name="connsiteX54" fmla="*/ 1154415 w 2309807"/>
                <a:gd name="connsiteY54" fmla="*/ 1268428 h 1735385"/>
                <a:gd name="connsiteX55" fmla="*/ 1287714 w 2309807"/>
                <a:gd name="connsiteY55" fmla="*/ 1509062 h 1735385"/>
                <a:gd name="connsiteX56" fmla="*/ 1288419 w 2309807"/>
                <a:gd name="connsiteY56" fmla="*/ 1509062 h 1735385"/>
                <a:gd name="connsiteX57" fmla="*/ 1288419 w 2309807"/>
                <a:gd name="connsiteY57" fmla="*/ 1511693 h 1735385"/>
                <a:gd name="connsiteX58" fmla="*/ 1154414 w 2309807"/>
                <a:gd name="connsiteY58" fmla="*/ 1268427 h 1735385"/>
                <a:gd name="connsiteX59" fmla="*/ 1154414 w 2309807"/>
                <a:gd name="connsiteY59" fmla="*/ 1381735 h 1735385"/>
                <a:gd name="connsiteX60" fmla="*/ 1287917 w 2309807"/>
                <a:gd name="connsiteY60" fmla="*/ 1624089 h 1735385"/>
                <a:gd name="connsiteX61" fmla="*/ 1285997 w 2309807"/>
                <a:gd name="connsiteY61" fmla="*/ 1624089 h 1735385"/>
                <a:gd name="connsiteX62" fmla="*/ 1153516 w 2309807"/>
                <a:gd name="connsiteY62" fmla="*/ 1384933 h 1735385"/>
                <a:gd name="connsiteX63" fmla="*/ 866669 w 2309807"/>
                <a:gd name="connsiteY63" fmla="*/ 1384933 h 1735385"/>
                <a:gd name="connsiteX64" fmla="*/ 999693 w 2309807"/>
                <a:gd name="connsiteY64" fmla="*/ 1625070 h 1735385"/>
                <a:gd name="connsiteX65" fmla="*/ 999693 w 2309807"/>
                <a:gd name="connsiteY65" fmla="*/ 1735385 h 1735385"/>
                <a:gd name="connsiteX66" fmla="*/ 998343 w 2309807"/>
                <a:gd name="connsiteY66" fmla="*/ 1735385 h 1735385"/>
                <a:gd name="connsiteX67" fmla="*/ 997377 w 2309807"/>
                <a:gd name="connsiteY67" fmla="*/ 1733642 h 1735385"/>
                <a:gd name="connsiteX68" fmla="*/ 997377 w 2309807"/>
                <a:gd name="connsiteY68" fmla="*/ 1622219 h 1735385"/>
                <a:gd name="connsiteX69" fmla="*/ 866667 w 2309807"/>
                <a:gd name="connsiteY69" fmla="*/ 1384933 h 1735385"/>
                <a:gd name="connsiteX70" fmla="*/ 866667 w 2309807"/>
                <a:gd name="connsiteY70" fmla="*/ 1499525 h 1735385"/>
                <a:gd name="connsiteX71" fmla="*/ 575319 w 2309807"/>
                <a:gd name="connsiteY71" fmla="*/ 1499525 h 1735385"/>
                <a:gd name="connsiteX72" fmla="*/ 575318 w 2309807"/>
                <a:gd name="connsiteY72" fmla="*/ 1499523 h 1735385"/>
                <a:gd name="connsiteX73" fmla="*/ 575318 w 2309807"/>
                <a:gd name="connsiteY73" fmla="*/ 1499525 h 1735385"/>
                <a:gd name="connsiteX74" fmla="*/ 575316 w 2309807"/>
                <a:gd name="connsiteY74" fmla="*/ 1499525 h 1735385"/>
                <a:gd name="connsiteX75" fmla="*/ 575318 w 2309807"/>
                <a:gd name="connsiteY75" fmla="*/ 1499528 h 1735385"/>
                <a:gd name="connsiteX76" fmla="*/ 575318 w 2309807"/>
                <a:gd name="connsiteY76" fmla="*/ 1610268 h 1735385"/>
                <a:gd name="connsiteX77" fmla="*/ 577083 w 2309807"/>
                <a:gd name="connsiteY77" fmla="*/ 1613472 h 1735385"/>
                <a:gd name="connsiteX78" fmla="*/ 285873 w 2309807"/>
                <a:gd name="connsiteY78" fmla="*/ 1613472 h 1735385"/>
                <a:gd name="connsiteX79" fmla="*/ 287575 w 2309807"/>
                <a:gd name="connsiteY79" fmla="*/ 1616543 h 1735385"/>
                <a:gd name="connsiteX80" fmla="*/ 287575 w 2309807"/>
                <a:gd name="connsiteY80" fmla="*/ 1726138 h 1735385"/>
                <a:gd name="connsiteX81" fmla="*/ 292669 w 2309807"/>
                <a:gd name="connsiteY81" fmla="*/ 1735385 h 1735385"/>
                <a:gd name="connsiteX82" fmla="*/ 291936 w 2309807"/>
                <a:gd name="connsiteY82" fmla="*/ 1735385 h 1735385"/>
                <a:gd name="connsiteX83" fmla="*/ 288585 w 2309807"/>
                <a:gd name="connsiteY83" fmla="*/ 1729337 h 1735385"/>
                <a:gd name="connsiteX84" fmla="*/ 1738 w 2309807"/>
                <a:gd name="connsiteY84" fmla="*/ 1729337 h 1735385"/>
                <a:gd name="connsiteX85" fmla="*/ 5089 w 2309807"/>
                <a:gd name="connsiteY85" fmla="*/ 1735385 h 1735385"/>
                <a:gd name="connsiteX86" fmla="*/ 0 w 2309807"/>
                <a:gd name="connsiteY86" fmla="*/ 1735385 h 1735385"/>
                <a:gd name="connsiteX87" fmla="*/ 0 w 2309807"/>
                <a:gd name="connsiteY87" fmla="*/ 1149129 h 1735385"/>
                <a:gd name="connsiteX88" fmla="*/ 0 w 2309807"/>
                <a:gd name="connsiteY88" fmla="*/ 1149128 h 173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09807" h="1735385">
                  <a:moveTo>
                    <a:pt x="575875" y="1500534"/>
                  </a:moveTo>
                  <a:lnTo>
                    <a:pt x="705971" y="1735385"/>
                  </a:lnTo>
                  <a:lnTo>
                    <a:pt x="705245" y="1735385"/>
                  </a:lnTo>
                  <a:close/>
                  <a:moveTo>
                    <a:pt x="1504249" y="1382113"/>
                  </a:moveTo>
                  <a:lnTo>
                    <a:pt x="1576684" y="1508598"/>
                  </a:lnTo>
                  <a:lnTo>
                    <a:pt x="1574315" y="1508598"/>
                  </a:lnTo>
                  <a:close/>
                  <a:moveTo>
                    <a:pt x="1863136" y="1280213"/>
                  </a:moveTo>
                  <a:lnTo>
                    <a:pt x="1865870" y="1280213"/>
                  </a:lnTo>
                  <a:lnTo>
                    <a:pt x="1865870" y="1393108"/>
                  </a:lnTo>
                  <a:lnTo>
                    <a:pt x="1865073" y="1393108"/>
                  </a:lnTo>
                  <a:lnTo>
                    <a:pt x="1865073" y="1283730"/>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7033"/>
                  </a:lnTo>
                  <a:lnTo>
                    <a:pt x="2307697" y="923224"/>
                  </a:lnTo>
                  <a:lnTo>
                    <a:pt x="2020842" y="923224"/>
                  </a:lnTo>
                  <a:lnTo>
                    <a:pt x="2154142" y="1163859"/>
                  </a:lnTo>
                  <a:lnTo>
                    <a:pt x="2154596" y="1163859"/>
                  </a:lnTo>
                  <a:lnTo>
                    <a:pt x="2154596" y="1277618"/>
                  </a:lnTo>
                  <a:lnTo>
                    <a:pt x="2154091" y="1277618"/>
                  </a:lnTo>
                  <a:lnTo>
                    <a:pt x="2154091" y="1167061"/>
                  </a:lnTo>
                  <a:lnTo>
                    <a:pt x="2019773" y="923225"/>
                  </a:lnTo>
                  <a:lnTo>
                    <a:pt x="2019773" y="1036377"/>
                  </a:lnTo>
                  <a:lnTo>
                    <a:pt x="2152662" y="1277618"/>
                  </a:lnTo>
                  <a:lnTo>
                    <a:pt x="2152646" y="1277618"/>
                  </a:lnTo>
                  <a:lnTo>
                    <a:pt x="2020784" y="1039578"/>
                  </a:lnTo>
                  <a:lnTo>
                    <a:pt x="1729472" y="1039578"/>
                  </a:lnTo>
                  <a:lnTo>
                    <a:pt x="1730754" y="1041892"/>
                  </a:lnTo>
                  <a:lnTo>
                    <a:pt x="1730754" y="1150643"/>
                  </a:lnTo>
                  <a:lnTo>
                    <a:pt x="1864318" y="1393108"/>
                  </a:lnTo>
                  <a:lnTo>
                    <a:pt x="1577144" y="1393108"/>
                  </a:lnTo>
                  <a:lnTo>
                    <a:pt x="1577144" y="1508598"/>
                  </a:lnTo>
                  <a:lnTo>
                    <a:pt x="1576951" y="1508598"/>
                  </a:lnTo>
                  <a:lnTo>
                    <a:pt x="1576951" y="1392568"/>
                  </a:lnTo>
                  <a:lnTo>
                    <a:pt x="1863158" y="1392568"/>
                  </a:lnTo>
                  <a:lnTo>
                    <a:pt x="1729858" y="1151933"/>
                  </a:lnTo>
                  <a:lnTo>
                    <a:pt x="1443009" y="1151933"/>
                  </a:lnTo>
                  <a:lnTo>
                    <a:pt x="1510063" y="1272980"/>
                  </a:lnTo>
                  <a:lnTo>
                    <a:pt x="1439285" y="1149388"/>
                  </a:lnTo>
                  <a:lnTo>
                    <a:pt x="1439285" y="1268428"/>
                  </a:lnTo>
                  <a:lnTo>
                    <a:pt x="1154415" y="1268428"/>
                  </a:lnTo>
                  <a:lnTo>
                    <a:pt x="1287714" y="1509062"/>
                  </a:lnTo>
                  <a:lnTo>
                    <a:pt x="1288419" y="1509062"/>
                  </a:lnTo>
                  <a:lnTo>
                    <a:pt x="1288419" y="1511693"/>
                  </a:lnTo>
                  <a:lnTo>
                    <a:pt x="1154414" y="1268427"/>
                  </a:lnTo>
                  <a:lnTo>
                    <a:pt x="1154414" y="1381735"/>
                  </a:lnTo>
                  <a:lnTo>
                    <a:pt x="1287917" y="1624089"/>
                  </a:lnTo>
                  <a:lnTo>
                    <a:pt x="1285997" y="1624089"/>
                  </a:lnTo>
                  <a:lnTo>
                    <a:pt x="1153516" y="1384933"/>
                  </a:lnTo>
                  <a:lnTo>
                    <a:pt x="866669" y="1384933"/>
                  </a:lnTo>
                  <a:lnTo>
                    <a:pt x="999693" y="1625070"/>
                  </a:lnTo>
                  <a:lnTo>
                    <a:pt x="999693" y="1735385"/>
                  </a:lnTo>
                  <a:lnTo>
                    <a:pt x="998343" y="1735385"/>
                  </a:lnTo>
                  <a:lnTo>
                    <a:pt x="997377" y="1733642"/>
                  </a:lnTo>
                  <a:lnTo>
                    <a:pt x="997377" y="1622219"/>
                  </a:lnTo>
                  <a:lnTo>
                    <a:pt x="866667" y="1384933"/>
                  </a:lnTo>
                  <a:lnTo>
                    <a:pt x="866667" y="1499525"/>
                  </a:lnTo>
                  <a:lnTo>
                    <a:pt x="575319" y="1499525"/>
                  </a:lnTo>
                  <a:lnTo>
                    <a:pt x="575318" y="1499523"/>
                  </a:lnTo>
                  <a:lnTo>
                    <a:pt x="575318" y="1499525"/>
                  </a:lnTo>
                  <a:lnTo>
                    <a:pt x="575316" y="1499525"/>
                  </a:lnTo>
                  <a:lnTo>
                    <a:pt x="575318" y="1499528"/>
                  </a:lnTo>
                  <a:lnTo>
                    <a:pt x="575318" y="1610268"/>
                  </a:lnTo>
                  <a:lnTo>
                    <a:pt x="577083" y="1613472"/>
                  </a:lnTo>
                  <a:lnTo>
                    <a:pt x="285873" y="1613472"/>
                  </a:lnTo>
                  <a:lnTo>
                    <a:pt x="287575" y="1616543"/>
                  </a:lnTo>
                  <a:lnTo>
                    <a:pt x="287575" y="1726138"/>
                  </a:lnTo>
                  <a:lnTo>
                    <a:pt x="292669" y="1735385"/>
                  </a:lnTo>
                  <a:lnTo>
                    <a:pt x="291936" y="1735385"/>
                  </a:lnTo>
                  <a:lnTo>
                    <a:pt x="288585" y="1729337"/>
                  </a:lnTo>
                  <a:lnTo>
                    <a:pt x="1738" y="1729337"/>
                  </a:lnTo>
                  <a:lnTo>
                    <a:pt x="5089" y="1735385"/>
                  </a:lnTo>
                  <a:lnTo>
                    <a:pt x="0" y="1735385"/>
                  </a:lnTo>
                  <a:lnTo>
                    <a:pt x="0" y="1149129"/>
                  </a:lnTo>
                  <a:lnTo>
                    <a:pt x="0" y="1149128"/>
                  </a:lnTo>
                  <a:close/>
                </a:path>
              </a:pathLst>
            </a:custGeom>
            <a:gradFill flip="none" rotWithShape="1">
              <a:gsLst>
                <a:gs pos="20000">
                  <a:srgbClr val="019BAB"/>
                </a:gs>
                <a:gs pos="100000">
                  <a:srgbClr val="02E6FE"/>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平行四边形 44"/>
            <p:cNvSpPr/>
            <p:nvPr/>
          </p:nvSpPr>
          <p:spPr>
            <a:xfrm rot="16200000" flipH="1" flipV="1">
              <a:off x="5751358" y="4453906"/>
              <a:ext cx="2299199" cy="133711"/>
            </a:xfrm>
            <a:prstGeom prst="parallelogram">
              <a:avLst>
                <a:gd name="adj" fmla="val 183941"/>
              </a:avLst>
            </a:prstGeom>
            <a:gradFill>
              <a:gsLst>
                <a:gs pos="0">
                  <a:srgbClr val="019BAB"/>
                </a:gs>
                <a:gs pos="100000">
                  <a:srgbClr val="02E6F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平行四边形 45"/>
            <p:cNvSpPr/>
            <p:nvPr/>
          </p:nvSpPr>
          <p:spPr>
            <a:xfrm rot="16200000" flipH="1" flipV="1">
              <a:off x="6486970" y="5769132"/>
              <a:ext cx="830192" cy="136042"/>
            </a:xfrm>
            <a:prstGeom prst="parallelogram">
              <a:avLst>
                <a:gd name="adj" fmla="val 183941"/>
              </a:avLst>
            </a:prstGeom>
            <a:gradFill>
              <a:gsLst>
                <a:gs pos="0">
                  <a:srgbClr val="01ACBE">
                    <a:alpha val="50000"/>
                  </a:srgbClr>
                </a:gs>
                <a:gs pos="100000">
                  <a:srgbClr val="06E6FE">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7" name="组合 86"/>
            <p:cNvGrpSpPr/>
            <p:nvPr/>
          </p:nvGrpSpPr>
          <p:grpSpPr>
            <a:xfrm>
              <a:off x="6947080" y="4199732"/>
              <a:ext cx="901541" cy="640396"/>
              <a:chOff x="6127310" y="5233623"/>
              <a:chExt cx="901541" cy="640396"/>
            </a:xfrm>
          </p:grpSpPr>
          <p:sp>
            <p:nvSpPr>
              <p:cNvPr id="88" name="文本框 349"/>
              <p:cNvSpPr txBox="1"/>
              <p:nvPr/>
            </p:nvSpPr>
            <p:spPr>
              <a:xfrm>
                <a:off x="6127310" y="5233623"/>
                <a:ext cx="901541"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sp>
            <p:nvSpPr>
              <p:cNvPr id="89" name="文本框 350"/>
              <p:cNvSpPr txBox="1"/>
              <p:nvPr/>
            </p:nvSpPr>
            <p:spPr>
              <a:xfrm>
                <a:off x="6299898" y="5566242"/>
                <a:ext cx="578002" cy="307777"/>
              </a:xfrm>
              <a:prstGeom prst="rect">
                <a:avLst/>
              </a:prstGeom>
              <a:noFill/>
            </p:spPr>
            <p:txBody>
              <a:bodyPr wrap="square" rtlCol="0">
                <a:spAutoFit/>
              </a:bodyPr>
              <a:lstStyle/>
              <a:p>
                <a:pPr algn="ctr"/>
                <a:r>
                  <a:rPr lang="en-US" altLang="zh-CN" sz="1400" dirty="0">
                    <a:solidFill>
                      <a:prstClr val="white"/>
                    </a:solidFill>
                    <a:latin typeface="LiHei Pro" panose="020B0500000000000000" pitchFamily="34" charset="-122"/>
                    <a:ea typeface="LiHei Pro" panose="020B0500000000000000" pitchFamily="34" charset="-122"/>
                  </a:rPr>
                  <a:t>STEP</a:t>
                </a:r>
                <a:endParaRPr lang="zh-CN" altLang="en-US" sz="1400" dirty="0">
                  <a:solidFill>
                    <a:prstClr val="white"/>
                  </a:solidFill>
                  <a:latin typeface="LiHei Pro" panose="020B0500000000000000" pitchFamily="34" charset="-122"/>
                  <a:ea typeface="LiHei Pro" panose="020B0500000000000000" pitchFamily="34" charset="-122"/>
                </a:endParaRPr>
              </a:p>
            </p:txBody>
          </p:sp>
        </p:grpSp>
        <p:grpSp>
          <p:nvGrpSpPr>
            <p:cNvPr id="96" name="Group 243"/>
            <p:cNvGrpSpPr>
              <a:grpSpLocks noChangeAspect="1"/>
            </p:cNvGrpSpPr>
            <p:nvPr/>
          </p:nvGrpSpPr>
          <p:grpSpPr bwMode="auto">
            <a:xfrm>
              <a:off x="7698898" y="4330519"/>
              <a:ext cx="508185" cy="413742"/>
              <a:chOff x="5152" y="2874"/>
              <a:chExt cx="113" cy="92"/>
            </a:xfrm>
            <a:solidFill>
              <a:schemeClr val="bg1"/>
            </a:solidFill>
          </p:grpSpPr>
          <p:sp>
            <p:nvSpPr>
              <p:cNvPr id="97" name="Freeform 244"/>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245"/>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246"/>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247"/>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248"/>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249"/>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250"/>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251"/>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252"/>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253"/>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254"/>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255"/>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256"/>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257"/>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258"/>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259"/>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260"/>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261"/>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262"/>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263"/>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264"/>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265"/>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266"/>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267"/>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68"/>
              <p:cNvSpPr>
                <a:spLocks noEditPoints="1"/>
              </p:cNvSpPr>
              <p:nvPr/>
            </p:nvSpPr>
            <p:spPr bwMode="auto">
              <a:xfrm>
                <a:off x="5168" y="2877"/>
                <a:ext cx="95" cy="58"/>
              </a:xfrm>
              <a:custGeom>
                <a:avLst/>
                <a:gdLst>
                  <a:gd name="T0" fmla="*/ 1 w 38"/>
                  <a:gd name="T1" fmla="*/ 23 h 23"/>
                  <a:gd name="T2" fmla="*/ 1 w 38"/>
                  <a:gd name="T3" fmla="*/ 23 h 23"/>
                  <a:gd name="T4" fmla="*/ 0 w 38"/>
                  <a:gd name="T5" fmla="*/ 23 h 23"/>
                  <a:gd name="T6" fmla="*/ 0 w 38"/>
                  <a:gd name="T7" fmla="*/ 22 h 23"/>
                  <a:gd name="T8" fmla="*/ 0 w 38"/>
                  <a:gd name="T9" fmla="*/ 20 h 23"/>
                  <a:gd name="T10" fmla="*/ 0 w 38"/>
                  <a:gd name="T11" fmla="*/ 20 h 23"/>
                  <a:gd name="T12" fmla="*/ 9 w 38"/>
                  <a:gd name="T13" fmla="*/ 10 h 23"/>
                  <a:gd name="T14" fmla="*/ 13 w 38"/>
                  <a:gd name="T15" fmla="*/ 10 h 23"/>
                  <a:gd name="T16" fmla="*/ 19 w 38"/>
                  <a:gd name="T17" fmla="*/ 13 h 23"/>
                  <a:gd name="T18" fmla="*/ 22 w 38"/>
                  <a:gd name="T19" fmla="*/ 14 h 23"/>
                  <a:gd name="T20" fmla="*/ 31 w 38"/>
                  <a:gd name="T21" fmla="*/ 4 h 23"/>
                  <a:gd name="T22" fmla="*/ 29 w 38"/>
                  <a:gd name="T23" fmla="*/ 4 h 23"/>
                  <a:gd name="T24" fmla="*/ 28 w 38"/>
                  <a:gd name="T25" fmla="*/ 4 h 23"/>
                  <a:gd name="T26" fmla="*/ 27 w 38"/>
                  <a:gd name="T27" fmla="*/ 3 h 23"/>
                  <a:gd name="T28" fmla="*/ 27 w 38"/>
                  <a:gd name="T29" fmla="*/ 2 h 23"/>
                  <a:gd name="T30" fmla="*/ 27 w 38"/>
                  <a:gd name="T31" fmla="*/ 2 h 23"/>
                  <a:gd name="T32" fmla="*/ 38 w 38"/>
                  <a:gd name="T33" fmla="*/ 0 h 23"/>
                  <a:gd name="T34" fmla="*/ 38 w 38"/>
                  <a:gd name="T35" fmla="*/ 0 h 23"/>
                  <a:gd name="T36" fmla="*/ 38 w 38"/>
                  <a:gd name="T37" fmla="*/ 0 h 23"/>
                  <a:gd name="T38" fmla="*/ 37 w 38"/>
                  <a:gd name="T39" fmla="*/ 10 h 23"/>
                  <a:gd name="T40" fmla="*/ 36 w 38"/>
                  <a:gd name="T41" fmla="*/ 11 h 23"/>
                  <a:gd name="T42" fmla="*/ 36 w 38"/>
                  <a:gd name="T43" fmla="*/ 11 h 23"/>
                  <a:gd name="T44" fmla="*/ 34 w 38"/>
                  <a:gd name="T45" fmla="*/ 9 h 23"/>
                  <a:gd name="T46" fmla="*/ 34 w 38"/>
                  <a:gd name="T47" fmla="*/ 9 h 23"/>
                  <a:gd name="T48" fmla="*/ 34 w 38"/>
                  <a:gd name="T49" fmla="*/ 6 h 23"/>
                  <a:gd name="T50" fmla="*/ 25 w 38"/>
                  <a:gd name="T51" fmla="*/ 17 h 23"/>
                  <a:gd name="T52" fmla="*/ 23 w 38"/>
                  <a:gd name="T53" fmla="*/ 18 h 23"/>
                  <a:gd name="T54" fmla="*/ 20 w 38"/>
                  <a:gd name="T55" fmla="*/ 18 h 23"/>
                  <a:gd name="T56" fmla="*/ 11 w 38"/>
                  <a:gd name="T57" fmla="*/ 13 h 23"/>
                  <a:gd name="T58" fmla="*/ 1 w 38"/>
                  <a:gd name="T59" fmla="*/ 23 h 23"/>
                  <a:gd name="T60" fmla="*/ 1 w 38"/>
                  <a:gd name="T61" fmla="*/ 23 h 23"/>
                  <a:gd name="T62" fmla="*/ 1 w 38"/>
                  <a:gd name="T63" fmla="*/ 20 h 23"/>
                  <a:gd name="T64" fmla="*/ 1 w 38"/>
                  <a:gd name="T65" fmla="*/ 21 h 23"/>
                  <a:gd name="T66" fmla="*/ 1 w 38"/>
                  <a:gd name="T67" fmla="*/ 22 h 23"/>
                  <a:gd name="T68" fmla="*/ 11 w 38"/>
                  <a:gd name="T69" fmla="*/ 12 h 23"/>
                  <a:gd name="T70" fmla="*/ 11 w 38"/>
                  <a:gd name="T71" fmla="*/ 12 h 23"/>
                  <a:gd name="T72" fmla="*/ 21 w 38"/>
                  <a:gd name="T73" fmla="*/ 17 h 23"/>
                  <a:gd name="T74" fmla="*/ 23 w 38"/>
                  <a:gd name="T75" fmla="*/ 17 h 23"/>
                  <a:gd name="T76" fmla="*/ 24 w 38"/>
                  <a:gd name="T77" fmla="*/ 16 h 23"/>
                  <a:gd name="T78" fmla="*/ 34 w 38"/>
                  <a:gd name="T79" fmla="*/ 5 h 23"/>
                  <a:gd name="T80" fmla="*/ 35 w 38"/>
                  <a:gd name="T81" fmla="*/ 4 h 23"/>
                  <a:gd name="T82" fmla="*/ 35 w 38"/>
                  <a:gd name="T83" fmla="*/ 5 h 23"/>
                  <a:gd name="T84" fmla="*/ 35 w 38"/>
                  <a:gd name="T85" fmla="*/ 9 h 23"/>
                  <a:gd name="T86" fmla="*/ 36 w 38"/>
                  <a:gd name="T87" fmla="*/ 9 h 23"/>
                  <a:gd name="T88" fmla="*/ 37 w 38"/>
                  <a:gd name="T89" fmla="*/ 1 h 23"/>
                  <a:gd name="T90" fmla="*/ 28 w 38"/>
                  <a:gd name="T91" fmla="*/ 3 h 23"/>
                  <a:gd name="T92" fmla="*/ 29 w 38"/>
                  <a:gd name="T93" fmla="*/ 3 h 23"/>
                  <a:gd name="T94" fmla="*/ 33 w 38"/>
                  <a:gd name="T95" fmla="*/ 3 h 23"/>
                  <a:gd name="T96" fmla="*/ 33 w 38"/>
                  <a:gd name="T97" fmla="*/ 4 h 23"/>
                  <a:gd name="T98" fmla="*/ 33 w 38"/>
                  <a:gd name="T99" fmla="*/ 4 h 23"/>
                  <a:gd name="T100" fmla="*/ 23 w 38"/>
                  <a:gd name="T101" fmla="*/ 15 h 23"/>
                  <a:gd name="T102" fmla="*/ 22 w 38"/>
                  <a:gd name="T103" fmla="*/ 16 h 23"/>
                  <a:gd name="T104" fmla="*/ 18 w 38"/>
                  <a:gd name="T105" fmla="*/ 14 h 23"/>
                  <a:gd name="T106" fmla="*/ 12 w 38"/>
                  <a:gd name="T107" fmla="*/ 10 h 23"/>
                  <a:gd name="T108" fmla="*/ 10 w 38"/>
                  <a:gd name="T109" fmla="*/ 11 h 23"/>
                  <a:gd name="T110" fmla="*/ 1 w 38"/>
                  <a:gd name="T11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23">
                    <a:moveTo>
                      <a:pt x="1" y="23"/>
                    </a:moveTo>
                    <a:cubicBezTo>
                      <a:pt x="1" y="23"/>
                      <a:pt x="1" y="23"/>
                      <a:pt x="1" y="23"/>
                    </a:cubicBezTo>
                    <a:cubicBezTo>
                      <a:pt x="0" y="23"/>
                      <a:pt x="0" y="23"/>
                      <a:pt x="0" y="23"/>
                    </a:cubicBezTo>
                    <a:cubicBezTo>
                      <a:pt x="0" y="22"/>
                      <a:pt x="0" y="22"/>
                      <a:pt x="0" y="22"/>
                    </a:cubicBezTo>
                    <a:cubicBezTo>
                      <a:pt x="0" y="21"/>
                      <a:pt x="0" y="21"/>
                      <a:pt x="0" y="20"/>
                    </a:cubicBezTo>
                    <a:cubicBezTo>
                      <a:pt x="0" y="20"/>
                      <a:pt x="0" y="20"/>
                      <a:pt x="0" y="20"/>
                    </a:cubicBezTo>
                    <a:cubicBezTo>
                      <a:pt x="9" y="10"/>
                      <a:pt x="9" y="10"/>
                      <a:pt x="9" y="10"/>
                    </a:cubicBezTo>
                    <a:cubicBezTo>
                      <a:pt x="10" y="9"/>
                      <a:pt x="12" y="9"/>
                      <a:pt x="13" y="10"/>
                    </a:cubicBezTo>
                    <a:cubicBezTo>
                      <a:pt x="14" y="11"/>
                      <a:pt x="17" y="12"/>
                      <a:pt x="19" y="13"/>
                    </a:cubicBezTo>
                    <a:cubicBezTo>
                      <a:pt x="20" y="13"/>
                      <a:pt x="22" y="14"/>
                      <a:pt x="22" y="14"/>
                    </a:cubicBezTo>
                    <a:cubicBezTo>
                      <a:pt x="25" y="11"/>
                      <a:pt x="30" y="6"/>
                      <a:pt x="31" y="4"/>
                    </a:cubicBezTo>
                    <a:cubicBezTo>
                      <a:pt x="29" y="4"/>
                      <a:pt x="29" y="4"/>
                      <a:pt x="29" y="4"/>
                    </a:cubicBezTo>
                    <a:cubicBezTo>
                      <a:pt x="29" y="4"/>
                      <a:pt x="28" y="4"/>
                      <a:pt x="28" y="4"/>
                    </a:cubicBezTo>
                    <a:cubicBezTo>
                      <a:pt x="28" y="4"/>
                      <a:pt x="27" y="3"/>
                      <a:pt x="27" y="3"/>
                    </a:cubicBezTo>
                    <a:cubicBezTo>
                      <a:pt x="27" y="3"/>
                      <a:pt x="26" y="2"/>
                      <a:pt x="27" y="2"/>
                    </a:cubicBezTo>
                    <a:cubicBezTo>
                      <a:pt x="27" y="2"/>
                      <a:pt x="27" y="2"/>
                      <a:pt x="27" y="2"/>
                    </a:cubicBezTo>
                    <a:cubicBezTo>
                      <a:pt x="31" y="1"/>
                      <a:pt x="38" y="0"/>
                      <a:pt x="38" y="0"/>
                    </a:cubicBezTo>
                    <a:cubicBezTo>
                      <a:pt x="38" y="0"/>
                      <a:pt x="38" y="0"/>
                      <a:pt x="38" y="0"/>
                    </a:cubicBezTo>
                    <a:cubicBezTo>
                      <a:pt x="38" y="0"/>
                      <a:pt x="38" y="0"/>
                      <a:pt x="38" y="0"/>
                    </a:cubicBezTo>
                    <a:cubicBezTo>
                      <a:pt x="38" y="1"/>
                      <a:pt x="37" y="8"/>
                      <a:pt x="37" y="10"/>
                    </a:cubicBezTo>
                    <a:cubicBezTo>
                      <a:pt x="37" y="10"/>
                      <a:pt x="36" y="10"/>
                      <a:pt x="36" y="11"/>
                    </a:cubicBezTo>
                    <a:cubicBezTo>
                      <a:pt x="36" y="11"/>
                      <a:pt x="36" y="11"/>
                      <a:pt x="36" y="11"/>
                    </a:cubicBezTo>
                    <a:cubicBezTo>
                      <a:pt x="35" y="10"/>
                      <a:pt x="34" y="9"/>
                      <a:pt x="34" y="9"/>
                    </a:cubicBezTo>
                    <a:cubicBezTo>
                      <a:pt x="34" y="9"/>
                      <a:pt x="34" y="9"/>
                      <a:pt x="34" y="9"/>
                    </a:cubicBezTo>
                    <a:cubicBezTo>
                      <a:pt x="34" y="6"/>
                      <a:pt x="34" y="6"/>
                      <a:pt x="34" y="6"/>
                    </a:cubicBezTo>
                    <a:cubicBezTo>
                      <a:pt x="32" y="9"/>
                      <a:pt x="28" y="14"/>
                      <a:pt x="25" y="17"/>
                    </a:cubicBezTo>
                    <a:cubicBezTo>
                      <a:pt x="24" y="18"/>
                      <a:pt x="24" y="18"/>
                      <a:pt x="23" y="18"/>
                    </a:cubicBezTo>
                    <a:cubicBezTo>
                      <a:pt x="22" y="19"/>
                      <a:pt x="21" y="18"/>
                      <a:pt x="20" y="18"/>
                    </a:cubicBezTo>
                    <a:cubicBezTo>
                      <a:pt x="11" y="13"/>
                      <a:pt x="11" y="13"/>
                      <a:pt x="11" y="13"/>
                    </a:cubicBezTo>
                    <a:cubicBezTo>
                      <a:pt x="1" y="23"/>
                      <a:pt x="1" y="23"/>
                      <a:pt x="1" y="23"/>
                    </a:cubicBezTo>
                    <a:cubicBezTo>
                      <a:pt x="1" y="23"/>
                      <a:pt x="1" y="23"/>
                      <a:pt x="1" y="23"/>
                    </a:cubicBezTo>
                    <a:close/>
                    <a:moveTo>
                      <a:pt x="1" y="20"/>
                    </a:moveTo>
                    <a:cubicBezTo>
                      <a:pt x="1" y="21"/>
                      <a:pt x="1" y="21"/>
                      <a:pt x="1" y="21"/>
                    </a:cubicBezTo>
                    <a:cubicBezTo>
                      <a:pt x="1" y="21"/>
                      <a:pt x="1" y="22"/>
                      <a:pt x="1" y="22"/>
                    </a:cubicBezTo>
                    <a:cubicBezTo>
                      <a:pt x="11" y="12"/>
                      <a:pt x="11" y="12"/>
                      <a:pt x="11" y="12"/>
                    </a:cubicBezTo>
                    <a:cubicBezTo>
                      <a:pt x="11" y="12"/>
                      <a:pt x="11" y="12"/>
                      <a:pt x="11" y="12"/>
                    </a:cubicBezTo>
                    <a:cubicBezTo>
                      <a:pt x="21" y="17"/>
                      <a:pt x="21" y="17"/>
                      <a:pt x="21" y="17"/>
                    </a:cubicBezTo>
                    <a:cubicBezTo>
                      <a:pt x="22" y="17"/>
                      <a:pt x="22" y="18"/>
                      <a:pt x="23" y="17"/>
                    </a:cubicBezTo>
                    <a:cubicBezTo>
                      <a:pt x="23" y="17"/>
                      <a:pt x="24" y="17"/>
                      <a:pt x="24" y="16"/>
                    </a:cubicBezTo>
                    <a:cubicBezTo>
                      <a:pt x="28" y="12"/>
                      <a:pt x="34" y="5"/>
                      <a:pt x="34" y="5"/>
                    </a:cubicBezTo>
                    <a:cubicBezTo>
                      <a:pt x="34" y="4"/>
                      <a:pt x="35" y="4"/>
                      <a:pt x="35" y="4"/>
                    </a:cubicBezTo>
                    <a:cubicBezTo>
                      <a:pt x="35" y="4"/>
                      <a:pt x="35" y="5"/>
                      <a:pt x="35" y="5"/>
                    </a:cubicBezTo>
                    <a:cubicBezTo>
                      <a:pt x="35" y="9"/>
                      <a:pt x="35" y="9"/>
                      <a:pt x="35" y="9"/>
                    </a:cubicBezTo>
                    <a:cubicBezTo>
                      <a:pt x="35" y="9"/>
                      <a:pt x="35" y="9"/>
                      <a:pt x="36" y="9"/>
                    </a:cubicBezTo>
                    <a:cubicBezTo>
                      <a:pt x="36" y="7"/>
                      <a:pt x="37" y="3"/>
                      <a:pt x="37" y="1"/>
                    </a:cubicBezTo>
                    <a:cubicBezTo>
                      <a:pt x="35" y="1"/>
                      <a:pt x="31" y="2"/>
                      <a:pt x="28" y="3"/>
                    </a:cubicBezTo>
                    <a:cubicBezTo>
                      <a:pt x="28" y="3"/>
                      <a:pt x="29" y="3"/>
                      <a:pt x="29" y="3"/>
                    </a:cubicBezTo>
                    <a:cubicBezTo>
                      <a:pt x="33" y="3"/>
                      <a:pt x="33" y="3"/>
                      <a:pt x="33" y="3"/>
                    </a:cubicBezTo>
                    <a:cubicBezTo>
                      <a:pt x="33" y="3"/>
                      <a:pt x="33" y="3"/>
                      <a:pt x="33" y="4"/>
                    </a:cubicBezTo>
                    <a:cubicBezTo>
                      <a:pt x="33" y="4"/>
                      <a:pt x="33" y="4"/>
                      <a:pt x="33" y="4"/>
                    </a:cubicBezTo>
                    <a:cubicBezTo>
                      <a:pt x="33" y="4"/>
                      <a:pt x="27" y="11"/>
                      <a:pt x="23" y="15"/>
                    </a:cubicBezTo>
                    <a:cubicBezTo>
                      <a:pt x="23" y="16"/>
                      <a:pt x="23" y="16"/>
                      <a:pt x="22" y="16"/>
                    </a:cubicBezTo>
                    <a:cubicBezTo>
                      <a:pt x="22" y="15"/>
                      <a:pt x="20" y="14"/>
                      <a:pt x="18" y="14"/>
                    </a:cubicBezTo>
                    <a:cubicBezTo>
                      <a:pt x="16" y="13"/>
                      <a:pt x="14" y="11"/>
                      <a:pt x="12" y="10"/>
                    </a:cubicBezTo>
                    <a:cubicBezTo>
                      <a:pt x="12" y="10"/>
                      <a:pt x="10" y="10"/>
                      <a:pt x="10" y="11"/>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69"/>
              <p:cNvSpPr>
                <a:spLocks noEditPoints="1"/>
              </p:cNvSpPr>
              <p:nvPr/>
            </p:nvSpPr>
            <p:spPr bwMode="auto">
              <a:xfrm>
                <a:off x="5173" y="2925"/>
                <a:ext cx="15" cy="28"/>
              </a:xfrm>
              <a:custGeom>
                <a:avLst/>
                <a:gdLst>
                  <a:gd name="T0" fmla="*/ 6 w 6"/>
                  <a:gd name="T1" fmla="*/ 11 h 11"/>
                  <a:gd name="T2" fmla="*/ 1 w 6"/>
                  <a:gd name="T3" fmla="*/ 11 h 11"/>
                  <a:gd name="T4" fmla="*/ 0 w 6"/>
                  <a:gd name="T5" fmla="*/ 11 h 11"/>
                  <a:gd name="T6" fmla="*/ 0 w 6"/>
                  <a:gd name="T7" fmla="*/ 8 h 11"/>
                  <a:gd name="T8" fmla="*/ 0 w 6"/>
                  <a:gd name="T9" fmla="*/ 6 h 11"/>
                  <a:gd name="T10" fmla="*/ 0 w 6"/>
                  <a:gd name="T11" fmla="*/ 5 h 11"/>
                  <a:gd name="T12" fmla="*/ 4 w 6"/>
                  <a:gd name="T13" fmla="*/ 2 h 11"/>
                  <a:gd name="T14" fmla="*/ 5 w 6"/>
                  <a:gd name="T15" fmla="*/ 1 h 11"/>
                  <a:gd name="T16" fmla="*/ 6 w 6"/>
                  <a:gd name="T17" fmla="*/ 0 h 11"/>
                  <a:gd name="T18" fmla="*/ 6 w 6"/>
                  <a:gd name="T19" fmla="*/ 1 h 11"/>
                  <a:gd name="T20" fmla="*/ 6 w 6"/>
                  <a:gd name="T21" fmla="*/ 11 h 11"/>
                  <a:gd name="T22" fmla="*/ 6 w 6"/>
                  <a:gd name="T23" fmla="*/ 11 h 11"/>
                  <a:gd name="T24" fmla="*/ 1 w 6"/>
                  <a:gd name="T25" fmla="*/ 10 h 11"/>
                  <a:gd name="T26" fmla="*/ 5 w 6"/>
                  <a:gd name="T27" fmla="*/ 10 h 11"/>
                  <a:gd name="T28" fmla="*/ 5 w 6"/>
                  <a:gd name="T29" fmla="*/ 2 h 11"/>
                  <a:gd name="T30" fmla="*/ 5 w 6"/>
                  <a:gd name="T31" fmla="*/ 2 h 11"/>
                  <a:gd name="T32" fmla="*/ 1 w 6"/>
                  <a:gd name="T33" fmla="*/ 6 h 11"/>
                  <a:gd name="T34" fmla="*/ 1 w 6"/>
                  <a:gd name="T35" fmla="*/ 8 h 11"/>
                  <a:gd name="T36" fmla="*/ 1 w 6"/>
                  <a:gd name="T3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6" y="11"/>
                    </a:moveTo>
                    <a:cubicBezTo>
                      <a:pt x="1" y="11"/>
                      <a:pt x="1" y="11"/>
                      <a:pt x="1" y="11"/>
                    </a:cubicBezTo>
                    <a:cubicBezTo>
                      <a:pt x="0" y="11"/>
                      <a:pt x="0" y="11"/>
                      <a:pt x="0" y="11"/>
                    </a:cubicBezTo>
                    <a:cubicBezTo>
                      <a:pt x="0" y="10"/>
                      <a:pt x="0" y="9"/>
                      <a:pt x="0" y="8"/>
                    </a:cubicBezTo>
                    <a:cubicBezTo>
                      <a:pt x="0" y="8"/>
                      <a:pt x="0" y="7"/>
                      <a:pt x="0" y="6"/>
                    </a:cubicBezTo>
                    <a:cubicBezTo>
                      <a:pt x="0" y="6"/>
                      <a:pt x="0" y="6"/>
                      <a:pt x="0" y="5"/>
                    </a:cubicBezTo>
                    <a:cubicBezTo>
                      <a:pt x="2" y="4"/>
                      <a:pt x="3" y="3"/>
                      <a:pt x="4" y="2"/>
                    </a:cubicBezTo>
                    <a:cubicBezTo>
                      <a:pt x="5" y="1"/>
                      <a:pt x="5" y="1"/>
                      <a:pt x="5" y="1"/>
                    </a:cubicBezTo>
                    <a:cubicBezTo>
                      <a:pt x="5" y="0"/>
                      <a:pt x="6" y="0"/>
                      <a:pt x="6" y="0"/>
                    </a:cubicBezTo>
                    <a:cubicBezTo>
                      <a:pt x="6" y="0"/>
                      <a:pt x="6" y="1"/>
                      <a:pt x="6" y="1"/>
                    </a:cubicBezTo>
                    <a:cubicBezTo>
                      <a:pt x="6" y="5"/>
                      <a:pt x="6" y="8"/>
                      <a:pt x="6" y="11"/>
                    </a:cubicBezTo>
                    <a:cubicBezTo>
                      <a:pt x="6" y="11"/>
                      <a:pt x="6" y="11"/>
                      <a:pt x="6" y="11"/>
                    </a:cubicBezTo>
                    <a:close/>
                    <a:moveTo>
                      <a:pt x="1" y="10"/>
                    </a:moveTo>
                    <a:cubicBezTo>
                      <a:pt x="5" y="10"/>
                      <a:pt x="5" y="10"/>
                      <a:pt x="5" y="10"/>
                    </a:cubicBezTo>
                    <a:cubicBezTo>
                      <a:pt x="5" y="8"/>
                      <a:pt x="5" y="5"/>
                      <a:pt x="5" y="2"/>
                    </a:cubicBezTo>
                    <a:cubicBezTo>
                      <a:pt x="5" y="2"/>
                      <a:pt x="5" y="2"/>
                      <a:pt x="5" y="2"/>
                    </a:cubicBezTo>
                    <a:cubicBezTo>
                      <a:pt x="4" y="4"/>
                      <a:pt x="2" y="5"/>
                      <a:pt x="1" y="6"/>
                    </a:cubicBezTo>
                    <a:cubicBezTo>
                      <a:pt x="1" y="7"/>
                      <a:pt x="1" y="8"/>
                      <a:pt x="1" y="8"/>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70"/>
              <p:cNvSpPr>
                <a:spLocks noEditPoints="1"/>
              </p:cNvSpPr>
              <p:nvPr/>
            </p:nvSpPr>
            <p:spPr bwMode="auto">
              <a:xfrm>
                <a:off x="5193" y="2918"/>
                <a:ext cx="15" cy="35"/>
              </a:xfrm>
              <a:custGeom>
                <a:avLst/>
                <a:gdLst>
                  <a:gd name="T0" fmla="*/ 6 w 6"/>
                  <a:gd name="T1" fmla="*/ 14 h 14"/>
                  <a:gd name="T2" fmla="*/ 1 w 6"/>
                  <a:gd name="T3" fmla="*/ 14 h 14"/>
                  <a:gd name="T4" fmla="*/ 0 w 6"/>
                  <a:gd name="T5" fmla="*/ 14 h 14"/>
                  <a:gd name="T6" fmla="*/ 0 w 6"/>
                  <a:gd name="T7" fmla="*/ 8 h 14"/>
                  <a:gd name="T8" fmla="*/ 0 w 6"/>
                  <a:gd name="T9" fmla="*/ 2 h 14"/>
                  <a:gd name="T10" fmla="*/ 0 w 6"/>
                  <a:gd name="T11" fmla="*/ 2 h 14"/>
                  <a:gd name="T12" fmla="*/ 0 w 6"/>
                  <a:gd name="T13" fmla="*/ 2 h 14"/>
                  <a:gd name="T14" fmla="*/ 2 w 6"/>
                  <a:gd name="T15" fmla="*/ 0 h 14"/>
                  <a:gd name="T16" fmla="*/ 2 w 6"/>
                  <a:gd name="T17" fmla="*/ 0 h 14"/>
                  <a:gd name="T18" fmla="*/ 5 w 6"/>
                  <a:gd name="T19" fmla="*/ 2 h 14"/>
                  <a:gd name="T20" fmla="*/ 6 w 6"/>
                  <a:gd name="T21" fmla="*/ 3 h 14"/>
                  <a:gd name="T22" fmla="*/ 6 w 6"/>
                  <a:gd name="T23" fmla="*/ 4 h 14"/>
                  <a:gd name="T24" fmla="*/ 6 w 6"/>
                  <a:gd name="T25" fmla="*/ 14 h 14"/>
                  <a:gd name="T26" fmla="*/ 6 w 6"/>
                  <a:gd name="T27" fmla="*/ 14 h 14"/>
                  <a:gd name="T28" fmla="*/ 1 w 6"/>
                  <a:gd name="T29" fmla="*/ 13 h 14"/>
                  <a:gd name="T30" fmla="*/ 5 w 6"/>
                  <a:gd name="T31" fmla="*/ 13 h 14"/>
                  <a:gd name="T32" fmla="*/ 5 w 6"/>
                  <a:gd name="T33" fmla="*/ 4 h 14"/>
                  <a:gd name="T34" fmla="*/ 4 w 6"/>
                  <a:gd name="T35" fmla="*/ 3 h 14"/>
                  <a:gd name="T36" fmla="*/ 2 w 6"/>
                  <a:gd name="T37" fmla="*/ 1 h 14"/>
                  <a:gd name="T38" fmla="*/ 1 w 6"/>
                  <a:gd name="T39" fmla="*/ 2 h 14"/>
                  <a:gd name="T40" fmla="*/ 1 w 6"/>
                  <a:gd name="T41" fmla="*/ 3 h 14"/>
                  <a:gd name="T42" fmla="*/ 1 w 6"/>
                  <a:gd name="T43" fmla="*/ 8 h 14"/>
                  <a:gd name="T44" fmla="*/ 1 w 6"/>
                  <a:gd name="T4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4">
                    <a:moveTo>
                      <a:pt x="6" y="14"/>
                    </a:moveTo>
                    <a:cubicBezTo>
                      <a:pt x="1" y="14"/>
                      <a:pt x="1" y="14"/>
                      <a:pt x="1" y="14"/>
                    </a:cubicBezTo>
                    <a:cubicBezTo>
                      <a:pt x="1" y="14"/>
                      <a:pt x="0" y="14"/>
                      <a:pt x="0" y="14"/>
                    </a:cubicBezTo>
                    <a:cubicBezTo>
                      <a:pt x="0" y="12"/>
                      <a:pt x="0" y="10"/>
                      <a:pt x="0" y="8"/>
                    </a:cubicBezTo>
                    <a:cubicBezTo>
                      <a:pt x="0" y="7"/>
                      <a:pt x="0" y="5"/>
                      <a:pt x="0" y="2"/>
                    </a:cubicBezTo>
                    <a:cubicBezTo>
                      <a:pt x="0" y="2"/>
                      <a:pt x="0" y="2"/>
                      <a:pt x="0" y="2"/>
                    </a:cubicBezTo>
                    <a:cubicBezTo>
                      <a:pt x="0" y="2"/>
                      <a:pt x="0" y="2"/>
                      <a:pt x="0" y="2"/>
                    </a:cubicBezTo>
                    <a:cubicBezTo>
                      <a:pt x="1" y="1"/>
                      <a:pt x="1" y="0"/>
                      <a:pt x="2" y="0"/>
                    </a:cubicBezTo>
                    <a:cubicBezTo>
                      <a:pt x="2" y="0"/>
                      <a:pt x="2" y="0"/>
                      <a:pt x="2" y="0"/>
                    </a:cubicBezTo>
                    <a:cubicBezTo>
                      <a:pt x="3" y="1"/>
                      <a:pt x="4" y="1"/>
                      <a:pt x="5" y="2"/>
                    </a:cubicBezTo>
                    <a:cubicBezTo>
                      <a:pt x="5" y="2"/>
                      <a:pt x="6" y="3"/>
                      <a:pt x="6" y="3"/>
                    </a:cubicBezTo>
                    <a:cubicBezTo>
                      <a:pt x="6" y="3"/>
                      <a:pt x="6" y="3"/>
                      <a:pt x="6" y="4"/>
                    </a:cubicBezTo>
                    <a:cubicBezTo>
                      <a:pt x="6" y="7"/>
                      <a:pt x="6" y="11"/>
                      <a:pt x="6" y="14"/>
                    </a:cubicBezTo>
                    <a:cubicBezTo>
                      <a:pt x="6" y="14"/>
                      <a:pt x="6" y="14"/>
                      <a:pt x="6" y="14"/>
                    </a:cubicBezTo>
                    <a:close/>
                    <a:moveTo>
                      <a:pt x="1" y="13"/>
                    </a:moveTo>
                    <a:cubicBezTo>
                      <a:pt x="5" y="13"/>
                      <a:pt x="5" y="13"/>
                      <a:pt x="5" y="13"/>
                    </a:cubicBezTo>
                    <a:cubicBezTo>
                      <a:pt x="5" y="11"/>
                      <a:pt x="5" y="7"/>
                      <a:pt x="5" y="4"/>
                    </a:cubicBezTo>
                    <a:cubicBezTo>
                      <a:pt x="5" y="3"/>
                      <a:pt x="4" y="3"/>
                      <a:pt x="4" y="3"/>
                    </a:cubicBezTo>
                    <a:cubicBezTo>
                      <a:pt x="3" y="2"/>
                      <a:pt x="3" y="2"/>
                      <a:pt x="2" y="1"/>
                    </a:cubicBezTo>
                    <a:cubicBezTo>
                      <a:pt x="2" y="1"/>
                      <a:pt x="1" y="2"/>
                      <a:pt x="1" y="2"/>
                    </a:cubicBezTo>
                    <a:cubicBezTo>
                      <a:pt x="1" y="2"/>
                      <a:pt x="1" y="3"/>
                      <a:pt x="1" y="3"/>
                    </a:cubicBezTo>
                    <a:cubicBezTo>
                      <a:pt x="1" y="5"/>
                      <a:pt x="1" y="7"/>
                      <a:pt x="1" y="8"/>
                    </a:cubicBezTo>
                    <a:cubicBezTo>
                      <a:pt x="1" y="10"/>
                      <a:pt x="1"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71"/>
              <p:cNvSpPr>
                <a:spLocks noEditPoints="1"/>
              </p:cNvSpPr>
              <p:nvPr/>
            </p:nvSpPr>
            <p:spPr bwMode="auto">
              <a:xfrm>
                <a:off x="5213" y="2928"/>
                <a:ext cx="17" cy="25"/>
              </a:xfrm>
              <a:custGeom>
                <a:avLst/>
                <a:gdLst>
                  <a:gd name="T0" fmla="*/ 6 w 7"/>
                  <a:gd name="T1" fmla="*/ 10 h 10"/>
                  <a:gd name="T2" fmla="*/ 1 w 7"/>
                  <a:gd name="T3" fmla="*/ 10 h 10"/>
                  <a:gd name="T4" fmla="*/ 1 w 7"/>
                  <a:gd name="T5" fmla="*/ 10 h 10"/>
                  <a:gd name="T6" fmla="*/ 0 w 7"/>
                  <a:gd name="T7" fmla="*/ 1 h 10"/>
                  <a:gd name="T8" fmla="*/ 1 w 7"/>
                  <a:gd name="T9" fmla="*/ 0 h 10"/>
                  <a:gd name="T10" fmla="*/ 1 w 7"/>
                  <a:gd name="T11" fmla="*/ 0 h 10"/>
                  <a:gd name="T12" fmla="*/ 2 w 7"/>
                  <a:gd name="T13" fmla="*/ 1 h 10"/>
                  <a:gd name="T14" fmla="*/ 4 w 7"/>
                  <a:gd name="T15" fmla="*/ 1 h 10"/>
                  <a:gd name="T16" fmla="*/ 5 w 7"/>
                  <a:gd name="T17" fmla="*/ 1 h 10"/>
                  <a:gd name="T18" fmla="*/ 6 w 7"/>
                  <a:gd name="T19" fmla="*/ 0 h 10"/>
                  <a:gd name="T20" fmla="*/ 6 w 7"/>
                  <a:gd name="T21" fmla="*/ 0 h 10"/>
                  <a:gd name="T22" fmla="*/ 7 w 7"/>
                  <a:gd name="T23" fmla="*/ 1 h 10"/>
                  <a:gd name="T24" fmla="*/ 7 w 7"/>
                  <a:gd name="T25" fmla="*/ 10 h 10"/>
                  <a:gd name="T26" fmla="*/ 6 w 7"/>
                  <a:gd name="T27" fmla="*/ 10 h 10"/>
                  <a:gd name="T28" fmla="*/ 2 w 7"/>
                  <a:gd name="T29" fmla="*/ 9 h 10"/>
                  <a:gd name="T30" fmla="*/ 6 w 7"/>
                  <a:gd name="T31" fmla="*/ 9 h 10"/>
                  <a:gd name="T32" fmla="*/ 6 w 7"/>
                  <a:gd name="T33" fmla="*/ 2 h 10"/>
                  <a:gd name="T34" fmla="*/ 4 w 7"/>
                  <a:gd name="T35" fmla="*/ 2 h 10"/>
                  <a:gd name="T36" fmla="*/ 2 w 7"/>
                  <a:gd name="T37" fmla="*/ 1 h 10"/>
                  <a:gd name="T38" fmla="*/ 1 w 7"/>
                  <a:gd name="T39" fmla="*/ 1 h 10"/>
                  <a:gd name="T40" fmla="*/ 2 w 7"/>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6" y="10"/>
                    </a:moveTo>
                    <a:cubicBezTo>
                      <a:pt x="1" y="10"/>
                      <a:pt x="1" y="10"/>
                      <a:pt x="1" y="10"/>
                    </a:cubicBezTo>
                    <a:cubicBezTo>
                      <a:pt x="1" y="10"/>
                      <a:pt x="1" y="10"/>
                      <a:pt x="1" y="10"/>
                    </a:cubicBezTo>
                    <a:cubicBezTo>
                      <a:pt x="0" y="1"/>
                      <a:pt x="0" y="1"/>
                      <a:pt x="0" y="1"/>
                    </a:cubicBezTo>
                    <a:cubicBezTo>
                      <a:pt x="0" y="0"/>
                      <a:pt x="0" y="0"/>
                      <a:pt x="1" y="0"/>
                    </a:cubicBezTo>
                    <a:cubicBezTo>
                      <a:pt x="1" y="0"/>
                      <a:pt x="1" y="0"/>
                      <a:pt x="1" y="0"/>
                    </a:cubicBezTo>
                    <a:cubicBezTo>
                      <a:pt x="1" y="0"/>
                      <a:pt x="1" y="0"/>
                      <a:pt x="2" y="1"/>
                    </a:cubicBezTo>
                    <a:cubicBezTo>
                      <a:pt x="3" y="1"/>
                      <a:pt x="4" y="1"/>
                      <a:pt x="4" y="1"/>
                    </a:cubicBezTo>
                    <a:cubicBezTo>
                      <a:pt x="5" y="1"/>
                      <a:pt x="5" y="1"/>
                      <a:pt x="5" y="1"/>
                    </a:cubicBezTo>
                    <a:cubicBezTo>
                      <a:pt x="5" y="0"/>
                      <a:pt x="6" y="0"/>
                      <a:pt x="6" y="0"/>
                    </a:cubicBezTo>
                    <a:cubicBezTo>
                      <a:pt x="6" y="0"/>
                      <a:pt x="6" y="0"/>
                      <a:pt x="6" y="0"/>
                    </a:cubicBezTo>
                    <a:cubicBezTo>
                      <a:pt x="6" y="0"/>
                      <a:pt x="7" y="0"/>
                      <a:pt x="7" y="1"/>
                    </a:cubicBezTo>
                    <a:cubicBezTo>
                      <a:pt x="7" y="4"/>
                      <a:pt x="7" y="7"/>
                      <a:pt x="7" y="10"/>
                    </a:cubicBezTo>
                    <a:cubicBezTo>
                      <a:pt x="7" y="10"/>
                      <a:pt x="6" y="10"/>
                      <a:pt x="6" y="10"/>
                    </a:cubicBezTo>
                    <a:close/>
                    <a:moveTo>
                      <a:pt x="2" y="9"/>
                    </a:moveTo>
                    <a:cubicBezTo>
                      <a:pt x="6" y="9"/>
                      <a:pt x="6" y="9"/>
                      <a:pt x="6" y="9"/>
                    </a:cubicBezTo>
                    <a:cubicBezTo>
                      <a:pt x="6" y="7"/>
                      <a:pt x="6" y="5"/>
                      <a:pt x="6" y="2"/>
                    </a:cubicBezTo>
                    <a:cubicBezTo>
                      <a:pt x="5" y="2"/>
                      <a:pt x="5" y="2"/>
                      <a:pt x="4" y="2"/>
                    </a:cubicBezTo>
                    <a:cubicBezTo>
                      <a:pt x="3" y="2"/>
                      <a:pt x="3" y="2"/>
                      <a:pt x="2" y="1"/>
                    </a:cubicBezTo>
                    <a:cubicBezTo>
                      <a:pt x="2" y="1"/>
                      <a:pt x="2" y="1"/>
                      <a:pt x="1" y="1"/>
                    </a:cubicBez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72"/>
              <p:cNvSpPr>
                <a:spLocks noEditPoints="1"/>
              </p:cNvSpPr>
              <p:nvPr/>
            </p:nvSpPr>
            <p:spPr bwMode="auto">
              <a:xfrm>
                <a:off x="5235" y="2910"/>
                <a:ext cx="15" cy="43"/>
              </a:xfrm>
              <a:custGeom>
                <a:avLst/>
                <a:gdLst>
                  <a:gd name="T0" fmla="*/ 5 w 6"/>
                  <a:gd name="T1" fmla="*/ 17 h 17"/>
                  <a:gd name="T2" fmla="*/ 0 w 6"/>
                  <a:gd name="T3" fmla="*/ 17 h 17"/>
                  <a:gd name="T4" fmla="*/ 0 w 6"/>
                  <a:gd name="T5" fmla="*/ 17 h 17"/>
                  <a:gd name="T6" fmla="*/ 0 w 6"/>
                  <a:gd name="T7" fmla="*/ 11 h 17"/>
                  <a:gd name="T8" fmla="*/ 0 w 6"/>
                  <a:gd name="T9" fmla="*/ 6 h 17"/>
                  <a:gd name="T10" fmla="*/ 0 w 6"/>
                  <a:gd name="T11" fmla="*/ 5 h 17"/>
                  <a:gd name="T12" fmla="*/ 1 w 6"/>
                  <a:gd name="T13" fmla="*/ 4 h 17"/>
                  <a:gd name="T14" fmla="*/ 5 w 6"/>
                  <a:gd name="T15" fmla="*/ 0 h 17"/>
                  <a:gd name="T16" fmla="*/ 5 w 6"/>
                  <a:gd name="T17" fmla="*/ 0 h 17"/>
                  <a:gd name="T18" fmla="*/ 6 w 6"/>
                  <a:gd name="T19" fmla="*/ 0 h 17"/>
                  <a:gd name="T20" fmla="*/ 6 w 6"/>
                  <a:gd name="T21" fmla="*/ 17 h 17"/>
                  <a:gd name="T22" fmla="*/ 5 w 6"/>
                  <a:gd name="T23" fmla="*/ 17 h 17"/>
                  <a:gd name="T24" fmla="*/ 1 w 6"/>
                  <a:gd name="T25" fmla="*/ 16 h 17"/>
                  <a:gd name="T26" fmla="*/ 5 w 6"/>
                  <a:gd name="T27" fmla="*/ 16 h 17"/>
                  <a:gd name="T28" fmla="*/ 5 w 6"/>
                  <a:gd name="T29" fmla="*/ 2 h 17"/>
                  <a:gd name="T30" fmla="*/ 2 w 6"/>
                  <a:gd name="T31" fmla="*/ 4 h 17"/>
                  <a:gd name="T32" fmla="*/ 1 w 6"/>
                  <a:gd name="T33" fmla="*/ 6 h 17"/>
                  <a:gd name="T34" fmla="*/ 1 w 6"/>
                  <a:gd name="T35" fmla="*/ 11 h 17"/>
                  <a:gd name="T36" fmla="*/ 1 w 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7">
                    <a:moveTo>
                      <a:pt x="5" y="17"/>
                    </a:moveTo>
                    <a:cubicBezTo>
                      <a:pt x="0" y="17"/>
                      <a:pt x="0" y="17"/>
                      <a:pt x="0" y="17"/>
                    </a:cubicBezTo>
                    <a:cubicBezTo>
                      <a:pt x="0" y="17"/>
                      <a:pt x="0" y="17"/>
                      <a:pt x="0" y="17"/>
                    </a:cubicBezTo>
                    <a:cubicBezTo>
                      <a:pt x="0" y="15"/>
                      <a:pt x="0" y="13"/>
                      <a:pt x="0" y="11"/>
                    </a:cubicBezTo>
                    <a:cubicBezTo>
                      <a:pt x="0" y="10"/>
                      <a:pt x="0" y="8"/>
                      <a:pt x="0" y="6"/>
                    </a:cubicBezTo>
                    <a:cubicBezTo>
                      <a:pt x="0" y="6"/>
                      <a:pt x="0" y="5"/>
                      <a:pt x="0" y="5"/>
                    </a:cubicBezTo>
                    <a:cubicBezTo>
                      <a:pt x="0" y="5"/>
                      <a:pt x="0" y="5"/>
                      <a:pt x="1" y="4"/>
                    </a:cubicBezTo>
                    <a:cubicBezTo>
                      <a:pt x="3" y="2"/>
                      <a:pt x="4" y="1"/>
                      <a:pt x="5" y="0"/>
                    </a:cubicBezTo>
                    <a:cubicBezTo>
                      <a:pt x="5" y="0"/>
                      <a:pt x="5" y="0"/>
                      <a:pt x="5" y="0"/>
                    </a:cubicBezTo>
                    <a:cubicBezTo>
                      <a:pt x="6" y="0"/>
                      <a:pt x="6" y="0"/>
                      <a:pt x="6" y="0"/>
                    </a:cubicBezTo>
                    <a:cubicBezTo>
                      <a:pt x="6" y="6"/>
                      <a:pt x="6" y="12"/>
                      <a:pt x="6" y="17"/>
                    </a:cubicBezTo>
                    <a:cubicBezTo>
                      <a:pt x="6" y="17"/>
                      <a:pt x="6" y="17"/>
                      <a:pt x="5" y="17"/>
                    </a:cubicBezTo>
                    <a:close/>
                    <a:moveTo>
                      <a:pt x="1" y="16"/>
                    </a:moveTo>
                    <a:cubicBezTo>
                      <a:pt x="5" y="16"/>
                      <a:pt x="5" y="16"/>
                      <a:pt x="5" y="16"/>
                    </a:cubicBezTo>
                    <a:cubicBezTo>
                      <a:pt x="5" y="12"/>
                      <a:pt x="5" y="7"/>
                      <a:pt x="5" y="2"/>
                    </a:cubicBezTo>
                    <a:cubicBezTo>
                      <a:pt x="4" y="2"/>
                      <a:pt x="3" y="3"/>
                      <a:pt x="2" y="4"/>
                    </a:cubicBezTo>
                    <a:cubicBezTo>
                      <a:pt x="1" y="5"/>
                      <a:pt x="1" y="6"/>
                      <a:pt x="1" y="6"/>
                    </a:cubicBezTo>
                    <a:cubicBezTo>
                      <a:pt x="1" y="8"/>
                      <a:pt x="1" y="10"/>
                      <a:pt x="1" y="11"/>
                    </a:cubicBezTo>
                    <a:cubicBezTo>
                      <a:pt x="1" y="13"/>
                      <a:pt x="1"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73"/>
              <p:cNvSpPr/>
              <p:nvPr/>
            </p:nvSpPr>
            <p:spPr bwMode="auto">
              <a:xfrm>
                <a:off x="5155" y="2928"/>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1"/>
                      <a:pt x="1" y="0"/>
                      <a:pt x="1" y="0"/>
                    </a:cubicBezTo>
                    <a:cubicBezTo>
                      <a:pt x="2" y="0"/>
                      <a:pt x="2" y="0"/>
                      <a:pt x="2" y="0"/>
                    </a:cubicBezTo>
                    <a:cubicBezTo>
                      <a:pt x="3" y="0"/>
                      <a:pt x="3" y="1"/>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274"/>
              <p:cNvSpPr/>
              <p:nvPr/>
            </p:nvSpPr>
            <p:spPr bwMode="auto">
              <a:xfrm>
                <a:off x="5155" y="2941"/>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75"/>
              <p:cNvSpPr/>
              <p:nvPr/>
            </p:nvSpPr>
            <p:spPr bwMode="auto">
              <a:xfrm>
                <a:off x="5155" y="2905"/>
                <a:ext cx="8" cy="2"/>
              </a:xfrm>
              <a:custGeom>
                <a:avLst/>
                <a:gdLst>
                  <a:gd name="T0" fmla="*/ 2 w 3"/>
                  <a:gd name="T1" fmla="*/ 1 h 1"/>
                  <a:gd name="T2" fmla="*/ 1 w 3"/>
                  <a:gd name="T3" fmla="*/ 1 h 1"/>
                  <a:gd name="T4" fmla="*/ 0 w 3"/>
                  <a:gd name="T5" fmla="*/ 1 h 1"/>
                  <a:gd name="T6" fmla="*/ 1 w 3"/>
                  <a:gd name="T7" fmla="*/ 0 h 1"/>
                  <a:gd name="T8" fmla="*/ 2 w 3"/>
                  <a:gd name="T9" fmla="*/ 0 h 1"/>
                  <a:gd name="T10" fmla="*/ 3 w 3"/>
                  <a:gd name="T11" fmla="*/ 1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1"/>
                    </a:cubicBezTo>
                    <a:cubicBezTo>
                      <a:pt x="0" y="0"/>
                      <a:pt x="1" y="0"/>
                      <a:pt x="1" y="0"/>
                    </a:cubicBezTo>
                    <a:cubicBezTo>
                      <a:pt x="2" y="0"/>
                      <a:pt x="2" y="0"/>
                      <a:pt x="2" y="0"/>
                    </a:cubicBezTo>
                    <a:cubicBezTo>
                      <a:pt x="3" y="0"/>
                      <a:pt x="3" y="0"/>
                      <a:pt x="3"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76"/>
              <p:cNvSpPr/>
              <p:nvPr/>
            </p:nvSpPr>
            <p:spPr bwMode="auto">
              <a:xfrm>
                <a:off x="5155" y="2895"/>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77"/>
              <p:cNvSpPr/>
              <p:nvPr/>
            </p:nvSpPr>
            <p:spPr bwMode="auto">
              <a:xfrm>
                <a:off x="5155" y="2918"/>
                <a:ext cx="8" cy="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3" y="0"/>
                      <a:pt x="3" y="0"/>
                      <a:pt x="3" y="0"/>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278"/>
              <p:cNvSpPr/>
              <p:nvPr/>
            </p:nvSpPr>
            <p:spPr bwMode="auto">
              <a:xfrm>
                <a:off x="5173" y="2943"/>
                <a:ext cx="15" cy="10"/>
              </a:xfrm>
              <a:custGeom>
                <a:avLst/>
                <a:gdLst>
                  <a:gd name="T0" fmla="*/ 1 w 6"/>
                  <a:gd name="T1" fmla="*/ 4 h 4"/>
                  <a:gd name="T2" fmla="*/ 0 w 6"/>
                  <a:gd name="T3" fmla="*/ 4 h 4"/>
                  <a:gd name="T4" fmla="*/ 1 w 6"/>
                  <a:gd name="T5" fmla="*/ 3 h 4"/>
                  <a:gd name="T6" fmla="*/ 3 w 6"/>
                  <a:gd name="T7" fmla="*/ 2 h 4"/>
                  <a:gd name="T8" fmla="*/ 5 w 6"/>
                  <a:gd name="T9" fmla="*/ 1 h 4"/>
                  <a:gd name="T10" fmla="*/ 6 w 6"/>
                  <a:gd name="T11" fmla="*/ 1 h 4"/>
                  <a:gd name="T12" fmla="*/ 6 w 6"/>
                  <a:gd name="T13" fmla="*/ 1 h 4"/>
                  <a:gd name="T14" fmla="*/ 3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1" y="3"/>
                      <a:pt x="2" y="2"/>
                      <a:pt x="3" y="2"/>
                    </a:cubicBezTo>
                    <a:cubicBezTo>
                      <a:pt x="4" y="2"/>
                      <a:pt x="4" y="1"/>
                      <a:pt x="5" y="1"/>
                    </a:cubicBezTo>
                    <a:cubicBezTo>
                      <a:pt x="5" y="0"/>
                      <a:pt x="6" y="1"/>
                      <a:pt x="6" y="1"/>
                    </a:cubicBezTo>
                    <a:cubicBezTo>
                      <a:pt x="6" y="1"/>
                      <a:pt x="6" y="1"/>
                      <a:pt x="6" y="1"/>
                    </a:cubicBezTo>
                    <a:cubicBezTo>
                      <a:pt x="5" y="2"/>
                      <a:pt x="4" y="2"/>
                      <a:pt x="3" y="3"/>
                    </a:cubicBezTo>
                    <a:cubicBezTo>
                      <a:pt x="3" y="3"/>
                      <a:pt x="2"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279"/>
              <p:cNvSpPr/>
              <p:nvPr/>
            </p:nvSpPr>
            <p:spPr bwMode="auto">
              <a:xfrm>
                <a:off x="5173" y="2938"/>
                <a:ext cx="15" cy="8"/>
              </a:xfrm>
              <a:custGeom>
                <a:avLst/>
                <a:gdLst>
                  <a:gd name="T0" fmla="*/ 1 w 6"/>
                  <a:gd name="T1" fmla="*/ 3 h 3"/>
                  <a:gd name="T2" fmla="*/ 0 w 6"/>
                  <a:gd name="T3" fmla="*/ 3 h 3"/>
                  <a:gd name="T4" fmla="*/ 1 w 6"/>
                  <a:gd name="T5" fmla="*/ 2 h 3"/>
                  <a:gd name="T6" fmla="*/ 3 w 6"/>
                  <a:gd name="T7" fmla="*/ 1 h 3"/>
                  <a:gd name="T8" fmla="*/ 5 w 6"/>
                  <a:gd name="T9" fmla="*/ 0 h 3"/>
                  <a:gd name="T10" fmla="*/ 6 w 6"/>
                  <a:gd name="T11" fmla="*/ 0 h 3"/>
                  <a:gd name="T12" fmla="*/ 6 w 6"/>
                  <a:gd name="T13" fmla="*/ 1 h 3"/>
                  <a:gd name="T14" fmla="*/ 1 w 6"/>
                  <a:gd name="T15" fmla="*/ 3 h 3"/>
                  <a:gd name="T16" fmla="*/ 1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1" y="3"/>
                    </a:moveTo>
                    <a:cubicBezTo>
                      <a:pt x="1" y="3"/>
                      <a:pt x="1" y="3"/>
                      <a:pt x="0" y="3"/>
                    </a:cubicBezTo>
                    <a:cubicBezTo>
                      <a:pt x="0" y="3"/>
                      <a:pt x="0" y="2"/>
                      <a:pt x="1" y="2"/>
                    </a:cubicBezTo>
                    <a:cubicBezTo>
                      <a:pt x="2" y="2"/>
                      <a:pt x="2" y="2"/>
                      <a:pt x="3" y="1"/>
                    </a:cubicBezTo>
                    <a:cubicBezTo>
                      <a:pt x="4" y="1"/>
                      <a:pt x="4" y="0"/>
                      <a:pt x="5" y="0"/>
                    </a:cubicBezTo>
                    <a:cubicBezTo>
                      <a:pt x="6" y="0"/>
                      <a:pt x="6" y="0"/>
                      <a:pt x="6" y="0"/>
                    </a:cubicBezTo>
                    <a:cubicBezTo>
                      <a:pt x="6" y="0"/>
                      <a:pt x="6" y="1"/>
                      <a:pt x="6" y="1"/>
                    </a:cubicBezTo>
                    <a:cubicBezTo>
                      <a:pt x="4" y="2"/>
                      <a:pt x="3"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280"/>
              <p:cNvSpPr/>
              <p:nvPr/>
            </p:nvSpPr>
            <p:spPr bwMode="auto">
              <a:xfrm>
                <a:off x="5193" y="2923"/>
                <a:ext cx="12" cy="7"/>
              </a:xfrm>
              <a:custGeom>
                <a:avLst/>
                <a:gdLst>
                  <a:gd name="T0" fmla="*/ 1 w 5"/>
                  <a:gd name="T1" fmla="*/ 3 h 3"/>
                  <a:gd name="T2" fmla="*/ 0 w 5"/>
                  <a:gd name="T3" fmla="*/ 3 h 3"/>
                  <a:gd name="T4" fmla="*/ 1 w 5"/>
                  <a:gd name="T5" fmla="*/ 2 h 3"/>
                  <a:gd name="T6" fmla="*/ 4 w 5"/>
                  <a:gd name="T7" fmla="*/ 0 h 3"/>
                  <a:gd name="T8" fmla="*/ 5 w 5"/>
                  <a:gd name="T9" fmla="*/ 0 h 3"/>
                  <a:gd name="T10" fmla="*/ 5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2" y="2"/>
                      <a:pt x="3" y="1"/>
                      <a:pt x="4" y="0"/>
                    </a:cubicBezTo>
                    <a:cubicBezTo>
                      <a:pt x="5" y="0"/>
                      <a:pt x="5" y="0"/>
                      <a:pt x="5" y="0"/>
                    </a:cubicBezTo>
                    <a:cubicBezTo>
                      <a:pt x="5" y="1"/>
                      <a:pt x="5" y="1"/>
                      <a:pt x="5" y="1"/>
                    </a:cubicBezTo>
                    <a:cubicBezTo>
                      <a:pt x="3" y="2"/>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281"/>
              <p:cNvSpPr/>
              <p:nvPr/>
            </p:nvSpPr>
            <p:spPr bwMode="auto">
              <a:xfrm>
                <a:off x="5193" y="2930"/>
                <a:ext cx="15" cy="11"/>
              </a:xfrm>
              <a:custGeom>
                <a:avLst/>
                <a:gdLst>
                  <a:gd name="T0" fmla="*/ 1 w 6"/>
                  <a:gd name="T1" fmla="*/ 4 h 4"/>
                  <a:gd name="T2" fmla="*/ 1 w 6"/>
                  <a:gd name="T3" fmla="*/ 4 h 4"/>
                  <a:gd name="T4" fmla="*/ 1 w 6"/>
                  <a:gd name="T5" fmla="*/ 3 h 4"/>
                  <a:gd name="T6" fmla="*/ 6 w 6"/>
                  <a:gd name="T7" fmla="*/ 0 h 4"/>
                  <a:gd name="T8" fmla="*/ 6 w 6"/>
                  <a:gd name="T9" fmla="*/ 0 h 4"/>
                  <a:gd name="T10" fmla="*/ 6 w 6"/>
                  <a:gd name="T11" fmla="*/ 1 h 4"/>
                  <a:gd name="T12" fmla="*/ 1 w 6"/>
                  <a:gd name="T13" fmla="*/ 4 h 4"/>
                  <a:gd name="T14" fmla="*/ 1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4"/>
                    </a:moveTo>
                    <a:cubicBezTo>
                      <a:pt x="1" y="4"/>
                      <a:pt x="1" y="4"/>
                      <a:pt x="1" y="4"/>
                    </a:cubicBezTo>
                    <a:cubicBezTo>
                      <a:pt x="0" y="4"/>
                      <a:pt x="1" y="3"/>
                      <a:pt x="1" y="3"/>
                    </a:cubicBezTo>
                    <a:cubicBezTo>
                      <a:pt x="6" y="0"/>
                      <a:pt x="6" y="0"/>
                      <a:pt x="6" y="0"/>
                    </a:cubicBezTo>
                    <a:cubicBezTo>
                      <a:pt x="6" y="0"/>
                      <a:pt x="6" y="0"/>
                      <a:pt x="6" y="0"/>
                    </a:cubicBezTo>
                    <a:cubicBezTo>
                      <a:pt x="6" y="1"/>
                      <a:pt x="6" y="1"/>
                      <a:pt x="6" y="1"/>
                    </a:cubicBezTo>
                    <a:cubicBezTo>
                      <a:pt x="1" y="4"/>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282"/>
              <p:cNvSpPr/>
              <p:nvPr/>
            </p:nvSpPr>
            <p:spPr bwMode="auto">
              <a:xfrm>
                <a:off x="5193" y="2938"/>
                <a:ext cx="15" cy="10"/>
              </a:xfrm>
              <a:custGeom>
                <a:avLst/>
                <a:gdLst>
                  <a:gd name="T0" fmla="*/ 1 w 6"/>
                  <a:gd name="T1" fmla="*/ 4 h 4"/>
                  <a:gd name="T2" fmla="*/ 0 w 6"/>
                  <a:gd name="T3" fmla="*/ 4 h 4"/>
                  <a:gd name="T4" fmla="*/ 1 w 6"/>
                  <a:gd name="T5" fmla="*/ 3 h 4"/>
                  <a:gd name="T6" fmla="*/ 3 w 6"/>
                  <a:gd name="T7" fmla="*/ 2 h 4"/>
                  <a:gd name="T8" fmla="*/ 6 w 6"/>
                  <a:gd name="T9" fmla="*/ 0 h 4"/>
                  <a:gd name="T10" fmla="*/ 6 w 6"/>
                  <a:gd name="T11" fmla="*/ 1 h 4"/>
                  <a:gd name="T12" fmla="*/ 6 w 6"/>
                  <a:gd name="T13" fmla="*/ 1 h 4"/>
                  <a:gd name="T14" fmla="*/ 4 w 6"/>
                  <a:gd name="T15" fmla="*/ 3 h 4"/>
                  <a:gd name="T16" fmla="*/ 1 w 6"/>
                  <a:gd name="T17" fmla="*/ 4 h 4"/>
                  <a:gd name="T18" fmla="*/ 1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1" y="4"/>
                    </a:moveTo>
                    <a:cubicBezTo>
                      <a:pt x="1" y="4"/>
                      <a:pt x="1" y="4"/>
                      <a:pt x="0" y="4"/>
                    </a:cubicBezTo>
                    <a:cubicBezTo>
                      <a:pt x="0" y="4"/>
                      <a:pt x="0" y="3"/>
                      <a:pt x="1" y="3"/>
                    </a:cubicBezTo>
                    <a:cubicBezTo>
                      <a:pt x="2" y="3"/>
                      <a:pt x="2" y="2"/>
                      <a:pt x="3" y="2"/>
                    </a:cubicBezTo>
                    <a:cubicBezTo>
                      <a:pt x="4" y="1"/>
                      <a:pt x="5" y="1"/>
                      <a:pt x="6" y="0"/>
                    </a:cubicBezTo>
                    <a:cubicBezTo>
                      <a:pt x="6" y="0"/>
                      <a:pt x="6" y="0"/>
                      <a:pt x="6" y="1"/>
                    </a:cubicBezTo>
                    <a:cubicBezTo>
                      <a:pt x="6" y="1"/>
                      <a:pt x="6" y="1"/>
                      <a:pt x="6" y="1"/>
                    </a:cubicBezTo>
                    <a:cubicBezTo>
                      <a:pt x="5" y="2"/>
                      <a:pt x="4" y="2"/>
                      <a:pt x="4" y="3"/>
                    </a:cubicBezTo>
                    <a:cubicBezTo>
                      <a:pt x="3" y="3"/>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283"/>
              <p:cNvSpPr/>
              <p:nvPr/>
            </p:nvSpPr>
            <p:spPr bwMode="auto">
              <a:xfrm>
                <a:off x="5198" y="2946"/>
                <a:ext cx="10" cy="7"/>
              </a:xfrm>
              <a:custGeom>
                <a:avLst/>
                <a:gdLst>
                  <a:gd name="T0" fmla="*/ 0 w 4"/>
                  <a:gd name="T1" fmla="*/ 3 h 3"/>
                  <a:gd name="T2" fmla="*/ 0 w 4"/>
                  <a:gd name="T3" fmla="*/ 3 h 3"/>
                  <a:gd name="T4" fmla="*/ 0 w 4"/>
                  <a:gd name="T5" fmla="*/ 2 h 3"/>
                  <a:gd name="T6" fmla="*/ 4 w 4"/>
                  <a:gd name="T7" fmla="*/ 0 h 3"/>
                  <a:gd name="T8" fmla="*/ 4 w 4"/>
                  <a:gd name="T9" fmla="*/ 0 h 3"/>
                  <a:gd name="T10" fmla="*/ 4 w 4"/>
                  <a:gd name="T11" fmla="*/ 1 h 3"/>
                  <a:gd name="T12" fmla="*/ 0 w 4"/>
                  <a:gd name="T13" fmla="*/ 3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cubicBezTo>
                      <a:pt x="0" y="3"/>
                      <a:pt x="0" y="3"/>
                      <a:pt x="0" y="3"/>
                    </a:cubicBezTo>
                    <a:cubicBezTo>
                      <a:pt x="0" y="3"/>
                      <a:pt x="0" y="3"/>
                      <a:pt x="0" y="2"/>
                    </a:cubicBezTo>
                    <a:cubicBezTo>
                      <a:pt x="1" y="2"/>
                      <a:pt x="3" y="1"/>
                      <a:pt x="4" y="0"/>
                    </a:cubicBezTo>
                    <a:cubicBezTo>
                      <a:pt x="4" y="0"/>
                      <a:pt x="4" y="0"/>
                      <a:pt x="4" y="0"/>
                    </a:cubicBezTo>
                    <a:cubicBezTo>
                      <a:pt x="4" y="0"/>
                      <a:pt x="4" y="1"/>
                      <a:pt x="4" y="1"/>
                    </a:cubicBezTo>
                    <a:cubicBezTo>
                      <a:pt x="3" y="2"/>
                      <a:pt x="2"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284"/>
              <p:cNvSpPr/>
              <p:nvPr/>
            </p:nvSpPr>
            <p:spPr bwMode="auto">
              <a:xfrm>
                <a:off x="5215" y="2933"/>
                <a:ext cx="13" cy="8"/>
              </a:xfrm>
              <a:custGeom>
                <a:avLst/>
                <a:gdLst>
                  <a:gd name="T0" fmla="*/ 0 w 5"/>
                  <a:gd name="T1" fmla="*/ 3 h 3"/>
                  <a:gd name="T2" fmla="*/ 0 w 5"/>
                  <a:gd name="T3" fmla="*/ 3 h 3"/>
                  <a:gd name="T4" fmla="*/ 0 w 5"/>
                  <a:gd name="T5" fmla="*/ 2 h 3"/>
                  <a:gd name="T6" fmla="*/ 2 w 5"/>
                  <a:gd name="T7" fmla="*/ 1 h 3"/>
                  <a:gd name="T8" fmla="*/ 5 w 5"/>
                  <a:gd name="T9" fmla="*/ 0 h 3"/>
                  <a:gd name="T10" fmla="*/ 5 w 5"/>
                  <a:gd name="T11" fmla="*/ 0 h 3"/>
                  <a:gd name="T12" fmla="*/ 5 w 5"/>
                  <a:gd name="T13" fmla="*/ 1 h 3"/>
                  <a:gd name="T14" fmla="*/ 3 w 5"/>
                  <a:gd name="T15" fmla="*/ 2 h 3"/>
                  <a:gd name="T16" fmla="*/ 0 w 5"/>
                  <a:gd name="T17" fmla="*/ 3 h 3"/>
                  <a:gd name="T18" fmla="*/ 0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3"/>
                    </a:moveTo>
                    <a:cubicBezTo>
                      <a:pt x="0" y="3"/>
                      <a:pt x="0" y="3"/>
                      <a:pt x="0" y="3"/>
                    </a:cubicBezTo>
                    <a:cubicBezTo>
                      <a:pt x="0" y="3"/>
                      <a:pt x="0" y="2"/>
                      <a:pt x="0" y="2"/>
                    </a:cubicBezTo>
                    <a:cubicBezTo>
                      <a:pt x="1" y="2"/>
                      <a:pt x="1" y="2"/>
                      <a:pt x="2" y="1"/>
                    </a:cubicBezTo>
                    <a:cubicBezTo>
                      <a:pt x="3" y="1"/>
                      <a:pt x="4" y="1"/>
                      <a:pt x="5" y="0"/>
                    </a:cubicBezTo>
                    <a:cubicBezTo>
                      <a:pt x="5" y="0"/>
                      <a:pt x="5" y="0"/>
                      <a:pt x="5" y="0"/>
                    </a:cubicBezTo>
                    <a:cubicBezTo>
                      <a:pt x="5" y="1"/>
                      <a:pt x="5" y="1"/>
                      <a:pt x="5" y="1"/>
                    </a:cubicBezTo>
                    <a:cubicBezTo>
                      <a:pt x="4" y="1"/>
                      <a:pt x="4" y="2"/>
                      <a:pt x="3"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285"/>
              <p:cNvSpPr/>
              <p:nvPr/>
            </p:nvSpPr>
            <p:spPr bwMode="auto">
              <a:xfrm>
                <a:off x="5213" y="2941"/>
                <a:ext cx="17" cy="10"/>
              </a:xfrm>
              <a:custGeom>
                <a:avLst/>
                <a:gdLst>
                  <a:gd name="T0" fmla="*/ 1 w 7"/>
                  <a:gd name="T1" fmla="*/ 4 h 4"/>
                  <a:gd name="T2" fmla="*/ 1 w 7"/>
                  <a:gd name="T3" fmla="*/ 4 h 4"/>
                  <a:gd name="T4" fmla="*/ 1 w 7"/>
                  <a:gd name="T5" fmla="*/ 3 h 4"/>
                  <a:gd name="T6" fmla="*/ 6 w 7"/>
                  <a:gd name="T7" fmla="*/ 0 h 4"/>
                  <a:gd name="T8" fmla="*/ 6 w 7"/>
                  <a:gd name="T9" fmla="*/ 0 h 4"/>
                  <a:gd name="T10" fmla="*/ 6 w 7"/>
                  <a:gd name="T11" fmla="*/ 1 h 4"/>
                  <a:gd name="T12" fmla="*/ 1 w 7"/>
                  <a:gd name="T13" fmla="*/ 4 h 4"/>
                  <a:gd name="T14" fmla="*/ 1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1" y="4"/>
                    </a:moveTo>
                    <a:cubicBezTo>
                      <a:pt x="1" y="4"/>
                      <a:pt x="1" y="4"/>
                      <a:pt x="1" y="4"/>
                    </a:cubicBezTo>
                    <a:cubicBezTo>
                      <a:pt x="0" y="4"/>
                      <a:pt x="1" y="3"/>
                      <a:pt x="1" y="3"/>
                    </a:cubicBezTo>
                    <a:cubicBezTo>
                      <a:pt x="2" y="2"/>
                      <a:pt x="4" y="1"/>
                      <a:pt x="6" y="0"/>
                    </a:cubicBezTo>
                    <a:cubicBezTo>
                      <a:pt x="6" y="0"/>
                      <a:pt x="6" y="0"/>
                      <a:pt x="6" y="0"/>
                    </a:cubicBezTo>
                    <a:cubicBezTo>
                      <a:pt x="7" y="1"/>
                      <a:pt x="6" y="1"/>
                      <a:pt x="6" y="1"/>
                    </a:cubicBezTo>
                    <a:cubicBezTo>
                      <a:pt x="4" y="2"/>
                      <a:pt x="3"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286"/>
              <p:cNvSpPr/>
              <p:nvPr/>
            </p:nvSpPr>
            <p:spPr bwMode="auto">
              <a:xfrm>
                <a:off x="5218" y="2946"/>
                <a:ext cx="12" cy="7"/>
              </a:xfrm>
              <a:custGeom>
                <a:avLst/>
                <a:gdLst>
                  <a:gd name="T0" fmla="*/ 1 w 5"/>
                  <a:gd name="T1" fmla="*/ 3 h 3"/>
                  <a:gd name="T2" fmla="*/ 0 w 5"/>
                  <a:gd name="T3" fmla="*/ 3 h 3"/>
                  <a:gd name="T4" fmla="*/ 1 w 5"/>
                  <a:gd name="T5" fmla="*/ 2 h 3"/>
                  <a:gd name="T6" fmla="*/ 4 w 5"/>
                  <a:gd name="T7" fmla="*/ 0 h 3"/>
                  <a:gd name="T8" fmla="*/ 4 w 5"/>
                  <a:gd name="T9" fmla="*/ 1 h 3"/>
                  <a:gd name="T10" fmla="*/ 4 w 5"/>
                  <a:gd name="T11" fmla="*/ 1 h 3"/>
                  <a:gd name="T12" fmla="*/ 1 w 5"/>
                  <a:gd name="T13" fmla="*/ 3 h 3"/>
                  <a:gd name="T14" fmla="*/ 1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1" y="3"/>
                    </a:moveTo>
                    <a:cubicBezTo>
                      <a:pt x="1" y="3"/>
                      <a:pt x="0" y="3"/>
                      <a:pt x="0" y="3"/>
                    </a:cubicBezTo>
                    <a:cubicBezTo>
                      <a:pt x="0" y="3"/>
                      <a:pt x="0" y="3"/>
                      <a:pt x="1" y="2"/>
                    </a:cubicBezTo>
                    <a:cubicBezTo>
                      <a:pt x="4" y="0"/>
                      <a:pt x="4" y="0"/>
                      <a:pt x="4" y="0"/>
                    </a:cubicBezTo>
                    <a:cubicBezTo>
                      <a:pt x="4" y="0"/>
                      <a:pt x="4" y="0"/>
                      <a:pt x="4" y="1"/>
                    </a:cubicBezTo>
                    <a:cubicBezTo>
                      <a:pt x="5" y="1"/>
                      <a:pt x="4" y="1"/>
                      <a:pt x="4"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287"/>
              <p:cNvSpPr/>
              <p:nvPr/>
            </p:nvSpPr>
            <p:spPr bwMode="auto">
              <a:xfrm>
                <a:off x="5235" y="2918"/>
                <a:ext cx="15" cy="15"/>
              </a:xfrm>
              <a:custGeom>
                <a:avLst/>
                <a:gdLst>
                  <a:gd name="T0" fmla="*/ 0 w 6"/>
                  <a:gd name="T1" fmla="*/ 6 h 6"/>
                  <a:gd name="T2" fmla="*/ 0 w 6"/>
                  <a:gd name="T3" fmla="*/ 6 h 6"/>
                  <a:gd name="T4" fmla="*/ 0 w 6"/>
                  <a:gd name="T5" fmla="*/ 5 h 6"/>
                  <a:gd name="T6" fmla="*/ 4 w 6"/>
                  <a:gd name="T7" fmla="*/ 1 h 6"/>
                  <a:gd name="T8" fmla="*/ 5 w 6"/>
                  <a:gd name="T9" fmla="*/ 1 h 6"/>
                  <a:gd name="T10" fmla="*/ 6 w 6"/>
                  <a:gd name="T11" fmla="*/ 1 h 6"/>
                  <a:gd name="T12" fmla="*/ 6 w 6"/>
                  <a:gd name="T13" fmla="*/ 1 h 6"/>
                  <a:gd name="T14" fmla="*/ 5 w 6"/>
                  <a:gd name="T15" fmla="*/ 2 h 6"/>
                  <a:gd name="T16" fmla="*/ 1 w 6"/>
                  <a:gd name="T17" fmla="*/ 6 h 6"/>
                  <a:gd name="T18" fmla="*/ 0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6"/>
                    </a:moveTo>
                    <a:cubicBezTo>
                      <a:pt x="0" y="6"/>
                      <a:pt x="0" y="6"/>
                      <a:pt x="0" y="6"/>
                    </a:cubicBezTo>
                    <a:cubicBezTo>
                      <a:pt x="0" y="5"/>
                      <a:pt x="0" y="5"/>
                      <a:pt x="0" y="5"/>
                    </a:cubicBezTo>
                    <a:cubicBezTo>
                      <a:pt x="2" y="4"/>
                      <a:pt x="3" y="3"/>
                      <a:pt x="4" y="1"/>
                    </a:cubicBezTo>
                    <a:cubicBezTo>
                      <a:pt x="5" y="1"/>
                      <a:pt x="5" y="1"/>
                      <a:pt x="5" y="1"/>
                    </a:cubicBezTo>
                    <a:cubicBezTo>
                      <a:pt x="5" y="0"/>
                      <a:pt x="6" y="0"/>
                      <a:pt x="6" y="1"/>
                    </a:cubicBezTo>
                    <a:cubicBezTo>
                      <a:pt x="6" y="1"/>
                      <a:pt x="6" y="1"/>
                      <a:pt x="6" y="1"/>
                    </a:cubicBezTo>
                    <a:cubicBezTo>
                      <a:pt x="5" y="2"/>
                      <a:pt x="5" y="2"/>
                      <a:pt x="5" y="2"/>
                    </a:cubicBezTo>
                    <a:cubicBezTo>
                      <a:pt x="4" y="4"/>
                      <a:pt x="3" y="5"/>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288"/>
              <p:cNvSpPr/>
              <p:nvPr/>
            </p:nvSpPr>
            <p:spPr bwMode="auto">
              <a:xfrm>
                <a:off x="5235" y="2930"/>
                <a:ext cx="15" cy="13"/>
              </a:xfrm>
              <a:custGeom>
                <a:avLst/>
                <a:gdLst>
                  <a:gd name="T0" fmla="*/ 0 w 6"/>
                  <a:gd name="T1" fmla="*/ 5 h 5"/>
                  <a:gd name="T2" fmla="*/ 0 w 6"/>
                  <a:gd name="T3" fmla="*/ 4 h 5"/>
                  <a:gd name="T4" fmla="*/ 0 w 6"/>
                  <a:gd name="T5" fmla="*/ 4 h 5"/>
                  <a:gd name="T6" fmla="*/ 1 w 6"/>
                  <a:gd name="T7" fmla="*/ 3 h 5"/>
                  <a:gd name="T8" fmla="*/ 5 w 6"/>
                  <a:gd name="T9" fmla="*/ 0 h 5"/>
                  <a:gd name="T10" fmla="*/ 5 w 6"/>
                  <a:gd name="T11" fmla="*/ 0 h 5"/>
                  <a:gd name="T12" fmla="*/ 5 w 6"/>
                  <a:gd name="T13" fmla="*/ 1 h 5"/>
                  <a:gd name="T14" fmla="*/ 1 w 6"/>
                  <a:gd name="T15" fmla="*/ 4 h 5"/>
                  <a:gd name="T16" fmla="*/ 1 w 6"/>
                  <a:gd name="T17" fmla="*/ 4 h 5"/>
                  <a:gd name="T18" fmla="*/ 0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0" y="5"/>
                    </a:moveTo>
                    <a:cubicBezTo>
                      <a:pt x="0" y="5"/>
                      <a:pt x="0" y="4"/>
                      <a:pt x="0" y="4"/>
                    </a:cubicBezTo>
                    <a:cubicBezTo>
                      <a:pt x="0" y="4"/>
                      <a:pt x="0" y="4"/>
                      <a:pt x="0" y="4"/>
                    </a:cubicBezTo>
                    <a:cubicBezTo>
                      <a:pt x="1" y="3"/>
                      <a:pt x="1" y="3"/>
                      <a:pt x="1" y="3"/>
                    </a:cubicBezTo>
                    <a:cubicBezTo>
                      <a:pt x="2" y="2"/>
                      <a:pt x="3" y="2"/>
                      <a:pt x="5" y="0"/>
                    </a:cubicBezTo>
                    <a:cubicBezTo>
                      <a:pt x="5" y="0"/>
                      <a:pt x="5" y="0"/>
                      <a:pt x="5" y="0"/>
                    </a:cubicBezTo>
                    <a:cubicBezTo>
                      <a:pt x="6" y="0"/>
                      <a:pt x="6" y="1"/>
                      <a:pt x="5" y="1"/>
                    </a:cubicBezTo>
                    <a:cubicBezTo>
                      <a:pt x="3" y="2"/>
                      <a:pt x="3" y="3"/>
                      <a:pt x="1" y="4"/>
                    </a:cubicBezTo>
                    <a:cubicBezTo>
                      <a:pt x="1" y="4"/>
                      <a:pt x="1" y="4"/>
                      <a:pt x="1" y="4"/>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289"/>
              <p:cNvSpPr/>
              <p:nvPr/>
            </p:nvSpPr>
            <p:spPr bwMode="auto">
              <a:xfrm>
                <a:off x="5235" y="2941"/>
                <a:ext cx="15" cy="10"/>
              </a:xfrm>
              <a:custGeom>
                <a:avLst/>
                <a:gdLst>
                  <a:gd name="T0" fmla="*/ 0 w 6"/>
                  <a:gd name="T1" fmla="*/ 4 h 4"/>
                  <a:gd name="T2" fmla="*/ 0 w 6"/>
                  <a:gd name="T3" fmla="*/ 3 h 4"/>
                  <a:gd name="T4" fmla="*/ 0 w 6"/>
                  <a:gd name="T5" fmla="*/ 3 h 4"/>
                  <a:gd name="T6" fmla="*/ 2 w 6"/>
                  <a:gd name="T7" fmla="*/ 1 h 4"/>
                  <a:gd name="T8" fmla="*/ 5 w 6"/>
                  <a:gd name="T9" fmla="*/ 0 h 4"/>
                  <a:gd name="T10" fmla="*/ 5 w 6"/>
                  <a:gd name="T11" fmla="*/ 0 h 4"/>
                  <a:gd name="T12" fmla="*/ 5 w 6"/>
                  <a:gd name="T13" fmla="*/ 1 h 4"/>
                  <a:gd name="T14" fmla="*/ 3 w 6"/>
                  <a:gd name="T15" fmla="*/ 2 h 4"/>
                  <a:gd name="T16" fmla="*/ 1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cubicBezTo>
                      <a:pt x="0" y="4"/>
                      <a:pt x="0" y="4"/>
                      <a:pt x="0" y="3"/>
                    </a:cubicBezTo>
                    <a:cubicBezTo>
                      <a:pt x="0" y="3"/>
                      <a:pt x="0" y="3"/>
                      <a:pt x="0" y="3"/>
                    </a:cubicBezTo>
                    <a:cubicBezTo>
                      <a:pt x="1" y="2"/>
                      <a:pt x="2" y="2"/>
                      <a:pt x="2" y="1"/>
                    </a:cubicBezTo>
                    <a:cubicBezTo>
                      <a:pt x="3" y="1"/>
                      <a:pt x="4" y="0"/>
                      <a:pt x="5" y="0"/>
                    </a:cubicBezTo>
                    <a:cubicBezTo>
                      <a:pt x="5" y="0"/>
                      <a:pt x="5" y="0"/>
                      <a:pt x="5" y="0"/>
                    </a:cubicBezTo>
                    <a:cubicBezTo>
                      <a:pt x="6" y="0"/>
                      <a:pt x="6" y="0"/>
                      <a:pt x="5" y="1"/>
                    </a:cubicBezTo>
                    <a:cubicBezTo>
                      <a:pt x="4" y="1"/>
                      <a:pt x="4" y="2"/>
                      <a:pt x="3" y="2"/>
                    </a:cubicBezTo>
                    <a:cubicBezTo>
                      <a:pt x="2" y="3"/>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290"/>
              <p:cNvSpPr/>
              <p:nvPr/>
            </p:nvSpPr>
            <p:spPr bwMode="auto">
              <a:xfrm>
                <a:off x="5152" y="2953"/>
                <a:ext cx="113" cy="3"/>
              </a:xfrm>
              <a:custGeom>
                <a:avLst/>
                <a:gdLst>
                  <a:gd name="T0" fmla="*/ 44 w 45"/>
                  <a:gd name="T1" fmla="*/ 1 h 1"/>
                  <a:gd name="T2" fmla="*/ 0 w 45"/>
                  <a:gd name="T3" fmla="*/ 1 h 1"/>
                  <a:gd name="T4" fmla="*/ 0 w 45"/>
                  <a:gd name="T5" fmla="*/ 0 h 1"/>
                  <a:gd name="T6" fmla="*/ 0 w 45"/>
                  <a:gd name="T7" fmla="*/ 0 h 1"/>
                  <a:gd name="T8" fmla="*/ 44 w 45"/>
                  <a:gd name="T9" fmla="*/ 0 h 1"/>
                  <a:gd name="T10" fmla="*/ 45 w 45"/>
                  <a:gd name="T11" fmla="*/ 0 h 1"/>
                  <a:gd name="T12" fmla="*/ 44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44" y="1"/>
                    </a:moveTo>
                    <a:cubicBezTo>
                      <a:pt x="0" y="1"/>
                      <a:pt x="0" y="1"/>
                      <a:pt x="0" y="1"/>
                    </a:cubicBezTo>
                    <a:cubicBezTo>
                      <a:pt x="0" y="1"/>
                      <a:pt x="0" y="1"/>
                      <a:pt x="0" y="0"/>
                    </a:cubicBezTo>
                    <a:cubicBezTo>
                      <a:pt x="0" y="0"/>
                      <a:pt x="0" y="0"/>
                      <a:pt x="0" y="0"/>
                    </a:cubicBezTo>
                    <a:cubicBezTo>
                      <a:pt x="44" y="0"/>
                      <a:pt x="44" y="0"/>
                      <a:pt x="44" y="0"/>
                    </a:cubicBezTo>
                    <a:cubicBezTo>
                      <a:pt x="44" y="0"/>
                      <a:pt x="45" y="0"/>
                      <a:pt x="45" y="0"/>
                    </a:cubicBezTo>
                    <a:cubicBezTo>
                      <a:pt x="45" y="1"/>
                      <a:pt x="44" y="1"/>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291"/>
              <p:cNvSpPr/>
              <p:nvPr/>
            </p:nvSpPr>
            <p:spPr bwMode="auto">
              <a:xfrm>
                <a:off x="5160" y="2874"/>
                <a:ext cx="3" cy="92"/>
              </a:xfrm>
              <a:custGeom>
                <a:avLst/>
                <a:gdLst>
                  <a:gd name="T0" fmla="*/ 0 w 1"/>
                  <a:gd name="T1" fmla="*/ 36 h 36"/>
                  <a:gd name="T2" fmla="*/ 0 w 1"/>
                  <a:gd name="T3" fmla="*/ 35 h 36"/>
                  <a:gd name="T4" fmla="*/ 0 w 1"/>
                  <a:gd name="T5" fmla="*/ 0 h 36"/>
                  <a:gd name="T6" fmla="*/ 0 w 1"/>
                  <a:gd name="T7" fmla="*/ 0 h 36"/>
                  <a:gd name="T8" fmla="*/ 1 w 1"/>
                  <a:gd name="T9" fmla="*/ 0 h 36"/>
                  <a:gd name="T10" fmla="*/ 1 w 1"/>
                  <a:gd name="T11" fmla="*/ 35 h 36"/>
                  <a:gd name="T12" fmla="*/ 0 w 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 h="36">
                    <a:moveTo>
                      <a:pt x="0" y="36"/>
                    </a:moveTo>
                    <a:cubicBezTo>
                      <a:pt x="0" y="36"/>
                      <a:pt x="0" y="36"/>
                      <a:pt x="0" y="35"/>
                    </a:cubicBezTo>
                    <a:cubicBezTo>
                      <a:pt x="0" y="0"/>
                      <a:pt x="0" y="0"/>
                      <a:pt x="0" y="0"/>
                    </a:cubicBezTo>
                    <a:cubicBezTo>
                      <a:pt x="0" y="0"/>
                      <a:pt x="0" y="0"/>
                      <a:pt x="0" y="0"/>
                    </a:cubicBezTo>
                    <a:cubicBezTo>
                      <a:pt x="1" y="0"/>
                      <a:pt x="1" y="0"/>
                      <a:pt x="1" y="0"/>
                    </a:cubicBezTo>
                    <a:cubicBezTo>
                      <a:pt x="1" y="35"/>
                      <a:pt x="1" y="35"/>
                      <a:pt x="1" y="35"/>
                    </a:cubicBezTo>
                    <a:cubicBezTo>
                      <a:pt x="1" y="36"/>
                      <a:pt x="1" y="36"/>
                      <a:pt x="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96" name="组合 595"/>
          <p:cNvGrpSpPr/>
          <p:nvPr/>
        </p:nvGrpSpPr>
        <p:grpSpPr>
          <a:xfrm>
            <a:off x="6970808" y="5064132"/>
            <a:ext cx="2441607" cy="1969947"/>
            <a:chOff x="6970807" y="4530607"/>
            <a:chExt cx="2441607" cy="1969947"/>
          </a:xfrm>
        </p:grpSpPr>
        <p:grpSp>
          <p:nvGrpSpPr>
            <p:cNvPr id="47" name="组合 46"/>
            <p:cNvGrpSpPr/>
            <p:nvPr/>
          </p:nvGrpSpPr>
          <p:grpSpPr>
            <a:xfrm>
              <a:off x="6970807" y="4530607"/>
              <a:ext cx="2441607" cy="1969947"/>
              <a:chOff x="4815679" y="4823398"/>
              <a:chExt cx="3044354" cy="2456243"/>
            </a:xfrm>
          </p:grpSpPr>
          <p:grpSp>
            <p:nvGrpSpPr>
              <p:cNvPr id="48" name="组合 47"/>
              <p:cNvGrpSpPr/>
              <p:nvPr/>
            </p:nvGrpSpPr>
            <p:grpSpPr>
              <a:xfrm>
                <a:off x="4815708" y="5686427"/>
                <a:ext cx="523877" cy="442117"/>
                <a:chOff x="4815670" y="5686427"/>
                <a:chExt cx="523883" cy="442117"/>
              </a:xfrm>
            </p:grpSpPr>
            <p:sp>
              <p:nvSpPr>
                <p:cNvPr id="71" name="平行四边形 70"/>
                <p:cNvSpPr/>
                <p:nvPr/>
              </p:nvSpPr>
              <p:spPr>
                <a:xfrm flipH="1">
                  <a:off x="4815670" y="5828505"/>
                  <a:ext cx="523873" cy="300038"/>
                </a:xfrm>
                <a:prstGeom prst="parallelogram">
                  <a:avLst>
                    <a:gd name="adj" fmla="val 55395"/>
                  </a:avLst>
                </a:prstGeom>
                <a:gradFill flip="none" rotWithShape="1">
                  <a:gsLst>
                    <a:gs pos="0">
                      <a:schemeClr val="bg1"/>
                    </a:gs>
                    <a:gs pos="100000">
                      <a:schemeClr val="bg1">
                        <a:lumMod val="8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平行四边形 71"/>
                <p:cNvSpPr/>
                <p:nvPr/>
              </p:nvSpPr>
              <p:spPr>
                <a:xfrm rot="5400000">
                  <a:off x="5034755" y="5823746"/>
                  <a:ext cx="442117" cy="167479"/>
                </a:xfrm>
                <a:prstGeom prst="parallelogram">
                  <a:avLst>
                    <a:gd name="adj" fmla="val 181535"/>
                  </a:avLst>
                </a:prstGeom>
                <a:gradFill flip="none" rotWithShape="1">
                  <a:gsLst>
                    <a:gs pos="0">
                      <a:schemeClr val="bg1">
                        <a:lumMod val="50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9" name="组合 48"/>
              <p:cNvGrpSpPr/>
              <p:nvPr/>
            </p:nvGrpSpPr>
            <p:grpSpPr>
              <a:xfrm>
                <a:off x="5169986" y="5541959"/>
                <a:ext cx="530755" cy="442117"/>
                <a:chOff x="4811178" y="5686427"/>
                <a:chExt cx="530752" cy="442117"/>
              </a:xfrm>
            </p:grpSpPr>
            <p:sp>
              <p:nvSpPr>
                <p:cNvPr id="69" name="平行四边形 68"/>
                <p:cNvSpPr/>
                <p:nvPr/>
              </p:nvSpPr>
              <p:spPr>
                <a:xfrm flipH="1">
                  <a:off x="4811178" y="5828505"/>
                  <a:ext cx="530752"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平行四边形 69"/>
                <p:cNvSpPr/>
                <p:nvPr/>
              </p:nvSpPr>
              <p:spPr>
                <a:xfrm rot="5400000">
                  <a:off x="5034755"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0" name="组合 49"/>
              <p:cNvGrpSpPr/>
              <p:nvPr/>
            </p:nvGrpSpPr>
            <p:grpSpPr>
              <a:xfrm>
                <a:off x="5530882" y="5399082"/>
                <a:ext cx="530754" cy="442919"/>
                <a:chOff x="4813299" y="5685625"/>
                <a:chExt cx="530751" cy="442919"/>
              </a:xfrm>
            </p:grpSpPr>
            <p:sp>
              <p:nvSpPr>
                <p:cNvPr id="67" name="平行四边形 66"/>
                <p:cNvSpPr/>
                <p:nvPr/>
              </p:nvSpPr>
              <p:spPr>
                <a:xfrm flipH="1">
                  <a:off x="4813299" y="5828505"/>
                  <a:ext cx="530751"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平行四边形 67"/>
                <p:cNvSpPr/>
                <p:nvPr/>
              </p:nvSpPr>
              <p:spPr>
                <a:xfrm rot="5400000">
                  <a:off x="5036601" y="5825596"/>
                  <a:ext cx="442919" cy="162978"/>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1" name="组合 50"/>
              <p:cNvGrpSpPr/>
              <p:nvPr/>
            </p:nvGrpSpPr>
            <p:grpSpPr>
              <a:xfrm>
                <a:off x="5894160" y="5253816"/>
                <a:ext cx="526256" cy="445305"/>
                <a:chOff x="4813290" y="5683239"/>
                <a:chExt cx="526262" cy="445305"/>
              </a:xfrm>
            </p:grpSpPr>
            <p:sp>
              <p:nvSpPr>
                <p:cNvPr id="65" name="平行四边形 64"/>
                <p:cNvSpPr/>
                <p:nvPr/>
              </p:nvSpPr>
              <p:spPr>
                <a:xfrm flipH="1">
                  <a:off x="4813290" y="5828505"/>
                  <a:ext cx="523873"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平行四边形 65"/>
                <p:cNvSpPr/>
                <p:nvPr/>
              </p:nvSpPr>
              <p:spPr>
                <a:xfrm rot="5400000">
                  <a:off x="5033160" y="5822152"/>
                  <a:ext cx="445305"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51"/>
              <p:cNvGrpSpPr/>
              <p:nvPr/>
            </p:nvGrpSpPr>
            <p:grpSpPr>
              <a:xfrm>
                <a:off x="6252940" y="5105392"/>
                <a:ext cx="526847" cy="448465"/>
                <a:chOff x="4815680" y="5680080"/>
                <a:chExt cx="526842" cy="448465"/>
              </a:xfrm>
            </p:grpSpPr>
            <p:sp>
              <p:nvSpPr>
                <p:cNvPr id="63" name="平行四边形 62"/>
                <p:cNvSpPr/>
                <p:nvPr/>
              </p:nvSpPr>
              <p:spPr>
                <a:xfrm flipH="1">
                  <a:off x="4815680" y="5828505"/>
                  <a:ext cx="523874" cy="300036"/>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平行四边形 63"/>
                <p:cNvSpPr/>
                <p:nvPr/>
              </p:nvSpPr>
              <p:spPr>
                <a:xfrm rot="5400000">
                  <a:off x="5032464" y="5818487"/>
                  <a:ext cx="448465" cy="171651"/>
                </a:xfrm>
                <a:prstGeom prst="parallelogram">
                  <a:avLst>
                    <a:gd name="adj" fmla="val 174617"/>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3" name="组合 52"/>
              <p:cNvGrpSpPr/>
              <p:nvPr/>
            </p:nvGrpSpPr>
            <p:grpSpPr>
              <a:xfrm>
                <a:off x="6612778" y="4968868"/>
                <a:ext cx="526257" cy="442117"/>
                <a:chOff x="4815673" y="5686427"/>
                <a:chExt cx="526261" cy="442117"/>
              </a:xfrm>
            </p:grpSpPr>
            <p:sp>
              <p:nvSpPr>
                <p:cNvPr id="61" name="平行四边形 60"/>
                <p:cNvSpPr/>
                <p:nvPr/>
              </p:nvSpPr>
              <p:spPr>
                <a:xfrm flipH="1">
                  <a:off x="4815673" y="5826124"/>
                  <a:ext cx="523873"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平行四边形 61"/>
                <p:cNvSpPr/>
                <p:nvPr/>
              </p:nvSpPr>
              <p:spPr>
                <a:xfrm rot="5400000">
                  <a:off x="5037136" y="5823746"/>
                  <a:ext cx="442117"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4" name="组合 53"/>
              <p:cNvGrpSpPr/>
              <p:nvPr/>
            </p:nvGrpSpPr>
            <p:grpSpPr>
              <a:xfrm>
                <a:off x="6969959" y="4823398"/>
                <a:ext cx="529443" cy="445113"/>
                <a:chOff x="4810104" y="5683431"/>
                <a:chExt cx="529448" cy="445113"/>
              </a:xfrm>
            </p:grpSpPr>
            <p:sp>
              <p:nvSpPr>
                <p:cNvPr id="59" name="平行四边形 58"/>
                <p:cNvSpPr/>
                <p:nvPr/>
              </p:nvSpPr>
              <p:spPr>
                <a:xfrm flipH="1">
                  <a:off x="4810104" y="5828507"/>
                  <a:ext cx="529439" cy="300037"/>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平行四边形 59"/>
                <p:cNvSpPr/>
                <p:nvPr/>
              </p:nvSpPr>
              <p:spPr>
                <a:xfrm rot="5400000">
                  <a:off x="5033256" y="5822248"/>
                  <a:ext cx="445113" cy="167479"/>
                </a:xfrm>
                <a:prstGeom prst="parallelogram">
                  <a:avLst>
                    <a:gd name="adj" fmla="val 181535"/>
                  </a:avLst>
                </a:prstGeom>
                <a:gradFill>
                  <a:gsLst>
                    <a:gs pos="0">
                      <a:schemeClr val="bg1">
                        <a:lumMod val="50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5" name="平行四边形 54"/>
              <p:cNvSpPr/>
              <p:nvPr/>
            </p:nvSpPr>
            <p:spPr>
              <a:xfrm flipH="1">
                <a:off x="7333258" y="4823398"/>
                <a:ext cx="523877" cy="300038"/>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flipH="1">
                <a:off x="4980016" y="5121276"/>
                <a:ext cx="2880017" cy="1432800"/>
              </a:xfrm>
              <a:custGeom>
                <a:avLst/>
                <a:gdLst>
                  <a:gd name="connsiteX0" fmla="*/ 360000 w 2880000"/>
                  <a:gd name="connsiteY0" fmla="*/ 0 h 1432800"/>
                  <a:gd name="connsiteX1" fmla="*/ 0 w 2880000"/>
                  <a:gd name="connsiteY1" fmla="*/ 0 h 1432800"/>
                  <a:gd name="connsiteX2" fmla="*/ 0 w 2880000"/>
                  <a:gd name="connsiteY2" fmla="*/ 1432800 h 1432800"/>
                  <a:gd name="connsiteX3" fmla="*/ 2880000 w 2880000"/>
                  <a:gd name="connsiteY3" fmla="*/ 1432800 h 1432800"/>
                  <a:gd name="connsiteX4" fmla="*/ 2880000 w 2880000"/>
                  <a:gd name="connsiteY4" fmla="*/ 1008801 h 1432800"/>
                  <a:gd name="connsiteX5" fmla="*/ 2520000 w 2880000"/>
                  <a:gd name="connsiteY5" fmla="*/ 1008801 h 1432800"/>
                  <a:gd name="connsiteX6" fmla="*/ 2520000 w 2880000"/>
                  <a:gd name="connsiteY6" fmla="*/ 864000 h 1432800"/>
                  <a:gd name="connsiteX7" fmla="*/ 2160000 w 2880000"/>
                  <a:gd name="connsiteY7" fmla="*/ 864000 h 1432800"/>
                  <a:gd name="connsiteX8" fmla="*/ 2160000 w 2880000"/>
                  <a:gd name="connsiteY8" fmla="*/ 720000 h 1432800"/>
                  <a:gd name="connsiteX9" fmla="*/ 1800000 w 2880000"/>
                  <a:gd name="connsiteY9" fmla="*/ 720000 h 1432800"/>
                  <a:gd name="connsiteX10" fmla="*/ 1800000 w 2880000"/>
                  <a:gd name="connsiteY10" fmla="*/ 576000 h 1432800"/>
                  <a:gd name="connsiteX11" fmla="*/ 1440000 w 2880000"/>
                  <a:gd name="connsiteY11" fmla="*/ 576000 h 1432800"/>
                  <a:gd name="connsiteX12" fmla="*/ 1440000 w 2880000"/>
                  <a:gd name="connsiteY12" fmla="*/ 432000 h 1432800"/>
                  <a:gd name="connsiteX13" fmla="*/ 1080000 w 2880000"/>
                  <a:gd name="connsiteY13" fmla="*/ 432000 h 1432800"/>
                  <a:gd name="connsiteX14" fmla="*/ 1080000 w 2880000"/>
                  <a:gd name="connsiteY14" fmla="*/ 288000 h 1432800"/>
                  <a:gd name="connsiteX15" fmla="*/ 720000 w 2880000"/>
                  <a:gd name="connsiteY15" fmla="*/ 288000 h 1432800"/>
                  <a:gd name="connsiteX16" fmla="*/ 720000 w 2880000"/>
                  <a:gd name="connsiteY16" fmla="*/ 144000 h 1432800"/>
                  <a:gd name="connsiteX17" fmla="*/ 360000 w 2880000"/>
                  <a:gd name="connsiteY17" fmla="*/ 144000 h 143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0000" h="1432800">
                    <a:moveTo>
                      <a:pt x="360000" y="0"/>
                    </a:moveTo>
                    <a:lnTo>
                      <a:pt x="0" y="0"/>
                    </a:lnTo>
                    <a:lnTo>
                      <a:pt x="0" y="1432800"/>
                    </a:lnTo>
                    <a:lnTo>
                      <a:pt x="2880000" y="1432800"/>
                    </a:lnTo>
                    <a:lnTo>
                      <a:pt x="2880000" y="1008801"/>
                    </a:lnTo>
                    <a:lnTo>
                      <a:pt x="2520000" y="1008801"/>
                    </a:lnTo>
                    <a:lnTo>
                      <a:pt x="2520000" y="864000"/>
                    </a:lnTo>
                    <a:lnTo>
                      <a:pt x="2160000" y="864000"/>
                    </a:lnTo>
                    <a:lnTo>
                      <a:pt x="2160000" y="720000"/>
                    </a:lnTo>
                    <a:lnTo>
                      <a:pt x="1800000" y="720000"/>
                    </a:lnTo>
                    <a:lnTo>
                      <a:pt x="1800000" y="576000"/>
                    </a:lnTo>
                    <a:lnTo>
                      <a:pt x="1440000" y="576000"/>
                    </a:lnTo>
                    <a:lnTo>
                      <a:pt x="1440000" y="432000"/>
                    </a:lnTo>
                    <a:lnTo>
                      <a:pt x="1080000" y="432000"/>
                    </a:lnTo>
                    <a:lnTo>
                      <a:pt x="1080000" y="288000"/>
                    </a:lnTo>
                    <a:lnTo>
                      <a:pt x="720000" y="288000"/>
                    </a:lnTo>
                    <a:lnTo>
                      <a:pt x="720000" y="144000"/>
                    </a:lnTo>
                    <a:lnTo>
                      <a:pt x="360000" y="144000"/>
                    </a:lnTo>
                    <a:close/>
                  </a:path>
                </a:pathLst>
              </a:custGeom>
              <a:gradFill flip="none" rotWithShape="1">
                <a:gsLst>
                  <a:gs pos="20000">
                    <a:srgbClr val="F69200"/>
                  </a:gs>
                  <a:gs pos="100000">
                    <a:srgbClr val="FFCF8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平行四边形 56"/>
              <p:cNvSpPr/>
              <p:nvPr/>
            </p:nvSpPr>
            <p:spPr>
              <a:xfrm rot="16200000" flipH="1" flipV="1">
                <a:off x="4536267" y="6107932"/>
                <a:ext cx="725570" cy="166719"/>
              </a:xfrm>
              <a:prstGeom prst="parallelogram">
                <a:avLst>
                  <a:gd name="adj" fmla="val 183941"/>
                </a:avLst>
              </a:prstGeom>
              <a:gradFill>
                <a:gsLst>
                  <a:gs pos="0">
                    <a:srgbClr val="F69200"/>
                  </a:gs>
                  <a:gs pos="100000">
                    <a:srgbClr val="FFCF89"/>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平行四边形 57"/>
              <p:cNvSpPr/>
              <p:nvPr/>
            </p:nvSpPr>
            <p:spPr>
              <a:xfrm rot="16200000" flipH="1" flipV="1">
                <a:off x="4381473" y="6678716"/>
                <a:ext cx="1035131" cy="166719"/>
              </a:xfrm>
              <a:prstGeom prst="parallelogram">
                <a:avLst>
                  <a:gd name="adj" fmla="val 183941"/>
                </a:avLst>
              </a:prstGeom>
              <a:gradFill>
                <a:gsLst>
                  <a:gs pos="0">
                    <a:srgbClr val="F69200">
                      <a:alpha val="50000"/>
                    </a:srgbClr>
                  </a:gs>
                  <a:gs pos="100000">
                    <a:srgbClr val="FFCF89">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3" name="任意多边形 72"/>
            <p:cNvSpPr/>
            <p:nvPr/>
          </p:nvSpPr>
          <p:spPr>
            <a:xfrm rot="5400000">
              <a:off x="7200534" y="5388602"/>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任意多边形 73"/>
            <p:cNvSpPr/>
            <p:nvPr/>
          </p:nvSpPr>
          <p:spPr>
            <a:xfrm rot="5400000">
              <a:off x="7491464" y="5272738"/>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任意多边形 74"/>
            <p:cNvSpPr/>
            <p:nvPr/>
          </p:nvSpPr>
          <p:spPr>
            <a:xfrm rot="5400000">
              <a:off x="7780908" y="5158790"/>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任意多边形 75"/>
            <p:cNvSpPr/>
            <p:nvPr/>
          </p:nvSpPr>
          <p:spPr>
            <a:xfrm rot="5400000">
              <a:off x="8066843" y="5042286"/>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任意多边形 76"/>
            <p:cNvSpPr/>
            <p:nvPr/>
          </p:nvSpPr>
          <p:spPr>
            <a:xfrm rot="5400000">
              <a:off x="8354908" y="4927693"/>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任意多边形 77"/>
            <p:cNvSpPr/>
            <p:nvPr/>
          </p:nvSpPr>
          <p:spPr>
            <a:xfrm rot="5400000">
              <a:off x="8643504" y="4811199"/>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任意多边形 78"/>
            <p:cNvSpPr/>
            <p:nvPr/>
          </p:nvSpPr>
          <p:spPr>
            <a:xfrm rot="5400000">
              <a:off x="8934431" y="4698844"/>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矩形 79"/>
            <p:cNvSpPr/>
            <p:nvPr/>
          </p:nvSpPr>
          <p:spPr>
            <a:xfrm>
              <a:off x="7102607" y="5918638"/>
              <a:ext cx="2307482" cy="581915"/>
            </a:xfrm>
            <a:prstGeom prst="rect">
              <a:avLst/>
            </a:prstGeom>
            <a:gradFill flip="none" rotWithShape="1">
              <a:gsLst>
                <a:gs pos="0">
                  <a:srgbClr val="F69200">
                    <a:alpha val="50000"/>
                  </a:srgbClr>
                </a:gs>
                <a:gs pos="100000">
                  <a:srgbClr val="FFCF89">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4" name="组合 83"/>
            <p:cNvGrpSpPr/>
            <p:nvPr/>
          </p:nvGrpSpPr>
          <p:grpSpPr>
            <a:xfrm>
              <a:off x="8021795" y="5233623"/>
              <a:ext cx="901541" cy="640396"/>
              <a:chOff x="6127310" y="5233623"/>
              <a:chExt cx="901541" cy="640396"/>
            </a:xfrm>
          </p:grpSpPr>
          <p:sp>
            <p:nvSpPr>
              <p:cNvPr id="85" name="文本框 1024"/>
              <p:cNvSpPr txBox="1"/>
              <p:nvPr/>
            </p:nvSpPr>
            <p:spPr>
              <a:xfrm>
                <a:off x="6127310" y="5233623"/>
                <a:ext cx="901541"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sp>
            <p:nvSpPr>
              <p:cNvPr id="86" name="文本框 1025"/>
              <p:cNvSpPr txBox="1"/>
              <p:nvPr/>
            </p:nvSpPr>
            <p:spPr>
              <a:xfrm>
                <a:off x="6299898" y="5566242"/>
                <a:ext cx="578002" cy="307777"/>
              </a:xfrm>
              <a:prstGeom prst="rect">
                <a:avLst/>
              </a:prstGeom>
              <a:noFill/>
            </p:spPr>
            <p:txBody>
              <a:bodyPr wrap="square" rtlCol="0">
                <a:spAutoFit/>
              </a:bodyPr>
              <a:lstStyle/>
              <a:p>
                <a:pPr algn="ctr"/>
                <a:r>
                  <a:rPr lang="en-US" altLang="zh-CN" sz="1400" dirty="0">
                    <a:solidFill>
                      <a:prstClr val="white"/>
                    </a:solidFill>
                    <a:latin typeface="LiHei Pro" panose="020B0500000000000000" pitchFamily="34" charset="-122"/>
                    <a:ea typeface="LiHei Pro" panose="020B0500000000000000" pitchFamily="34" charset="-122"/>
                  </a:rPr>
                  <a:t>STEP</a:t>
                </a:r>
                <a:endParaRPr lang="zh-CN" altLang="en-US" sz="1400" dirty="0">
                  <a:solidFill>
                    <a:prstClr val="white"/>
                  </a:solidFill>
                  <a:latin typeface="LiHei Pro" panose="020B0500000000000000" pitchFamily="34" charset="-122"/>
                  <a:ea typeface="LiHei Pro" panose="020B0500000000000000" pitchFamily="34" charset="-122"/>
                </a:endParaRPr>
              </a:p>
            </p:txBody>
          </p:sp>
        </p:grpSp>
        <p:grpSp>
          <p:nvGrpSpPr>
            <p:cNvPr id="145" name="Group 294"/>
            <p:cNvGrpSpPr>
              <a:grpSpLocks noChangeAspect="1"/>
            </p:cNvGrpSpPr>
            <p:nvPr/>
          </p:nvGrpSpPr>
          <p:grpSpPr bwMode="auto">
            <a:xfrm>
              <a:off x="8725769" y="5312914"/>
              <a:ext cx="476510" cy="415420"/>
              <a:chOff x="4997" y="3211"/>
              <a:chExt cx="117" cy="102"/>
            </a:xfrm>
            <a:solidFill>
              <a:schemeClr val="bg1"/>
            </a:solidFill>
          </p:grpSpPr>
          <p:sp>
            <p:nvSpPr>
              <p:cNvPr id="146" name="Freeform 295"/>
              <p:cNvSpPr/>
              <p:nvPr/>
            </p:nvSpPr>
            <p:spPr bwMode="auto">
              <a:xfrm>
                <a:off x="4997"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0"/>
                      <a:pt x="1" y="0"/>
                      <a:pt x="1" y="0"/>
                    </a:cubicBezTo>
                    <a:cubicBezTo>
                      <a:pt x="1" y="0"/>
                      <a:pt x="1" y="0"/>
                      <a:pt x="1" y="0"/>
                    </a:cubicBezTo>
                    <a:cubicBezTo>
                      <a:pt x="2" y="0"/>
                      <a:pt x="2" y="0"/>
                      <a:pt x="2"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296"/>
              <p:cNvSpPr/>
              <p:nvPr/>
            </p:nvSpPr>
            <p:spPr bwMode="auto">
              <a:xfrm>
                <a:off x="5027" y="3298"/>
                <a:ext cx="3" cy="7"/>
              </a:xfrm>
              <a:custGeom>
                <a:avLst/>
                <a:gdLst>
                  <a:gd name="T0" fmla="*/ 0 w 1"/>
                  <a:gd name="T1" fmla="*/ 3 h 3"/>
                  <a:gd name="T2" fmla="*/ 0 w 1"/>
                  <a:gd name="T3" fmla="*/ 3 h 3"/>
                  <a:gd name="T4" fmla="*/ 0 w 1"/>
                  <a:gd name="T5" fmla="*/ 3 h 3"/>
                  <a:gd name="T6" fmla="*/ 1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1"/>
                    </a:cubicBezTo>
                    <a:cubicBezTo>
                      <a:pt x="1" y="0"/>
                      <a:pt x="1" y="0"/>
                      <a:pt x="1" y="0"/>
                    </a:cubicBezTo>
                    <a:cubicBezTo>
                      <a:pt x="1" y="1"/>
                      <a:pt x="1" y="1"/>
                      <a:pt x="1" y="1"/>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297"/>
              <p:cNvSpPr/>
              <p:nvPr/>
            </p:nvSpPr>
            <p:spPr bwMode="auto">
              <a:xfrm>
                <a:off x="5030" y="329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0" y="1"/>
                    </a:cubicBezTo>
                    <a:cubicBezTo>
                      <a:pt x="1" y="0"/>
                      <a:pt x="1" y="0"/>
                      <a:pt x="1" y="0"/>
                    </a:cubicBezTo>
                    <a:cubicBezTo>
                      <a:pt x="1" y="1"/>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298"/>
              <p:cNvSpPr/>
              <p:nvPr/>
            </p:nvSpPr>
            <p:spPr bwMode="auto">
              <a:xfrm>
                <a:off x="5032" y="3298"/>
                <a:ext cx="3" cy="7"/>
              </a:xfrm>
              <a:custGeom>
                <a:avLst/>
                <a:gdLst>
                  <a:gd name="T0" fmla="*/ 0 w 1"/>
                  <a:gd name="T1" fmla="*/ 3 h 3"/>
                  <a:gd name="T2" fmla="*/ 0 w 1"/>
                  <a:gd name="T3" fmla="*/ 3 h 3"/>
                  <a:gd name="T4" fmla="*/ 0 w 1"/>
                  <a:gd name="T5" fmla="*/ 3 h 3"/>
                  <a:gd name="T6" fmla="*/ 0 w 1"/>
                  <a:gd name="T7" fmla="*/ 3 h 3"/>
                  <a:gd name="T8" fmla="*/ 1 w 1"/>
                  <a:gd name="T9" fmla="*/ 1 h 3"/>
                  <a:gd name="T10" fmla="*/ 1 w 1"/>
                  <a:gd name="T11" fmla="*/ 0 h 3"/>
                  <a:gd name="T12" fmla="*/ 1 w 1"/>
                  <a:gd name="T13" fmla="*/ 1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3"/>
                      <a:pt x="0" y="3"/>
                      <a:pt x="0" y="3"/>
                    </a:cubicBezTo>
                    <a:cubicBezTo>
                      <a:pt x="0" y="2"/>
                      <a:pt x="0" y="1"/>
                      <a:pt x="1" y="1"/>
                    </a:cubicBezTo>
                    <a:cubicBezTo>
                      <a:pt x="1" y="0"/>
                      <a:pt x="1" y="0"/>
                      <a:pt x="1" y="0"/>
                    </a:cubicBezTo>
                    <a:cubicBezTo>
                      <a:pt x="1" y="0"/>
                      <a:pt x="1" y="1"/>
                      <a:pt x="1" y="1"/>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299"/>
              <p:cNvSpPr/>
              <p:nvPr/>
            </p:nvSpPr>
            <p:spPr bwMode="auto">
              <a:xfrm>
                <a:off x="5032" y="3300"/>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300"/>
              <p:cNvSpPr/>
              <p:nvPr/>
            </p:nvSpPr>
            <p:spPr bwMode="auto">
              <a:xfrm>
                <a:off x="5010" y="3293"/>
                <a:ext cx="2" cy="7"/>
              </a:xfrm>
              <a:custGeom>
                <a:avLst/>
                <a:gdLst>
                  <a:gd name="T0" fmla="*/ 1 w 1"/>
                  <a:gd name="T1" fmla="*/ 3 h 3"/>
                  <a:gd name="T2" fmla="*/ 0 w 1"/>
                  <a:gd name="T3" fmla="*/ 3 h 3"/>
                  <a:gd name="T4" fmla="*/ 0 w 1"/>
                  <a:gd name="T5" fmla="*/ 1 h 3"/>
                  <a:gd name="T6" fmla="*/ 1 w 1"/>
                  <a:gd name="T7" fmla="*/ 0 h 3"/>
                  <a:gd name="T8" fmla="*/ 1 w 1"/>
                  <a:gd name="T9" fmla="*/ 0 h 3"/>
                  <a:gd name="T10" fmla="*/ 1 w 1"/>
                  <a:gd name="T11" fmla="*/ 0 h 3"/>
                  <a:gd name="T12" fmla="*/ 1 w 1"/>
                  <a:gd name="T13" fmla="*/ 1 h 3"/>
                  <a:gd name="T14" fmla="*/ 1 w 1"/>
                  <a:gd name="T15" fmla="*/ 2 h 3"/>
                  <a:gd name="T16" fmla="*/ 1 w 1"/>
                  <a:gd name="T17" fmla="*/ 3 h 3"/>
                  <a:gd name="T18" fmla="*/ 1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3"/>
                    </a:moveTo>
                    <a:cubicBezTo>
                      <a:pt x="0" y="3"/>
                      <a:pt x="0" y="3"/>
                      <a:pt x="0" y="3"/>
                    </a:cubicBezTo>
                    <a:cubicBezTo>
                      <a:pt x="0" y="2"/>
                      <a:pt x="0" y="2"/>
                      <a:pt x="0" y="1"/>
                    </a:cubicBezTo>
                    <a:cubicBezTo>
                      <a:pt x="1" y="1"/>
                      <a:pt x="1" y="0"/>
                      <a:pt x="1" y="0"/>
                    </a:cubicBezTo>
                    <a:cubicBezTo>
                      <a:pt x="1" y="0"/>
                      <a:pt x="1" y="0"/>
                      <a:pt x="1" y="0"/>
                    </a:cubicBezTo>
                    <a:cubicBezTo>
                      <a:pt x="1" y="0"/>
                      <a:pt x="1" y="0"/>
                      <a:pt x="1" y="0"/>
                    </a:cubicBezTo>
                    <a:cubicBezTo>
                      <a:pt x="1" y="0"/>
                      <a:pt x="1" y="1"/>
                      <a:pt x="1" y="1"/>
                    </a:cubicBezTo>
                    <a:cubicBezTo>
                      <a:pt x="1" y="2"/>
                      <a:pt x="1" y="2"/>
                      <a:pt x="1"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301"/>
              <p:cNvSpPr/>
              <p:nvPr/>
            </p:nvSpPr>
            <p:spPr bwMode="auto">
              <a:xfrm>
                <a:off x="5025" y="3298"/>
                <a:ext cx="2" cy="7"/>
              </a:xfrm>
              <a:custGeom>
                <a:avLst/>
                <a:gdLst>
                  <a:gd name="T0" fmla="*/ 0 w 1"/>
                  <a:gd name="T1" fmla="*/ 3 h 3"/>
                  <a:gd name="T2" fmla="*/ 0 w 1"/>
                  <a:gd name="T3" fmla="*/ 3 h 3"/>
                  <a:gd name="T4" fmla="*/ 0 w 1"/>
                  <a:gd name="T5" fmla="*/ 1 h 3"/>
                  <a:gd name="T6" fmla="*/ 0 w 1"/>
                  <a:gd name="T7" fmla="*/ 0 h 3"/>
                  <a:gd name="T8" fmla="*/ 1 w 1"/>
                  <a:gd name="T9" fmla="*/ 0 h 3"/>
                  <a:gd name="T10" fmla="*/ 1 w 1"/>
                  <a:gd name="T11" fmla="*/ 0 h 3"/>
                  <a:gd name="T12" fmla="*/ 1 w 1"/>
                  <a:gd name="T13" fmla="*/ 2 h 3"/>
                  <a:gd name="T14" fmla="*/ 1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1"/>
                    </a:cubicBezTo>
                    <a:cubicBezTo>
                      <a:pt x="0" y="1"/>
                      <a:pt x="0" y="1"/>
                      <a:pt x="0" y="0"/>
                    </a:cubicBezTo>
                    <a:cubicBezTo>
                      <a:pt x="0" y="0"/>
                      <a:pt x="0" y="0"/>
                      <a:pt x="1" y="0"/>
                    </a:cubicBezTo>
                    <a:cubicBezTo>
                      <a:pt x="1" y="0"/>
                      <a:pt x="1" y="0"/>
                      <a:pt x="1" y="0"/>
                    </a:cubicBezTo>
                    <a:cubicBezTo>
                      <a:pt x="1" y="1"/>
                      <a:pt x="1" y="1"/>
                      <a:pt x="1" y="2"/>
                    </a:cubicBezTo>
                    <a:cubicBezTo>
                      <a:pt x="1"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302"/>
              <p:cNvSpPr/>
              <p:nvPr/>
            </p:nvSpPr>
            <p:spPr bwMode="auto">
              <a:xfrm>
                <a:off x="5055" y="3249"/>
                <a:ext cx="5" cy="6"/>
              </a:xfrm>
              <a:custGeom>
                <a:avLst/>
                <a:gdLst>
                  <a:gd name="T0" fmla="*/ 1 w 2"/>
                  <a:gd name="T1" fmla="*/ 2 h 2"/>
                  <a:gd name="T2" fmla="*/ 0 w 2"/>
                  <a:gd name="T3" fmla="*/ 2 h 2"/>
                  <a:gd name="T4" fmla="*/ 0 w 2"/>
                  <a:gd name="T5" fmla="*/ 1 h 2"/>
                  <a:gd name="T6" fmla="*/ 1 w 2"/>
                  <a:gd name="T7" fmla="*/ 1 h 2"/>
                  <a:gd name="T8" fmla="*/ 1 w 2"/>
                  <a:gd name="T9" fmla="*/ 1 h 2"/>
                  <a:gd name="T10" fmla="*/ 2 w 2"/>
                  <a:gd name="T11" fmla="*/ 1 h 2"/>
                  <a:gd name="T12" fmla="*/ 2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2"/>
                      <a:pt x="0" y="1"/>
                      <a:pt x="0" y="1"/>
                    </a:cubicBezTo>
                    <a:cubicBezTo>
                      <a:pt x="1" y="1"/>
                      <a:pt x="1" y="1"/>
                      <a:pt x="1" y="1"/>
                    </a:cubicBezTo>
                    <a:cubicBezTo>
                      <a:pt x="1" y="1"/>
                      <a:pt x="1" y="1"/>
                      <a:pt x="1" y="1"/>
                    </a:cubicBezTo>
                    <a:cubicBezTo>
                      <a:pt x="1" y="0"/>
                      <a:pt x="1" y="1"/>
                      <a:pt x="2" y="1"/>
                    </a:cubicBezTo>
                    <a:cubicBezTo>
                      <a:pt x="2" y="1"/>
                      <a:pt x="2" y="1"/>
                      <a:pt x="2" y="1"/>
                    </a:cubicBezTo>
                    <a:cubicBezTo>
                      <a:pt x="1" y="1"/>
                      <a:pt x="1" y="1"/>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03"/>
              <p:cNvSpPr/>
              <p:nvPr/>
            </p:nvSpPr>
            <p:spPr bwMode="auto">
              <a:xfrm>
                <a:off x="5050" y="3293"/>
                <a:ext cx="3" cy="7"/>
              </a:xfrm>
              <a:custGeom>
                <a:avLst/>
                <a:gdLst>
                  <a:gd name="T0" fmla="*/ 0 w 1"/>
                  <a:gd name="T1" fmla="*/ 3 h 3"/>
                  <a:gd name="T2" fmla="*/ 0 w 1"/>
                  <a:gd name="T3" fmla="*/ 2 h 3"/>
                  <a:gd name="T4" fmla="*/ 0 w 1"/>
                  <a:gd name="T5" fmla="*/ 0 h 3"/>
                  <a:gd name="T6" fmla="*/ 0 w 1"/>
                  <a:gd name="T7" fmla="*/ 0 h 3"/>
                  <a:gd name="T8" fmla="*/ 1 w 1"/>
                  <a:gd name="T9" fmla="*/ 0 h 3"/>
                  <a:gd name="T10" fmla="*/ 0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3"/>
                      <a:pt x="0" y="2"/>
                    </a:cubicBezTo>
                    <a:cubicBezTo>
                      <a:pt x="0" y="2"/>
                      <a:pt x="0" y="1"/>
                      <a:pt x="0" y="0"/>
                    </a:cubicBezTo>
                    <a:cubicBezTo>
                      <a:pt x="0" y="0"/>
                      <a:pt x="0" y="0"/>
                      <a:pt x="0" y="0"/>
                    </a:cubicBezTo>
                    <a:cubicBezTo>
                      <a:pt x="1" y="0"/>
                      <a:pt x="1" y="0"/>
                      <a:pt x="1" y="0"/>
                    </a:cubicBezTo>
                    <a:cubicBezTo>
                      <a:pt x="0"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04"/>
              <p:cNvSpPr/>
              <p:nvPr/>
            </p:nvSpPr>
            <p:spPr bwMode="auto">
              <a:xfrm>
                <a:off x="5045" y="3288"/>
                <a:ext cx="3"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1"/>
                      <a:pt x="1" y="0"/>
                      <a:pt x="1" y="0"/>
                    </a:cubicBezTo>
                    <a:cubicBezTo>
                      <a:pt x="1" y="0"/>
                      <a:pt x="1" y="1"/>
                      <a:pt x="1" y="1"/>
                    </a:cubicBezTo>
                    <a:cubicBezTo>
                      <a:pt x="1"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305"/>
              <p:cNvSpPr/>
              <p:nvPr/>
            </p:nvSpPr>
            <p:spPr bwMode="auto">
              <a:xfrm>
                <a:off x="5058" y="3272"/>
                <a:ext cx="2" cy="8"/>
              </a:xfrm>
              <a:custGeom>
                <a:avLst/>
                <a:gdLst>
                  <a:gd name="T0" fmla="*/ 0 w 1"/>
                  <a:gd name="T1" fmla="*/ 3 h 3"/>
                  <a:gd name="T2" fmla="*/ 0 w 1"/>
                  <a:gd name="T3" fmla="*/ 2 h 3"/>
                  <a:gd name="T4" fmla="*/ 0 w 1"/>
                  <a:gd name="T5" fmla="*/ 0 h 3"/>
                  <a:gd name="T6" fmla="*/ 1 w 1"/>
                  <a:gd name="T7" fmla="*/ 0 h 3"/>
                  <a:gd name="T8" fmla="*/ 1 w 1"/>
                  <a:gd name="T9" fmla="*/ 0 h 3"/>
                  <a:gd name="T10" fmla="*/ 1 w 1"/>
                  <a:gd name="T11" fmla="*/ 2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2"/>
                      <a:pt x="0" y="2"/>
                    </a:cubicBezTo>
                    <a:cubicBezTo>
                      <a:pt x="0" y="1"/>
                      <a:pt x="0" y="1"/>
                      <a:pt x="0" y="0"/>
                    </a:cubicBezTo>
                    <a:cubicBezTo>
                      <a:pt x="0" y="0"/>
                      <a:pt x="0" y="0"/>
                      <a:pt x="1" y="0"/>
                    </a:cubicBezTo>
                    <a:cubicBezTo>
                      <a:pt x="1" y="0"/>
                      <a:pt x="1" y="0"/>
                      <a:pt x="1" y="0"/>
                    </a:cubicBezTo>
                    <a:cubicBezTo>
                      <a:pt x="1" y="1"/>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306"/>
              <p:cNvSpPr/>
              <p:nvPr/>
            </p:nvSpPr>
            <p:spPr bwMode="auto">
              <a:xfrm>
                <a:off x="5015" y="3288"/>
                <a:ext cx="2" cy="7"/>
              </a:xfrm>
              <a:custGeom>
                <a:avLst/>
                <a:gdLst>
                  <a:gd name="T0" fmla="*/ 0 w 1"/>
                  <a:gd name="T1" fmla="*/ 3 h 3"/>
                  <a:gd name="T2" fmla="*/ 0 w 1"/>
                  <a:gd name="T3" fmla="*/ 3 h 3"/>
                  <a:gd name="T4" fmla="*/ 0 w 1"/>
                  <a:gd name="T5" fmla="*/ 3 h 3"/>
                  <a:gd name="T6" fmla="*/ 0 w 1"/>
                  <a:gd name="T7" fmla="*/ 1 h 3"/>
                  <a:gd name="T8" fmla="*/ 1 w 1"/>
                  <a:gd name="T9" fmla="*/ 0 h 3"/>
                  <a:gd name="T10" fmla="*/ 1 w 1"/>
                  <a:gd name="T11" fmla="*/ 1 h 3"/>
                  <a:gd name="T12" fmla="*/ 1 w 1"/>
                  <a:gd name="T13" fmla="*/ 3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3"/>
                      <a:pt x="0" y="3"/>
                      <a:pt x="0" y="3"/>
                    </a:cubicBezTo>
                    <a:cubicBezTo>
                      <a:pt x="0" y="2"/>
                      <a:pt x="0" y="1"/>
                      <a:pt x="0" y="1"/>
                    </a:cubicBezTo>
                    <a:cubicBezTo>
                      <a:pt x="0" y="0"/>
                      <a:pt x="0" y="0"/>
                      <a:pt x="1" y="0"/>
                    </a:cubicBezTo>
                    <a:cubicBezTo>
                      <a:pt x="1" y="0"/>
                      <a:pt x="1" y="1"/>
                      <a:pt x="1" y="1"/>
                    </a:cubicBezTo>
                    <a:cubicBezTo>
                      <a:pt x="1" y="1"/>
                      <a:pt x="1" y="2"/>
                      <a:pt x="1" y="3"/>
                    </a:cubicBezTo>
                    <a:cubicBezTo>
                      <a:pt x="1"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307"/>
              <p:cNvSpPr/>
              <p:nvPr/>
            </p:nvSpPr>
            <p:spPr bwMode="auto">
              <a:xfrm>
                <a:off x="5002" y="3270"/>
                <a:ext cx="2" cy="7"/>
              </a:xfrm>
              <a:custGeom>
                <a:avLst/>
                <a:gdLst>
                  <a:gd name="T0" fmla="*/ 1 w 1"/>
                  <a:gd name="T1" fmla="*/ 3 h 3"/>
                  <a:gd name="T2" fmla="*/ 0 w 1"/>
                  <a:gd name="T3" fmla="*/ 3 h 3"/>
                  <a:gd name="T4" fmla="*/ 0 w 1"/>
                  <a:gd name="T5" fmla="*/ 1 h 3"/>
                  <a:gd name="T6" fmla="*/ 1 w 1"/>
                  <a:gd name="T7" fmla="*/ 0 h 3"/>
                  <a:gd name="T8" fmla="*/ 1 w 1"/>
                  <a:gd name="T9" fmla="*/ 1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cubicBezTo>
                      <a:pt x="0" y="3"/>
                      <a:pt x="0" y="3"/>
                      <a:pt x="0" y="3"/>
                    </a:cubicBezTo>
                    <a:cubicBezTo>
                      <a:pt x="0" y="2"/>
                      <a:pt x="0" y="1"/>
                      <a:pt x="0" y="1"/>
                    </a:cubicBezTo>
                    <a:cubicBezTo>
                      <a:pt x="0" y="0"/>
                      <a:pt x="1" y="0"/>
                      <a:pt x="1" y="0"/>
                    </a:cubicBezTo>
                    <a:cubicBezTo>
                      <a:pt x="1" y="0"/>
                      <a:pt x="1" y="0"/>
                      <a:pt x="1" y="1"/>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308"/>
              <p:cNvSpPr/>
              <p:nvPr/>
            </p:nvSpPr>
            <p:spPr bwMode="auto">
              <a:xfrm>
                <a:off x="4999" y="3270"/>
                <a:ext cx="5" cy="7"/>
              </a:xfrm>
              <a:custGeom>
                <a:avLst/>
                <a:gdLst>
                  <a:gd name="T0" fmla="*/ 0 w 2"/>
                  <a:gd name="T1" fmla="*/ 3 h 3"/>
                  <a:gd name="T2" fmla="*/ 0 w 2"/>
                  <a:gd name="T3" fmla="*/ 3 h 3"/>
                  <a:gd name="T4" fmla="*/ 0 w 2"/>
                  <a:gd name="T5" fmla="*/ 3 h 3"/>
                  <a:gd name="T6" fmla="*/ 1 w 2"/>
                  <a:gd name="T7" fmla="*/ 0 h 3"/>
                  <a:gd name="T8" fmla="*/ 1 w 2"/>
                  <a:gd name="T9" fmla="*/ 0 h 3"/>
                  <a:gd name="T10" fmla="*/ 2 w 2"/>
                  <a:gd name="T11" fmla="*/ 0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1" y="0"/>
                    </a:cubicBezTo>
                    <a:cubicBezTo>
                      <a:pt x="1" y="0"/>
                      <a:pt x="1" y="0"/>
                      <a:pt x="1" y="0"/>
                    </a:cubicBezTo>
                    <a:cubicBezTo>
                      <a:pt x="2" y="0"/>
                      <a:pt x="2" y="0"/>
                      <a:pt x="2" y="0"/>
                    </a:cubicBezTo>
                    <a:cubicBezTo>
                      <a:pt x="1" y="1"/>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309"/>
              <p:cNvSpPr/>
              <p:nvPr/>
            </p:nvSpPr>
            <p:spPr bwMode="auto">
              <a:xfrm>
                <a:off x="5002" y="3272"/>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310"/>
              <p:cNvSpPr/>
              <p:nvPr/>
            </p:nvSpPr>
            <p:spPr bwMode="auto">
              <a:xfrm>
                <a:off x="5004" y="3288"/>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311"/>
              <p:cNvSpPr/>
              <p:nvPr/>
            </p:nvSpPr>
            <p:spPr bwMode="auto">
              <a:xfrm>
                <a:off x="5004"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312"/>
              <p:cNvSpPr/>
              <p:nvPr/>
            </p:nvSpPr>
            <p:spPr bwMode="auto">
              <a:xfrm>
                <a:off x="5004" y="3290"/>
                <a:ext cx="6"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13"/>
              <p:cNvSpPr/>
              <p:nvPr/>
            </p:nvSpPr>
            <p:spPr bwMode="auto">
              <a:xfrm>
                <a:off x="5007" y="329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14"/>
              <p:cNvSpPr/>
              <p:nvPr/>
            </p:nvSpPr>
            <p:spPr bwMode="auto">
              <a:xfrm>
                <a:off x="5007" y="3293"/>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15"/>
              <p:cNvSpPr/>
              <p:nvPr/>
            </p:nvSpPr>
            <p:spPr bwMode="auto">
              <a:xfrm>
                <a:off x="5015" y="3290"/>
                <a:ext cx="2" cy="3"/>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1"/>
                      <a:pt x="0" y="1"/>
                    </a:cubicBezTo>
                    <a:cubicBezTo>
                      <a:pt x="0" y="1"/>
                      <a:pt x="0" y="1"/>
                      <a:pt x="0" y="1"/>
                    </a:cubicBezTo>
                    <a:cubicBezTo>
                      <a:pt x="1" y="1"/>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16"/>
              <p:cNvSpPr/>
              <p:nvPr/>
            </p:nvSpPr>
            <p:spPr bwMode="auto">
              <a:xfrm>
                <a:off x="5017" y="3290"/>
                <a:ext cx="3" cy="5"/>
              </a:xfrm>
              <a:custGeom>
                <a:avLst/>
                <a:gdLst>
                  <a:gd name="T0" fmla="*/ 0 w 1"/>
                  <a:gd name="T1" fmla="*/ 2 h 2"/>
                  <a:gd name="T2" fmla="*/ 0 w 1"/>
                  <a:gd name="T3" fmla="*/ 2 h 2"/>
                  <a:gd name="T4" fmla="*/ 0 w 1"/>
                  <a:gd name="T5" fmla="*/ 2 h 2"/>
                  <a:gd name="T6" fmla="*/ 1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1"/>
                    </a:cubicBezTo>
                    <a:cubicBezTo>
                      <a:pt x="1" y="0"/>
                      <a:pt x="1" y="0"/>
                      <a:pt x="1" y="0"/>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17"/>
              <p:cNvSpPr/>
              <p:nvPr/>
            </p:nvSpPr>
            <p:spPr bwMode="auto">
              <a:xfrm>
                <a:off x="5017" y="3293"/>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1" y="1"/>
                      <a:pt x="1" y="0"/>
                      <a:pt x="2" y="0"/>
                    </a:cubicBezTo>
                    <a:cubicBezTo>
                      <a:pt x="2" y="0"/>
                      <a:pt x="2" y="0"/>
                      <a:pt x="2" y="0"/>
                    </a:cubicBezTo>
                    <a:cubicBezTo>
                      <a:pt x="2" y="0"/>
                      <a:pt x="2" y="0"/>
                      <a:pt x="2" y="0"/>
                    </a:cubicBezTo>
                    <a:cubicBezTo>
                      <a:pt x="1" y="0"/>
                      <a:pt x="1" y="1"/>
                      <a:pt x="1"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318"/>
              <p:cNvSpPr/>
              <p:nvPr/>
            </p:nvSpPr>
            <p:spPr bwMode="auto">
              <a:xfrm>
                <a:off x="5020" y="3293"/>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319"/>
              <p:cNvSpPr/>
              <p:nvPr/>
            </p:nvSpPr>
            <p:spPr bwMode="auto">
              <a:xfrm>
                <a:off x="5022"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320"/>
              <p:cNvSpPr/>
              <p:nvPr/>
            </p:nvSpPr>
            <p:spPr bwMode="auto">
              <a:xfrm>
                <a:off x="5037" y="3293"/>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321"/>
              <p:cNvSpPr/>
              <p:nvPr/>
            </p:nvSpPr>
            <p:spPr bwMode="auto">
              <a:xfrm>
                <a:off x="5037" y="3293"/>
                <a:ext cx="6"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2"/>
                      <a:pt x="0" y="2"/>
                    </a:cubicBezTo>
                    <a:cubicBezTo>
                      <a:pt x="1" y="1"/>
                      <a:pt x="1" y="0"/>
                      <a:pt x="2"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322"/>
              <p:cNvSpPr/>
              <p:nvPr/>
            </p:nvSpPr>
            <p:spPr bwMode="auto">
              <a:xfrm>
                <a:off x="504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 name="T16" fmla="*/ 0 w 1"/>
                  <a:gd name="T17" fmla="*/ 3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323"/>
              <p:cNvSpPr/>
              <p:nvPr/>
            </p:nvSpPr>
            <p:spPr bwMode="auto">
              <a:xfrm>
                <a:off x="5043" y="3290"/>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0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3"/>
                      <a:pt x="0" y="3"/>
                      <a:pt x="1" y="2"/>
                    </a:cubicBezTo>
                    <a:cubicBezTo>
                      <a:pt x="1" y="0"/>
                      <a:pt x="1" y="0"/>
                      <a:pt x="1" y="0"/>
                    </a:cubicBezTo>
                    <a:cubicBezTo>
                      <a:pt x="2" y="0"/>
                      <a:pt x="2" y="0"/>
                      <a:pt x="2" y="0"/>
                    </a:cubicBezTo>
                    <a:cubicBezTo>
                      <a:pt x="2" y="0"/>
                      <a:pt x="2" y="0"/>
                      <a:pt x="2" y="0"/>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324"/>
              <p:cNvSpPr/>
              <p:nvPr/>
            </p:nvSpPr>
            <p:spPr bwMode="auto">
              <a:xfrm>
                <a:off x="5002"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325"/>
              <p:cNvSpPr/>
              <p:nvPr/>
            </p:nvSpPr>
            <p:spPr bwMode="auto">
              <a:xfrm>
                <a:off x="5004" y="324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 name="T20" fmla="*/ 0 w 1"/>
                  <a:gd name="T21" fmla="*/ 1 h 1"/>
                  <a:gd name="T22" fmla="*/ 0 w 1"/>
                  <a:gd name="T2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326"/>
              <p:cNvSpPr/>
              <p:nvPr/>
            </p:nvSpPr>
            <p:spPr bwMode="auto">
              <a:xfrm>
                <a:off x="5012" y="3249"/>
                <a:ext cx="8" cy="11"/>
              </a:xfrm>
              <a:custGeom>
                <a:avLst/>
                <a:gdLst>
                  <a:gd name="T0" fmla="*/ 0 w 3"/>
                  <a:gd name="T1" fmla="*/ 4 h 4"/>
                  <a:gd name="T2" fmla="*/ 0 w 3"/>
                  <a:gd name="T3" fmla="*/ 4 h 4"/>
                  <a:gd name="T4" fmla="*/ 0 w 3"/>
                  <a:gd name="T5" fmla="*/ 4 h 4"/>
                  <a:gd name="T6" fmla="*/ 2 w 3"/>
                  <a:gd name="T7" fmla="*/ 1 h 4"/>
                  <a:gd name="T8" fmla="*/ 2 w 3"/>
                  <a:gd name="T9" fmla="*/ 0 h 4"/>
                  <a:gd name="T10" fmla="*/ 3 w 3"/>
                  <a:gd name="T11" fmla="*/ 0 h 4"/>
                  <a:gd name="T12" fmla="*/ 3 w 3"/>
                  <a:gd name="T13" fmla="*/ 0 h 4"/>
                  <a:gd name="T14" fmla="*/ 2 w 3"/>
                  <a:gd name="T15" fmla="*/ 1 h 4"/>
                  <a:gd name="T16" fmla="*/ 0 w 3"/>
                  <a:gd name="T17" fmla="*/ 4 h 4"/>
                  <a:gd name="T18" fmla="*/ 0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4"/>
                    </a:moveTo>
                    <a:cubicBezTo>
                      <a:pt x="0" y="4"/>
                      <a:pt x="0" y="4"/>
                      <a:pt x="0" y="4"/>
                    </a:cubicBezTo>
                    <a:cubicBezTo>
                      <a:pt x="0" y="4"/>
                      <a:pt x="0" y="4"/>
                      <a:pt x="0" y="4"/>
                    </a:cubicBezTo>
                    <a:cubicBezTo>
                      <a:pt x="0" y="3"/>
                      <a:pt x="1" y="2"/>
                      <a:pt x="2" y="1"/>
                    </a:cubicBezTo>
                    <a:cubicBezTo>
                      <a:pt x="2" y="0"/>
                      <a:pt x="2" y="0"/>
                      <a:pt x="2" y="0"/>
                    </a:cubicBezTo>
                    <a:cubicBezTo>
                      <a:pt x="2" y="0"/>
                      <a:pt x="2" y="0"/>
                      <a:pt x="3" y="0"/>
                    </a:cubicBezTo>
                    <a:cubicBezTo>
                      <a:pt x="3" y="0"/>
                      <a:pt x="3" y="0"/>
                      <a:pt x="3" y="0"/>
                    </a:cubicBezTo>
                    <a:cubicBezTo>
                      <a:pt x="2" y="1"/>
                      <a:pt x="2" y="1"/>
                      <a:pt x="2" y="1"/>
                    </a:cubicBezTo>
                    <a:cubicBezTo>
                      <a:pt x="1"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327"/>
              <p:cNvSpPr/>
              <p:nvPr/>
            </p:nvSpPr>
            <p:spPr bwMode="auto">
              <a:xfrm>
                <a:off x="5015" y="3247"/>
                <a:ext cx="7" cy="13"/>
              </a:xfrm>
              <a:custGeom>
                <a:avLst/>
                <a:gdLst>
                  <a:gd name="T0" fmla="*/ 0 w 3"/>
                  <a:gd name="T1" fmla="*/ 5 h 5"/>
                  <a:gd name="T2" fmla="*/ 0 w 3"/>
                  <a:gd name="T3" fmla="*/ 5 h 5"/>
                  <a:gd name="T4" fmla="*/ 0 w 3"/>
                  <a:gd name="T5" fmla="*/ 4 h 5"/>
                  <a:gd name="T6" fmla="*/ 3 w 3"/>
                  <a:gd name="T7" fmla="*/ 0 h 5"/>
                  <a:gd name="T8" fmla="*/ 3 w 3"/>
                  <a:gd name="T9" fmla="*/ 0 h 5"/>
                  <a:gd name="T10" fmla="*/ 3 w 3"/>
                  <a:gd name="T11" fmla="*/ 0 h 5"/>
                  <a:gd name="T12" fmla="*/ 0 w 3"/>
                  <a:gd name="T13" fmla="*/ 5 h 5"/>
                  <a:gd name="T14" fmla="*/ 0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5"/>
                    </a:moveTo>
                    <a:cubicBezTo>
                      <a:pt x="0" y="5"/>
                      <a:pt x="0" y="5"/>
                      <a:pt x="0" y="5"/>
                    </a:cubicBezTo>
                    <a:cubicBezTo>
                      <a:pt x="0" y="5"/>
                      <a:pt x="0" y="4"/>
                      <a:pt x="0" y="4"/>
                    </a:cubicBezTo>
                    <a:cubicBezTo>
                      <a:pt x="1" y="3"/>
                      <a:pt x="2" y="1"/>
                      <a:pt x="3" y="0"/>
                    </a:cubicBezTo>
                    <a:cubicBezTo>
                      <a:pt x="3" y="0"/>
                      <a:pt x="3" y="0"/>
                      <a:pt x="3" y="0"/>
                    </a:cubicBezTo>
                    <a:cubicBezTo>
                      <a:pt x="3" y="0"/>
                      <a:pt x="3" y="0"/>
                      <a:pt x="3" y="0"/>
                    </a:cubicBezTo>
                    <a:cubicBezTo>
                      <a:pt x="2" y="2"/>
                      <a:pt x="1" y="3"/>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328"/>
              <p:cNvSpPr/>
              <p:nvPr/>
            </p:nvSpPr>
            <p:spPr bwMode="auto">
              <a:xfrm>
                <a:off x="5020" y="3244"/>
                <a:ext cx="5" cy="11"/>
              </a:xfrm>
              <a:custGeom>
                <a:avLst/>
                <a:gdLst>
                  <a:gd name="T0" fmla="*/ 0 w 2"/>
                  <a:gd name="T1" fmla="*/ 4 h 4"/>
                  <a:gd name="T2" fmla="*/ 0 w 2"/>
                  <a:gd name="T3" fmla="*/ 4 h 4"/>
                  <a:gd name="T4" fmla="*/ 0 w 2"/>
                  <a:gd name="T5" fmla="*/ 4 h 4"/>
                  <a:gd name="T6" fmla="*/ 2 w 2"/>
                  <a:gd name="T7" fmla="*/ 0 h 4"/>
                  <a:gd name="T8" fmla="*/ 2 w 2"/>
                  <a:gd name="T9" fmla="*/ 0 h 4"/>
                  <a:gd name="T10" fmla="*/ 2 w 2"/>
                  <a:gd name="T11" fmla="*/ 1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4"/>
                    </a:cubicBezTo>
                    <a:cubicBezTo>
                      <a:pt x="2" y="0"/>
                      <a:pt x="2" y="0"/>
                      <a:pt x="2" y="0"/>
                    </a:cubicBezTo>
                    <a:cubicBezTo>
                      <a:pt x="2" y="0"/>
                      <a:pt x="2" y="0"/>
                      <a:pt x="2" y="0"/>
                    </a:cubicBezTo>
                    <a:cubicBezTo>
                      <a:pt x="2" y="0"/>
                      <a:pt x="2" y="1"/>
                      <a:pt x="2" y="1"/>
                    </a:cubicBezTo>
                    <a:cubicBezTo>
                      <a:pt x="0" y="4"/>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329"/>
              <p:cNvSpPr/>
              <p:nvPr/>
            </p:nvSpPr>
            <p:spPr bwMode="auto">
              <a:xfrm>
                <a:off x="5022"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330"/>
              <p:cNvSpPr/>
              <p:nvPr/>
            </p:nvSpPr>
            <p:spPr bwMode="auto">
              <a:xfrm>
                <a:off x="5025" y="3244"/>
                <a:ext cx="5" cy="8"/>
              </a:xfrm>
              <a:custGeom>
                <a:avLst/>
                <a:gdLst>
                  <a:gd name="T0" fmla="*/ 0 w 2"/>
                  <a:gd name="T1" fmla="*/ 3 h 3"/>
                  <a:gd name="T2" fmla="*/ 0 w 2"/>
                  <a:gd name="T3" fmla="*/ 3 h 3"/>
                  <a:gd name="T4" fmla="*/ 0 w 2"/>
                  <a:gd name="T5" fmla="*/ 3 h 3"/>
                  <a:gd name="T6" fmla="*/ 2 w 2"/>
                  <a:gd name="T7" fmla="*/ 0 h 3"/>
                  <a:gd name="T8" fmla="*/ 2 w 2"/>
                  <a:gd name="T9" fmla="*/ 0 h 3"/>
                  <a:gd name="T10" fmla="*/ 2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1" y="2"/>
                      <a:pt x="1" y="1"/>
                      <a:pt x="2" y="0"/>
                    </a:cubicBezTo>
                    <a:cubicBezTo>
                      <a:pt x="2" y="0"/>
                      <a:pt x="2" y="0"/>
                      <a:pt x="2" y="0"/>
                    </a:cubicBezTo>
                    <a:cubicBezTo>
                      <a:pt x="2" y="0"/>
                      <a:pt x="2" y="0"/>
                      <a:pt x="2"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331"/>
              <p:cNvSpPr/>
              <p:nvPr/>
            </p:nvSpPr>
            <p:spPr bwMode="auto">
              <a:xfrm>
                <a:off x="5027" y="3244"/>
                <a:ext cx="8" cy="8"/>
              </a:xfrm>
              <a:custGeom>
                <a:avLst/>
                <a:gdLst>
                  <a:gd name="T0" fmla="*/ 1 w 3"/>
                  <a:gd name="T1" fmla="*/ 3 h 3"/>
                  <a:gd name="T2" fmla="*/ 0 w 3"/>
                  <a:gd name="T3" fmla="*/ 3 h 3"/>
                  <a:gd name="T4" fmla="*/ 0 w 3"/>
                  <a:gd name="T5" fmla="*/ 3 h 3"/>
                  <a:gd name="T6" fmla="*/ 2 w 3"/>
                  <a:gd name="T7" fmla="*/ 0 h 3"/>
                  <a:gd name="T8" fmla="*/ 3 w 3"/>
                  <a:gd name="T9" fmla="*/ 0 h 3"/>
                  <a:gd name="T10" fmla="*/ 3 w 3"/>
                  <a:gd name="T11" fmla="*/ 0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0" y="3"/>
                    </a:cubicBezTo>
                    <a:cubicBezTo>
                      <a:pt x="0" y="3"/>
                      <a:pt x="0" y="3"/>
                      <a:pt x="0" y="3"/>
                    </a:cubicBezTo>
                    <a:cubicBezTo>
                      <a:pt x="1" y="2"/>
                      <a:pt x="2" y="1"/>
                      <a:pt x="2" y="0"/>
                    </a:cubicBezTo>
                    <a:cubicBezTo>
                      <a:pt x="2" y="0"/>
                      <a:pt x="2" y="0"/>
                      <a:pt x="3" y="0"/>
                    </a:cubicBezTo>
                    <a:cubicBezTo>
                      <a:pt x="3" y="0"/>
                      <a:pt x="3" y="0"/>
                      <a:pt x="3" y="0"/>
                    </a:cubicBezTo>
                    <a:cubicBezTo>
                      <a:pt x="2"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332"/>
              <p:cNvSpPr/>
              <p:nvPr/>
            </p:nvSpPr>
            <p:spPr bwMode="auto">
              <a:xfrm>
                <a:off x="5032" y="3244"/>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1 w 2"/>
                  <a:gd name="T11" fmla="*/ 0 h 3"/>
                  <a:gd name="T12" fmla="*/ 1 w 2"/>
                  <a:gd name="T13" fmla="*/ 1 h 3"/>
                  <a:gd name="T14" fmla="*/ 1 w 2"/>
                  <a:gd name="T15" fmla="*/ 1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0" y="3"/>
                      <a:pt x="0" y="3"/>
                    </a:cubicBezTo>
                    <a:cubicBezTo>
                      <a:pt x="0" y="2"/>
                      <a:pt x="0" y="2"/>
                      <a:pt x="0" y="2"/>
                    </a:cubicBezTo>
                    <a:cubicBezTo>
                      <a:pt x="0" y="2"/>
                      <a:pt x="0" y="1"/>
                      <a:pt x="1" y="1"/>
                    </a:cubicBezTo>
                    <a:cubicBezTo>
                      <a:pt x="1" y="0"/>
                      <a:pt x="1" y="0"/>
                      <a:pt x="1" y="0"/>
                    </a:cubicBezTo>
                    <a:cubicBezTo>
                      <a:pt x="1" y="0"/>
                      <a:pt x="1" y="0"/>
                      <a:pt x="1" y="0"/>
                    </a:cubicBezTo>
                    <a:cubicBezTo>
                      <a:pt x="2" y="0"/>
                      <a:pt x="2" y="0"/>
                      <a:pt x="1" y="1"/>
                    </a:cubicBezTo>
                    <a:cubicBezTo>
                      <a:pt x="1" y="1"/>
                      <a:pt x="1" y="1"/>
                      <a:pt x="1" y="1"/>
                    </a:cubicBezTo>
                    <a:cubicBezTo>
                      <a:pt x="0" y="2"/>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333"/>
              <p:cNvSpPr/>
              <p:nvPr/>
            </p:nvSpPr>
            <p:spPr bwMode="auto">
              <a:xfrm>
                <a:off x="5032" y="3247"/>
                <a:ext cx="8" cy="5"/>
              </a:xfrm>
              <a:custGeom>
                <a:avLst/>
                <a:gdLst>
                  <a:gd name="T0" fmla="*/ 1 w 3"/>
                  <a:gd name="T1" fmla="*/ 2 h 2"/>
                  <a:gd name="T2" fmla="*/ 1 w 3"/>
                  <a:gd name="T3" fmla="*/ 2 h 2"/>
                  <a:gd name="T4" fmla="*/ 1 w 3"/>
                  <a:gd name="T5" fmla="*/ 2 h 2"/>
                  <a:gd name="T6" fmla="*/ 2 w 3"/>
                  <a:gd name="T7" fmla="*/ 0 h 2"/>
                  <a:gd name="T8" fmla="*/ 3 w 3"/>
                  <a:gd name="T9" fmla="*/ 0 h 2"/>
                  <a:gd name="T10" fmla="*/ 3 w 3"/>
                  <a:gd name="T11" fmla="*/ 0 h 2"/>
                  <a:gd name="T12" fmla="*/ 1 w 3"/>
                  <a:gd name="T13" fmla="*/ 2 h 2"/>
                  <a:gd name="T14" fmla="*/ 1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2"/>
                      <a:pt x="1" y="2"/>
                      <a:pt x="1" y="2"/>
                    </a:cubicBezTo>
                    <a:cubicBezTo>
                      <a:pt x="1" y="2"/>
                      <a:pt x="0" y="2"/>
                      <a:pt x="1" y="2"/>
                    </a:cubicBezTo>
                    <a:cubicBezTo>
                      <a:pt x="1" y="1"/>
                      <a:pt x="2" y="0"/>
                      <a:pt x="2" y="0"/>
                    </a:cubicBezTo>
                    <a:cubicBezTo>
                      <a:pt x="2" y="0"/>
                      <a:pt x="2" y="0"/>
                      <a:pt x="3" y="0"/>
                    </a:cubicBezTo>
                    <a:cubicBezTo>
                      <a:pt x="3" y="0"/>
                      <a:pt x="3" y="0"/>
                      <a:pt x="3" y="0"/>
                    </a:cubicBezTo>
                    <a:cubicBezTo>
                      <a:pt x="2"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334"/>
              <p:cNvSpPr/>
              <p:nvPr/>
            </p:nvSpPr>
            <p:spPr bwMode="auto">
              <a:xfrm>
                <a:off x="5035" y="3247"/>
                <a:ext cx="5" cy="5"/>
              </a:xfrm>
              <a:custGeom>
                <a:avLst/>
                <a:gdLst>
                  <a:gd name="T0" fmla="*/ 1 w 2"/>
                  <a:gd name="T1" fmla="*/ 2 h 2"/>
                  <a:gd name="T2" fmla="*/ 0 w 2"/>
                  <a:gd name="T3" fmla="*/ 2 h 2"/>
                  <a:gd name="T4" fmla="*/ 0 w 2"/>
                  <a:gd name="T5" fmla="*/ 2 h 2"/>
                  <a:gd name="T6" fmla="*/ 2 w 2"/>
                  <a:gd name="T7" fmla="*/ 0 h 2"/>
                  <a:gd name="T8" fmla="*/ 2 w 2"/>
                  <a:gd name="T9" fmla="*/ 0 h 2"/>
                  <a:gd name="T10" fmla="*/ 2 w 2"/>
                  <a:gd name="T11" fmla="*/ 0 h 2"/>
                  <a:gd name="T12" fmla="*/ 2 w 2"/>
                  <a:gd name="T13" fmla="*/ 0 h 2"/>
                  <a:gd name="T14" fmla="*/ 2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335"/>
              <p:cNvSpPr/>
              <p:nvPr/>
            </p:nvSpPr>
            <p:spPr bwMode="auto">
              <a:xfrm>
                <a:off x="5037" y="3249"/>
                <a:ext cx="6" cy="6"/>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1"/>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336"/>
              <p:cNvSpPr/>
              <p:nvPr/>
            </p:nvSpPr>
            <p:spPr bwMode="auto">
              <a:xfrm>
                <a:off x="5040" y="3249"/>
                <a:ext cx="5" cy="6"/>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1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1" y="1"/>
                      <a:pt x="1" y="1"/>
                      <a:pt x="2" y="0"/>
                    </a:cubicBezTo>
                    <a:cubicBezTo>
                      <a:pt x="2" y="0"/>
                      <a:pt x="2" y="0"/>
                      <a:pt x="2" y="0"/>
                    </a:cubicBezTo>
                    <a:cubicBezTo>
                      <a:pt x="2" y="0"/>
                      <a:pt x="2" y="1"/>
                      <a:pt x="2" y="1"/>
                    </a:cubicBezTo>
                    <a:cubicBezTo>
                      <a:pt x="2" y="1"/>
                      <a:pt x="1" y="1"/>
                      <a:pt x="1" y="2"/>
                    </a:cubicBezTo>
                    <a:cubicBezTo>
                      <a:pt x="1" y="2"/>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337"/>
              <p:cNvSpPr/>
              <p:nvPr/>
            </p:nvSpPr>
            <p:spPr bwMode="auto">
              <a:xfrm>
                <a:off x="5043" y="3252"/>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338"/>
              <p:cNvSpPr/>
              <p:nvPr/>
            </p:nvSpPr>
            <p:spPr bwMode="auto">
              <a:xfrm>
                <a:off x="5045" y="3255"/>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339"/>
              <p:cNvSpPr/>
              <p:nvPr/>
            </p:nvSpPr>
            <p:spPr bwMode="auto">
              <a:xfrm>
                <a:off x="5045"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1"/>
                      <a:pt x="1" y="1"/>
                      <a:pt x="2" y="0"/>
                    </a:cubicBezTo>
                    <a:cubicBezTo>
                      <a:pt x="2"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340"/>
              <p:cNvSpPr/>
              <p:nvPr/>
            </p:nvSpPr>
            <p:spPr bwMode="auto">
              <a:xfrm>
                <a:off x="5048"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341"/>
              <p:cNvSpPr/>
              <p:nvPr/>
            </p:nvSpPr>
            <p:spPr bwMode="auto">
              <a:xfrm>
                <a:off x="5048" y="3260"/>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342"/>
              <p:cNvSpPr/>
              <p:nvPr/>
            </p:nvSpPr>
            <p:spPr bwMode="auto">
              <a:xfrm>
                <a:off x="5048" y="3262"/>
                <a:ext cx="5" cy="3"/>
              </a:xfrm>
              <a:custGeom>
                <a:avLst/>
                <a:gdLst>
                  <a:gd name="T0" fmla="*/ 1 w 2"/>
                  <a:gd name="T1" fmla="*/ 1 h 1"/>
                  <a:gd name="T2" fmla="*/ 0 w 2"/>
                  <a:gd name="T3" fmla="*/ 1 h 1"/>
                  <a:gd name="T4" fmla="*/ 0 w 2"/>
                  <a:gd name="T5" fmla="*/ 0 h 1"/>
                  <a:gd name="T6" fmla="*/ 1 w 2"/>
                  <a:gd name="T7" fmla="*/ 0 h 1"/>
                  <a:gd name="T8" fmla="*/ 1 w 2"/>
                  <a:gd name="T9" fmla="*/ 0 h 1"/>
                  <a:gd name="T10" fmla="*/ 1 w 2"/>
                  <a:gd name="T11" fmla="*/ 0 h 1"/>
                  <a:gd name="T12" fmla="*/ 1 w 2"/>
                  <a:gd name="T13" fmla="*/ 0 h 1"/>
                  <a:gd name="T14" fmla="*/ 1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0" y="1"/>
                      <a:pt x="0" y="1"/>
                    </a:cubicBezTo>
                    <a:cubicBezTo>
                      <a:pt x="0" y="1"/>
                      <a:pt x="0" y="0"/>
                      <a:pt x="0" y="0"/>
                    </a:cubicBezTo>
                    <a:cubicBezTo>
                      <a:pt x="1" y="0"/>
                      <a:pt x="1" y="0"/>
                      <a:pt x="1" y="0"/>
                    </a:cubicBezTo>
                    <a:cubicBezTo>
                      <a:pt x="1" y="0"/>
                      <a:pt x="1" y="0"/>
                      <a:pt x="1" y="0"/>
                    </a:cubicBezTo>
                    <a:cubicBezTo>
                      <a:pt x="1" y="0"/>
                      <a:pt x="1" y="0"/>
                      <a:pt x="1" y="0"/>
                    </a:cubicBezTo>
                    <a:cubicBezTo>
                      <a:pt x="2" y="0"/>
                      <a:pt x="2" y="0"/>
                      <a:pt x="1" y="0"/>
                    </a:cubicBezTo>
                    <a:cubicBezTo>
                      <a:pt x="1" y="0"/>
                      <a:pt x="1" y="0"/>
                      <a:pt x="1"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343"/>
              <p:cNvSpPr/>
              <p:nvPr/>
            </p:nvSpPr>
            <p:spPr bwMode="auto">
              <a:xfrm>
                <a:off x="5060" y="3270"/>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1"/>
                      <a:pt x="0" y="0"/>
                      <a:pt x="0" y="0"/>
                    </a:cubicBezTo>
                    <a:cubicBezTo>
                      <a:pt x="1" y="1"/>
                      <a:pt x="1" y="1"/>
                      <a:pt x="1" y="1"/>
                    </a:cubicBezTo>
                    <a:cubicBezTo>
                      <a:pt x="0"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344"/>
              <p:cNvSpPr/>
              <p:nvPr/>
            </p:nvSpPr>
            <p:spPr bwMode="auto">
              <a:xfrm>
                <a:off x="5060" y="3270"/>
                <a:ext cx="3" cy="7"/>
              </a:xfrm>
              <a:custGeom>
                <a:avLst/>
                <a:gdLst>
                  <a:gd name="T0" fmla="*/ 0 w 1"/>
                  <a:gd name="T1" fmla="*/ 3 h 3"/>
                  <a:gd name="T2" fmla="*/ 0 w 1"/>
                  <a:gd name="T3" fmla="*/ 3 h 3"/>
                  <a:gd name="T4" fmla="*/ 0 w 1"/>
                  <a:gd name="T5" fmla="*/ 3 h 3"/>
                  <a:gd name="T6" fmla="*/ 1 w 1"/>
                  <a:gd name="T7" fmla="*/ 1 h 3"/>
                  <a:gd name="T8" fmla="*/ 1 w 1"/>
                  <a:gd name="T9" fmla="*/ 1 h 3"/>
                  <a:gd name="T10" fmla="*/ 1 w 1"/>
                  <a:gd name="T11" fmla="*/ 1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1" y="1"/>
                      <a:pt x="1" y="1"/>
                    </a:cubicBezTo>
                    <a:cubicBezTo>
                      <a:pt x="1" y="1"/>
                      <a:pt x="1" y="0"/>
                      <a:pt x="1" y="1"/>
                    </a:cubicBezTo>
                    <a:cubicBezTo>
                      <a:pt x="1" y="1"/>
                      <a:pt x="1" y="1"/>
                      <a:pt x="1" y="1"/>
                    </a:cubicBezTo>
                    <a:cubicBezTo>
                      <a:pt x="1"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345"/>
              <p:cNvSpPr/>
              <p:nvPr/>
            </p:nvSpPr>
            <p:spPr bwMode="auto">
              <a:xfrm>
                <a:off x="5048" y="3290"/>
                <a:ext cx="2" cy="5"/>
              </a:xfrm>
              <a:custGeom>
                <a:avLst/>
                <a:gdLst>
                  <a:gd name="T0" fmla="*/ 0 w 1"/>
                  <a:gd name="T1" fmla="*/ 2 h 2"/>
                  <a:gd name="T2" fmla="*/ 0 w 1"/>
                  <a:gd name="T3" fmla="*/ 2 h 2"/>
                  <a:gd name="T4" fmla="*/ 0 w 1"/>
                  <a:gd name="T5" fmla="*/ 2 h 2"/>
                  <a:gd name="T6" fmla="*/ 0 w 1"/>
                  <a:gd name="T7" fmla="*/ 1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0" y="1"/>
                      <a:pt x="0" y="1"/>
                    </a:cubicBezTo>
                    <a:cubicBezTo>
                      <a:pt x="0" y="0"/>
                      <a:pt x="1" y="0"/>
                      <a:pt x="1" y="0"/>
                    </a:cubicBezTo>
                    <a:cubicBezTo>
                      <a:pt x="1" y="0"/>
                      <a:pt x="1" y="1"/>
                      <a:pt x="1" y="1"/>
                    </a:cubicBezTo>
                    <a:cubicBezTo>
                      <a:pt x="1" y="1"/>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346"/>
              <p:cNvSpPr/>
              <p:nvPr/>
            </p:nvSpPr>
            <p:spPr bwMode="auto">
              <a:xfrm>
                <a:off x="5048" y="3293"/>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347"/>
              <p:cNvSpPr/>
              <p:nvPr/>
            </p:nvSpPr>
            <p:spPr bwMode="auto">
              <a:xfrm>
                <a:off x="5053" y="3290"/>
                <a:ext cx="2" cy="8"/>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1" y="0"/>
                      <a:pt x="1" y="0"/>
                      <a:pt x="1" y="0"/>
                    </a:cubicBezTo>
                    <a:cubicBezTo>
                      <a:pt x="1" y="0"/>
                      <a:pt x="1" y="0"/>
                      <a:pt x="1" y="0"/>
                    </a:cubicBezTo>
                    <a:cubicBezTo>
                      <a:pt x="1" y="0"/>
                      <a:pt x="1" y="0"/>
                      <a:pt x="1" y="0"/>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348"/>
              <p:cNvSpPr/>
              <p:nvPr/>
            </p:nvSpPr>
            <p:spPr bwMode="auto">
              <a:xfrm>
                <a:off x="5055" y="3288"/>
                <a:ext cx="3" cy="7"/>
              </a:xfrm>
              <a:custGeom>
                <a:avLst/>
                <a:gdLst>
                  <a:gd name="T0" fmla="*/ 0 w 1"/>
                  <a:gd name="T1" fmla="*/ 3 h 3"/>
                  <a:gd name="T2" fmla="*/ 0 w 1"/>
                  <a:gd name="T3" fmla="*/ 3 h 3"/>
                  <a:gd name="T4" fmla="*/ 0 w 1"/>
                  <a:gd name="T5" fmla="*/ 3 h 3"/>
                  <a:gd name="T6" fmla="*/ 1 w 1"/>
                  <a:gd name="T7" fmla="*/ 0 h 3"/>
                  <a:gd name="T8" fmla="*/ 1 w 1"/>
                  <a:gd name="T9" fmla="*/ 0 h 3"/>
                  <a:gd name="T10" fmla="*/ 1 w 1"/>
                  <a:gd name="T11" fmla="*/ 0 h 3"/>
                  <a:gd name="T12" fmla="*/ 0 w 1"/>
                  <a:gd name="T13" fmla="*/ 3 h 3"/>
                  <a:gd name="T14" fmla="*/ 0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3"/>
                    </a:moveTo>
                    <a:cubicBezTo>
                      <a:pt x="0" y="3"/>
                      <a:pt x="0" y="3"/>
                      <a:pt x="0" y="3"/>
                    </a:cubicBezTo>
                    <a:cubicBezTo>
                      <a:pt x="0" y="3"/>
                      <a:pt x="0" y="3"/>
                      <a:pt x="0" y="3"/>
                    </a:cubicBezTo>
                    <a:cubicBezTo>
                      <a:pt x="0" y="2"/>
                      <a:pt x="0" y="1"/>
                      <a:pt x="1" y="0"/>
                    </a:cubicBezTo>
                    <a:cubicBezTo>
                      <a:pt x="1" y="0"/>
                      <a:pt x="1" y="0"/>
                      <a:pt x="1" y="0"/>
                    </a:cubicBezTo>
                    <a:cubicBezTo>
                      <a:pt x="1" y="0"/>
                      <a:pt x="1" y="0"/>
                      <a:pt x="1" y="0"/>
                    </a:cubicBezTo>
                    <a:cubicBezTo>
                      <a:pt x="1"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349"/>
              <p:cNvSpPr/>
              <p:nvPr/>
            </p:nvSpPr>
            <p:spPr bwMode="auto">
              <a:xfrm>
                <a:off x="5004" y="3275"/>
                <a:ext cx="3" cy="7"/>
              </a:xfrm>
              <a:custGeom>
                <a:avLst/>
                <a:gdLst>
                  <a:gd name="T0" fmla="*/ 0 w 1"/>
                  <a:gd name="T1" fmla="*/ 3 h 3"/>
                  <a:gd name="T2" fmla="*/ 0 w 1"/>
                  <a:gd name="T3" fmla="*/ 3 h 3"/>
                  <a:gd name="T4" fmla="*/ 0 w 1"/>
                  <a:gd name="T5" fmla="*/ 2 h 3"/>
                  <a:gd name="T6" fmla="*/ 0 w 1"/>
                  <a:gd name="T7" fmla="*/ 1 h 3"/>
                  <a:gd name="T8" fmla="*/ 0 w 1"/>
                  <a:gd name="T9" fmla="*/ 0 h 3"/>
                  <a:gd name="T10" fmla="*/ 0 w 1"/>
                  <a:gd name="T11" fmla="*/ 0 h 3"/>
                  <a:gd name="T12" fmla="*/ 1 w 1"/>
                  <a:gd name="T13" fmla="*/ 1 h 3"/>
                  <a:gd name="T14" fmla="*/ 1 w 1"/>
                  <a:gd name="T15" fmla="*/ 1 h 3"/>
                  <a:gd name="T16" fmla="*/ 1 w 1"/>
                  <a:gd name="T17" fmla="*/ 1 h 3"/>
                  <a:gd name="T18" fmla="*/ 0 w 1"/>
                  <a:gd name="T19" fmla="*/ 2 h 3"/>
                  <a:gd name="T20" fmla="*/ 0 w 1"/>
                  <a:gd name="T21" fmla="*/ 3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3"/>
                      <a:pt x="0" y="3"/>
                      <a:pt x="0" y="3"/>
                    </a:cubicBezTo>
                    <a:cubicBezTo>
                      <a:pt x="0" y="3"/>
                      <a:pt x="0" y="2"/>
                      <a:pt x="0" y="2"/>
                    </a:cubicBezTo>
                    <a:cubicBezTo>
                      <a:pt x="0" y="1"/>
                      <a:pt x="0" y="1"/>
                      <a:pt x="0" y="1"/>
                    </a:cubicBezTo>
                    <a:cubicBezTo>
                      <a:pt x="0" y="1"/>
                      <a:pt x="0" y="1"/>
                      <a:pt x="0" y="0"/>
                    </a:cubicBezTo>
                    <a:cubicBezTo>
                      <a:pt x="0" y="0"/>
                      <a:pt x="0" y="0"/>
                      <a:pt x="0" y="0"/>
                    </a:cubicBezTo>
                    <a:cubicBezTo>
                      <a:pt x="1" y="0"/>
                      <a:pt x="1" y="0"/>
                      <a:pt x="1" y="1"/>
                    </a:cubicBezTo>
                    <a:cubicBezTo>
                      <a:pt x="1" y="1"/>
                      <a:pt x="1" y="1"/>
                      <a:pt x="1" y="1"/>
                    </a:cubicBezTo>
                    <a:cubicBezTo>
                      <a:pt x="1" y="1"/>
                      <a:pt x="1" y="1"/>
                      <a:pt x="1" y="1"/>
                    </a:cubicBezTo>
                    <a:cubicBezTo>
                      <a:pt x="0" y="2"/>
                      <a:pt x="0" y="2"/>
                      <a:pt x="0" y="2"/>
                    </a:cubicBezTo>
                    <a:cubicBezTo>
                      <a:pt x="0" y="2"/>
                      <a:pt x="0" y="2"/>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350"/>
              <p:cNvSpPr/>
              <p:nvPr/>
            </p:nvSpPr>
            <p:spPr bwMode="auto">
              <a:xfrm>
                <a:off x="5004" y="327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1"/>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351"/>
              <p:cNvSpPr>
                <a:spLocks noEditPoints="1"/>
              </p:cNvSpPr>
              <p:nvPr/>
            </p:nvSpPr>
            <p:spPr bwMode="auto">
              <a:xfrm>
                <a:off x="4997" y="3232"/>
                <a:ext cx="68" cy="68"/>
              </a:xfrm>
              <a:custGeom>
                <a:avLst/>
                <a:gdLst>
                  <a:gd name="T0" fmla="*/ 11 w 27"/>
                  <a:gd name="T1" fmla="*/ 26 h 27"/>
                  <a:gd name="T2" fmla="*/ 6 w 27"/>
                  <a:gd name="T3" fmla="*/ 24 h 27"/>
                  <a:gd name="T4" fmla="*/ 3 w 27"/>
                  <a:gd name="T5" fmla="*/ 21 h 27"/>
                  <a:gd name="T6" fmla="*/ 1 w 27"/>
                  <a:gd name="T7" fmla="*/ 16 h 27"/>
                  <a:gd name="T8" fmla="*/ 1 w 27"/>
                  <a:gd name="T9" fmla="*/ 11 h 27"/>
                  <a:gd name="T10" fmla="*/ 3 w 27"/>
                  <a:gd name="T11" fmla="*/ 6 h 27"/>
                  <a:gd name="T12" fmla="*/ 6 w 27"/>
                  <a:gd name="T13" fmla="*/ 2 h 27"/>
                  <a:gd name="T14" fmla="*/ 11 w 27"/>
                  <a:gd name="T15" fmla="*/ 0 h 27"/>
                  <a:gd name="T16" fmla="*/ 16 w 27"/>
                  <a:gd name="T17" fmla="*/ 0 h 27"/>
                  <a:gd name="T18" fmla="*/ 21 w 27"/>
                  <a:gd name="T19" fmla="*/ 2 h 27"/>
                  <a:gd name="T20" fmla="*/ 24 w 27"/>
                  <a:gd name="T21" fmla="*/ 5 h 27"/>
                  <a:gd name="T22" fmla="*/ 25 w 27"/>
                  <a:gd name="T23" fmla="*/ 6 h 27"/>
                  <a:gd name="T24" fmla="*/ 24 w 27"/>
                  <a:gd name="T25" fmla="*/ 8 h 27"/>
                  <a:gd name="T26" fmla="*/ 23 w 27"/>
                  <a:gd name="T27" fmla="*/ 7 h 27"/>
                  <a:gd name="T28" fmla="*/ 27 w 27"/>
                  <a:gd name="T29" fmla="*/ 11 h 27"/>
                  <a:gd name="T30" fmla="*/ 24 w 27"/>
                  <a:gd name="T31" fmla="*/ 17 h 27"/>
                  <a:gd name="T32" fmla="*/ 25 w 27"/>
                  <a:gd name="T33" fmla="*/ 21 h 27"/>
                  <a:gd name="T34" fmla="*/ 20 w 27"/>
                  <a:gd name="T35" fmla="*/ 23 h 27"/>
                  <a:gd name="T36" fmla="*/ 16 w 27"/>
                  <a:gd name="T37" fmla="*/ 27 h 27"/>
                  <a:gd name="T38" fmla="*/ 16 w 27"/>
                  <a:gd name="T39" fmla="*/ 26 h 27"/>
                  <a:gd name="T40" fmla="*/ 20 w 27"/>
                  <a:gd name="T41" fmla="*/ 22 h 27"/>
                  <a:gd name="T42" fmla="*/ 24 w 27"/>
                  <a:gd name="T43" fmla="*/ 21 h 27"/>
                  <a:gd name="T44" fmla="*/ 24 w 27"/>
                  <a:gd name="T45" fmla="*/ 17 h 27"/>
                  <a:gd name="T46" fmla="*/ 24 w 27"/>
                  <a:gd name="T47" fmla="*/ 11 h 27"/>
                  <a:gd name="T48" fmla="*/ 23 w 27"/>
                  <a:gd name="T49" fmla="*/ 7 h 27"/>
                  <a:gd name="T50" fmla="*/ 23 w 27"/>
                  <a:gd name="T51" fmla="*/ 5 h 27"/>
                  <a:gd name="T52" fmla="*/ 20 w 27"/>
                  <a:gd name="T53" fmla="*/ 4 h 27"/>
                  <a:gd name="T54" fmla="*/ 16 w 27"/>
                  <a:gd name="T55" fmla="*/ 1 h 27"/>
                  <a:gd name="T56" fmla="*/ 12 w 27"/>
                  <a:gd name="T57" fmla="*/ 3 h 27"/>
                  <a:gd name="T58" fmla="*/ 6 w 27"/>
                  <a:gd name="T59" fmla="*/ 3 h 27"/>
                  <a:gd name="T60" fmla="*/ 5 w 27"/>
                  <a:gd name="T61" fmla="*/ 7 h 27"/>
                  <a:gd name="T62" fmla="*/ 1 w 27"/>
                  <a:gd name="T63" fmla="*/ 11 h 27"/>
                  <a:gd name="T64" fmla="*/ 3 w 27"/>
                  <a:gd name="T65" fmla="*/ 15 h 27"/>
                  <a:gd name="T66" fmla="*/ 3 w 27"/>
                  <a:gd name="T67" fmla="*/ 21 h 27"/>
                  <a:gd name="T68" fmla="*/ 8 w 27"/>
                  <a:gd name="T69" fmla="*/ 22 h 27"/>
                  <a:gd name="T70" fmla="*/ 12 w 27"/>
                  <a:gd name="T71" fmla="*/ 26 h 27"/>
                  <a:gd name="T72" fmla="*/ 8 w 27"/>
                  <a:gd name="T73" fmla="*/ 7 h 27"/>
                  <a:gd name="T74" fmla="*/ 20 w 27"/>
                  <a:gd name="T75" fmla="*/ 19 h 27"/>
                  <a:gd name="T76" fmla="*/ 19 w 27"/>
                  <a:gd name="T77" fmla="*/ 20 h 27"/>
                  <a:gd name="T78" fmla="*/ 14 w 27"/>
                  <a:gd name="T79" fmla="*/ 22 h 27"/>
                  <a:gd name="T80" fmla="*/ 8 w 27"/>
                  <a:gd name="T81" fmla="*/ 19 h 27"/>
                  <a:gd name="T82" fmla="*/ 19 w 27"/>
                  <a:gd name="T8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14" y="27"/>
                    </a:moveTo>
                    <a:cubicBezTo>
                      <a:pt x="13" y="27"/>
                      <a:pt x="12" y="27"/>
                      <a:pt x="11" y="27"/>
                    </a:cubicBezTo>
                    <a:cubicBezTo>
                      <a:pt x="11" y="27"/>
                      <a:pt x="11" y="27"/>
                      <a:pt x="11" y="26"/>
                    </a:cubicBezTo>
                    <a:cubicBezTo>
                      <a:pt x="11" y="24"/>
                      <a:pt x="11" y="24"/>
                      <a:pt x="11" y="24"/>
                    </a:cubicBezTo>
                    <a:cubicBezTo>
                      <a:pt x="10" y="24"/>
                      <a:pt x="9" y="24"/>
                      <a:pt x="8" y="23"/>
                    </a:cubicBezTo>
                    <a:cubicBezTo>
                      <a:pt x="6" y="24"/>
                      <a:pt x="6" y="24"/>
                      <a:pt x="6" y="24"/>
                    </a:cubicBezTo>
                    <a:cubicBezTo>
                      <a:pt x="6" y="24"/>
                      <a:pt x="6" y="24"/>
                      <a:pt x="6" y="24"/>
                    </a:cubicBezTo>
                    <a:cubicBezTo>
                      <a:pt x="5" y="23"/>
                      <a:pt x="3" y="22"/>
                      <a:pt x="3" y="21"/>
                    </a:cubicBezTo>
                    <a:cubicBezTo>
                      <a:pt x="3" y="21"/>
                      <a:pt x="3" y="21"/>
                      <a:pt x="3" y="21"/>
                    </a:cubicBezTo>
                    <a:cubicBezTo>
                      <a:pt x="4" y="19"/>
                      <a:pt x="4" y="19"/>
                      <a:pt x="4" y="19"/>
                    </a:cubicBezTo>
                    <a:cubicBezTo>
                      <a:pt x="3" y="18"/>
                      <a:pt x="3" y="17"/>
                      <a:pt x="3" y="16"/>
                    </a:cubicBezTo>
                    <a:cubicBezTo>
                      <a:pt x="1" y="16"/>
                      <a:pt x="1" y="16"/>
                      <a:pt x="1" y="16"/>
                    </a:cubicBezTo>
                    <a:cubicBezTo>
                      <a:pt x="0" y="16"/>
                      <a:pt x="0" y="16"/>
                      <a:pt x="0" y="16"/>
                    </a:cubicBezTo>
                    <a:cubicBezTo>
                      <a:pt x="0" y="14"/>
                      <a:pt x="0" y="13"/>
                      <a:pt x="0" y="11"/>
                    </a:cubicBezTo>
                    <a:cubicBezTo>
                      <a:pt x="0" y="11"/>
                      <a:pt x="0" y="11"/>
                      <a:pt x="1" y="11"/>
                    </a:cubicBezTo>
                    <a:cubicBezTo>
                      <a:pt x="3" y="11"/>
                      <a:pt x="3" y="11"/>
                      <a:pt x="3" y="11"/>
                    </a:cubicBezTo>
                    <a:cubicBezTo>
                      <a:pt x="3" y="10"/>
                      <a:pt x="3" y="8"/>
                      <a:pt x="4" y="7"/>
                    </a:cubicBezTo>
                    <a:cubicBezTo>
                      <a:pt x="3" y="6"/>
                      <a:pt x="3" y="6"/>
                      <a:pt x="3" y="6"/>
                    </a:cubicBezTo>
                    <a:cubicBezTo>
                      <a:pt x="3" y="6"/>
                      <a:pt x="3" y="6"/>
                      <a:pt x="3" y="5"/>
                    </a:cubicBezTo>
                    <a:cubicBezTo>
                      <a:pt x="4" y="4"/>
                      <a:pt x="5" y="3"/>
                      <a:pt x="6" y="2"/>
                    </a:cubicBezTo>
                    <a:cubicBezTo>
                      <a:pt x="6" y="2"/>
                      <a:pt x="6" y="2"/>
                      <a:pt x="6" y="2"/>
                    </a:cubicBezTo>
                    <a:cubicBezTo>
                      <a:pt x="8" y="4"/>
                      <a:pt x="8" y="4"/>
                      <a:pt x="8" y="4"/>
                    </a:cubicBezTo>
                    <a:cubicBezTo>
                      <a:pt x="9" y="3"/>
                      <a:pt x="10" y="3"/>
                      <a:pt x="11" y="2"/>
                    </a:cubicBezTo>
                    <a:cubicBezTo>
                      <a:pt x="11" y="0"/>
                      <a:pt x="11" y="0"/>
                      <a:pt x="11" y="0"/>
                    </a:cubicBezTo>
                    <a:cubicBezTo>
                      <a:pt x="11" y="0"/>
                      <a:pt x="11" y="0"/>
                      <a:pt x="11" y="0"/>
                    </a:cubicBezTo>
                    <a:cubicBezTo>
                      <a:pt x="13" y="0"/>
                      <a:pt x="14" y="0"/>
                      <a:pt x="16" y="0"/>
                    </a:cubicBezTo>
                    <a:cubicBezTo>
                      <a:pt x="16" y="0"/>
                      <a:pt x="16" y="0"/>
                      <a:pt x="16" y="0"/>
                    </a:cubicBezTo>
                    <a:cubicBezTo>
                      <a:pt x="16" y="2"/>
                      <a:pt x="16" y="2"/>
                      <a:pt x="16" y="2"/>
                    </a:cubicBezTo>
                    <a:cubicBezTo>
                      <a:pt x="17" y="3"/>
                      <a:pt x="19" y="3"/>
                      <a:pt x="20" y="4"/>
                    </a:cubicBezTo>
                    <a:cubicBezTo>
                      <a:pt x="21" y="2"/>
                      <a:pt x="21" y="2"/>
                      <a:pt x="21" y="2"/>
                    </a:cubicBezTo>
                    <a:cubicBezTo>
                      <a:pt x="21" y="2"/>
                      <a:pt x="21" y="2"/>
                      <a:pt x="21" y="2"/>
                    </a:cubicBezTo>
                    <a:cubicBezTo>
                      <a:pt x="22" y="2"/>
                      <a:pt x="24" y="4"/>
                      <a:pt x="24" y="5"/>
                    </a:cubicBezTo>
                    <a:cubicBezTo>
                      <a:pt x="24" y="5"/>
                      <a:pt x="24" y="5"/>
                      <a:pt x="24" y="5"/>
                    </a:cubicBezTo>
                    <a:cubicBezTo>
                      <a:pt x="25" y="5"/>
                      <a:pt x="25" y="5"/>
                      <a:pt x="25" y="5"/>
                    </a:cubicBezTo>
                    <a:cubicBezTo>
                      <a:pt x="25" y="5"/>
                      <a:pt x="25" y="5"/>
                      <a:pt x="25" y="5"/>
                    </a:cubicBezTo>
                    <a:cubicBezTo>
                      <a:pt x="25" y="6"/>
                      <a:pt x="25" y="6"/>
                      <a:pt x="25" y="6"/>
                    </a:cubicBezTo>
                    <a:cubicBezTo>
                      <a:pt x="25" y="6"/>
                      <a:pt x="25" y="6"/>
                      <a:pt x="25" y="6"/>
                    </a:cubicBezTo>
                    <a:cubicBezTo>
                      <a:pt x="25" y="7"/>
                      <a:pt x="25" y="7"/>
                      <a:pt x="25" y="8"/>
                    </a:cubicBezTo>
                    <a:cubicBezTo>
                      <a:pt x="25" y="8"/>
                      <a:pt x="25" y="8"/>
                      <a:pt x="24" y="8"/>
                    </a:cubicBezTo>
                    <a:cubicBezTo>
                      <a:pt x="24" y="8"/>
                      <a:pt x="24" y="8"/>
                      <a:pt x="24" y="8"/>
                    </a:cubicBezTo>
                    <a:cubicBezTo>
                      <a:pt x="24" y="7"/>
                      <a:pt x="24" y="7"/>
                      <a:pt x="24" y="6"/>
                    </a:cubicBezTo>
                    <a:cubicBezTo>
                      <a:pt x="23" y="7"/>
                      <a:pt x="23" y="7"/>
                      <a:pt x="23" y="7"/>
                    </a:cubicBezTo>
                    <a:cubicBezTo>
                      <a:pt x="24" y="8"/>
                      <a:pt x="24" y="10"/>
                      <a:pt x="25" y="11"/>
                    </a:cubicBezTo>
                    <a:cubicBezTo>
                      <a:pt x="27" y="11"/>
                      <a:pt x="27" y="11"/>
                      <a:pt x="27" y="11"/>
                    </a:cubicBezTo>
                    <a:cubicBezTo>
                      <a:pt x="27" y="11"/>
                      <a:pt x="27" y="11"/>
                      <a:pt x="27" y="11"/>
                    </a:cubicBezTo>
                    <a:cubicBezTo>
                      <a:pt x="27" y="13"/>
                      <a:pt x="27" y="14"/>
                      <a:pt x="27" y="16"/>
                    </a:cubicBezTo>
                    <a:cubicBezTo>
                      <a:pt x="27" y="16"/>
                      <a:pt x="27" y="16"/>
                      <a:pt x="27" y="16"/>
                    </a:cubicBezTo>
                    <a:cubicBezTo>
                      <a:pt x="25" y="16"/>
                      <a:pt x="25" y="16"/>
                      <a:pt x="24" y="17"/>
                    </a:cubicBezTo>
                    <a:cubicBezTo>
                      <a:pt x="24" y="18"/>
                      <a:pt x="24" y="19"/>
                      <a:pt x="23" y="19"/>
                    </a:cubicBezTo>
                    <a:cubicBezTo>
                      <a:pt x="25" y="21"/>
                      <a:pt x="25" y="21"/>
                      <a:pt x="25" y="21"/>
                    </a:cubicBezTo>
                    <a:cubicBezTo>
                      <a:pt x="25" y="21"/>
                      <a:pt x="25" y="21"/>
                      <a:pt x="25" y="21"/>
                    </a:cubicBezTo>
                    <a:cubicBezTo>
                      <a:pt x="24" y="22"/>
                      <a:pt x="23" y="23"/>
                      <a:pt x="22" y="24"/>
                    </a:cubicBezTo>
                    <a:cubicBezTo>
                      <a:pt x="21" y="24"/>
                      <a:pt x="21" y="24"/>
                      <a:pt x="21" y="24"/>
                    </a:cubicBezTo>
                    <a:cubicBezTo>
                      <a:pt x="20" y="23"/>
                      <a:pt x="20" y="23"/>
                      <a:pt x="20" y="23"/>
                    </a:cubicBezTo>
                    <a:cubicBezTo>
                      <a:pt x="19" y="24"/>
                      <a:pt x="17" y="24"/>
                      <a:pt x="16" y="24"/>
                    </a:cubicBezTo>
                    <a:cubicBezTo>
                      <a:pt x="16" y="26"/>
                      <a:pt x="16" y="26"/>
                      <a:pt x="16" y="26"/>
                    </a:cubicBezTo>
                    <a:cubicBezTo>
                      <a:pt x="16" y="27"/>
                      <a:pt x="16" y="27"/>
                      <a:pt x="16" y="27"/>
                    </a:cubicBezTo>
                    <a:cubicBezTo>
                      <a:pt x="15" y="27"/>
                      <a:pt x="14" y="27"/>
                      <a:pt x="14" y="27"/>
                    </a:cubicBezTo>
                    <a:close/>
                    <a:moveTo>
                      <a:pt x="12" y="26"/>
                    </a:moveTo>
                    <a:cubicBezTo>
                      <a:pt x="13" y="26"/>
                      <a:pt x="14" y="26"/>
                      <a:pt x="16" y="26"/>
                    </a:cubicBezTo>
                    <a:cubicBezTo>
                      <a:pt x="16" y="24"/>
                      <a:pt x="16" y="24"/>
                      <a:pt x="16" y="24"/>
                    </a:cubicBezTo>
                    <a:cubicBezTo>
                      <a:pt x="16" y="24"/>
                      <a:pt x="16" y="24"/>
                      <a:pt x="16" y="24"/>
                    </a:cubicBezTo>
                    <a:cubicBezTo>
                      <a:pt x="17" y="24"/>
                      <a:pt x="18" y="23"/>
                      <a:pt x="20" y="22"/>
                    </a:cubicBezTo>
                    <a:cubicBezTo>
                      <a:pt x="20" y="22"/>
                      <a:pt x="20" y="22"/>
                      <a:pt x="20" y="22"/>
                    </a:cubicBezTo>
                    <a:cubicBezTo>
                      <a:pt x="21" y="24"/>
                      <a:pt x="21" y="24"/>
                      <a:pt x="21" y="24"/>
                    </a:cubicBezTo>
                    <a:cubicBezTo>
                      <a:pt x="22" y="23"/>
                      <a:pt x="23" y="22"/>
                      <a:pt x="24" y="21"/>
                    </a:cubicBezTo>
                    <a:cubicBezTo>
                      <a:pt x="23" y="20"/>
                      <a:pt x="23" y="20"/>
                      <a:pt x="23" y="20"/>
                    </a:cubicBezTo>
                    <a:cubicBezTo>
                      <a:pt x="23" y="20"/>
                      <a:pt x="23" y="19"/>
                      <a:pt x="23" y="19"/>
                    </a:cubicBezTo>
                    <a:cubicBezTo>
                      <a:pt x="23" y="19"/>
                      <a:pt x="23" y="18"/>
                      <a:pt x="24" y="17"/>
                    </a:cubicBezTo>
                    <a:cubicBezTo>
                      <a:pt x="24" y="16"/>
                      <a:pt x="24" y="15"/>
                      <a:pt x="26" y="15"/>
                    </a:cubicBezTo>
                    <a:cubicBezTo>
                      <a:pt x="27" y="14"/>
                      <a:pt x="27" y="13"/>
                      <a:pt x="26" y="11"/>
                    </a:cubicBezTo>
                    <a:cubicBezTo>
                      <a:pt x="24" y="11"/>
                      <a:pt x="24" y="11"/>
                      <a:pt x="24" y="11"/>
                    </a:cubicBezTo>
                    <a:cubicBezTo>
                      <a:pt x="24" y="11"/>
                      <a:pt x="24" y="11"/>
                      <a:pt x="24" y="11"/>
                    </a:cubicBezTo>
                    <a:cubicBezTo>
                      <a:pt x="24" y="10"/>
                      <a:pt x="23" y="9"/>
                      <a:pt x="23" y="7"/>
                    </a:cubicBezTo>
                    <a:cubicBezTo>
                      <a:pt x="23" y="7"/>
                      <a:pt x="23" y="7"/>
                      <a:pt x="23" y="7"/>
                    </a:cubicBezTo>
                    <a:cubicBezTo>
                      <a:pt x="24" y="6"/>
                      <a:pt x="24" y="6"/>
                      <a:pt x="24" y="6"/>
                    </a:cubicBezTo>
                    <a:cubicBezTo>
                      <a:pt x="24" y="6"/>
                      <a:pt x="24" y="6"/>
                      <a:pt x="24" y="6"/>
                    </a:cubicBezTo>
                    <a:cubicBezTo>
                      <a:pt x="24" y="5"/>
                      <a:pt x="24" y="5"/>
                      <a:pt x="23" y="5"/>
                    </a:cubicBezTo>
                    <a:cubicBezTo>
                      <a:pt x="23" y="5"/>
                      <a:pt x="22" y="3"/>
                      <a:pt x="21" y="3"/>
                    </a:cubicBezTo>
                    <a:cubicBezTo>
                      <a:pt x="20" y="4"/>
                      <a:pt x="20" y="4"/>
                      <a:pt x="20" y="4"/>
                    </a:cubicBezTo>
                    <a:cubicBezTo>
                      <a:pt x="20" y="4"/>
                      <a:pt x="20" y="4"/>
                      <a:pt x="20" y="4"/>
                    </a:cubicBezTo>
                    <a:cubicBezTo>
                      <a:pt x="18" y="4"/>
                      <a:pt x="17" y="3"/>
                      <a:pt x="16" y="3"/>
                    </a:cubicBezTo>
                    <a:cubicBezTo>
                      <a:pt x="16" y="3"/>
                      <a:pt x="16" y="3"/>
                      <a:pt x="16" y="3"/>
                    </a:cubicBezTo>
                    <a:cubicBezTo>
                      <a:pt x="16" y="1"/>
                      <a:pt x="16" y="1"/>
                      <a:pt x="16" y="1"/>
                    </a:cubicBezTo>
                    <a:cubicBezTo>
                      <a:pt x="14" y="0"/>
                      <a:pt x="13" y="0"/>
                      <a:pt x="12" y="1"/>
                    </a:cubicBezTo>
                    <a:cubicBezTo>
                      <a:pt x="12" y="3"/>
                      <a:pt x="12" y="3"/>
                      <a:pt x="12" y="3"/>
                    </a:cubicBezTo>
                    <a:cubicBezTo>
                      <a:pt x="12" y="3"/>
                      <a:pt x="12" y="3"/>
                      <a:pt x="12" y="3"/>
                    </a:cubicBezTo>
                    <a:cubicBezTo>
                      <a:pt x="10" y="3"/>
                      <a:pt x="9" y="4"/>
                      <a:pt x="8" y="4"/>
                    </a:cubicBezTo>
                    <a:cubicBezTo>
                      <a:pt x="8" y="4"/>
                      <a:pt x="7" y="4"/>
                      <a:pt x="7" y="4"/>
                    </a:cubicBezTo>
                    <a:cubicBezTo>
                      <a:pt x="6" y="3"/>
                      <a:pt x="6" y="3"/>
                      <a:pt x="6" y="3"/>
                    </a:cubicBezTo>
                    <a:cubicBezTo>
                      <a:pt x="5" y="4"/>
                      <a:pt x="4" y="5"/>
                      <a:pt x="3" y="6"/>
                    </a:cubicBezTo>
                    <a:cubicBezTo>
                      <a:pt x="5" y="7"/>
                      <a:pt x="5" y="7"/>
                      <a:pt x="5" y="7"/>
                    </a:cubicBezTo>
                    <a:cubicBezTo>
                      <a:pt x="5" y="7"/>
                      <a:pt x="5" y="7"/>
                      <a:pt x="5" y="7"/>
                    </a:cubicBezTo>
                    <a:cubicBezTo>
                      <a:pt x="4" y="9"/>
                      <a:pt x="3" y="10"/>
                      <a:pt x="3" y="11"/>
                    </a:cubicBezTo>
                    <a:cubicBezTo>
                      <a:pt x="3" y="11"/>
                      <a:pt x="3" y="11"/>
                      <a:pt x="3" y="11"/>
                    </a:cubicBezTo>
                    <a:cubicBezTo>
                      <a:pt x="1" y="11"/>
                      <a:pt x="1" y="11"/>
                      <a:pt x="1" y="11"/>
                    </a:cubicBezTo>
                    <a:cubicBezTo>
                      <a:pt x="1" y="13"/>
                      <a:pt x="1" y="14"/>
                      <a:pt x="1" y="15"/>
                    </a:cubicBezTo>
                    <a:cubicBezTo>
                      <a:pt x="3" y="15"/>
                      <a:pt x="3" y="15"/>
                      <a:pt x="3" y="15"/>
                    </a:cubicBezTo>
                    <a:cubicBezTo>
                      <a:pt x="3" y="15"/>
                      <a:pt x="3" y="15"/>
                      <a:pt x="3" y="15"/>
                    </a:cubicBezTo>
                    <a:cubicBezTo>
                      <a:pt x="3" y="17"/>
                      <a:pt x="4" y="18"/>
                      <a:pt x="5" y="19"/>
                    </a:cubicBezTo>
                    <a:cubicBezTo>
                      <a:pt x="5" y="19"/>
                      <a:pt x="5" y="20"/>
                      <a:pt x="5" y="20"/>
                    </a:cubicBezTo>
                    <a:cubicBezTo>
                      <a:pt x="3" y="21"/>
                      <a:pt x="3" y="21"/>
                      <a:pt x="3" y="21"/>
                    </a:cubicBezTo>
                    <a:cubicBezTo>
                      <a:pt x="4" y="22"/>
                      <a:pt x="5" y="23"/>
                      <a:pt x="6" y="24"/>
                    </a:cubicBezTo>
                    <a:cubicBezTo>
                      <a:pt x="7" y="22"/>
                      <a:pt x="7" y="22"/>
                      <a:pt x="7" y="22"/>
                    </a:cubicBezTo>
                    <a:cubicBezTo>
                      <a:pt x="7" y="22"/>
                      <a:pt x="8" y="22"/>
                      <a:pt x="8" y="22"/>
                    </a:cubicBezTo>
                    <a:cubicBezTo>
                      <a:pt x="9" y="23"/>
                      <a:pt x="10" y="24"/>
                      <a:pt x="12" y="24"/>
                    </a:cubicBezTo>
                    <a:cubicBezTo>
                      <a:pt x="12" y="24"/>
                      <a:pt x="12" y="24"/>
                      <a:pt x="12" y="24"/>
                    </a:cubicBezTo>
                    <a:lnTo>
                      <a:pt x="12" y="26"/>
                    </a:lnTo>
                    <a:close/>
                    <a:moveTo>
                      <a:pt x="14" y="22"/>
                    </a:moveTo>
                    <a:cubicBezTo>
                      <a:pt x="12" y="22"/>
                      <a:pt x="9" y="21"/>
                      <a:pt x="8" y="19"/>
                    </a:cubicBezTo>
                    <a:cubicBezTo>
                      <a:pt x="5" y="16"/>
                      <a:pt x="4" y="11"/>
                      <a:pt x="8" y="7"/>
                    </a:cubicBezTo>
                    <a:cubicBezTo>
                      <a:pt x="12" y="3"/>
                      <a:pt x="17" y="5"/>
                      <a:pt x="19" y="8"/>
                    </a:cubicBezTo>
                    <a:cubicBezTo>
                      <a:pt x="22" y="10"/>
                      <a:pt x="24" y="15"/>
                      <a:pt x="20" y="19"/>
                    </a:cubicBezTo>
                    <a:cubicBezTo>
                      <a:pt x="20" y="19"/>
                      <a:pt x="20" y="19"/>
                      <a:pt x="20" y="19"/>
                    </a:cubicBezTo>
                    <a:cubicBezTo>
                      <a:pt x="20" y="19"/>
                      <a:pt x="20" y="19"/>
                      <a:pt x="20" y="19"/>
                    </a:cubicBezTo>
                    <a:cubicBezTo>
                      <a:pt x="20" y="19"/>
                      <a:pt x="20" y="19"/>
                      <a:pt x="20" y="19"/>
                    </a:cubicBezTo>
                    <a:cubicBezTo>
                      <a:pt x="20" y="19"/>
                      <a:pt x="20" y="20"/>
                      <a:pt x="19" y="20"/>
                    </a:cubicBezTo>
                    <a:cubicBezTo>
                      <a:pt x="19" y="20"/>
                      <a:pt x="19" y="20"/>
                      <a:pt x="19" y="20"/>
                    </a:cubicBezTo>
                    <a:cubicBezTo>
                      <a:pt x="19" y="20"/>
                      <a:pt x="19" y="20"/>
                      <a:pt x="19" y="20"/>
                    </a:cubicBezTo>
                    <a:cubicBezTo>
                      <a:pt x="18" y="21"/>
                      <a:pt x="16" y="22"/>
                      <a:pt x="14" y="22"/>
                    </a:cubicBezTo>
                    <a:close/>
                    <a:moveTo>
                      <a:pt x="13" y="5"/>
                    </a:moveTo>
                    <a:cubicBezTo>
                      <a:pt x="12" y="5"/>
                      <a:pt x="10" y="6"/>
                      <a:pt x="8" y="8"/>
                    </a:cubicBezTo>
                    <a:cubicBezTo>
                      <a:pt x="4" y="11"/>
                      <a:pt x="6" y="16"/>
                      <a:pt x="8" y="19"/>
                    </a:cubicBezTo>
                    <a:cubicBezTo>
                      <a:pt x="11" y="21"/>
                      <a:pt x="15" y="23"/>
                      <a:pt x="19" y="19"/>
                    </a:cubicBezTo>
                    <a:cubicBezTo>
                      <a:pt x="19" y="19"/>
                      <a:pt x="19" y="19"/>
                      <a:pt x="19" y="19"/>
                    </a:cubicBezTo>
                    <a:cubicBezTo>
                      <a:pt x="19" y="19"/>
                      <a:pt x="19" y="19"/>
                      <a:pt x="19" y="19"/>
                    </a:cubicBezTo>
                    <a:cubicBezTo>
                      <a:pt x="23" y="15"/>
                      <a:pt x="22" y="11"/>
                      <a:pt x="19" y="8"/>
                    </a:cubicBezTo>
                    <a:cubicBezTo>
                      <a:pt x="18" y="7"/>
                      <a:pt x="16"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352"/>
              <p:cNvSpPr>
                <a:spLocks noEditPoints="1"/>
              </p:cNvSpPr>
              <p:nvPr/>
            </p:nvSpPr>
            <p:spPr bwMode="auto">
              <a:xfrm>
                <a:off x="4997" y="3244"/>
                <a:ext cx="68" cy="61"/>
              </a:xfrm>
              <a:custGeom>
                <a:avLst/>
                <a:gdLst>
                  <a:gd name="T0" fmla="*/ 11 w 27"/>
                  <a:gd name="T1" fmla="*/ 24 h 24"/>
                  <a:gd name="T2" fmla="*/ 11 w 27"/>
                  <a:gd name="T3" fmla="*/ 22 h 24"/>
                  <a:gd name="T4" fmla="*/ 7 w 27"/>
                  <a:gd name="T5" fmla="*/ 20 h 24"/>
                  <a:gd name="T6" fmla="*/ 6 w 27"/>
                  <a:gd name="T7" fmla="*/ 22 h 24"/>
                  <a:gd name="T8" fmla="*/ 2 w 27"/>
                  <a:gd name="T9" fmla="*/ 18 h 24"/>
                  <a:gd name="T10" fmla="*/ 6 w 27"/>
                  <a:gd name="T11" fmla="*/ 21 h 24"/>
                  <a:gd name="T12" fmla="*/ 7 w 27"/>
                  <a:gd name="T13" fmla="*/ 20 h 24"/>
                  <a:gd name="T14" fmla="*/ 11 w 27"/>
                  <a:gd name="T15" fmla="*/ 22 h 24"/>
                  <a:gd name="T16" fmla="*/ 12 w 27"/>
                  <a:gd name="T17" fmla="*/ 24 h 24"/>
                  <a:gd name="T18" fmla="*/ 15 w 27"/>
                  <a:gd name="T19" fmla="*/ 23 h 24"/>
                  <a:gd name="T20" fmla="*/ 16 w 27"/>
                  <a:gd name="T21" fmla="*/ 21 h 24"/>
                  <a:gd name="T22" fmla="*/ 20 w 27"/>
                  <a:gd name="T23" fmla="*/ 20 h 24"/>
                  <a:gd name="T24" fmla="*/ 24 w 27"/>
                  <a:gd name="T25" fmla="*/ 18 h 24"/>
                  <a:gd name="T26" fmla="*/ 24 w 27"/>
                  <a:gd name="T27" fmla="*/ 16 h 24"/>
                  <a:gd name="T28" fmla="*/ 25 w 27"/>
                  <a:gd name="T29" fmla="*/ 16 h 24"/>
                  <a:gd name="T30" fmla="*/ 25 w 27"/>
                  <a:gd name="T31" fmla="*/ 19 h 24"/>
                  <a:gd name="T32" fmla="*/ 21 w 27"/>
                  <a:gd name="T33" fmla="*/ 22 h 24"/>
                  <a:gd name="T34" fmla="*/ 20 w 27"/>
                  <a:gd name="T35" fmla="*/ 20 h 24"/>
                  <a:gd name="T36" fmla="*/ 16 w 27"/>
                  <a:gd name="T37" fmla="*/ 23 h 24"/>
                  <a:gd name="T38" fmla="*/ 16 w 27"/>
                  <a:gd name="T39" fmla="*/ 24 h 24"/>
                  <a:gd name="T40" fmla="*/ 3 w 27"/>
                  <a:gd name="T41" fmla="*/ 16 h 24"/>
                  <a:gd name="T42" fmla="*/ 2 w 27"/>
                  <a:gd name="T43" fmla="*/ 13 h 24"/>
                  <a:gd name="T44" fmla="*/ 0 w 27"/>
                  <a:gd name="T45" fmla="*/ 13 h 24"/>
                  <a:gd name="T46" fmla="*/ 0 w 27"/>
                  <a:gd name="T47" fmla="*/ 6 h 24"/>
                  <a:gd name="T48" fmla="*/ 1 w 27"/>
                  <a:gd name="T49" fmla="*/ 13 h 24"/>
                  <a:gd name="T50" fmla="*/ 3 w 27"/>
                  <a:gd name="T51" fmla="*/ 13 h 24"/>
                  <a:gd name="T52" fmla="*/ 4 w 27"/>
                  <a:gd name="T53" fmla="*/ 16 h 24"/>
                  <a:gd name="T54" fmla="*/ 24 w 27"/>
                  <a:gd name="T55" fmla="*/ 15 h 24"/>
                  <a:gd name="T56" fmla="*/ 23 w 27"/>
                  <a:gd name="T57" fmla="*/ 15 h 24"/>
                  <a:gd name="T58" fmla="*/ 26 w 27"/>
                  <a:gd name="T59" fmla="*/ 13 h 24"/>
                  <a:gd name="T60" fmla="*/ 27 w 27"/>
                  <a:gd name="T61" fmla="*/ 10 h 24"/>
                  <a:gd name="T62" fmla="*/ 27 w 27"/>
                  <a:gd name="T63" fmla="*/ 13 h 24"/>
                  <a:gd name="T64" fmla="*/ 24 w 27"/>
                  <a:gd name="T65" fmla="*/ 14 h 24"/>
                  <a:gd name="T66" fmla="*/ 24 w 27"/>
                  <a:gd name="T67" fmla="*/ 15 h 24"/>
                  <a:gd name="T68" fmla="*/ 21 w 27"/>
                  <a:gd name="T69" fmla="*/ 10 h 24"/>
                  <a:gd name="T70" fmla="*/ 8 w 27"/>
                  <a:gd name="T71" fmla="*/ 5 h 24"/>
                  <a:gd name="T72" fmla="*/ 6 w 27"/>
                  <a:gd name="T73" fmla="*/ 8 h 24"/>
                  <a:gd name="T74" fmla="*/ 7 w 27"/>
                  <a:gd name="T75" fmla="*/ 5 h 24"/>
                  <a:gd name="T76" fmla="*/ 22 w 27"/>
                  <a:gd name="T77" fmla="*/ 10 h 24"/>
                  <a:gd name="T78" fmla="*/ 4 w 27"/>
                  <a:gd name="T79" fmla="*/ 4 h 24"/>
                  <a:gd name="T80" fmla="*/ 2 w 27"/>
                  <a:gd name="T81" fmla="*/ 3 h 24"/>
                  <a:gd name="T82" fmla="*/ 3 w 27"/>
                  <a:gd name="T83" fmla="*/ 1 h 24"/>
                  <a:gd name="T84" fmla="*/ 3 w 27"/>
                  <a:gd name="T85" fmla="*/ 1 h 24"/>
                  <a:gd name="T86" fmla="*/ 3 w 27"/>
                  <a:gd name="T87" fmla="*/ 1 h 24"/>
                  <a:gd name="T88" fmla="*/ 4 w 27"/>
                  <a:gd name="T89" fmla="*/ 4 h 24"/>
                  <a:gd name="T90" fmla="*/ 4 w 27"/>
                  <a:gd name="T9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24">
                    <a:moveTo>
                      <a:pt x="13" y="24"/>
                    </a:moveTo>
                    <a:cubicBezTo>
                      <a:pt x="13" y="24"/>
                      <a:pt x="12" y="24"/>
                      <a:pt x="11" y="24"/>
                    </a:cubicBezTo>
                    <a:cubicBezTo>
                      <a:pt x="11" y="24"/>
                      <a:pt x="11" y="24"/>
                      <a:pt x="11" y="24"/>
                    </a:cubicBezTo>
                    <a:cubicBezTo>
                      <a:pt x="11" y="23"/>
                      <a:pt x="11" y="23"/>
                      <a:pt x="11" y="22"/>
                    </a:cubicBezTo>
                    <a:cubicBezTo>
                      <a:pt x="11" y="22"/>
                      <a:pt x="11" y="22"/>
                      <a:pt x="11" y="22"/>
                    </a:cubicBezTo>
                    <a:cubicBezTo>
                      <a:pt x="9" y="22"/>
                      <a:pt x="8" y="21"/>
                      <a:pt x="7" y="20"/>
                    </a:cubicBezTo>
                    <a:cubicBezTo>
                      <a:pt x="6" y="22"/>
                      <a:pt x="6" y="22"/>
                      <a:pt x="6" y="22"/>
                    </a:cubicBezTo>
                    <a:cubicBezTo>
                      <a:pt x="6" y="22"/>
                      <a:pt x="6" y="22"/>
                      <a:pt x="6" y="22"/>
                    </a:cubicBezTo>
                    <a:cubicBezTo>
                      <a:pt x="4" y="21"/>
                      <a:pt x="3" y="20"/>
                      <a:pt x="2" y="19"/>
                    </a:cubicBezTo>
                    <a:cubicBezTo>
                      <a:pt x="2" y="19"/>
                      <a:pt x="2" y="18"/>
                      <a:pt x="2" y="18"/>
                    </a:cubicBezTo>
                    <a:cubicBezTo>
                      <a:pt x="3" y="18"/>
                      <a:pt x="3" y="18"/>
                      <a:pt x="3" y="18"/>
                    </a:cubicBezTo>
                    <a:cubicBezTo>
                      <a:pt x="4" y="19"/>
                      <a:pt x="5" y="20"/>
                      <a:pt x="6" y="21"/>
                    </a:cubicBezTo>
                    <a:cubicBezTo>
                      <a:pt x="7" y="20"/>
                      <a:pt x="7" y="20"/>
                      <a:pt x="7" y="20"/>
                    </a:cubicBezTo>
                    <a:cubicBezTo>
                      <a:pt x="7" y="20"/>
                      <a:pt x="7" y="20"/>
                      <a:pt x="7" y="20"/>
                    </a:cubicBezTo>
                    <a:cubicBezTo>
                      <a:pt x="9" y="21"/>
                      <a:pt x="10" y="21"/>
                      <a:pt x="11" y="21"/>
                    </a:cubicBezTo>
                    <a:cubicBezTo>
                      <a:pt x="11" y="21"/>
                      <a:pt x="11" y="21"/>
                      <a:pt x="11" y="22"/>
                    </a:cubicBezTo>
                    <a:cubicBezTo>
                      <a:pt x="11" y="22"/>
                      <a:pt x="11" y="22"/>
                      <a:pt x="11" y="22"/>
                    </a:cubicBezTo>
                    <a:cubicBezTo>
                      <a:pt x="11" y="23"/>
                      <a:pt x="11" y="23"/>
                      <a:pt x="12" y="24"/>
                    </a:cubicBezTo>
                    <a:cubicBezTo>
                      <a:pt x="13" y="24"/>
                      <a:pt x="14" y="24"/>
                      <a:pt x="15" y="24"/>
                    </a:cubicBezTo>
                    <a:cubicBezTo>
                      <a:pt x="15" y="23"/>
                      <a:pt x="15" y="23"/>
                      <a:pt x="15" y="23"/>
                    </a:cubicBezTo>
                    <a:cubicBezTo>
                      <a:pt x="15" y="22"/>
                      <a:pt x="16" y="22"/>
                      <a:pt x="16" y="22"/>
                    </a:cubicBezTo>
                    <a:cubicBezTo>
                      <a:pt x="16" y="21"/>
                      <a:pt x="16" y="21"/>
                      <a:pt x="16" y="21"/>
                    </a:cubicBezTo>
                    <a:cubicBezTo>
                      <a:pt x="17" y="21"/>
                      <a:pt x="18" y="20"/>
                      <a:pt x="19" y="20"/>
                    </a:cubicBezTo>
                    <a:cubicBezTo>
                      <a:pt x="20" y="20"/>
                      <a:pt x="20" y="20"/>
                      <a:pt x="20" y="20"/>
                    </a:cubicBezTo>
                    <a:cubicBezTo>
                      <a:pt x="21" y="21"/>
                      <a:pt x="21" y="21"/>
                      <a:pt x="21" y="21"/>
                    </a:cubicBezTo>
                    <a:cubicBezTo>
                      <a:pt x="22" y="20"/>
                      <a:pt x="23" y="19"/>
                      <a:pt x="24" y="18"/>
                    </a:cubicBezTo>
                    <a:cubicBezTo>
                      <a:pt x="24" y="18"/>
                      <a:pt x="24" y="17"/>
                      <a:pt x="24" y="17"/>
                    </a:cubicBezTo>
                    <a:cubicBezTo>
                      <a:pt x="24" y="17"/>
                      <a:pt x="24" y="16"/>
                      <a:pt x="24" y="16"/>
                    </a:cubicBezTo>
                    <a:cubicBezTo>
                      <a:pt x="24" y="16"/>
                      <a:pt x="24" y="16"/>
                      <a:pt x="24" y="16"/>
                    </a:cubicBezTo>
                    <a:cubicBezTo>
                      <a:pt x="25" y="16"/>
                      <a:pt x="25" y="16"/>
                      <a:pt x="25" y="16"/>
                    </a:cubicBezTo>
                    <a:cubicBezTo>
                      <a:pt x="25" y="16"/>
                      <a:pt x="25" y="17"/>
                      <a:pt x="25" y="17"/>
                    </a:cubicBezTo>
                    <a:cubicBezTo>
                      <a:pt x="25" y="18"/>
                      <a:pt x="25" y="18"/>
                      <a:pt x="25" y="19"/>
                    </a:cubicBezTo>
                    <a:cubicBezTo>
                      <a:pt x="25" y="19"/>
                      <a:pt x="25" y="19"/>
                      <a:pt x="24" y="19"/>
                    </a:cubicBezTo>
                    <a:cubicBezTo>
                      <a:pt x="24" y="20"/>
                      <a:pt x="23" y="21"/>
                      <a:pt x="21" y="22"/>
                    </a:cubicBezTo>
                    <a:cubicBezTo>
                      <a:pt x="21" y="22"/>
                      <a:pt x="21" y="22"/>
                      <a:pt x="21" y="22"/>
                    </a:cubicBezTo>
                    <a:cubicBezTo>
                      <a:pt x="20" y="20"/>
                      <a:pt x="20" y="20"/>
                      <a:pt x="20" y="20"/>
                    </a:cubicBezTo>
                    <a:cubicBezTo>
                      <a:pt x="18" y="21"/>
                      <a:pt x="18" y="21"/>
                      <a:pt x="16" y="22"/>
                    </a:cubicBezTo>
                    <a:cubicBezTo>
                      <a:pt x="16" y="22"/>
                      <a:pt x="16" y="23"/>
                      <a:pt x="16" y="23"/>
                    </a:cubicBezTo>
                    <a:cubicBezTo>
                      <a:pt x="16" y="23"/>
                      <a:pt x="16" y="24"/>
                      <a:pt x="16" y="24"/>
                    </a:cubicBezTo>
                    <a:cubicBezTo>
                      <a:pt x="16" y="24"/>
                      <a:pt x="16" y="24"/>
                      <a:pt x="16" y="24"/>
                    </a:cubicBezTo>
                    <a:cubicBezTo>
                      <a:pt x="15" y="24"/>
                      <a:pt x="14" y="24"/>
                      <a:pt x="13" y="24"/>
                    </a:cubicBezTo>
                    <a:close/>
                    <a:moveTo>
                      <a:pt x="3" y="16"/>
                    </a:moveTo>
                    <a:cubicBezTo>
                      <a:pt x="3" y="16"/>
                      <a:pt x="3" y="16"/>
                      <a:pt x="3" y="16"/>
                    </a:cubicBezTo>
                    <a:cubicBezTo>
                      <a:pt x="3" y="15"/>
                      <a:pt x="3" y="14"/>
                      <a:pt x="2" y="13"/>
                    </a:cubicBezTo>
                    <a:cubicBezTo>
                      <a:pt x="0" y="13"/>
                      <a:pt x="0" y="13"/>
                      <a:pt x="0" y="13"/>
                    </a:cubicBezTo>
                    <a:cubicBezTo>
                      <a:pt x="0" y="13"/>
                      <a:pt x="0" y="13"/>
                      <a:pt x="0" y="13"/>
                    </a:cubicBezTo>
                    <a:cubicBezTo>
                      <a:pt x="0" y="12"/>
                      <a:pt x="0" y="8"/>
                      <a:pt x="0" y="7"/>
                    </a:cubicBezTo>
                    <a:cubicBezTo>
                      <a:pt x="0" y="6"/>
                      <a:pt x="0" y="6"/>
                      <a:pt x="0" y="6"/>
                    </a:cubicBezTo>
                    <a:cubicBezTo>
                      <a:pt x="1" y="6"/>
                      <a:pt x="1" y="7"/>
                      <a:pt x="1" y="7"/>
                    </a:cubicBezTo>
                    <a:cubicBezTo>
                      <a:pt x="1" y="8"/>
                      <a:pt x="0" y="11"/>
                      <a:pt x="1" y="13"/>
                    </a:cubicBezTo>
                    <a:cubicBezTo>
                      <a:pt x="3" y="13"/>
                      <a:pt x="3" y="13"/>
                      <a:pt x="3" y="13"/>
                    </a:cubicBezTo>
                    <a:cubicBezTo>
                      <a:pt x="3" y="13"/>
                      <a:pt x="3" y="13"/>
                      <a:pt x="3" y="13"/>
                    </a:cubicBezTo>
                    <a:cubicBezTo>
                      <a:pt x="3" y="14"/>
                      <a:pt x="3" y="15"/>
                      <a:pt x="4" y="15"/>
                    </a:cubicBezTo>
                    <a:cubicBezTo>
                      <a:pt x="4" y="15"/>
                      <a:pt x="4" y="16"/>
                      <a:pt x="4" y="16"/>
                    </a:cubicBezTo>
                    <a:cubicBezTo>
                      <a:pt x="3" y="16"/>
                      <a:pt x="3" y="16"/>
                      <a:pt x="3" y="16"/>
                    </a:cubicBezTo>
                    <a:close/>
                    <a:moveTo>
                      <a:pt x="24" y="15"/>
                    </a:moveTo>
                    <a:cubicBezTo>
                      <a:pt x="24" y="15"/>
                      <a:pt x="24" y="15"/>
                      <a:pt x="23" y="15"/>
                    </a:cubicBezTo>
                    <a:cubicBezTo>
                      <a:pt x="23" y="15"/>
                      <a:pt x="23" y="15"/>
                      <a:pt x="23" y="15"/>
                    </a:cubicBezTo>
                    <a:cubicBezTo>
                      <a:pt x="24" y="14"/>
                      <a:pt x="24" y="14"/>
                      <a:pt x="24" y="14"/>
                    </a:cubicBezTo>
                    <a:cubicBezTo>
                      <a:pt x="25" y="13"/>
                      <a:pt x="25" y="13"/>
                      <a:pt x="26" y="13"/>
                    </a:cubicBezTo>
                    <a:cubicBezTo>
                      <a:pt x="26" y="12"/>
                      <a:pt x="26" y="11"/>
                      <a:pt x="26" y="10"/>
                    </a:cubicBezTo>
                    <a:cubicBezTo>
                      <a:pt x="26" y="10"/>
                      <a:pt x="27" y="10"/>
                      <a:pt x="27" y="10"/>
                    </a:cubicBezTo>
                    <a:cubicBezTo>
                      <a:pt x="27" y="10"/>
                      <a:pt x="27" y="10"/>
                      <a:pt x="27" y="11"/>
                    </a:cubicBezTo>
                    <a:cubicBezTo>
                      <a:pt x="27" y="11"/>
                      <a:pt x="27" y="12"/>
                      <a:pt x="27" y="13"/>
                    </a:cubicBezTo>
                    <a:cubicBezTo>
                      <a:pt x="27" y="13"/>
                      <a:pt x="27" y="13"/>
                      <a:pt x="26" y="13"/>
                    </a:cubicBezTo>
                    <a:cubicBezTo>
                      <a:pt x="25" y="13"/>
                      <a:pt x="25" y="13"/>
                      <a:pt x="24" y="14"/>
                    </a:cubicBezTo>
                    <a:cubicBezTo>
                      <a:pt x="24" y="14"/>
                      <a:pt x="24" y="15"/>
                      <a:pt x="24" y="15"/>
                    </a:cubicBezTo>
                    <a:cubicBezTo>
                      <a:pt x="24" y="15"/>
                      <a:pt x="24" y="15"/>
                      <a:pt x="24" y="15"/>
                    </a:cubicBezTo>
                    <a:close/>
                    <a:moveTo>
                      <a:pt x="22" y="11"/>
                    </a:moveTo>
                    <a:cubicBezTo>
                      <a:pt x="21" y="11"/>
                      <a:pt x="21" y="11"/>
                      <a:pt x="21" y="10"/>
                    </a:cubicBezTo>
                    <a:cubicBezTo>
                      <a:pt x="21" y="7"/>
                      <a:pt x="19" y="4"/>
                      <a:pt x="16" y="3"/>
                    </a:cubicBezTo>
                    <a:cubicBezTo>
                      <a:pt x="14" y="3"/>
                      <a:pt x="11" y="2"/>
                      <a:pt x="8" y="5"/>
                    </a:cubicBezTo>
                    <a:cubicBezTo>
                      <a:pt x="7" y="6"/>
                      <a:pt x="6" y="7"/>
                      <a:pt x="6" y="8"/>
                    </a:cubicBezTo>
                    <a:cubicBezTo>
                      <a:pt x="6" y="8"/>
                      <a:pt x="6" y="8"/>
                      <a:pt x="6" y="8"/>
                    </a:cubicBezTo>
                    <a:cubicBezTo>
                      <a:pt x="5" y="8"/>
                      <a:pt x="5" y="8"/>
                      <a:pt x="5" y="8"/>
                    </a:cubicBezTo>
                    <a:cubicBezTo>
                      <a:pt x="6" y="7"/>
                      <a:pt x="6" y="6"/>
                      <a:pt x="7" y="5"/>
                    </a:cubicBezTo>
                    <a:cubicBezTo>
                      <a:pt x="10" y="2"/>
                      <a:pt x="13" y="2"/>
                      <a:pt x="16" y="3"/>
                    </a:cubicBezTo>
                    <a:cubicBezTo>
                      <a:pt x="19" y="4"/>
                      <a:pt x="22" y="7"/>
                      <a:pt x="22" y="10"/>
                    </a:cubicBezTo>
                    <a:cubicBezTo>
                      <a:pt x="22" y="11"/>
                      <a:pt x="22" y="11"/>
                      <a:pt x="22" y="11"/>
                    </a:cubicBezTo>
                    <a:close/>
                    <a:moveTo>
                      <a:pt x="4" y="4"/>
                    </a:moveTo>
                    <a:cubicBezTo>
                      <a:pt x="3" y="4"/>
                      <a:pt x="3" y="4"/>
                      <a:pt x="3" y="4"/>
                    </a:cubicBezTo>
                    <a:cubicBezTo>
                      <a:pt x="2" y="3"/>
                      <a:pt x="2" y="3"/>
                      <a:pt x="2" y="3"/>
                    </a:cubicBezTo>
                    <a:cubicBezTo>
                      <a:pt x="2" y="3"/>
                      <a:pt x="2" y="3"/>
                      <a:pt x="2" y="3"/>
                    </a:cubicBezTo>
                    <a:cubicBezTo>
                      <a:pt x="2" y="2"/>
                      <a:pt x="3" y="2"/>
                      <a:pt x="3" y="1"/>
                    </a:cubicBezTo>
                    <a:cubicBezTo>
                      <a:pt x="3" y="1"/>
                      <a:pt x="3" y="1"/>
                      <a:pt x="3" y="1"/>
                    </a:cubicBezTo>
                    <a:cubicBezTo>
                      <a:pt x="3" y="1"/>
                      <a:pt x="3" y="0"/>
                      <a:pt x="3" y="1"/>
                    </a:cubicBezTo>
                    <a:cubicBezTo>
                      <a:pt x="3" y="1"/>
                      <a:pt x="3" y="1"/>
                      <a:pt x="3" y="1"/>
                    </a:cubicBezTo>
                    <a:cubicBezTo>
                      <a:pt x="3" y="1"/>
                      <a:pt x="3" y="1"/>
                      <a:pt x="3" y="1"/>
                    </a:cubicBezTo>
                    <a:cubicBezTo>
                      <a:pt x="3" y="2"/>
                      <a:pt x="3" y="2"/>
                      <a:pt x="3" y="3"/>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353"/>
              <p:cNvSpPr/>
              <p:nvPr/>
            </p:nvSpPr>
            <p:spPr bwMode="auto">
              <a:xfrm>
                <a:off x="5002" y="3285"/>
                <a:ext cx="2" cy="8"/>
              </a:xfrm>
              <a:custGeom>
                <a:avLst/>
                <a:gdLst>
                  <a:gd name="T0" fmla="*/ 1 w 1"/>
                  <a:gd name="T1" fmla="*/ 3 h 3"/>
                  <a:gd name="T2" fmla="*/ 1 w 1"/>
                  <a:gd name="T3" fmla="*/ 3 h 3"/>
                  <a:gd name="T4" fmla="*/ 0 w 1"/>
                  <a:gd name="T5" fmla="*/ 3 h 3"/>
                  <a:gd name="T6" fmla="*/ 1 w 1"/>
                  <a:gd name="T7" fmla="*/ 0 h 3"/>
                  <a:gd name="T8" fmla="*/ 1 w 1"/>
                  <a:gd name="T9" fmla="*/ 0 h 3"/>
                  <a:gd name="T10" fmla="*/ 1 w 1"/>
                  <a:gd name="T11" fmla="*/ 0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3"/>
                    </a:cubicBezTo>
                    <a:cubicBezTo>
                      <a:pt x="0" y="2"/>
                      <a:pt x="1" y="1"/>
                      <a:pt x="1" y="0"/>
                    </a:cubicBezTo>
                    <a:cubicBezTo>
                      <a:pt x="1" y="0"/>
                      <a:pt x="1" y="0"/>
                      <a:pt x="1" y="0"/>
                    </a:cubicBezTo>
                    <a:cubicBezTo>
                      <a:pt x="1" y="0"/>
                      <a:pt x="1" y="0"/>
                      <a:pt x="1" y="0"/>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354"/>
              <p:cNvSpPr/>
              <p:nvPr/>
            </p:nvSpPr>
            <p:spPr bwMode="auto">
              <a:xfrm>
                <a:off x="5060" y="3234"/>
                <a:ext cx="5" cy="8"/>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2"/>
                      <a:pt x="0" y="2"/>
                      <a:pt x="0" y="2"/>
                    </a:cubicBezTo>
                    <a:cubicBezTo>
                      <a:pt x="1" y="1"/>
                      <a:pt x="1" y="1"/>
                      <a:pt x="1" y="1"/>
                    </a:cubicBezTo>
                    <a:cubicBezTo>
                      <a:pt x="1" y="0"/>
                      <a:pt x="2" y="0"/>
                      <a:pt x="2" y="0"/>
                    </a:cubicBezTo>
                    <a:cubicBezTo>
                      <a:pt x="2" y="1"/>
                      <a:pt x="2" y="1"/>
                      <a:pt x="2" y="1"/>
                    </a:cubicBezTo>
                    <a:cubicBezTo>
                      <a:pt x="1" y="2"/>
                      <a:pt x="1" y="2"/>
                      <a:pt x="1"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355"/>
              <p:cNvSpPr/>
              <p:nvPr/>
            </p:nvSpPr>
            <p:spPr bwMode="auto">
              <a:xfrm>
                <a:off x="5078" y="3260"/>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0"/>
                    </a:cubicBezTo>
                    <a:cubicBezTo>
                      <a:pt x="1" y="0"/>
                      <a:pt x="1" y="0"/>
                      <a:pt x="1" y="0"/>
                    </a:cubicBezTo>
                    <a:cubicBezTo>
                      <a:pt x="2" y="0"/>
                      <a:pt x="2" y="0"/>
                      <a:pt x="2"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356"/>
              <p:cNvSpPr/>
              <p:nvPr/>
            </p:nvSpPr>
            <p:spPr bwMode="auto">
              <a:xfrm>
                <a:off x="5081" y="3260"/>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357"/>
              <p:cNvSpPr/>
              <p:nvPr/>
            </p:nvSpPr>
            <p:spPr bwMode="auto">
              <a:xfrm>
                <a:off x="5083" y="3260"/>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358"/>
              <p:cNvSpPr/>
              <p:nvPr/>
            </p:nvSpPr>
            <p:spPr bwMode="auto">
              <a:xfrm>
                <a:off x="5083" y="3260"/>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1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1" y="1"/>
                      <a:pt x="1" y="1"/>
                      <a:pt x="1" y="1"/>
                    </a:cubicBezTo>
                    <a:cubicBezTo>
                      <a:pt x="1" y="0"/>
                      <a:pt x="1" y="0"/>
                      <a:pt x="1" y="1"/>
                    </a:cubicBezTo>
                    <a:cubicBezTo>
                      <a:pt x="2" y="1"/>
                      <a:pt x="2"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359"/>
              <p:cNvSpPr/>
              <p:nvPr/>
            </p:nvSpPr>
            <p:spPr bwMode="auto">
              <a:xfrm>
                <a:off x="5068" y="3252"/>
                <a:ext cx="2" cy="8"/>
              </a:xfrm>
              <a:custGeom>
                <a:avLst/>
                <a:gdLst>
                  <a:gd name="T0" fmla="*/ 0 w 1"/>
                  <a:gd name="T1" fmla="*/ 3 h 3"/>
                  <a:gd name="T2" fmla="*/ 0 w 1"/>
                  <a:gd name="T3" fmla="*/ 2 h 3"/>
                  <a:gd name="T4" fmla="*/ 0 w 1"/>
                  <a:gd name="T5" fmla="*/ 1 h 3"/>
                  <a:gd name="T6" fmla="*/ 0 w 1"/>
                  <a:gd name="T7" fmla="*/ 0 h 3"/>
                  <a:gd name="T8" fmla="*/ 1 w 1"/>
                  <a:gd name="T9" fmla="*/ 0 h 3"/>
                  <a:gd name="T10" fmla="*/ 1 w 1"/>
                  <a:gd name="T11" fmla="*/ 0 h 3"/>
                  <a:gd name="T12" fmla="*/ 1 w 1"/>
                  <a:gd name="T13" fmla="*/ 1 h 3"/>
                  <a:gd name="T14" fmla="*/ 1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2"/>
                      <a:pt x="0" y="2"/>
                    </a:cubicBezTo>
                    <a:cubicBezTo>
                      <a:pt x="0" y="2"/>
                      <a:pt x="0" y="1"/>
                      <a:pt x="0" y="1"/>
                    </a:cubicBezTo>
                    <a:cubicBezTo>
                      <a:pt x="0" y="1"/>
                      <a:pt x="0" y="1"/>
                      <a:pt x="0" y="0"/>
                    </a:cubicBezTo>
                    <a:cubicBezTo>
                      <a:pt x="0" y="0"/>
                      <a:pt x="1" y="0"/>
                      <a:pt x="1" y="0"/>
                    </a:cubicBezTo>
                    <a:cubicBezTo>
                      <a:pt x="1" y="0"/>
                      <a:pt x="1" y="0"/>
                      <a:pt x="1" y="0"/>
                    </a:cubicBezTo>
                    <a:cubicBezTo>
                      <a:pt x="1" y="1"/>
                      <a:pt x="1" y="1"/>
                      <a:pt x="1" y="1"/>
                    </a:cubicBezTo>
                    <a:cubicBezTo>
                      <a:pt x="1" y="2"/>
                      <a:pt x="1" y="2"/>
                      <a:pt x="1" y="2"/>
                    </a:cubicBezTo>
                    <a:cubicBezTo>
                      <a:pt x="1"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360"/>
              <p:cNvSpPr/>
              <p:nvPr/>
            </p:nvSpPr>
            <p:spPr bwMode="auto">
              <a:xfrm>
                <a:off x="5078" y="3257"/>
                <a:ext cx="3" cy="8"/>
              </a:xfrm>
              <a:custGeom>
                <a:avLst/>
                <a:gdLst>
                  <a:gd name="T0" fmla="*/ 0 w 1"/>
                  <a:gd name="T1" fmla="*/ 3 h 3"/>
                  <a:gd name="T2" fmla="*/ 0 w 1"/>
                  <a:gd name="T3" fmla="*/ 3 h 3"/>
                  <a:gd name="T4" fmla="*/ 0 w 1"/>
                  <a:gd name="T5" fmla="*/ 2 h 3"/>
                  <a:gd name="T6" fmla="*/ 0 w 1"/>
                  <a:gd name="T7" fmla="*/ 2 h 3"/>
                  <a:gd name="T8" fmla="*/ 0 w 1"/>
                  <a:gd name="T9" fmla="*/ 1 h 3"/>
                  <a:gd name="T10" fmla="*/ 1 w 1"/>
                  <a:gd name="T11" fmla="*/ 1 h 3"/>
                  <a:gd name="T12" fmla="*/ 1 w 1"/>
                  <a:gd name="T13" fmla="*/ 1 h 3"/>
                  <a:gd name="T14" fmla="*/ 1 w 1"/>
                  <a:gd name="T15" fmla="*/ 2 h 3"/>
                  <a:gd name="T16" fmla="*/ 0 w 1"/>
                  <a:gd name="T17" fmla="*/ 2 h 3"/>
                  <a:gd name="T18" fmla="*/ 0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0" y="3"/>
                    </a:moveTo>
                    <a:cubicBezTo>
                      <a:pt x="0" y="3"/>
                      <a:pt x="0" y="3"/>
                      <a:pt x="0" y="3"/>
                    </a:cubicBezTo>
                    <a:cubicBezTo>
                      <a:pt x="0" y="3"/>
                      <a:pt x="0" y="3"/>
                      <a:pt x="0" y="2"/>
                    </a:cubicBezTo>
                    <a:cubicBezTo>
                      <a:pt x="0" y="2"/>
                      <a:pt x="0" y="2"/>
                      <a:pt x="0" y="2"/>
                    </a:cubicBezTo>
                    <a:cubicBezTo>
                      <a:pt x="0" y="1"/>
                      <a:pt x="0" y="1"/>
                      <a:pt x="0" y="1"/>
                    </a:cubicBezTo>
                    <a:cubicBezTo>
                      <a:pt x="0" y="1"/>
                      <a:pt x="0" y="0"/>
                      <a:pt x="1" y="1"/>
                    </a:cubicBezTo>
                    <a:cubicBezTo>
                      <a:pt x="1" y="1"/>
                      <a:pt x="1" y="1"/>
                      <a:pt x="1" y="1"/>
                    </a:cubicBezTo>
                    <a:cubicBezTo>
                      <a:pt x="1" y="1"/>
                      <a:pt x="1" y="1"/>
                      <a:pt x="1" y="2"/>
                    </a:cubicBezTo>
                    <a:cubicBezTo>
                      <a:pt x="1" y="2"/>
                      <a:pt x="1"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361"/>
              <p:cNvSpPr/>
              <p:nvPr/>
            </p:nvSpPr>
            <p:spPr bwMode="auto">
              <a:xfrm>
                <a:off x="5106" y="3229"/>
                <a:ext cx="3" cy="3"/>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0 h 1"/>
                  <a:gd name="T12" fmla="*/ 1 w 1"/>
                  <a:gd name="T13" fmla="*/ 0 h 1"/>
                  <a:gd name="T14" fmla="*/ 1 w 1"/>
                  <a:gd name="T15" fmla="*/ 0 h 1"/>
                  <a:gd name="T16" fmla="*/ 1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362"/>
              <p:cNvSpPr/>
              <p:nvPr/>
            </p:nvSpPr>
            <p:spPr bwMode="auto">
              <a:xfrm>
                <a:off x="5096" y="325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4" name="Freeform 363"/>
              <p:cNvSpPr/>
              <p:nvPr/>
            </p:nvSpPr>
            <p:spPr bwMode="auto">
              <a:xfrm>
                <a:off x="5093" y="3255"/>
                <a:ext cx="3"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364"/>
              <p:cNvSpPr/>
              <p:nvPr/>
            </p:nvSpPr>
            <p:spPr bwMode="auto">
              <a:xfrm>
                <a:off x="5106" y="3244"/>
                <a:ext cx="3" cy="5"/>
              </a:xfrm>
              <a:custGeom>
                <a:avLst/>
                <a:gdLst>
                  <a:gd name="T0" fmla="*/ 0 w 1"/>
                  <a:gd name="T1" fmla="*/ 2 h 2"/>
                  <a:gd name="T2" fmla="*/ 0 w 1"/>
                  <a:gd name="T3" fmla="*/ 2 h 2"/>
                  <a:gd name="T4" fmla="*/ 0 w 1"/>
                  <a:gd name="T5" fmla="*/ 1 h 2"/>
                  <a:gd name="T6" fmla="*/ 0 w 1"/>
                  <a:gd name="T7" fmla="*/ 0 h 2"/>
                  <a:gd name="T8" fmla="*/ 0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0" y="0"/>
                      <a:pt x="0" y="0"/>
                      <a:pt x="0" y="0"/>
                    </a:cubicBezTo>
                    <a:cubicBezTo>
                      <a:pt x="0" y="0"/>
                      <a:pt x="1" y="0"/>
                      <a:pt x="1" y="0"/>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365"/>
              <p:cNvSpPr/>
              <p:nvPr/>
            </p:nvSpPr>
            <p:spPr bwMode="auto">
              <a:xfrm>
                <a:off x="5070" y="3249"/>
                <a:ext cx="3" cy="8"/>
              </a:xfrm>
              <a:custGeom>
                <a:avLst/>
                <a:gdLst>
                  <a:gd name="T0" fmla="*/ 1 w 1"/>
                  <a:gd name="T1" fmla="*/ 3 h 3"/>
                  <a:gd name="T2" fmla="*/ 0 w 1"/>
                  <a:gd name="T3" fmla="*/ 2 h 3"/>
                  <a:gd name="T4" fmla="*/ 0 w 1"/>
                  <a:gd name="T5" fmla="*/ 2 h 3"/>
                  <a:gd name="T6" fmla="*/ 1 w 1"/>
                  <a:gd name="T7" fmla="*/ 1 h 3"/>
                  <a:gd name="T8" fmla="*/ 1 w 1"/>
                  <a:gd name="T9" fmla="*/ 0 h 3"/>
                  <a:gd name="T10" fmla="*/ 1 w 1"/>
                  <a:gd name="T11" fmla="*/ 1 h 3"/>
                  <a:gd name="T12" fmla="*/ 1 w 1"/>
                  <a:gd name="T13" fmla="*/ 2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0" y="3"/>
                      <a:pt x="0" y="2"/>
                    </a:cubicBezTo>
                    <a:cubicBezTo>
                      <a:pt x="0" y="2"/>
                      <a:pt x="0" y="2"/>
                      <a:pt x="0" y="2"/>
                    </a:cubicBezTo>
                    <a:cubicBezTo>
                      <a:pt x="0" y="2"/>
                      <a:pt x="1" y="1"/>
                      <a:pt x="1" y="1"/>
                    </a:cubicBezTo>
                    <a:cubicBezTo>
                      <a:pt x="1" y="0"/>
                      <a:pt x="1" y="0"/>
                      <a:pt x="1" y="0"/>
                    </a:cubicBezTo>
                    <a:cubicBezTo>
                      <a:pt x="1" y="0"/>
                      <a:pt x="1" y="1"/>
                      <a:pt x="1" y="1"/>
                    </a:cubicBezTo>
                    <a:cubicBezTo>
                      <a:pt x="1" y="1"/>
                      <a:pt x="1" y="2"/>
                      <a:pt x="1" y="2"/>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366"/>
              <p:cNvSpPr/>
              <p:nvPr/>
            </p:nvSpPr>
            <p:spPr bwMode="auto">
              <a:xfrm>
                <a:off x="5065" y="3237"/>
                <a:ext cx="3" cy="5"/>
              </a:xfrm>
              <a:custGeom>
                <a:avLst/>
                <a:gdLst>
                  <a:gd name="T0" fmla="*/ 0 w 1"/>
                  <a:gd name="T1" fmla="*/ 2 h 2"/>
                  <a:gd name="T2" fmla="*/ 0 w 1"/>
                  <a:gd name="T3" fmla="*/ 2 h 2"/>
                  <a:gd name="T4" fmla="*/ 0 w 1"/>
                  <a:gd name="T5" fmla="*/ 2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0"/>
                      <a:pt x="0" y="0"/>
                    </a:cubicBezTo>
                    <a:cubicBezTo>
                      <a:pt x="0" y="0"/>
                      <a:pt x="0"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367"/>
              <p:cNvSpPr/>
              <p:nvPr/>
            </p:nvSpPr>
            <p:spPr bwMode="auto">
              <a:xfrm>
                <a:off x="5063" y="3237"/>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368"/>
              <p:cNvSpPr/>
              <p:nvPr/>
            </p:nvSpPr>
            <p:spPr bwMode="auto">
              <a:xfrm>
                <a:off x="5065" y="3237"/>
                <a:ext cx="3" cy="5"/>
              </a:xfrm>
              <a:custGeom>
                <a:avLst/>
                <a:gdLst>
                  <a:gd name="T0" fmla="*/ 0 w 1"/>
                  <a:gd name="T1" fmla="*/ 2 h 2"/>
                  <a:gd name="T2" fmla="*/ 0 w 1"/>
                  <a:gd name="T3" fmla="*/ 2 h 2"/>
                  <a:gd name="T4" fmla="*/ 0 w 1"/>
                  <a:gd name="T5" fmla="*/ 2 h 2"/>
                  <a:gd name="T6" fmla="*/ 0 w 1"/>
                  <a:gd name="T7" fmla="*/ 1 h 2"/>
                  <a:gd name="T8" fmla="*/ 0 w 1"/>
                  <a:gd name="T9" fmla="*/ 0 h 2"/>
                  <a:gd name="T10" fmla="*/ 0 w 1"/>
                  <a:gd name="T11" fmla="*/ 0 h 2"/>
                  <a:gd name="T12" fmla="*/ 1 w 1"/>
                  <a:gd name="T13" fmla="*/ 0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2"/>
                      <a:pt x="0" y="1"/>
                      <a:pt x="0" y="1"/>
                    </a:cubicBezTo>
                    <a:cubicBezTo>
                      <a:pt x="0" y="0"/>
                      <a:pt x="0" y="0"/>
                      <a:pt x="0" y="0"/>
                    </a:cubicBezTo>
                    <a:cubicBezTo>
                      <a:pt x="0" y="0"/>
                      <a:pt x="0" y="0"/>
                      <a:pt x="0"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369"/>
              <p:cNvSpPr/>
              <p:nvPr/>
            </p:nvSpPr>
            <p:spPr bwMode="auto">
              <a:xfrm>
                <a:off x="5065" y="3249"/>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370"/>
              <p:cNvSpPr/>
              <p:nvPr/>
            </p:nvSpPr>
            <p:spPr bwMode="auto">
              <a:xfrm>
                <a:off x="5065" y="3249"/>
                <a:ext cx="3" cy="6"/>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371"/>
              <p:cNvSpPr/>
              <p:nvPr/>
            </p:nvSpPr>
            <p:spPr bwMode="auto">
              <a:xfrm>
                <a:off x="5065" y="3252"/>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372"/>
              <p:cNvSpPr/>
              <p:nvPr/>
            </p:nvSpPr>
            <p:spPr bwMode="auto">
              <a:xfrm>
                <a:off x="5065" y="3252"/>
                <a:ext cx="5" cy="5"/>
              </a:xfrm>
              <a:custGeom>
                <a:avLst/>
                <a:gdLst>
                  <a:gd name="T0" fmla="*/ 1 w 2"/>
                  <a:gd name="T1" fmla="*/ 2 h 2"/>
                  <a:gd name="T2" fmla="*/ 1 w 2"/>
                  <a:gd name="T3" fmla="*/ 1 h 2"/>
                  <a:gd name="T4" fmla="*/ 1 w 2"/>
                  <a:gd name="T5" fmla="*/ 1 h 2"/>
                  <a:gd name="T6" fmla="*/ 1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1"/>
                      <a:pt x="1" y="1"/>
                    </a:cubicBezTo>
                    <a:cubicBezTo>
                      <a:pt x="0" y="1"/>
                      <a:pt x="0" y="1"/>
                      <a:pt x="1" y="1"/>
                    </a:cubicBezTo>
                    <a:cubicBezTo>
                      <a:pt x="1" y="0"/>
                      <a:pt x="1" y="0"/>
                      <a:pt x="1" y="0"/>
                    </a:cubicBezTo>
                    <a:cubicBezTo>
                      <a:pt x="1" y="0"/>
                      <a:pt x="2" y="0"/>
                      <a:pt x="2" y="0"/>
                    </a:cubicBezTo>
                    <a:cubicBezTo>
                      <a:pt x="2" y="0"/>
                      <a:pt x="2" y="0"/>
                      <a:pt x="2" y="0"/>
                    </a:cubicBezTo>
                    <a:cubicBezTo>
                      <a:pt x="1" y="1"/>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373"/>
              <p:cNvSpPr/>
              <p:nvPr/>
            </p:nvSpPr>
            <p:spPr bwMode="auto">
              <a:xfrm>
                <a:off x="5073" y="3252"/>
                <a:ext cx="3" cy="3"/>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374"/>
              <p:cNvSpPr/>
              <p:nvPr/>
            </p:nvSpPr>
            <p:spPr bwMode="auto">
              <a:xfrm>
                <a:off x="5073" y="3252"/>
                <a:ext cx="3"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375"/>
              <p:cNvSpPr/>
              <p:nvPr/>
            </p:nvSpPr>
            <p:spPr bwMode="auto">
              <a:xfrm>
                <a:off x="5073" y="3255"/>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2" y="0"/>
                      <a:pt x="2" y="0"/>
                      <a:pt x="2" y="0"/>
                    </a:cubicBezTo>
                    <a:cubicBezTo>
                      <a:pt x="2" y="0"/>
                      <a:pt x="2" y="0"/>
                      <a:pt x="2" y="0"/>
                    </a:cubicBezTo>
                    <a:cubicBezTo>
                      <a:pt x="1" y="0"/>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376"/>
              <p:cNvSpPr/>
              <p:nvPr/>
            </p:nvSpPr>
            <p:spPr bwMode="auto">
              <a:xfrm>
                <a:off x="5076" y="3255"/>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8" name="Freeform 377"/>
              <p:cNvSpPr/>
              <p:nvPr/>
            </p:nvSpPr>
            <p:spPr bwMode="auto">
              <a:xfrm>
                <a:off x="5076" y="3255"/>
                <a:ext cx="5" cy="5"/>
              </a:xfrm>
              <a:custGeom>
                <a:avLst/>
                <a:gdLst>
                  <a:gd name="T0" fmla="*/ 0 w 2"/>
                  <a:gd name="T1" fmla="*/ 2 h 2"/>
                  <a:gd name="T2" fmla="*/ 0 w 2"/>
                  <a:gd name="T3" fmla="*/ 2 h 2"/>
                  <a:gd name="T4" fmla="*/ 0 w 2"/>
                  <a:gd name="T5" fmla="*/ 1 h 2"/>
                  <a:gd name="T6" fmla="*/ 2 w 2"/>
                  <a:gd name="T7" fmla="*/ 0 h 2"/>
                  <a:gd name="T8" fmla="*/ 2 w 2"/>
                  <a:gd name="T9" fmla="*/ 0 h 2"/>
                  <a:gd name="T10" fmla="*/ 2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2" y="0"/>
                      <a:pt x="2" y="0"/>
                      <a:pt x="2" y="0"/>
                    </a:cubicBezTo>
                    <a:cubicBezTo>
                      <a:pt x="2" y="0"/>
                      <a:pt x="2" y="0"/>
                      <a:pt x="2" y="0"/>
                    </a:cubicBezTo>
                    <a:cubicBezTo>
                      <a:pt x="2" y="0"/>
                      <a:pt x="2" y="0"/>
                      <a:pt x="2"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378"/>
              <p:cNvSpPr/>
              <p:nvPr/>
            </p:nvSpPr>
            <p:spPr bwMode="auto">
              <a:xfrm>
                <a:off x="5088" y="3257"/>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379"/>
              <p:cNvSpPr/>
              <p:nvPr/>
            </p:nvSpPr>
            <p:spPr bwMode="auto">
              <a:xfrm>
                <a:off x="5088" y="3255"/>
                <a:ext cx="5" cy="5"/>
              </a:xfrm>
              <a:custGeom>
                <a:avLst/>
                <a:gdLst>
                  <a:gd name="T0" fmla="*/ 0 w 2"/>
                  <a:gd name="T1" fmla="*/ 2 h 2"/>
                  <a:gd name="T2" fmla="*/ 0 w 2"/>
                  <a:gd name="T3" fmla="*/ 2 h 2"/>
                  <a:gd name="T4" fmla="*/ 0 w 2"/>
                  <a:gd name="T5" fmla="*/ 2 h 2"/>
                  <a:gd name="T6" fmla="*/ 1 w 2"/>
                  <a:gd name="T7" fmla="*/ 1 h 2"/>
                  <a:gd name="T8" fmla="*/ 1 w 2"/>
                  <a:gd name="T9" fmla="*/ 1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2"/>
                      <a:pt x="1" y="1"/>
                      <a:pt x="1" y="1"/>
                    </a:cubicBezTo>
                    <a:cubicBezTo>
                      <a:pt x="1" y="0"/>
                      <a:pt x="1" y="0"/>
                      <a:pt x="1" y="1"/>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380"/>
              <p:cNvSpPr/>
              <p:nvPr/>
            </p:nvSpPr>
            <p:spPr bwMode="auto">
              <a:xfrm>
                <a:off x="5091" y="3255"/>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381"/>
              <p:cNvSpPr/>
              <p:nvPr/>
            </p:nvSpPr>
            <p:spPr bwMode="auto">
              <a:xfrm>
                <a:off x="5068" y="3219"/>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382"/>
              <p:cNvSpPr/>
              <p:nvPr/>
            </p:nvSpPr>
            <p:spPr bwMode="auto">
              <a:xfrm>
                <a:off x="5068" y="3222"/>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2 w 2"/>
                  <a:gd name="T11" fmla="*/ 0 h 1"/>
                  <a:gd name="T12" fmla="*/ 2 w 2"/>
                  <a:gd name="T13" fmla="*/ 0 h 1"/>
                  <a:gd name="T14" fmla="*/ 1 w 2"/>
                  <a:gd name="T15" fmla="*/ 1 h 1"/>
                  <a:gd name="T16" fmla="*/ 1 w 2"/>
                  <a:gd name="T17" fmla="*/ 1 h 1"/>
                  <a:gd name="T18" fmla="*/ 1 w 2"/>
                  <a:gd name="T19" fmla="*/ 1 h 1"/>
                  <a:gd name="T20" fmla="*/ 0 w 2"/>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1"/>
                    </a:move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383"/>
              <p:cNvSpPr/>
              <p:nvPr/>
            </p:nvSpPr>
            <p:spPr bwMode="auto">
              <a:xfrm>
                <a:off x="5073" y="3222"/>
                <a:ext cx="8" cy="7"/>
              </a:xfrm>
              <a:custGeom>
                <a:avLst/>
                <a:gdLst>
                  <a:gd name="T0" fmla="*/ 0 w 3"/>
                  <a:gd name="T1" fmla="*/ 3 h 3"/>
                  <a:gd name="T2" fmla="*/ 0 w 3"/>
                  <a:gd name="T3" fmla="*/ 3 h 3"/>
                  <a:gd name="T4" fmla="*/ 0 w 3"/>
                  <a:gd name="T5" fmla="*/ 3 h 3"/>
                  <a:gd name="T6" fmla="*/ 2 w 3"/>
                  <a:gd name="T7" fmla="*/ 1 h 3"/>
                  <a:gd name="T8" fmla="*/ 3 w 3"/>
                  <a:gd name="T9" fmla="*/ 0 h 3"/>
                  <a:gd name="T10" fmla="*/ 3 w 3"/>
                  <a:gd name="T11" fmla="*/ 0 h 3"/>
                  <a:gd name="T12" fmla="*/ 3 w 3"/>
                  <a:gd name="T13" fmla="*/ 1 h 3"/>
                  <a:gd name="T14" fmla="*/ 2 w 3"/>
                  <a:gd name="T15" fmla="*/ 1 h 3"/>
                  <a:gd name="T16" fmla="*/ 1 w 3"/>
                  <a:gd name="T17" fmla="*/ 3 h 3"/>
                  <a:gd name="T18" fmla="*/ 0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cubicBezTo>
                      <a:pt x="0" y="3"/>
                      <a:pt x="0" y="3"/>
                      <a:pt x="0" y="3"/>
                    </a:cubicBezTo>
                    <a:cubicBezTo>
                      <a:pt x="0" y="3"/>
                      <a:pt x="0" y="3"/>
                      <a:pt x="0" y="3"/>
                    </a:cubicBezTo>
                    <a:cubicBezTo>
                      <a:pt x="1" y="2"/>
                      <a:pt x="1" y="2"/>
                      <a:pt x="2" y="1"/>
                    </a:cubicBezTo>
                    <a:cubicBezTo>
                      <a:pt x="3" y="0"/>
                      <a:pt x="3" y="0"/>
                      <a:pt x="3" y="0"/>
                    </a:cubicBezTo>
                    <a:cubicBezTo>
                      <a:pt x="3" y="0"/>
                      <a:pt x="3" y="0"/>
                      <a:pt x="3" y="0"/>
                    </a:cubicBezTo>
                    <a:cubicBezTo>
                      <a:pt x="3" y="1"/>
                      <a:pt x="3" y="1"/>
                      <a:pt x="3" y="1"/>
                    </a:cubicBezTo>
                    <a:cubicBezTo>
                      <a:pt x="2" y="1"/>
                      <a:pt x="2" y="1"/>
                      <a:pt x="2" y="1"/>
                    </a:cubicBezTo>
                    <a:cubicBezTo>
                      <a:pt x="2" y="2"/>
                      <a:pt x="1" y="2"/>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384"/>
              <p:cNvSpPr/>
              <p:nvPr/>
            </p:nvSpPr>
            <p:spPr bwMode="auto">
              <a:xfrm>
                <a:off x="5076" y="3222"/>
                <a:ext cx="7" cy="7"/>
              </a:xfrm>
              <a:custGeom>
                <a:avLst/>
                <a:gdLst>
                  <a:gd name="T0" fmla="*/ 0 w 3"/>
                  <a:gd name="T1" fmla="*/ 3 h 3"/>
                  <a:gd name="T2" fmla="*/ 0 w 3"/>
                  <a:gd name="T3" fmla="*/ 3 h 3"/>
                  <a:gd name="T4" fmla="*/ 0 w 3"/>
                  <a:gd name="T5" fmla="*/ 3 h 3"/>
                  <a:gd name="T6" fmla="*/ 3 w 3"/>
                  <a:gd name="T7" fmla="*/ 0 h 3"/>
                  <a:gd name="T8" fmla="*/ 3 w 3"/>
                  <a:gd name="T9" fmla="*/ 0 h 3"/>
                  <a:gd name="T10" fmla="*/ 3 w 3"/>
                  <a:gd name="T11" fmla="*/ 0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2" y="1"/>
                      <a:pt x="3" y="0"/>
                    </a:cubicBezTo>
                    <a:cubicBezTo>
                      <a:pt x="3" y="0"/>
                      <a:pt x="3" y="0"/>
                      <a:pt x="3" y="0"/>
                    </a:cubicBezTo>
                    <a:cubicBezTo>
                      <a:pt x="3" y="0"/>
                      <a:pt x="3" y="0"/>
                      <a:pt x="3" y="0"/>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385"/>
              <p:cNvSpPr/>
              <p:nvPr/>
            </p:nvSpPr>
            <p:spPr bwMode="auto">
              <a:xfrm>
                <a:off x="5081" y="3222"/>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2" y="0"/>
                      <a:pt x="2" y="0"/>
                      <a:pt x="2" y="0"/>
                    </a:cubicBezTo>
                    <a:cubicBezTo>
                      <a:pt x="2" y="0"/>
                      <a:pt x="2" y="0"/>
                      <a:pt x="2" y="0"/>
                    </a:cubicBezTo>
                    <a:cubicBezTo>
                      <a:pt x="2" y="0"/>
                      <a:pt x="2" y="0"/>
                      <a:pt x="2"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7" name="Freeform 386"/>
              <p:cNvSpPr/>
              <p:nvPr/>
            </p:nvSpPr>
            <p:spPr bwMode="auto">
              <a:xfrm>
                <a:off x="5083" y="3219"/>
                <a:ext cx="5" cy="8"/>
              </a:xfrm>
              <a:custGeom>
                <a:avLst/>
                <a:gdLst>
                  <a:gd name="T0" fmla="*/ 0 w 2"/>
                  <a:gd name="T1" fmla="*/ 3 h 3"/>
                  <a:gd name="T2" fmla="*/ 0 w 2"/>
                  <a:gd name="T3" fmla="*/ 2 h 3"/>
                  <a:gd name="T4" fmla="*/ 0 w 2"/>
                  <a:gd name="T5" fmla="*/ 2 h 3"/>
                  <a:gd name="T6" fmla="*/ 2 w 2"/>
                  <a:gd name="T7" fmla="*/ 0 h 3"/>
                  <a:gd name="T8" fmla="*/ 2 w 2"/>
                  <a:gd name="T9" fmla="*/ 0 h 3"/>
                  <a:gd name="T10" fmla="*/ 2 w 2"/>
                  <a:gd name="T11" fmla="*/ 1 h 3"/>
                  <a:gd name="T12" fmla="*/ 0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0" y="2"/>
                      <a:pt x="1" y="1"/>
                      <a:pt x="2" y="0"/>
                    </a:cubicBezTo>
                    <a:cubicBezTo>
                      <a:pt x="2" y="0"/>
                      <a:pt x="2" y="0"/>
                      <a:pt x="2" y="0"/>
                    </a:cubicBezTo>
                    <a:cubicBezTo>
                      <a:pt x="2" y="1"/>
                      <a:pt x="2" y="1"/>
                      <a:pt x="2" y="1"/>
                    </a:cubicBezTo>
                    <a:cubicBezTo>
                      <a:pt x="1" y="1"/>
                      <a:pt x="0" y="2"/>
                      <a:pt x="0" y="2"/>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8" name="Freeform 387"/>
              <p:cNvSpPr/>
              <p:nvPr/>
            </p:nvSpPr>
            <p:spPr bwMode="auto">
              <a:xfrm>
                <a:off x="5083" y="3219"/>
                <a:ext cx="8" cy="5"/>
              </a:xfrm>
              <a:custGeom>
                <a:avLst/>
                <a:gdLst>
                  <a:gd name="T0" fmla="*/ 1 w 3"/>
                  <a:gd name="T1" fmla="*/ 2 h 2"/>
                  <a:gd name="T2" fmla="*/ 0 w 3"/>
                  <a:gd name="T3" fmla="*/ 2 h 2"/>
                  <a:gd name="T4" fmla="*/ 0 w 3"/>
                  <a:gd name="T5" fmla="*/ 2 h 2"/>
                  <a:gd name="T6" fmla="*/ 2 w 3"/>
                  <a:gd name="T7" fmla="*/ 0 h 2"/>
                  <a:gd name="T8" fmla="*/ 3 w 3"/>
                  <a:gd name="T9" fmla="*/ 0 h 2"/>
                  <a:gd name="T10" fmla="*/ 3 w 3"/>
                  <a:gd name="T11" fmla="*/ 1 h 2"/>
                  <a:gd name="T12" fmla="*/ 1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1" y="2"/>
                      <a:pt x="0" y="2"/>
                    </a:cubicBezTo>
                    <a:cubicBezTo>
                      <a:pt x="0" y="2"/>
                      <a:pt x="0" y="2"/>
                      <a:pt x="0" y="2"/>
                    </a:cubicBezTo>
                    <a:cubicBezTo>
                      <a:pt x="1" y="2"/>
                      <a:pt x="2" y="1"/>
                      <a:pt x="2" y="0"/>
                    </a:cubicBezTo>
                    <a:cubicBezTo>
                      <a:pt x="2" y="0"/>
                      <a:pt x="2" y="0"/>
                      <a:pt x="3" y="0"/>
                    </a:cubicBezTo>
                    <a:cubicBezTo>
                      <a:pt x="3" y="1"/>
                      <a:pt x="3" y="1"/>
                      <a:pt x="3" y="1"/>
                    </a:cubicBezTo>
                    <a:cubicBezTo>
                      <a:pt x="2"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Freeform 388"/>
              <p:cNvSpPr/>
              <p:nvPr/>
            </p:nvSpPr>
            <p:spPr bwMode="auto">
              <a:xfrm>
                <a:off x="5086" y="3222"/>
                <a:ext cx="5" cy="5"/>
              </a:xfrm>
              <a:custGeom>
                <a:avLst/>
                <a:gdLst>
                  <a:gd name="T0" fmla="*/ 1 w 2"/>
                  <a:gd name="T1" fmla="*/ 2 h 2"/>
                  <a:gd name="T2" fmla="*/ 0 w 2"/>
                  <a:gd name="T3" fmla="*/ 1 h 2"/>
                  <a:gd name="T4" fmla="*/ 0 w 2"/>
                  <a:gd name="T5" fmla="*/ 1 h 2"/>
                  <a:gd name="T6" fmla="*/ 2 w 2"/>
                  <a:gd name="T7" fmla="*/ 0 h 2"/>
                  <a:gd name="T8" fmla="*/ 2 w 2"/>
                  <a:gd name="T9" fmla="*/ 0 h 2"/>
                  <a:gd name="T10" fmla="*/ 2 w 2"/>
                  <a:gd name="T11" fmla="*/ 0 h 2"/>
                  <a:gd name="T12" fmla="*/ 1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1"/>
                    </a:cubicBezTo>
                    <a:cubicBezTo>
                      <a:pt x="0" y="1"/>
                      <a:pt x="0" y="1"/>
                      <a:pt x="0" y="1"/>
                    </a:cubicBezTo>
                    <a:cubicBezTo>
                      <a:pt x="1" y="1"/>
                      <a:pt x="2" y="0"/>
                      <a:pt x="2" y="0"/>
                    </a:cubicBezTo>
                    <a:cubicBezTo>
                      <a:pt x="2" y="0"/>
                      <a:pt x="2" y="0"/>
                      <a:pt x="2" y="0"/>
                    </a:cubicBezTo>
                    <a:cubicBezTo>
                      <a:pt x="2" y="0"/>
                      <a:pt x="2" y="0"/>
                      <a:pt x="2" y="0"/>
                    </a:cubicBezTo>
                    <a:cubicBezTo>
                      <a:pt x="2" y="0"/>
                      <a:pt x="1" y="1"/>
                      <a:pt x="1"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389"/>
              <p:cNvSpPr/>
              <p:nvPr/>
            </p:nvSpPr>
            <p:spPr bwMode="auto">
              <a:xfrm>
                <a:off x="5088" y="3222"/>
                <a:ext cx="5" cy="5"/>
              </a:xfrm>
              <a:custGeom>
                <a:avLst/>
                <a:gdLst>
                  <a:gd name="T0" fmla="*/ 0 w 2"/>
                  <a:gd name="T1" fmla="*/ 2 h 2"/>
                  <a:gd name="T2" fmla="*/ 0 w 2"/>
                  <a:gd name="T3" fmla="*/ 1 h 2"/>
                  <a:gd name="T4" fmla="*/ 0 w 2"/>
                  <a:gd name="T5" fmla="*/ 1 h 2"/>
                  <a:gd name="T6" fmla="*/ 1 w 2"/>
                  <a:gd name="T7" fmla="*/ 0 h 2"/>
                  <a:gd name="T8" fmla="*/ 2 w 2"/>
                  <a:gd name="T9" fmla="*/ 0 h 2"/>
                  <a:gd name="T10" fmla="*/ 2 w 2"/>
                  <a:gd name="T11" fmla="*/ 0 h 2"/>
                  <a:gd name="T12" fmla="*/ 2 w 2"/>
                  <a:gd name="T13" fmla="*/ 0 h 2"/>
                  <a:gd name="T14" fmla="*/ 1 w 2"/>
                  <a:gd name="T15" fmla="*/ 1 h 2"/>
                  <a:gd name="T16" fmla="*/ 1 w 2"/>
                  <a:gd name="T17" fmla="*/ 1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1"/>
                      <a:pt x="0" y="1"/>
                    </a:cubicBezTo>
                    <a:cubicBezTo>
                      <a:pt x="0" y="1"/>
                      <a:pt x="0" y="1"/>
                      <a:pt x="0" y="1"/>
                    </a:cubicBezTo>
                    <a:cubicBezTo>
                      <a:pt x="1" y="1"/>
                      <a:pt x="1" y="1"/>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1" name="Freeform 390"/>
              <p:cNvSpPr/>
              <p:nvPr/>
            </p:nvSpPr>
            <p:spPr bwMode="auto">
              <a:xfrm>
                <a:off x="5091" y="3222"/>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0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0" y="2"/>
                      <a:pt x="0" y="2"/>
                      <a:pt x="0" y="2"/>
                    </a:cubicBezTo>
                    <a:cubicBezTo>
                      <a:pt x="0" y="2"/>
                      <a:pt x="0" y="2"/>
                      <a:pt x="0" y="2"/>
                    </a:cubicBezTo>
                    <a:cubicBezTo>
                      <a:pt x="0" y="1"/>
                      <a:pt x="1" y="1"/>
                      <a:pt x="1" y="0"/>
                    </a:cubicBezTo>
                    <a:cubicBezTo>
                      <a:pt x="2" y="0"/>
                      <a:pt x="2" y="0"/>
                      <a:pt x="2" y="0"/>
                    </a:cubicBezTo>
                    <a:cubicBezTo>
                      <a:pt x="2" y="1"/>
                      <a:pt x="2" y="1"/>
                      <a:pt x="2" y="1"/>
                    </a:cubicBezTo>
                    <a:cubicBezTo>
                      <a:pt x="1" y="1"/>
                      <a:pt x="1" y="1"/>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2" name="Freeform 391"/>
              <p:cNvSpPr/>
              <p:nvPr/>
            </p:nvSpPr>
            <p:spPr bwMode="auto">
              <a:xfrm>
                <a:off x="5093" y="322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0 h 1"/>
                  <a:gd name="T14" fmla="*/ 1 w 1"/>
                  <a:gd name="T15" fmla="*/ 0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3" name="Freeform 392"/>
              <p:cNvSpPr/>
              <p:nvPr/>
            </p:nvSpPr>
            <p:spPr bwMode="auto">
              <a:xfrm>
                <a:off x="5093" y="3224"/>
                <a:ext cx="5" cy="5"/>
              </a:xfrm>
              <a:custGeom>
                <a:avLst/>
                <a:gdLst>
                  <a:gd name="T0" fmla="*/ 0 w 2"/>
                  <a:gd name="T1" fmla="*/ 2 h 2"/>
                  <a:gd name="T2" fmla="*/ 0 w 2"/>
                  <a:gd name="T3" fmla="*/ 1 h 2"/>
                  <a:gd name="T4" fmla="*/ 0 w 2"/>
                  <a:gd name="T5" fmla="*/ 1 h 2"/>
                  <a:gd name="T6" fmla="*/ 2 w 2"/>
                  <a:gd name="T7" fmla="*/ 0 h 2"/>
                  <a:gd name="T8" fmla="*/ 2 w 2"/>
                  <a:gd name="T9" fmla="*/ 0 h 2"/>
                  <a:gd name="T10" fmla="*/ 2 w 2"/>
                  <a:gd name="T11" fmla="*/ 1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1"/>
                    </a:cubicBezTo>
                    <a:cubicBezTo>
                      <a:pt x="2" y="0"/>
                      <a:pt x="2" y="0"/>
                      <a:pt x="2" y="0"/>
                    </a:cubicBezTo>
                    <a:cubicBezTo>
                      <a:pt x="2" y="0"/>
                      <a:pt x="2" y="0"/>
                      <a:pt x="2" y="0"/>
                    </a:cubicBezTo>
                    <a:cubicBezTo>
                      <a:pt x="2" y="0"/>
                      <a:pt x="2" y="1"/>
                      <a:pt x="2"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4" name="Freeform 393"/>
              <p:cNvSpPr/>
              <p:nvPr/>
            </p:nvSpPr>
            <p:spPr bwMode="auto">
              <a:xfrm>
                <a:off x="5096" y="3227"/>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5" name="Freeform 394"/>
              <p:cNvSpPr/>
              <p:nvPr/>
            </p:nvSpPr>
            <p:spPr bwMode="auto">
              <a:xfrm>
                <a:off x="5096" y="3229"/>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2" y="0"/>
                      <a:pt x="2" y="0"/>
                      <a:pt x="2" y="0"/>
                    </a:cubicBezTo>
                    <a:cubicBezTo>
                      <a:pt x="2" y="0"/>
                      <a:pt x="2" y="0"/>
                      <a:pt x="2" y="0"/>
                    </a:cubicBezTo>
                    <a:cubicBezTo>
                      <a:pt x="2" y="0"/>
                      <a:pt x="2" y="0"/>
                      <a:pt x="2"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Freeform 395"/>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Freeform 396"/>
              <p:cNvSpPr/>
              <p:nvPr/>
            </p:nvSpPr>
            <p:spPr bwMode="auto">
              <a:xfrm>
                <a:off x="5098" y="3229"/>
                <a:ext cx="3" cy="3"/>
              </a:xfrm>
              <a:custGeom>
                <a:avLst/>
                <a:gdLst>
                  <a:gd name="T0" fmla="*/ 0 w 1"/>
                  <a:gd name="T1" fmla="*/ 1 h 1"/>
                  <a:gd name="T2" fmla="*/ 0 w 1"/>
                  <a:gd name="T3" fmla="*/ 1 h 1"/>
                  <a:gd name="T4" fmla="*/ 0 w 1"/>
                  <a:gd name="T5" fmla="*/ 1 h 1"/>
                  <a:gd name="T6" fmla="*/ 1 w 1"/>
                  <a:gd name="T7" fmla="*/ 0 h 1"/>
                  <a:gd name="T8" fmla="*/ 1 w 1"/>
                  <a:gd name="T9" fmla="*/ 1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1"/>
                      <a:pt x="1" y="0"/>
                    </a:cubicBezTo>
                    <a:cubicBezTo>
                      <a:pt x="1" y="0"/>
                      <a:pt x="1" y="0"/>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8" name="Freeform 397"/>
              <p:cNvSpPr/>
              <p:nvPr/>
            </p:nvSpPr>
            <p:spPr bwMode="auto">
              <a:xfrm>
                <a:off x="5098" y="3232"/>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1" y="0"/>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9" name="Freeform 398"/>
              <p:cNvSpPr/>
              <p:nvPr/>
            </p:nvSpPr>
            <p:spPr bwMode="auto">
              <a:xfrm>
                <a:off x="5098" y="3234"/>
                <a:ext cx="5" cy="3"/>
              </a:xfrm>
              <a:custGeom>
                <a:avLst/>
                <a:gdLst>
                  <a:gd name="T0" fmla="*/ 1 w 2"/>
                  <a:gd name="T1" fmla="*/ 1 h 1"/>
                  <a:gd name="T2" fmla="*/ 0 w 2"/>
                  <a:gd name="T3" fmla="*/ 0 h 1"/>
                  <a:gd name="T4" fmla="*/ 1 w 2"/>
                  <a:gd name="T5" fmla="*/ 0 h 1"/>
                  <a:gd name="T6" fmla="*/ 1 w 2"/>
                  <a:gd name="T7" fmla="*/ 0 h 1"/>
                  <a:gd name="T8" fmla="*/ 2 w 2"/>
                  <a:gd name="T9" fmla="*/ 0 h 1"/>
                  <a:gd name="T10" fmla="*/ 2 w 2"/>
                  <a:gd name="T11" fmla="*/ 0 h 1"/>
                  <a:gd name="T12" fmla="*/ 1 w 2"/>
                  <a:gd name="T13" fmla="*/ 0 h 1"/>
                  <a:gd name="T14" fmla="*/ 1 w 2"/>
                  <a:gd name="T15" fmla="*/ 0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1"/>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Freeform 399"/>
              <p:cNvSpPr/>
              <p:nvPr/>
            </p:nvSpPr>
            <p:spPr bwMode="auto">
              <a:xfrm>
                <a:off x="5101" y="3234"/>
                <a:ext cx="2" cy="3"/>
              </a:xfrm>
              <a:custGeom>
                <a:avLst/>
                <a:gdLst>
                  <a:gd name="T0" fmla="*/ 0 w 1"/>
                  <a:gd name="T1" fmla="*/ 1 h 1"/>
                  <a:gd name="T2" fmla="*/ 0 w 1"/>
                  <a:gd name="T3" fmla="*/ 1 h 1"/>
                  <a:gd name="T4" fmla="*/ 0 w 1"/>
                  <a:gd name="T5" fmla="*/ 1 h 1"/>
                  <a:gd name="T6" fmla="*/ 0 w 1"/>
                  <a:gd name="T7" fmla="*/ 1 h 1"/>
                  <a:gd name="T8" fmla="*/ 0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1" y="1"/>
                      <a:pt x="1"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Freeform 400"/>
              <p:cNvSpPr/>
              <p:nvPr/>
            </p:nvSpPr>
            <p:spPr bwMode="auto">
              <a:xfrm>
                <a:off x="5106" y="3244"/>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Freeform 401"/>
              <p:cNvSpPr/>
              <p:nvPr/>
            </p:nvSpPr>
            <p:spPr bwMode="auto">
              <a:xfrm>
                <a:off x="5106" y="3244"/>
                <a:ext cx="5" cy="3"/>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Freeform 402"/>
              <p:cNvSpPr/>
              <p:nvPr/>
            </p:nvSpPr>
            <p:spPr bwMode="auto">
              <a:xfrm>
                <a:off x="5096" y="3257"/>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Freeform 403"/>
              <p:cNvSpPr/>
              <p:nvPr/>
            </p:nvSpPr>
            <p:spPr bwMode="auto">
              <a:xfrm>
                <a:off x="5098" y="3257"/>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Freeform 404"/>
              <p:cNvSpPr/>
              <p:nvPr/>
            </p:nvSpPr>
            <p:spPr bwMode="auto">
              <a:xfrm>
                <a:off x="5101" y="3255"/>
                <a:ext cx="2" cy="7"/>
              </a:xfrm>
              <a:custGeom>
                <a:avLst/>
                <a:gdLst>
                  <a:gd name="T0" fmla="*/ 0 w 1"/>
                  <a:gd name="T1" fmla="*/ 3 h 3"/>
                  <a:gd name="T2" fmla="*/ 0 w 1"/>
                  <a:gd name="T3" fmla="*/ 3 h 3"/>
                  <a:gd name="T4" fmla="*/ 0 w 1"/>
                  <a:gd name="T5" fmla="*/ 2 h 3"/>
                  <a:gd name="T6" fmla="*/ 0 w 1"/>
                  <a:gd name="T7" fmla="*/ 2 h 3"/>
                  <a:gd name="T8" fmla="*/ 1 w 1"/>
                  <a:gd name="T9" fmla="*/ 0 h 3"/>
                  <a:gd name="T10" fmla="*/ 1 w 1"/>
                  <a:gd name="T11" fmla="*/ 0 h 3"/>
                  <a:gd name="T12" fmla="*/ 1 w 1"/>
                  <a:gd name="T13" fmla="*/ 0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2"/>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Freeform 405"/>
              <p:cNvSpPr/>
              <p:nvPr/>
            </p:nvSpPr>
            <p:spPr bwMode="auto">
              <a:xfrm>
                <a:off x="5065" y="323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0 h 2"/>
                  <a:gd name="T14" fmla="*/ 1 w 1"/>
                  <a:gd name="T15" fmla="*/ 0 h 2"/>
                  <a:gd name="T16" fmla="*/ 0 w 1"/>
                  <a:gd name="T17" fmla="*/ 2 h 2"/>
                  <a:gd name="T18" fmla="*/ 0 w 1"/>
                  <a:gd name="T19" fmla="*/ 2 h 2"/>
                  <a:gd name="T20" fmla="*/ 0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7" name="Freeform 406"/>
              <p:cNvSpPr/>
              <p:nvPr/>
            </p:nvSpPr>
            <p:spPr bwMode="auto">
              <a:xfrm>
                <a:off x="5065" y="3242"/>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8" name="Freeform 407"/>
              <p:cNvSpPr>
                <a:spLocks noEditPoints="1"/>
              </p:cNvSpPr>
              <p:nvPr/>
            </p:nvSpPr>
            <p:spPr bwMode="auto">
              <a:xfrm>
                <a:off x="5063" y="3211"/>
                <a:ext cx="51" cy="51"/>
              </a:xfrm>
              <a:custGeom>
                <a:avLst/>
                <a:gdLst>
                  <a:gd name="T0" fmla="*/ 6 w 20"/>
                  <a:gd name="T1" fmla="*/ 19 h 20"/>
                  <a:gd name="T2" fmla="*/ 6 w 20"/>
                  <a:gd name="T3" fmla="*/ 17 h 20"/>
                  <a:gd name="T4" fmla="*/ 3 w 20"/>
                  <a:gd name="T5" fmla="*/ 17 h 20"/>
                  <a:gd name="T6" fmla="*/ 1 w 20"/>
                  <a:gd name="T7" fmla="*/ 14 h 20"/>
                  <a:gd name="T8" fmla="*/ 2 w 20"/>
                  <a:gd name="T9" fmla="*/ 13 h 20"/>
                  <a:gd name="T10" fmla="*/ 0 w 20"/>
                  <a:gd name="T11" fmla="*/ 10 h 20"/>
                  <a:gd name="T12" fmla="*/ 0 w 20"/>
                  <a:gd name="T13" fmla="*/ 6 h 20"/>
                  <a:gd name="T14" fmla="*/ 2 w 20"/>
                  <a:gd name="T15" fmla="*/ 6 h 20"/>
                  <a:gd name="T16" fmla="*/ 3 w 20"/>
                  <a:gd name="T17" fmla="*/ 3 h 20"/>
                  <a:gd name="T18" fmla="*/ 5 w 20"/>
                  <a:gd name="T19" fmla="*/ 1 h 20"/>
                  <a:gd name="T20" fmla="*/ 7 w 20"/>
                  <a:gd name="T21" fmla="*/ 2 h 20"/>
                  <a:gd name="T22" fmla="*/ 9 w 20"/>
                  <a:gd name="T23" fmla="*/ 0 h 20"/>
                  <a:gd name="T24" fmla="*/ 13 w 20"/>
                  <a:gd name="T25" fmla="*/ 0 h 20"/>
                  <a:gd name="T26" fmla="*/ 13 w 20"/>
                  <a:gd name="T27" fmla="*/ 2 h 20"/>
                  <a:gd name="T28" fmla="*/ 16 w 20"/>
                  <a:gd name="T29" fmla="*/ 3 h 20"/>
                  <a:gd name="T30" fmla="*/ 18 w 20"/>
                  <a:gd name="T31" fmla="*/ 4 h 20"/>
                  <a:gd name="T32" fmla="*/ 19 w 20"/>
                  <a:gd name="T33" fmla="*/ 5 h 20"/>
                  <a:gd name="T34" fmla="*/ 19 w 20"/>
                  <a:gd name="T35" fmla="*/ 6 h 20"/>
                  <a:gd name="T36" fmla="*/ 18 w 20"/>
                  <a:gd name="T37" fmla="*/ 7 h 20"/>
                  <a:gd name="T38" fmla="*/ 18 w 20"/>
                  <a:gd name="T39" fmla="*/ 6 h 20"/>
                  <a:gd name="T40" fmla="*/ 18 w 20"/>
                  <a:gd name="T41" fmla="*/ 9 h 20"/>
                  <a:gd name="T42" fmla="*/ 20 w 20"/>
                  <a:gd name="T43" fmla="*/ 10 h 20"/>
                  <a:gd name="T44" fmla="*/ 19 w 20"/>
                  <a:gd name="T45" fmla="*/ 13 h 20"/>
                  <a:gd name="T46" fmla="*/ 16 w 20"/>
                  <a:gd name="T47" fmla="*/ 15 h 20"/>
                  <a:gd name="T48" fmla="*/ 17 w 20"/>
                  <a:gd name="T49" fmla="*/ 17 h 20"/>
                  <a:gd name="T50" fmla="*/ 14 w 20"/>
                  <a:gd name="T51" fmla="*/ 19 h 20"/>
                  <a:gd name="T52" fmla="*/ 10 w 20"/>
                  <a:gd name="T53" fmla="*/ 18 h 20"/>
                  <a:gd name="T54" fmla="*/ 10 w 20"/>
                  <a:gd name="T55" fmla="*/ 20 h 20"/>
                  <a:gd name="T56" fmla="*/ 9 w 20"/>
                  <a:gd name="T57" fmla="*/ 19 h 20"/>
                  <a:gd name="T58" fmla="*/ 10 w 20"/>
                  <a:gd name="T59" fmla="*/ 17 h 20"/>
                  <a:gd name="T60" fmla="*/ 13 w 20"/>
                  <a:gd name="T61" fmla="*/ 17 h 20"/>
                  <a:gd name="T62" fmla="*/ 16 w 20"/>
                  <a:gd name="T63" fmla="*/ 16 h 20"/>
                  <a:gd name="T64" fmla="*/ 15 w 20"/>
                  <a:gd name="T65" fmla="*/ 15 h 20"/>
                  <a:gd name="T66" fmla="*/ 19 w 20"/>
                  <a:gd name="T67" fmla="*/ 12 h 20"/>
                  <a:gd name="T68" fmla="*/ 18 w 20"/>
                  <a:gd name="T69" fmla="*/ 10 h 20"/>
                  <a:gd name="T70" fmla="*/ 17 w 20"/>
                  <a:gd name="T71" fmla="*/ 6 h 20"/>
                  <a:gd name="T72" fmla="*/ 18 w 20"/>
                  <a:gd name="T73" fmla="*/ 5 h 20"/>
                  <a:gd name="T74" fmla="*/ 17 w 20"/>
                  <a:gd name="T75" fmla="*/ 3 h 20"/>
                  <a:gd name="T76" fmla="*/ 15 w 20"/>
                  <a:gd name="T77" fmla="*/ 4 h 20"/>
                  <a:gd name="T78" fmla="*/ 12 w 20"/>
                  <a:gd name="T79" fmla="*/ 2 h 20"/>
                  <a:gd name="T80" fmla="*/ 10 w 20"/>
                  <a:gd name="T81" fmla="*/ 0 h 20"/>
                  <a:gd name="T82" fmla="*/ 9 w 20"/>
                  <a:gd name="T83" fmla="*/ 2 h 20"/>
                  <a:gd name="T84" fmla="*/ 6 w 20"/>
                  <a:gd name="T85" fmla="*/ 2 h 20"/>
                  <a:gd name="T86" fmla="*/ 3 w 20"/>
                  <a:gd name="T87" fmla="*/ 3 h 20"/>
                  <a:gd name="T88" fmla="*/ 4 w 20"/>
                  <a:gd name="T89" fmla="*/ 4 h 20"/>
                  <a:gd name="T90" fmla="*/ 2 w 20"/>
                  <a:gd name="T91" fmla="*/ 7 h 20"/>
                  <a:gd name="T92" fmla="*/ 0 w 20"/>
                  <a:gd name="T93" fmla="*/ 9 h 20"/>
                  <a:gd name="T94" fmla="*/ 2 w 20"/>
                  <a:gd name="T95" fmla="*/ 10 h 20"/>
                  <a:gd name="T96" fmla="*/ 2 w 20"/>
                  <a:gd name="T97" fmla="*/ 13 h 20"/>
                  <a:gd name="T98" fmla="*/ 3 w 20"/>
                  <a:gd name="T99" fmla="*/ 16 h 20"/>
                  <a:gd name="T100" fmla="*/ 4 w 20"/>
                  <a:gd name="T101" fmla="*/ 15 h 20"/>
                  <a:gd name="T102" fmla="*/ 7 w 20"/>
                  <a:gd name="T103" fmla="*/ 17 h 20"/>
                  <a:gd name="T104" fmla="*/ 10 w 20"/>
                  <a:gd name="T105" fmla="*/ 16 h 20"/>
                  <a:gd name="T106" fmla="*/ 6 w 20"/>
                  <a:gd name="T107" fmla="*/ 5 h 20"/>
                  <a:gd name="T108" fmla="*/ 14 w 20"/>
                  <a:gd name="T109" fmla="*/ 14 h 20"/>
                  <a:gd name="T110" fmla="*/ 14 w 20"/>
                  <a:gd name="T111" fmla="*/ 15 h 20"/>
                  <a:gd name="T112" fmla="*/ 13 w 20"/>
                  <a:gd name="T113" fmla="*/ 15 h 20"/>
                  <a:gd name="T114" fmla="*/ 13 w 20"/>
                  <a:gd name="T115" fmla="*/ 15 h 20"/>
                  <a:gd name="T116" fmla="*/ 10 w 20"/>
                  <a:gd name="T117" fmla="*/ 4 h 20"/>
                  <a:gd name="T118" fmla="*/ 5 w 20"/>
                  <a:gd name="T119" fmla="*/ 13 h 20"/>
                  <a:gd name="T120" fmla="*/ 13 w 20"/>
                  <a:gd name="T121" fmla="*/ 14 h 20"/>
                  <a:gd name="T122" fmla="*/ 14 w 20"/>
                  <a:gd name="T123"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20">
                    <a:moveTo>
                      <a:pt x="10" y="20"/>
                    </a:moveTo>
                    <a:cubicBezTo>
                      <a:pt x="9" y="20"/>
                      <a:pt x="7" y="19"/>
                      <a:pt x="6" y="19"/>
                    </a:cubicBezTo>
                    <a:cubicBezTo>
                      <a:pt x="6" y="19"/>
                      <a:pt x="6" y="19"/>
                      <a:pt x="6" y="19"/>
                    </a:cubicBezTo>
                    <a:cubicBezTo>
                      <a:pt x="6" y="17"/>
                      <a:pt x="6" y="17"/>
                      <a:pt x="6" y="17"/>
                    </a:cubicBezTo>
                    <a:cubicBezTo>
                      <a:pt x="6" y="17"/>
                      <a:pt x="5" y="17"/>
                      <a:pt x="4" y="16"/>
                    </a:cubicBezTo>
                    <a:cubicBezTo>
                      <a:pt x="3" y="17"/>
                      <a:pt x="3" y="17"/>
                      <a:pt x="3" y="17"/>
                    </a:cubicBezTo>
                    <a:cubicBezTo>
                      <a:pt x="3" y="17"/>
                      <a:pt x="3" y="17"/>
                      <a:pt x="3" y="17"/>
                    </a:cubicBezTo>
                    <a:cubicBezTo>
                      <a:pt x="2" y="16"/>
                      <a:pt x="1" y="15"/>
                      <a:pt x="1" y="14"/>
                    </a:cubicBezTo>
                    <a:cubicBezTo>
                      <a:pt x="1" y="14"/>
                      <a:pt x="1" y="14"/>
                      <a:pt x="1" y="14"/>
                    </a:cubicBezTo>
                    <a:cubicBezTo>
                      <a:pt x="2" y="13"/>
                      <a:pt x="2" y="13"/>
                      <a:pt x="2" y="13"/>
                    </a:cubicBezTo>
                    <a:cubicBezTo>
                      <a:pt x="2" y="12"/>
                      <a:pt x="1" y="11"/>
                      <a:pt x="1" y="10"/>
                    </a:cubicBezTo>
                    <a:cubicBezTo>
                      <a:pt x="0" y="10"/>
                      <a:pt x="0" y="10"/>
                      <a:pt x="0" y="10"/>
                    </a:cubicBezTo>
                    <a:cubicBezTo>
                      <a:pt x="0" y="10"/>
                      <a:pt x="0" y="10"/>
                      <a:pt x="0" y="10"/>
                    </a:cubicBezTo>
                    <a:cubicBezTo>
                      <a:pt x="0" y="8"/>
                      <a:pt x="0" y="7"/>
                      <a:pt x="0" y="6"/>
                    </a:cubicBezTo>
                    <a:cubicBezTo>
                      <a:pt x="0" y="6"/>
                      <a:pt x="0" y="6"/>
                      <a:pt x="1" y="6"/>
                    </a:cubicBezTo>
                    <a:cubicBezTo>
                      <a:pt x="2" y="6"/>
                      <a:pt x="2" y="6"/>
                      <a:pt x="2" y="6"/>
                    </a:cubicBezTo>
                    <a:cubicBezTo>
                      <a:pt x="2" y="6"/>
                      <a:pt x="3" y="5"/>
                      <a:pt x="3" y="4"/>
                    </a:cubicBezTo>
                    <a:cubicBezTo>
                      <a:pt x="3" y="3"/>
                      <a:pt x="3" y="3"/>
                      <a:pt x="3" y="3"/>
                    </a:cubicBezTo>
                    <a:cubicBezTo>
                      <a:pt x="3" y="3"/>
                      <a:pt x="3" y="3"/>
                      <a:pt x="3" y="3"/>
                    </a:cubicBezTo>
                    <a:cubicBezTo>
                      <a:pt x="3" y="2"/>
                      <a:pt x="4" y="1"/>
                      <a:pt x="5" y="1"/>
                    </a:cubicBezTo>
                    <a:cubicBezTo>
                      <a:pt x="5" y="1"/>
                      <a:pt x="6" y="1"/>
                      <a:pt x="6" y="1"/>
                    </a:cubicBezTo>
                    <a:cubicBezTo>
                      <a:pt x="7" y="2"/>
                      <a:pt x="7" y="2"/>
                      <a:pt x="7" y="2"/>
                    </a:cubicBezTo>
                    <a:cubicBezTo>
                      <a:pt x="7" y="1"/>
                      <a:pt x="8" y="1"/>
                      <a:pt x="9" y="1"/>
                    </a:cubicBezTo>
                    <a:cubicBezTo>
                      <a:pt x="9" y="0"/>
                      <a:pt x="9" y="0"/>
                      <a:pt x="9" y="0"/>
                    </a:cubicBezTo>
                    <a:cubicBezTo>
                      <a:pt x="9" y="0"/>
                      <a:pt x="10" y="0"/>
                      <a:pt x="10" y="0"/>
                    </a:cubicBezTo>
                    <a:cubicBezTo>
                      <a:pt x="11" y="0"/>
                      <a:pt x="12" y="0"/>
                      <a:pt x="13" y="0"/>
                    </a:cubicBezTo>
                    <a:cubicBezTo>
                      <a:pt x="13" y="0"/>
                      <a:pt x="13" y="0"/>
                      <a:pt x="13" y="1"/>
                    </a:cubicBezTo>
                    <a:cubicBezTo>
                      <a:pt x="13" y="2"/>
                      <a:pt x="13" y="2"/>
                      <a:pt x="13" y="2"/>
                    </a:cubicBezTo>
                    <a:cubicBezTo>
                      <a:pt x="14" y="2"/>
                      <a:pt x="15" y="3"/>
                      <a:pt x="15" y="3"/>
                    </a:cubicBezTo>
                    <a:cubicBezTo>
                      <a:pt x="16" y="3"/>
                      <a:pt x="16" y="3"/>
                      <a:pt x="16" y="3"/>
                    </a:cubicBezTo>
                    <a:cubicBezTo>
                      <a:pt x="16" y="2"/>
                      <a:pt x="17" y="2"/>
                      <a:pt x="17" y="2"/>
                    </a:cubicBezTo>
                    <a:cubicBezTo>
                      <a:pt x="17" y="3"/>
                      <a:pt x="18" y="4"/>
                      <a:pt x="18" y="4"/>
                    </a:cubicBezTo>
                    <a:cubicBezTo>
                      <a:pt x="18" y="5"/>
                      <a:pt x="18" y="5"/>
                      <a:pt x="19" y="5"/>
                    </a:cubicBezTo>
                    <a:cubicBezTo>
                      <a:pt x="19" y="5"/>
                      <a:pt x="19" y="5"/>
                      <a:pt x="19" y="5"/>
                    </a:cubicBezTo>
                    <a:cubicBezTo>
                      <a:pt x="19" y="5"/>
                      <a:pt x="19" y="5"/>
                      <a:pt x="19" y="6"/>
                    </a:cubicBezTo>
                    <a:cubicBezTo>
                      <a:pt x="19" y="6"/>
                      <a:pt x="19" y="6"/>
                      <a:pt x="19" y="6"/>
                    </a:cubicBezTo>
                    <a:cubicBezTo>
                      <a:pt x="19" y="6"/>
                      <a:pt x="18" y="7"/>
                      <a:pt x="18" y="7"/>
                    </a:cubicBezTo>
                    <a:cubicBezTo>
                      <a:pt x="18" y="7"/>
                      <a:pt x="18" y="7"/>
                      <a:pt x="18" y="7"/>
                    </a:cubicBezTo>
                    <a:cubicBezTo>
                      <a:pt x="18" y="7"/>
                      <a:pt x="18" y="7"/>
                      <a:pt x="18" y="7"/>
                    </a:cubicBezTo>
                    <a:cubicBezTo>
                      <a:pt x="18" y="7"/>
                      <a:pt x="18" y="6"/>
                      <a:pt x="18" y="6"/>
                    </a:cubicBezTo>
                    <a:cubicBezTo>
                      <a:pt x="17" y="6"/>
                      <a:pt x="17" y="6"/>
                      <a:pt x="17" y="6"/>
                    </a:cubicBezTo>
                    <a:cubicBezTo>
                      <a:pt x="18" y="7"/>
                      <a:pt x="18" y="8"/>
                      <a:pt x="18" y="9"/>
                    </a:cubicBezTo>
                    <a:cubicBezTo>
                      <a:pt x="19" y="9"/>
                      <a:pt x="19" y="9"/>
                      <a:pt x="19" y="9"/>
                    </a:cubicBezTo>
                    <a:cubicBezTo>
                      <a:pt x="20" y="9"/>
                      <a:pt x="20" y="9"/>
                      <a:pt x="20" y="10"/>
                    </a:cubicBezTo>
                    <a:cubicBezTo>
                      <a:pt x="20" y="11"/>
                      <a:pt x="20" y="12"/>
                      <a:pt x="19" y="13"/>
                    </a:cubicBezTo>
                    <a:cubicBezTo>
                      <a:pt x="19" y="13"/>
                      <a:pt x="19" y="13"/>
                      <a:pt x="19" y="13"/>
                    </a:cubicBezTo>
                    <a:cubicBezTo>
                      <a:pt x="17" y="13"/>
                      <a:pt x="17" y="13"/>
                      <a:pt x="17" y="14"/>
                    </a:cubicBezTo>
                    <a:cubicBezTo>
                      <a:pt x="17" y="14"/>
                      <a:pt x="16" y="15"/>
                      <a:pt x="16" y="15"/>
                    </a:cubicBezTo>
                    <a:cubicBezTo>
                      <a:pt x="17" y="16"/>
                      <a:pt x="17" y="16"/>
                      <a:pt x="17" y="16"/>
                    </a:cubicBezTo>
                    <a:cubicBezTo>
                      <a:pt x="17" y="16"/>
                      <a:pt x="17" y="17"/>
                      <a:pt x="17" y="17"/>
                    </a:cubicBezTo>
                    <a:cubicBezTo>
                      <a:pt x="16" y="18"/>
                      <a:pt x="15" y="18"/>
                      <a:pt x="14" y="19"/>
                    </a:cubicBezTo>
                    <a:cubicBezTo>
                      <a:pt x="14" y="19"/>
                      <a:pt x="14" y="19"/>
                      <a:pt x="14" y="19"/>
                    </a:cubicBezTo>
                    <a:cubicBezTo>
                      <a:pt x="13" y="17"/>
                      <a:pt x="13" y="17"/>
                      <a:pt x="13" y="17"/>
                    </a:cubicBezTo>
                    <a:cubicBezTo>
                      <a:pt x="12" y="18"/>
                      <a:pt x="11" y="18"/>
                      <a:pt x="10" y="18"/>
                    </a:cubicBezTo>
                    <a:cubicBezTo>
                      <a:pt x="10" y="19"/>
                      <a:pt x="10" y="19"/>
                      <a:pt x="10" y="19"/>
                    </a:cubicBezTo>
                    <a:cubicBezTo>
                      <a:pt x="10" y="20"/>
                      <a:pt x="10" y="20"/>
                      <a:pt x="10" y="20"/>
                    </a:cubicBezTo>
                    <a:close/>
                    <a:moveTo>
                      <a:pt x="7" y="19"/>
                    </a:moveTo>
                    <a:cubicBezTo>
                      <a:pt x="8" y="19"/>
                      <a:pt x="9" y="19"/>
                      <a:pt x="9" y="19"/>
                    </a:cubicBezTo>
                    <a:cubicBezTo>
                      <a:pt x="10" y="18"/>
                      <a:pt x="10" y="18"/>
                      <a:pt x="10" y="18"/>
                    </a:cubicBezTo>
                    <a:cubicBezTo>
                      <a:pt x="10" y="18"/>
                      <a:pt x="10" y="17"/>
                      <a:pt x="10" y="17"/>
                    </a:cubicBezTo>
                    <a:cubicBezTo>
                      <a:pt x="11" y="17"/>
                      <a:pt x="12" y="17"/>
                      <a:pt x="13" y="17"/>
                    </a:cubicBezTo>
                    <a:cubicBezTo>
                      <a:pt x="13" y="17"/>
                      <a:pt x="13" y="17"/>
                      <a:pt x="13" y="17"/>
                    </a:cubicBezTo>
                    <a:cubicBezTo>
                      <a:pt x="14" y="18"/>
                      <a:pt x="14" y="18"/>
                      <a:pt x="14" y="18"/>
                    </a:cubicBezTo>
                    <a:cubicBezTo>
                      <a:pt x="15" y="18"/>
                      <a:pt x="16" y="17"/>
                      <a:pt x="16" y="16"/>
                    </a:cubicBezTo>
                    <a:cubicBezTo>
                      <a:pt x="15" y="15"/>
                      <a:pt x="15" y="15"/>
                      <a:pt x="15" y="15"/>
                    </a:cubicBezTo>
                    <a:cubicBezTo>
                      <a:pt x="15" y="15"/>
                      <a:pt x="15" y="15"/>
                      <a:pt x="15" y="15"/>
                    </a:cubicBezTo>
                    <a:cubicBezTo>
                      <a:pt x="16" y="15"/>
                      <a:pt x="16" y="14"/>
                      <a:pt x="16" y="14"/>
                    </a:cubicBezTo>
                    <a:cubicBezTo>
                      <a:pt x="17" y="13"/>
                      <a:pt x="17" y="12"/>
                      <a:pt x="19" y="12"/>
                    </a:cubicBezTo>
                    <a:cubicBezTo>
                      <a:pt x="19" y="12"/>
                      <a:pt x="19" y="11"/>
                      <a:pt x="19" y="10"/>
                    </a:cubicBezTo>
                    <a:cubicBezTo>
                      <a:pt x="18" y="10"/>
                      <a:pt x="18" y="10"/>
                      <a:pt x="18" y="10"/>
                    </a:cubicBezTo>
                    <a:cubicBezTo>
                      <a:pt x="18" y="10"/>
                      <a:pt x="17" y="10"/>
                      <a:pt x="17" y="9"/>
                    </a:cubicBezTo>
                    <a:cubicBezTo>
                      <a:pt x="17" y="8"/>
                      <a:pt x="17" y="7"/>
                      <a:pt x="17" y="6"/>
                    </a:cubicBezTo>
                    <a:cubicBezTo>
                      <a:pt x="17" y="6"/>
                      <a:pt x="17" y="6"/>
                      <a:pt x="17" y="6"/>
                    </a:cubicBezTo>
                    <a:cubicBezTo>
                      <a:pt x="18" y="5"/>
                      <a:pt x="18" y="5"/>
                      <a:pt x="18" y="5"/>
                    </a:cubicBezTo>
                    <a:cubicBezTo>
                      <a:pt x="18" y="5"/>
                      <a:pt x="18" y="5"/>
                      <a:pt x="18" y="5"/>
                    </a:cubicBezTo>
                    <a:cubicBezTo>
                      <a:pt x="18" y="5"/>
                      <a:pt x="17" y="4"/>
                      <a:pt x="17" y="3"/>
                    </a:cubicBezTo>
                    <a:cubicBezTo>
                      <a:pt x="15" y="4"/>
                      <a:pt x="15" y="4"/>
                      <a:pt x="15" y="4"/>
                    </a:cubicBezTo>
                    <a:cubicBezTo>
                      <a:pt x="15" y="4"/>
                      <a:pt x="15" y="4"/>
                      <a:pt x="15" y="4"/>
                    </a:cubicBezTo>
                    <a:cubicBezTo>
                      <a:pt x="14" y="3"/>
                      <a:pt x="13" y="3"/>
                      <a:pt x="12" y="2"/>
                    </a:cubicBezTo>
                    <a:cubicBezTo>
                      <a:pt x="12" y="2"/>
                      <a:pt x="12" y="2"/>
                      <a:pt x="12" y="2"/>
                    </a:cubicBezTo>
                    <a:cubicBezTo>
                      <a:pt x="13" y="1"/>
                      <a:pt x="13" y="1"/>
                      <a:pt x="13" y="1"/>
                    </a:cubicBezTo>
                    <a:cubicBezTo>
                      <a:pt x="12" y="0"/>
                      <a:pt x="11" y="0"/>
                      <a:pt x="10" y="0"/>
                    </a:cubicBezTo>
                    <a:cubicBezTo>
                      <a:pt x="10" y="2"/>
                      <a:pt x="10" y="2"/>
                      <a:pt x="10" y="2"/>
                    </a:cubicBezTo>
                    <a:cubicBezTo>
                      <a:pt x="10" y="2"/>
                      <a:pt x="10" y="2"/>
                      <a:pt x="9" y="2"/>
                    </a:cubicBezTo>
                    <a:cubicBezTo>
                      <a:pt x="8" y="2"/>
                      <a:pt x="7" y="2"/>
                      <a:pt x="7" y="3"/>
                    </a:cubicBezTo>
                    <a:cubicBezTo>
                      <a:pt x="6" y="3"/>
                      <a:pt x="6" y="3"/>
                      <a:pt x="6" y="2"/>
                    </a:cubicBezTo>
                    <a:cubicBezTo>
                      <a:pt x="5" y="1"/>
                      <a:pt x="5" y="1"/>
                      <a:pt x="5" y="1"/>
                    </a:cubicBezTo>
                    <a:cubicBezTo>
                      <a:pt x="5" y="2"/>
                      <a:pt x="4" y="2"/>
                      <a:pt x="3" y="3"/>
                    </a:cubicBezTo>
                    <a:cubicBezTo>
                      <a:pt x="4" y="4"/>
                      <a:pt x="4" y="4"/>
                      <a:pt x="4" y="4"/>
                    </a:cubicBezTo>
                    <a:cubicBezTo>
                      <a:pt x="4" y="4"/>
                      <a:pt x="4" y="4"/>
                      <a:pt x="4" y="4"/>
                    </a:cubicBezTo>
                    <a:cubicBezTo>
                      <a:pt x="3" y="5"/>
                      <a:pt x="3" y="6"/>
                      <a:pt x="2" y="7"/>
                    </a:cubicBezTo>
                    <a:cubicBezTo>
                      <a:pt x="2" y="7"/>
                      <a:pt x="2" y="7"/>
                      <a:pt x="2" y="7"/>
                    </a:cubicBezTo>
                    <a:cubicBezTo>
                      <a:pt x="1" y="7"/>
                      <a:pt x="1" y="7"/>
                      <a:pt x="1" y="7"/>
                    </a:cubicBezTo>
                    <a:cubicBezTo>
                      <a:pt x="0" y="8"/>
                      <a:pt x="0" y="8"/>
                      <a:pt x="0" y="9"/>
                    </a:cubicBezTo>
                    <a:cubicBezTo>
                      <a:pt x="2" y="10"/>
                      <a:pt x="2" y="10"/>
                      <a:pt x="2" y="10"/>
                    </a:cubicBezTo>
                    <a:cubicBezTo>
                      <a:pt x="2" y="10"/>
                      <a:pt x="2" y="10"/>
                      <a:pt x="2" y="10"/>
                    </a:cubicBezTo>
                    <a:cubicBezTo>
                      <a:pt x="2" y="11"/>
                      <a:pt x="2" y="12"/>
                      <a:pt x="3" y="13"/>
                    </a:cubicBezTo>
                    <a:cubicBezTo>
                      <a:pt x="3" y="13"/>
                      <a:pt x="3" y="13"/>
                      <a:pt x="2" y="13"/>
                    </a:cubicBezTo>
                    <a:cubicBezTo>
                      <a:pt x="1" y="14"/>
                      <a:pt x="1" y="14"/>
                      <a:pt x="1" y="14"/>
                    </a:cubicBezTo>
                    <a:cubicBezTo>
                      <a:pt x="2" y="15"/>
                      <a:pt x="2" y="15"/>
                      <a:pt x="3" y="16"/>
                    </a:cubicBezTo>
                    <a:cubicBezTo>
                      <a:pt x="4" y="15"/>
                      <a:pt x="4" y="15"/>
                      <a:pt x="4" y="15"/>
                    </a:cubicBezTo>
                    <a:cubicBezTo>
                      <a:pt x="4" y="15"/>
                      <a:pt x="4" y="15"/>
                      <a:pt x="4" y="15"/>
                    </a:cubicBezTo>
                    <a:cubicBezTo>
                      <a:pt x="5" y="16"/>
                      <a:pt x="6" y="17"/>
                      <a:pt x="7" y="17"/>
                    </a:cubicBezTo>
                    <a:cubicBezTo>
                      <a:pt x="7" y="17"/>
                      <a:pt x="7" y="17"/>
                      <a:pt x="7" y="17"/>
                    </a:cubicBezTo>
                    <a:lnTo>
                      <a:pt x="7" y="19"/>
                    </a:lnTo>
                    <a:close/>
                    <a:moveTo>
                      <a:pt x="10" y="16"/>
                    </a:moveTo>
                    <a:cubicBezTo>
                      <a:pt x="8" y="16"/>
                      <a:pt x="6" y="15"/>
                      <a:pt x="5" y="13"/>
                    </a:cubicBezTo>
                    <a:cubicBezTo>
                      <a:pt x="3" y="11"/>
                      <a:pt x="3" y="7"/>
                      <a:pt x="6" y="5"/>
                    </a:cubicBezTo>
                    <a:cubicBezTo>
                      <a:pt x="9" y="2"/>
                      <a:pt x="13" y="4"/>
                      <a:pt x="15" y="6"/>
                    </a:cubicBezTo>
                    <a:cubicBezTo>
                      <a:pt x="16" y="8"/>
                      <a:pt x="17" y="12"/>
                      <a:pt x="14" y="14"/>
                    </a:cubicBezTo>
                    <a:cubicBezTo>
                      <a:pt x="14" y="15"/>
                      <a:pt x="14" y="15"/>
                      <a:pt x="14" y="15"/>
                    </a:cubicBezTo>
                    <a:cubicBezTo>
                      <a:pt x="14" y="15"/>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6"/>
                      <a:pt x="11" y="16"/>
                      <a:pt x="10" y="16"/>
                    </a:cubicBezTo>
                    <a:close/>
                    <a:moveTo>
                      <a:pt x="10" y="4"/>
                    </a:moveTo>
                    <a:cubicBezTo>
                      <a:pt x="9" y="4"/>
                      <a:pt x="7" y="4"/>
                      <a:pt x="6" y="5"/>
                    </a:cubicBezTo>
                    <a:cubicBezTo>
                      <a:pt x="3" y="7"/>
                      <a:pt x="4" y="11"/>
                      <a:pt x="5" y="13"/>
                    </a:cubicBezTo>
                    <a:cubicBezTo>
                      <a:pt x="7" y="15"/>
                      <a:pt x="10" y="16"/>
                      <a:pt x="13" y="14"/>
                    </a:cubicBezTo>
                    <a:cubicBezTo>
                      <a:pt x="13" y="14"/>
                      <a:pt x="13" y="14"/>
                      <a:pt x="13" y="14"/>
                    </a:cubicBezTo>
                    <a:cubicBezTo>
                      <a:pt x="13" y="14"/>
                      <a:pt x="13" y="14"/>
                      <a:pt x="13" y="14"/>
                    </a:cubicBezTo>
                    <a:cubicBezTo>
                      <a:pt x="16" y="12"/>
                      <a:pt x="16" y="9"/>
                      <a:pt x="14" y="6"/>
                    </a:cubicBezTo>
                    <a:cubicBezTo>
                      <a:pt x="13" y="5"/>
                      <a:pt x="11"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9" name="Freeform 408"/>
              <p:cNvSpPr>
                <a:spLocks noEditPoints="1"/>
              </p:cNvSpPr>
              <p:nvPr/>
            </p:nvSpPr>
            <p:spPr bwMode="auto">
              <a:xfrm>
                <a:off x="5060" y="3219"/>
                <a:ext cx="51" cy="46"/>
              </a:xfrm>
              <a:custGeom>
                <a:avLst/>
                <a:gdLst>
                  <a:gd name="T0" fmla="*/ 7 w 20"/>
                  <a:gd name="T1" fmla="*/ 18 h 18"/>
                  <a:gd name="T2" fmla="*/ 7 w 20"/>
                  <a:gd name="T3" fmla="*/ 16 h 18"/>
                  <a:gd name="T4" fmla="*/ 5 w 20"/>
                  <a:gd name="T5" fmla="*/ 15 h 18"/>
                  <a:gd name="T6" fmla="*/ 3 w 20"/>
                  <a:gd name="T7" fmla="*/ 15 h 18"/>
                  <a:gd name="T8" fmla="*/ 1 w 20"/>
                  <a:gd name="T9" fmla="*/ 12 h 18"/>
                  <a:gd name="T10" fmla="*/ 3 w 20"/>
                  <a:gd name="T11" fmla="*/ 15 h 18"/>
                  <a:gd name="T12" fmla="*/ 5 w 20"/>
                  <a:gd name="T13" fmla="*/ 14 h 18"/>
                  <a:gd name="T14" fmla="*/ 7 w 20"/>
                  <a:gd name="T15" fmla="*/ 16 h 18"/>
                  <a:gd name="T16" fmla="*/ 7 w 20"/>
                  <a:gd name="T17" fmla="*/ 17 h 18"/>
                  <a:gd name="T18" fmla="*/ 10 w 20"/>
                  <a:gd name="T19" fmla="*/ 17 h 18"/>
                  <a:gd name="T20" fmla="*/ 11 w 20"/>
                  <a:gd name="T21" fmla="*/ 16 h 18"/>
                  <a:gd name="T22" fmla="*/ 14 w 20"/>
                  <a:gd name="T23" fmla="*/ 16 h 18"/>
                  <a:gd name="T24" fmla="*/ 17 w 20"/>
                  <a:gd name="T25" fmla="*/ 15 h 18"/>
                  <a:gd name="T26" fmla="*/ 17 w 20"/>
                  <a:gd name="T27" fmla="*/ 13 h 18"/>
                  <a:gd name="T28" fmla="*/ 18 w 20"/>
                  <a:gd name="T29" fmla="*/ 14 h 18"/>
                  <a:gd name="T30" fmla="*/ 17 w 20"/>
                  <a:gd name="T31" fmla="*/ 15 h 18"/>
                  <a:gd name="T32" fmla="*/ 15 w 20"/>
                  <a:gd name="T33" fmla="*/ 17 h 18"/>
                  <a:gd name="T34" fmla="*/ 13 w 20"/>
                  <a:gd name="T35" fmla="*/ 16 h 18"/>
                  <a:gd name="T36" fmla="*/ 11 w 20"/>
                  <a:gd name="T37" fmla="*/ 17 h 18"/>
                  <a:gd name="T38" fmla="*/ 10 w 20"/>
                  <a:gd name="T39" fmla="*/ 18 h 18"/>
                  <a:gd name="T40" fmla="*/ 17 w 20"/>
                  <a:gd name="T41" fmla="*/ 13 h 18"/>
                  <a:gd name="T42" fmla="*/ 17 w 20"/>
                  <a:gd name="T43" fmla="*/ 12 h 18"/>
                  <a:gd name="T44" fmla="*/ 20 w 20"/>
                  <a:gd name="T45" fmla="*/ 10 h 18"/>
                  <a:gd name="T46" fmla="*/ 20 w 20"/>
                  <a:gd name="T47" fmla="*/ 10 h 18"/>
                  <a:gd name="T48" fmla="*/ 19 w 20"/>
                  <a:gd name="T49" fmla="*/ 12 h 18"/>
                  <a:gd name="T50" fmla="*/ 17 w 20"/>
                  <a:gd name="T51" fmla="*/ 13 h 18"/>
                  <a:gd name="T52" fmla="*/ 2 w 20"/>
                  <a:gd name="T53" fmla="*/ 11 h 18"/>
                  <a:gd name="T54" fmla="*/ 2 w 20"/>
                  <a:gd name="T55" fmla="*/ 9 h 18"/>
                  <a:gd name="T56" fmla="*/ 0 w 20"/>
                  <a:gd name="T57" fmla="*/ 8 h 18"/>
                  <a:gd name="T58" fmla="*/ 1 w 20"/>
                  <a:gd name="T59" fmla="*/ 4 h 18"/>
                  <a:gd name="T60" fmla="*/ 1 w 20"/>
                  <a:gd name="T61" fmla="*/ 8 h 18"/>
                  <a:gd name="T62" fmla="*/ 2 w 20"/>
                  <a:gd name="T63" fmla="*/ 9 h 18"/>
                  <a:gd name="T64" fmla="*/ 2 w 20"/>
                  <a:gd name="T65" fmla="*/ 11 h 18"/>
                  <a:gd name="T66" fmla="*/ 16 w 20"/>
                  <a:gd name="T67" fmla="*/ 9 h 18"/>
                  <a:gd name="T68" fmla="*/ 13 w 20"/>
                  <a:gd name="T69" fmla="*/ 3 h 18"/>
                  <a:gd name="T70" fmla="*/ 5 w 20"/>
                  <a:gd name="T71" fmla="*/ 6 h 18"/>
                  <a:gd name="T72" fmla="*/ 5 w 20"/>
                  <a:gd name="T73" fmla="*/ 5 h 18"/>
                  <a:gd name="T74" fmla="*/ 13 w 20"/>
                  <a:gd name="T75" fmla="*/ 3 h 18"/>
                  <a:gd name="T76" fmla="*/ 16 w 20"/>
                  <a:gd name="T77" fmla="*/ 9 h 18"/>
                  <a:gd name="T78" fmla="*/ 4 w 20"/>
                  <a:gd name="T79" fmla="*/ 2 h 18"/>
                  <a:gd name="T80" fmla="*/ 3 w 20"/>
                  <a:gd name="T81" fmla="*/ 1 h 18"/>
                  <a:gd name="T82" fmla="*/ 4 w 20"/>
                  <a:gd name="T83" fmla="*/ 0 h 18"/>
                  <a:gd name="T84" fmla="*/ 4 w 20"/>
                  <a:gd name="T85" fmla="*/ 0 h 18"/>
                  <a:gd name="T86" fmla="*/ 4 w 20"/>
                  <a:gd name="T87" fmla="*/ 1 h 18"/>
                  <a:gd name="T88" fmla="*/ 4 w 20"/>
                  <a:gd name="T8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8">
                    <a:moveTo>
                      <a:pt x="10" y="18"/>
                    </a:moveTo>
                    <a:cubicBezTo>
                      <a:pt x="9" y="18"/>
                      <a:pt x="8" y="18"/>
                      <a:pt x="7" y="18"/>
                    </a:cubicBezTo>
                    <a:cubicBezTo>
                      <a:pt x="7" y="18"/>
                      <a:pt x="7" y="18"/>
                      <a:pt x="7" y="18"/>
                    </a:cubicBezTo>
                    <a:cubicBezTo>
                      <a:pt x="7" y="17"/>
                      <a:pt x="7" y="17"/>
                      <a:pt x="7" y="16"/>
                    </a:cubicBezTo>
                    <a:cubicBezTo>
                      <a:pt x="7" y="16"/>
                      <a:pt x="7" y="16"/>
                      <a:pt x="7" y="16"/>
                    </a:cubicBezTo>
                    <a:cubicBezTo>
                      <a:pt x="6" y="16"/>
                      <a:pt x="5" y="15"/>
                      <a:pt x="5" y="15"/>
                    </a:cubicBezTo>
                    <a:cubicBezTo>
                      <a:pt x="3" y="15"/>
                      <a:pt x="3" y="15"/>
                      <a:pt x="3" y="15"/>
                    </a:cubicBezTo>
                    <a:cubicBezTo>
                      <a:pt x="3" y="16"/>
                      <a:pt x="3" y="16"/>
                      <a:pt x="3" y="15"/>
                    </a:cubicBezTo>
                    <a:cubicBezTo>
                      <a:pt x="2" y="15"/>
                      <a:pt x="2" y="14"/>
                      <a:pt x="1" y="13"/>
                    </a:cubicBezTo>
                    <a:cubicBezTo>
                      <a:pt x="1" y="13"/>
                      <a:pt x="1" y="12"/>
                      <a:pt x="1" y="12"/>
                    </a:cubicBezTo>
                    <a:cubicBezTo>
                      <a:pt x="1" y="12"/>
                      <a:pt x="2" y="12"/>
                      <a:pt x="2" y="12"/>
                    </a:cubicBezTo>
                    <a:cubicBezTo>
                      <a:pt x="2" y="13"/>
                      <a:pt x="3" y="14"/>
                      <a:pt x="3" y="15"/>
                    </a:cubicBezTo>
                    <a:cubicBezTo>
                      <a:pt x="4" y="14"/>
                      <a:pt x="4" y="14"/>
                      <a:pt x="4" y="14"/>
                    </a:cubicBezTo>
                    <a:cubicBezTo>
                      <a:pt x="5" y="14"/>
                      <a:pt x="5" y="14"/>
                      <a:pt x="5" y="14"/>
                    </a:cubicBezTo>
                    <a:cubicBezTo>
                      <a:pt x="6" y="15"/>
                      <a:pt x="6" y="15"/>
                      <a:pt x="7" y="16"/>
                    </a:cubicBezTo>
                    <a:cubicBezTo>
                      <a:pt x="7" y="16"/>
                      <a:pt x="7" y="16"/>
                      <a:pt x="7" y="16"/>
                    </a:cubicBezTo>
                    <a:cubicBezTo>
                      <a:pt x="7" y="16"/>
                      <a:pt x="7" y="16"/>
                      <a:pt x="7" y="16"/>
                    </a:cubicBezTo>
                    <a:cubicBezTo>
                      <a:pt x="7" y="17"/>
                      <a:pt x="7" y="17"/>
                      <a:pt x="7" y="17"/>
                    </a:cubicBezTo>
                    <a:cubicBezTo>
                      <a:pt x="8" y="18"/>
                      <a:pt x="9" y="18"/>
                      <a:pt x="10" y="18"/>
                    </a:cubicBezTo>
                    <a:cubicBezTo>
                      <a:pt x="10" y="18"/>
                      <a:pt x="10" y="17"/>
                      <a:pt x="10" y="17"/>
                    </a:cubicBezTo>
                    <a:cubicBezTo>
                      <a:pt x="10" y="17"/>
                      <a:pt x="10" y="17"/>
                      <a:pt x="10" y="16"/>
                    </a:cubicBezTo>
                    <a:cubicBezTo>
                      <a:pt x="10" y="16"/>
                      <a:pt x="10" y="16"/>
                      <a:pt x="11" y="16"/>
                    </a:cubicBezTo>
                    <a:cubicBezTo>
                      <a:pt x="12" y="16"/>
                      <a:pt x="12" y="16"/>
                      <a:pt x="13" y="16"/>
                    </a:cubicBezTo>
                    <a:cubicBezTo>
                      <a:pt x="14" y="15"/>
                      <a:pt x="14" y="15"/>
                      <a:pt x="14" y="16"/>
                    </a:cubicBezTo>
                    <a:cubicBezTo>
                      <a:pt x="15" y="17"/>
                      <a:pt x="15" y="17"/>
                      <a:pt x="15" y="17"/>
                    </a:cubicBezTo>
                    <a:cubicBezTo>
                      <a:pt x="15" y="16"/>
                      <a:pt x="16" y="16"/>
                      <a:pt x="17" y="15"/>
                    </a:cubicBezTo>
                    <a:cubicBezTo>
                      <a:pt x="17" y="15"/>
                      <a:pt x="17" y="14"/>
                      <a:pt x="17" y="14"/>
                    </a:cubicBezTo>
                    <a:cubicBezTo>
                      <a:pt x="17" y="14"/>
                      <a:pt x="17" y="14"/>
                      <a:pt x="17" y="13"/>
                    </a:cubicBezTo>
                    <a:cubicBezTo>
                      <a:pt x="17" y="13"/>
                      <a:pt x="17" y="13"/>
                      <a:pt x="18" y="13"/>
                    </a:cubicBezTo>
                    <a:cubicBezTo>
                      <a:pt x="18" y="13"/>
                      <a:pt x="18" y="13"/>
                      <a:pt x="18" y="14"/>
                    </a:cubicBezTo>
                    <a:cubicBezTo>
                      <a:pt x="18" y="14"/>
                      <a:pt x="18" y="14"/>
                      <a:pt x="18" y="14"/>
                    </a:cubicBezTo>
                    <a:cubicBezTo>
                      <a:pt x="18" y="15"/>
                      <a:pt x="18" y="15"/>
                      <a:pt x="17" y="15"/>
                    </a:cubicBezTo>
                    <a:cubicBezTo>
                      <a:pt x="17" y="15"/>
                      <a:pt x="17" y="15"/>
                      <a:pt x="17" y="15"/>
                    </a:cubicBezTo>
                    <a:cubicBezTo>
                      <a:pt x="16" y="16"/>
                      <a:pt x="16" y="17"/>
                      <a:pt x="15" y="17"/>
                    </a:cubicBezTo>
                    <a:cubicBezTo>
                      <a:pt x="14" y="17"/>
                      <a:pt x="14" y="17"/>
                      <a:pt x="14" y="17"/>
                    </a:cubicBezTo>
                    <a:cubicBezTo>
                      <a:pt x="13" y="16"/>
                      <a:pt x="13" y="16"/>
                      <a:pt x="13" y="16"/>
                    </a:cubicBezTo>
                    <a:cubicBezTo>
                      <a:pt x="13" y="17"/>
                      <a:pt x="12" y="17"/>
                      <a:pt x="11" y="17"/>
                    </a:cubicBezTo>
                    <a:cubicBezTo>
                      <a:pt x="11" y="17"/>
                      <a:pt x="11" y="17"/>
                      <a:pt x="11" y="17"/>
                    </a:cubicBezTo>
                    <a:cubicBezTo>
                      <a:pt x="11" y="18"/>
                      <a:pt x="11" y="18"/>
                      <a:pt x="10" y="18"/>
                    </a:cubicBezTo>
                    <a:cubicBezTo>
                      <a:pt x="10" y="18"/>
                      <a:pt x="10" y="18"/>
                      <a:pt x="10" y="18"/>
                    </a:cubicBezTo>
                    <a:close/>
                    <a:moveTo>
                      <a:pt x="17" y="13"/>
                    </a:moveTo>
                    <a:cubicBezTo>
                      <a:pt x="17" y="13"/>
                      <a:pt x="17" y="13"/>
                      <a:pt x="17" y="13"/>
                    </a:cubicBezTo>
                    <a:cubicBezTo>
                      <a:pt x="17" y="13"/>
                      <a:pt x="17" y="13"/>
                      <a:pt x="17" y="12"/>
                    </a:cubicBezTo>
                    <a:cubicBezTo>
                      <a:pt x="17" y="12"/>
                      <a:pt x="17" y="12"/>
                      <a:pt x="17" y="12"/>
                    </a:cubicBezTo>
                    <a:cubicBezTo>
                      <a:pt x="18" y="11"/>
                      <a:pt x="18" y="11"/>
                      <a:pt x="19" y="11"/>
                    </a:cubicBezTo>
                    <a:cubicBezTo>
                      <a:pt x="19" y="11"/>
                      <a:pt x="19" y="10"/>
                      <a:pt x="20" y="10"/>
                    </a:cubicBezTo>
                    <a:cubicBezTo>
                      <a:pt x="20" y="10"/>
                      <a:pt x="20" y="9"/>
                      <a:pt x="20" y="9"/>
                    </a:cubicBezTo>
                    <a:cubicBezTo>
                      <a:pt x="20" y="10"/>
                      <a:pt x="20" y="10"/>
                      <a:pt x="20" y="10"/>
                    </a:cubicBezTo>
                    <a:cubicBezTo>
                      <a:pt x="20" y="11"/>
                      <a:pt x="20" y="11"/>
                      <a:pt x="20" y="12"/>
                    </a:cubicBezTo>
                    <a:cubicBezTo>
                      <a:pt x="20" y="12"/>
                      <a:pt x="19" y="12"/>
                      <a:pt x="19" y="12"/>
                    </a:cubicBezTo>
                    <a:cubicBezTo>
                      <a:pt x="18" y="12"/>
                      <a:pt x="18" y="12"/>
                      <a:pt x="18" y="12"/>
                    </a:cubicBezTo>
                    <a:cubicBezTo>
                      <a:pt x="18" y="12"/>
                      <a:pt x="18" y="13"/>
                      <a:pt x="17" y="13"/>
                    </a:cubicBezTo>
                    <a:cubicBezTo>
                      <a:pt x="17" y="13"/>
                      <a:pt x="17" y="13"/>
                      <a:pt x="17" y="13"/>
                    </a:cubicBezTo>
                    <a:close/>
                    <a:moveTo>
                      <a:pt x="2" y="11"/>
                    </a:moveTo>
                    <a:cubicBezTo>
                      <a:pt x="2" y="11"/>
                      <a:pt x="2" y="11"/>
                      <a:pt x="2" y="11"/>
                    </a:cubicBezTo>
                    <a:cubicBezTo>
                      <a:pt x="2" y="10"/>
                      <a:pt x="2" y="9"/>
                      <a:pt x="2" y="9"/>
                    </a:cubicBezTo>
                    <a:cubicBezTo>
                      <a:pt x="0" y="9"/>
                      <a:pt x="0" y="9"/>
                      <a:pt x="0" y="9"/>
                    </a:cubicBezTo>
                    <a:cubicBezTo>
                      <a:pt x="0" y="9"/>
                      <a:pt x="0" y="8"/>
                      <a:pt x="0" y="8"/>
                    </a:cubicBezTo>
                    <a:cubicBezTo>
                      <a:pt x="0" y="7"/>
                      <a:pt x="1" y="5"/>
                      <a:pt x="1" y="4"/>
                    </a:cubicBezTo>
                    <a:cubicBezTo>
                      <a:pt x="1" y="4"/>
                      <a:pt x="1" y="3"/>
                      <a:pt x="1" y="4"/>
                    </a:cubicBezTo>
                    <a:cubicBezTo>
                      <a:pt x="2" y="4"/>
                      <a:pt x="2" y="4"/>
                      <a:pt x="2" y="4"/>
                    </a:cubicBezTo>
                    <a:cubicBezTo>
                      <a:pt x="1" y="5"/>
                      <a:pt x="1" y="7"/>
                      <a:pt x="1" y="8"/>
                    </a:cubicBezTo>
                    <a:cubicBezTo>
                      <a:pt x="2" y="8"/>
                      <a:pt x="2" y="8"/>
                      <a:pt x="2" y="8"/>
                    </a:cubicBezTo>
                    <a:cubicBezTo>
                      <a:pt x="2" y="8"/>
                      <a:pt x="2" y="8"/>
                      <a:pt x="2" y="9"/>
                    </a:cubicBezTo>
                    <a:cubicBezTo>
                      <a:pt x="2" y="9"/>
                      <a:pt x="3" y="10"/>
                      <a:pt x="3" y="10"/>
                    </a:cubicBezTo>
                    <a:cubicBezTo>
                      <a:pt x="3" y="11"/>
                      <a:pt x="3" y="11"/>
                      <a:pt x="2" y="11"/>
                    </a:cubicBezTo>
                    <a:cubicBezTo>
                      <a:pt x="2" y="11"/>
                      <a:pt x="2" y="11"/>
                      <a:pt x="2" y="11"/>
                    </a:cubicBezTo>
                    <a:close/>
                    <a:moveTo>
                      <a:pt x="16" y="9"/>
                    </a:moveTo>
                    <a:cubicBezTo>
                      <a:pt x="16" y="9"/>
                      <a:pt x="16" y="9"/>
                      <a:pt x="16" y="9"/>
                    </a:cubicBezTo>
                    <a:cubicBezTo>
                      <a:pt x="16" y="7"/>
                      <a:pt x="15" y="5"/>
                      <a:pt x="13" y="3"/>
                    </a:cubicBezTo>
                    <a:cubicBezTo>
                      <a:pt x="12" y="3"/>
                      <a:pt x="9" y="2"/>
                      <a:pt x="7" y="4"/>
                    </a:cubicBezTo>
                    <a:cubicBezTo>
                      <a:pt x="6" y="4"/>
                      <a:pt x="6" y="5"/>
                      <a:pt x="5" y="6"/>
                    </a:cubicBezTo>
                    <a:cubicBezTo>
                      <a:pt x="5" y="6"/>
                      <a:pt x="5" y="6"/>
                      <a:pt x="5" y="6"/>
                    </a:cubicBezTo>
                    <a:cubicBezTo>
                      <a:pt x="5" y="6"/>
                      <a:pt x="5" y="5"/>
                      <a:pt x="5" y="5"/>
                    </a:cubicBezTo>
                    <a:cubicBezTo>
                      <a:pt x="5" y="5"/>
                      <a:pt x="6" y="4"/>
                      <a:pt x="7" y="3"/>
                    </a:cubicBezTo>
                    <a:cubicBezTo>
                      <a:pt x="9" y="2"/>
                      <a:pt x="11" y="2"/>
                      <a:pt x="13" y="3"/>
                    </a:cubicBezTo>
                    <a:cubicBezTo>
                      <a:pt x="15" y="4"/>
                      <a:pt x="17" y="7"/>
                      <a:pt x="16" y="9"/>
                    </a:cubicBezTo>
                    <a:cubicBezTo>
                      <a:pt x="16" y="9"/>
                      <a:pt x="16" y="9"/>
                      <a:pt x="16" y="9"/>
                    </a:cubicBezTo>
                    <a:close/>
                    <a:moveTo>
                      <a:pt x="4" y="3"/>
                    </a:moveTo>
                    <a:cubicBezTo>
                      <a:pt x="4" y="3"/>
                      <a:pt x="4" y="3"/>
                      <a:pt x="4" y="2"/>
                    </a:cubicBezTo>
                    <a:cubicBezTo>
                      <a:pt x="3" y="2"/>
                      <a:pt x="3" y="2"/>
                      <a:pt x="3" y="2"/>
                    </a:cubicBezTo>
                    <a:cubicBezTo>
                      <a:pt x="3" y="2"/>
                      <a:pt x="3" y="1"/>
                      <a:pt x="3" y="1"/>
                    </a:cubicBezTo>
                    <a:cubicBezTo>
                      <a:pt x="3" y="1"/>
                      <a:pt x="3" y="1"/>
                      <a:pt x="3"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2"/>
                      <a:pt x="4" y="2"/>
                      <a:pt x="4" y="2"/>
                    </a:cubicBezTo>
                    <a:cubicBezTo>
                      <a:pt x="4" y="2"/>
                      <a:pt x="4" y="2"/>
                      <a:pt x="4" y="2"/>
                    </a:cubicBezTo>
                    <a:cubicBezTo>
                      <a:pt x="4"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Freeform 409"/>
              <p:cNvSpPr/>
              <p:nvPr/>
            </p:nvSpPr>
            <p:spPr bwMode="auto">
              <a:xfrm>
                <a:off x="5063" y="3247"/>
                <a:ext cx="2"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0"/>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Freeform 410"/>
              <p:cNvSpPr/>
              <p:nvPr/>
            </p:nvSpPr>
            <p:spPr bwMode="auto">
              <a:xfrm>
                <a:off x="5063" y="3288"/>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Freeform 411"/>
              <p:cNvSpPr/>
              <p:nvPr/>
            </p:nvSpPr>
            <p:spPr bwMode="auto">
              <a:xfrm>
                <a:off x="5076" y="3308"/>
                <a:ext cx="2" cy="5"/>
              </a:xfrm>
              <a:custGeom>
                <a:avLst/>
                <a:gdLst>
                  <a:gd name="T0" fmla="*/ 0 w 1"/>
                  <a:gd name="T1" fmla="*/ 2 h 2"/>
                  <a:gd name="T2" fmla="*/ 0 w 1"/>
                  <a:gd name="T3" fmla="*/ 1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3" name="Freeform 412"/>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Freeform 413"/>
              <p:cNvSpPr/>
              <p:nvPr/>
            </p:nvSpPr>
            <p:spPr bwMode="auto">
              <a:xfrm>
                <a:off x="5078" y="330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1" y="1"/>
                      <a:pt x="1" y="1"/>
                      <a:pt x="1" y="0"/>
                    </a:cubicBezTo>
                    <a:cubicBezTo>
                      <a:pt x="1" y="0"/>
                      <a:pt x="1" y="0"/>
                      <a:pt x="1" y="0"/>
                    </a:cubicBezTo>
                    <a:cubicBezTo>
                      <a:pt x="1" y="0"/>
                      <a:pt x="1" y="0"/>
                      <a:pt x="1" y="1"/>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5" name="Freeform 414"/>
              <p:cNvSpPr/>
              <p:nvPr/>
            </p:nvSpPr>
            <p:spPr bwMode="auto">
              <a:xfrm>
                <a:off x="5081" y="3310"/>
                <a:ext cx="2"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1"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Freeform 415"/>
              <p:cNvSpPr/>
              <p:nvPr/>
            </p:nvSpPr>
            <p:spPr bwMode="auto">
              <a:xfrm>
                <a:off x="5068" y="3300"/>
                <a:ext cx="2" cy="5"/>
              </a:xfrm>
              <a:custGeom>
                <a:avLst/>
                <a:gdLst>
                  <a:gd name="T0" fmla="*/ 0 w 1"/>
                  <a:gd name="T1" fmla="*/ 2 h 2"/>
                  <a:gd name="T2" fmla="*/ 0 w 1"/>
                  <a:gd name="T3" fmla="*/ 2 h 2"/>
                  <a:gd name="T4" fmla="*/ 0 w 1"/>
                  <a:gd name="T5" fmla="*/ 1 h 2"/>
                  <a:gd name="T6" fmla="*/ 0 w 1"/>
                  <a:gd name="T7" fmla="*/ 1 h 2"/>
                  <a:gd name="T8" fmla="*/ 1 w 1"/>
                  <a:gd name="T9" fmla="*/ 0 h 2"/>
                  <a:gd name="T10" fmla="*/ 1 w 1"/>
                  <a:gd name="T11" fmla="*/ 1 h 2"/>
                  <a:gd name="T12" fmla="*/ 1 w 1"/>
                  <a:gd name="T13" fmla="*/ 1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1"/>
                      <a:pt x="0" y="1"/>
                    </a:cubicBezTo>
                    <a:cubicBezTo>
                      <a:pt x="0" y="1"/>
                      <a:pt x="0" y="1"/>
                      <a:pt x="0" y="1"/>
                    </a:cubicBezTo>
                    <a:cubicBezTo>
                      <a:pt x="0" y="0"/>
                      <a:pt x="0" y="0"/>
                      <a:pt x="1" y="0"/>
                    </a:cubicBezTo>
                    <a:cubicBezTo>
                      <a:pt x="1" y="0"/>
                      <a:pt x="1" y="1"/>
                      <a:pt x="1" y="1"/>
                    </a:cubicBezTo>
                    <a:cubicBezTo>
                      <a:pt x="1" y="1"/>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Freeform 416"/>
              <p:cNvSpPr/>
              <p:nvPr/>
            </p:nvSpPr>
            <p:spPr bwMode="auto">
              <a:xfrm>
                <a:off x="5076" y="3308"/>
                <a:ext cx="2" cy="5"/>
              </a:xfrm>
              <a:custGeom>
                <a:avLst/>
                <a:gdLst>
                  <a:gd name="T0" fmla="*/ 0 w 1"/>
                  <a:gd name="T1" fmla="*/ 2 h 2"/>
                  <a:gd name="T2" fmla="*/ 0 w 1"/>
                  <a:gd name="T3" fmla="*/ 1 h 2"/>
                  <a:gd name="T4" fmla="*/ 0 w 1"/>
                  <a:gd name="T5" fmla="*/ 1 h 2"/>
                  <a:gd name="T6" fmla="*/ 0 w 1"/>
                  <a:gd name="T7" fmla="*/ 0 h 2"/>
                  <a:gd name="T8" fmla="*/ 0 w 1"/>
                  <a:gd name="T9" fmla="*/ 0 h 2"/>
                  <a:gd name="T10" fmla="*/ 1 w 1"/>
                  <a:gd name="T11" fmla="*/ 0 h 2"/>
                  <a:gd name="T12" fmla="*/ 1 w 1"/>
                  <a:gd name="T13" fmla="*/ 0 h 2"/>
                  <a:gd name="T14" fmla="*/ 1 w 1"/>
                  <a:gd name="T15" fmla="*/ 1 h 2"/>
                  <a:gd name="T16" fmla="*/ 0 w 1"/>
                  <a:gd name="T17" fmla="*/ 1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1"/>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Freeform 417"/>
              <p:cNvSpPr/>
              <p:nvPr/>
            </p:nvSpPr>
            <p:spPr bwMode="auto">
              <a:xfrm>
                <a:off x="5101" y="3282"/>
                <a:ext cx="2" cy="3"/>
              </a:xfrm>
              <a:custGeom>
                <a:avLst/>
                <a:gdLst>
                  <a:gd name="T0" fmla="*/ 0 w 1"/>
                  <a:gd name="T1" fmla="*/ 1 h 1"/>
                  <a:gd name="T2" fmla="*/ 0 w 1"/>
                  <a:gd name="T3" fmla="*/ 1 h 1"/>
                  <a:gd name="T4" fmla="*/ 0 w 1"/>
                  <a:gd name="T5" fmla="*/ 1 h 1"/>
                  <a:gd name="T6" fmla="*/ 1 w 1"/>
                  <a:gd name="T7" fmla="*/ 1 h 1"/>
                  <a:gd name="T8" fmla="*/ 1 w 1"/>
                  <a:gd name="T9" fmla="*/ 1 h 1"/>
                  <a:gd name="T10" fmla="*/ 1 w 1"/>
                  <a:gd name="T11" fmla="*/ 1 h 1"/>
                  <a:gd name="T12" fmla="*/ 1 w 1"/>
                  <a:gd name="T13" fmla="*/ 1 h 1"/>
                  <a:gd name="T14" fmla="*/ 1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1"/>
                      <a:pt x="0" y="1"/>
                      <a:pt x="1" y="1"/>
                    </a:cubicBezTo>
                    <a:cubicBezTo>
                      <a:pt x="1" y="1"/>
                      <a:pt x="1" y="1"/>
                      <a:pt x="1" y="1"/>
                    </a:cubicBezTo>
                    <a:cubicBezTo>
                      <a:pt x="1" y="0"/>
                      <a:pt x="1" y="1"/>
                      <a:pt x="1" y="1"/>
                    </a:cubicBezTo>
                    <a:cubicBezTo>
                      <a:pt x="1" y="1"/>
                      <a:pt x="1" y="1"/>
                      <a:pt x="1" y="1"/>
                    </a:cubicBezTo>
                    <a:cubicBezTo>
                      <a:pt x="1"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Freeform 418"/>
              <p:cNvSpPr/>
              <p:nvPr/>
            </p:nvSpPr>
            <p:spPr bwMode="auto">
              <a:xfrm>
                <a:off x="5091" y="3308"/>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0" y="0"/>
                      <a:pt x="1" y="0"/>
                      <a:pt x="1" y="0"/>
                    </a:cubicBezTo>
                    <a:cubicBezTo>
                      <a:pt x="1" y="0"/>
                      <a:pt x="1" y="0"/>
                      <a:pt x="1" y="0"/>
                    </a:cubicBezTo>
                    <a:cubicBezTo>
                      <a:pt x="1" y="0"/>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0" name="Freeform 419"/>
              <p:cNvSpPr/>
              <p:nvPr/>
            </p:nvSpPr>
            <p:spPr bwMode="auto">
              <a:xfrm>
                <a:off x="5088" y="3305"/>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0"/>
                      <a:pt x="1" y="1"/>
                      <a:pt x="1" y="1"/>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Freeform 420"/>
              <p:cNvSpPr/>
              <p:nvPr/>
            </p:nvSpPr>
            <p:spPr bwMode="auto">
              <a:xfrm>
                <a:off x="5070" y="3300"/>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0" y="0"/>
                    </a:cubicBezTo>
                    <a:cubicBezTo>
                      <a:pt x="0" y="0"/>
                      <a:pt x="1" y="0"/>
                      <a:pt x="1" y="0"/>
                    </a:cubicBezTo>
                    <a:cubicBezTo>
                      <a:pt x="1" y="0"/>
                      <a:pt x="1"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Freeform 421"/>
              <p:cNvSpPr/>
              <p:nvPr/>
            </p:nvSpPr>
            <p:spPr bwMode="auto">
              <a:xfrm>
                <a:off x="5065" y="3288"/>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Freeform 422"/>
              <p:cNvSpPr/>
              <p:nvPr/>
            </p:nvSpPr>
            <p:spPr bwMode="auto">
              <a:xfrm>
                <a:off x="5065" y="328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423"/>
              <p:cNvSpPr/>
              <p:nvPr/>
            </p:nvSpPr>
            <p:spPr bwMode="auto">
              <a:xfrm>
                <a:off x="5065" y="3288"/>
                <a:ext cx="3" cy="5"/>
              </a:xfrm>
              <a:custGeom>
                <a:avLst/>
                <a:gdLst>
                  <a:gd name="T0" fmla="*/ 0 w 1"/>
                  <a:gd name="T1" fmla="*/ 2 h 2"/>
                  <a:gd name="T2" fmla="*/ 0 w 1"/>
                  <a:gd name="T3" fmla="*/ 2 h 2"/>
                  <a:gd name="T4" fmla="*/ 0 w 1"/>
                  <a:gd name="T5" fmla="*/ 2 h 2"/>
                  <a:gd name="T6" fmla="*/ 0 w 1"/>
                  <a:gd name="T7" fmla="*/ 1 h 2"/>
                  <a:gd name="T8" fmla="*/ 1 w 1"/>
                  <a:gd name="T9" fmla="*/ 1 h 2"/>
                  <a:gd name="T10" fmla="*/ 1 w 1"/>
                  <a:gd name="T11" fmla="*/ 1 h 2"/>
                  <a:gd name="T12" fmla="*/ 1 w 1"/>
                  <a:gd name="T13" fmla="*/ 1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2"/>
                      <a:pt x="0" y="2"/>
                    </a:cubicBezTo>
                    <a:cubicBezTo>
                      <a:pt x="0" y="1"/>
                      <a:pt x="0" y="1"/>
                      <a:pt x="0" y="1"/>
                    </a:cubicBezTo>
                    <a:cubicBezTo>
                      <a:pt x="1" y="1"/>
                      <a:pt x="1" y="1"/>
                      <a:pt x="1" y="1"/>
                    </a:cubicBezTo>
                    <a:cubicBezTo>
                      <a:pt x="1" y="0"/>
                      <a:pt x="1" y="0"/>
                      <a:pt x="1" y="1"/>
                    </a:cubicBezTo>
                    <a:cubicBezTo>
                      <a:pt x="1" y="1"/>
                      <a:pt x="1" y="1"/>
                      <a:pt x="1" y="1"/>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424"/>
              <p:cNvSpPr/>
              <p:nvPr/>
            </p:nvSpPr>
            <p:spPr bwMode="auto">
              <a:xfrm>
                <a:off x="5065" y="3298"/>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Freeform 425"/>
              <p:cNvSpPr/>
              <p:nvPr/>
            </p:nvSpPr>
            <p:spPr bwMode="auto">
              <a:xfrm>
                <a:off x="5065"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426"/>
              <p:cNvSpPr/>
              <p:nvPr/>
            </p:nvSpPr>
            <p:spPr bwMode="auto">
              <a:xfrm>
                <a:off x="5070" y="3300"/>
                <a:ext cx="3" cy="3"/>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1"/>
                      <a:pt x="1" y="1"/>
                      <a:pt x="1" y="0"/>
                    </a:cubicBezTo>
                    <a:cubicBezTo>
                      <a:pt x="1" y="0"/>
                      <a:pt x="1" y="0"/>
                      <a:pt x="1" y="0"/>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Freeform 427"/>
              <p:cNvSpPr/>
              <p:nvPr/>
            </p:nvSpPr>
            <p:spPr bwMode="auto">
              <a:xfrm>
                <a:off x="5070" y="3303"/>
                <a:ext cx="6" cy="2"/>
              </a:xfrm>
              <a:custGeom>
                <a:avLst/>
                <a:gdLst>
                  <a:gd name="T0" fmla="*/ 1 w 2"/>
                  <a:gd name="T1" fmla="*/ 1 h 1"/>
                  <a:gd name="T2" fmla="*/ 1 w 2"/>
                  <a:gd name="T3" fmla="*/ 1 h 1"/>
                  <a:gd name="T4" fmla="*/ 1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1"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Freeform 428"/>
              <p:cNvSpPr/>
              <p:nvPr/>
            </p:nvSpPr>
            <p:spPr bwMode="auto">
              <a:xfrm>
                <a:off x="5073" y="3303"/>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1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Freeform 429"/>
              <p:cNvSpPr/>
              <p:nvPr/>
            </p:nvSpPr>
            <p:spPr bwMode="auto">
              <a:xfrm>
                <a:off x="5083" y="3305"/>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0" y="2"/>
                      <a:pt x="0" y="2"/>
                      <a:pt x="0" y="2"/>
                    </a:cubicBezTo>
                    <a:cubicBezTo>
                      <a:pt x="0" y="2"/>
                      <a:pt x="0" y="1"/>
                      <a:pt x="0" y="1"/>
                    </a:cubicBezTo>
                    <a:cubicBezTo>
                      <a:pt x="1" y="1"/>
                      <a:pt x="1" y="1"/>
                      <a:pt x="1" y="0"/>
                    </a:cubicBezTo>
                    <a:cubicBezTo>
                      <a:pt x="2"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Freeform 430"/>
              <p:cNvSpPr/>
              <p:nvPr/>
            </p:nvSpPr>
            <p:spPr bwMode="auto">
              <a:xfrm>
                <a:off x="5086" y="3305"/>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Freeform 431"/>
              <p:cNvSpPr/>
              <p:nvPr/>
            </p:nvSpPr>
            <p:spPr bwMode="auto">
              <a:xfrm>
                <a:off x="5076" y="3275"/>
                <a:ext cx="7" cy="7"/>
              </a:xfrm>
              <a:custGeom>
                <a:avLst/>
                <a:gdLst>
                  <a:gd name="T0" fmla="*/ 0 w 3"/>
                  <a:gd name="T1" fmla="*/ 3 h 3"/>
                  <a:gd name="T2" fmla="*/ 0 w 3"/>
                  <a:gd name="T3" fmla="*/ 3 h 3"/>
                  <a:gd name="T4" fmla="*/ 0 w 3"/>
                  <a:gd name="T5" fmla="*/ 3 h 3"/>
                  <a:gd name="T6" fmla="*/ 2 w 3"/>
                  <a:gd name="T7" fmla="*/ 1 h 3"/>
                  <a:gd name="T8" fmla="*/ 3 w 3"/>
                  <a:gd name="T9" fmla="*/ 1 h 3"/>
                  <a:gd name="T10" fmla="*/ 3 w 3"/>
                  <a:gd name="T11" fmla="*/ 1 h 3"/>
                  <a:gd name="T12" fmla="*/ 0 w 3"/>
                  <a:gd name="T13" fmla="*/ 3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cubicBezTo>
                      <a:pt x="0" y="3"/>
                      <a:pt x="0" y="3"/>
                      <a:pt x="0" y="3"/>
                    </a:cubicBezTo>
                    <a:cubicBezTo>
                      <a:pt x="0" y="3"/>
                      <a:pt x="0" y="3"/>
                      <a:pt x="0" y="3"/>
                    </a:cubicBezTo>
                    <a:cubicBezTo>
                      <a:pt x="1" y="2"/>
                      <a:pt x="1" y="1"/>
                      <a:pt x="2" y="1"/>
                    </a:cubicBezTo>
                    <a:cubicBezTo>
                      <a:pt x="2" y="0"/>
                      <a:pt x="2" y="0"/>
                      <a:pt x="3" y="1"/>
                    </a:cubicBezTo>
                    <a:cubicBezTo>
                      <a:pt x="3" y="1"/>
                      <a:pt x="3" y="1"/>
                      <a:pt x="3" y="1"/>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Freeform 432"/>
              <p:cNvSpPr/>
              <p:nvPr/>
            </p:nvSpPr>
            <p:spPr bwMode="auto">
              <a:xfrm>
                <a:off x="5078" y="3275"/>
                <a:ext cx="8" cy="5"/>
              </a:xfrm>
              <a:custGeom>
                <a:avLst/>
                <a:gdLst>
                  <a:gd name="T0" fmla="*/ 0 w 3"/>
                  <a:gd name="T1" fmla="*/ 2 h 2"/>
                  <a:gd name="T2" fmla="*/ 0 w 3"/>
                  <a:gd name="T3" fmla="*/ 2 h 2"/>
                  <a:gd name="T4" fmla="*/ 0 w 3"/>
                  <a:gd name="T5" fmla="*/ 2 h 2"/>
                  <a:gd name="T6" fmla="*/ 2 w 3"/>
                  <a:gd name="T7" fmla="*/ 0 h 2"/>
                  <a:gd name="T8" fmla="*/ 2 w 3"/>
                  <a:gd name="T9" fmla="*/ 0 h 2"/>
                  <a:gd name="T10" fmla="*/ 2 w 3"/>
                  <a:gd name="T11" fmla="*/ 1 h 2"/>
                  <a:gd name="T12" fmla="*/ 1 w 3"/>
                  <a:gd name="T13" fmla="*/ 2 h 2"/>
                  <a:gd name="T14" fmla="*/ 0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2"/>
                    </a:moveTo>
                    <a:cubicBezTo>
                      <a:pt x="0" y="2"/>
                      <a:pt x="0" y="2"/>
                      <a:pt x="0" y="2"/>
                    </a:cubicBezTo>
                    <a:cubicBezTo>
                      <a:pt x="0" y="2"/>
                      <a:pt x="0" y="2"/>
                      <a:pt x="0" y="2"/>
                    </a:cubicBezTo>
                    <a:cubicBezTo>
                      <a:pt x="2" y="0"/>
                      <a:pt x="2" y="0"/>
                      <a:pt x="2" y="0"/>
                    </a:cubicBezTo>
                    <a:cubicBezTo>
                      <a:pt x="2" y="0"/>
                      <a:pt x="2" y="0"/>
                      <a:pt x="2" y="0"/>
                    </a:cubicBezTo>
                    <a:cubicBezTo>
                      <a:pt x="3" y="1"/>
                      <a:pt x="3" y="1"/>
                      <a:pt x="2"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4" name="Freeform 433"/>
              <p:cNvSpPr/>
              <p:nvPr/>
            </p:nvSpPr>
            <p:spPr bwMode="auto">
              <a:xfrm>
                <a:off x="5083" y="3275"/>
                <a:ext cx="5" cy="5"/>
              </a:xfrm>
              <a:custGeom>
                <a:avLst/>
                <a:gdLst>
                  <a:gd name="T0" fmla="*/ 0 w 2"/>
                  <a:gd name="T1" fmla="*/ 2 h 2"/>
                  <a:gd name="T2" fmla="*/ 0 w 2"/>
                  <a:gd name="T3" fmla="*/ 2 h 2"/>
                  <a:gd name="T4" fmla="*/ 0 w 2"/>
                  <a:gd name="T5" fmla="*/ 2 h 2"/>
                  <a:gd name="T6" fmla="*/ 2 w 2"/>
                  <a:gd name="T7" fmla="*/ 0 h 2"/>
                  <a:gd name="T8" fmla="*/ 2 w 2"/>
                  <a:gd name="T9" fmla="*/ 0 h 2"/>
                  <a:gd name="T10" fmla="*/ 2 w 2"/>
                  <a:gd name="T11" fmla="*/ 1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2" y="0"/>
                    </a:cubicBezTo>
                    <a:cubicBezTo>
                      <a:pt x="2" y="0"/>
                      <a:pt x="2" y="0"/>
                      <a:pt x="2" y="0"/>
                    </a:cubicBezTo>
                    <a:cubicBezTo>
                      <a:pt x="2" y="1"/>
                      <a:pt x="2" y="1"/>
                      <a:pt x="2" y="1"/>
                    </a:cubicBezTo>
                    <a:cubicBezTo>
                      <a:pt x="1" y="1"/>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5" name="Freeform 434"/>
              <p:cNvSpPr/>
              <p:nvPr/>
            </p:nvSpPr>
            <p:spPr bwMode="auto">
              <a:xfrm>
                <a:off x="5086" y="3277"/>
                <a:ext cx="5" cy="3"/>
              </a:xfrm>
              <a:custGeom>
                <a:avLst/>
                <a:gdLst>
                  <a:gd name="T0" fmla="*/ 1 w 2"/>
                  <a:gd name="T1" fmla="*/ 1 h 1"/>
                  <a:gd name="T2" fmla="*/ 0 w 2"/>
                  <a:gd name="T3" fmla="*/ 1 h 1"/>
                  <a:gd name="T4" fmla="*/ 0 w 2"/>
                  <a:gd name="T5" fmla="*/ 1 h 1"/>
                  <a:gd name="T6" fmla="*/ 1 w 2"/>
                  <a:gd name="T7" fmla="*/ 0 h 1"/>
                  <a:gd name="T8" fmla="*/ 2 w 2"/>
                  <a:gd name="T9" fmla="*/ 0 h 1"/>
                  <a:gd name="T10" fmla="*/ 2 w 2"/>
                  <a:gd name="T11" fmla="*/ 0 h 1"/>
                  <a:gd name="T12" fmla="*/ 2 w 2"/>
                  <a:gd name="T13" fmla="*/ 0 h 1"/>
                  <a:gd name="T14" fmla="*/ 1 w 2"/>
                  <a:gd name="T15" fmla="*/ 1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1" y="1"/>
                      <a:pt x="1" y="0"/>
                      <a:pt x="1"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6" name="Freeform 435"/>
              <p:cNvSpPr/>
              <p:nvPr/>
            </p:nvSpPr>
            <p:spPr bwMode="auto">
              <a:xfrm>
                <a:off x="5088" y="3280"/>
                <a:ext cx="5" cy="2"/>
              </a:xfrm>
              <a:custGeom>
                <a:avLst/>
                <a:gdLst>
                  <a:gd name="T0" fmla="*/ 1 w 2"/>
                  <a:gd name="T1" fmla="*/ 1 h 1"/>
                  <a:gd name="T2" fmla="*/ 0 w 2"/>
                  <a:gd name="T3" fmla="*/ 1 h 1"/>
                  <a:gd name="T4" fmla="*/ 0 w 2"/>
                  <a:gd name="T5" fmla="*/ 0 h 1"/>
                  <a:gd name="T6" fmla="*/ 1 w 2"/>
                  <a:gd name="T7" fmla="*/ 0 h 1"/>
                  <a:gd name="T8" fmla="*/ 2 w 2"/>
                  <a:gd name="T9" fmla="*/ 0 h 1"/>
                  <a:gd name="T10" fmla="*/ 2 w 2"/>
                  <a:gd name="T11" fmla="*/ 0 h 1"/>
                  <a:gd name="T12" fmla="*/ 2 w 2"/>
                  <a:gd name="T13" fmla="*/ 0 h 1"/>
                  <a:gd name="T14" fmla="*/ 2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0" y="1"/>
                      <a:pt x="0" y="1"/>
                      <a:pt x="0" y="1"/>
                    </a:cubicBezTo>
                    <a:cubicBezTo>
                      <a:pt x="0" y="1"/>
                      <a:pt x="0" y="0"/>
                      <a:pt x="0"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Freeform 436"/>
              <p:cNvSpPr/>
              <p:nvPr/>
            </p:nvSpPr>
            <p:spPr bwMode="auto">
              <a:xfrm>
                <a:off x="5091" y="3282"/>
                <a:ext cx="5" cy="3"/>
              </a:xfrm>
              <a:custGeom>
                <a:avLst/>
                <a:gdLst>
                  <a:gd name="T0" fmla="*/ 0 w 2"/>
                  <a:gd name="T1" fmla="*/ 1 h 1"/>
                  <a:gd name="T2" fmla="*/ 0 w 2"/>
                  <a:gd name="T3" fmla="*/ 0 h 1"/>
                  <a:gd name="T4" fmla="*/ 0 w 2"/>
                  <a:gd name="T5" fmla="*/ 0 h 1"/>
                  <a:gd name="T6" fmla="*/ 2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0"/>
                    </a:cubicBezTo>
                    <a:cubicBezTo>
                      <a:pt x="0" y="0"/>
                      <a:pt x="0" y="0"/>
                      <a:pt x="0" y="0"/>
                    </a:cubicBezTo>
                    <a:cubicBezTo>
                      <a:pt x="1" y="0"/>
                      <a:pt x="1" y="0"/>
                      <a:pt x="2" y="0"/>
                    </a:cubicBezTo>
                    <a:cubicBezTo>
                      <a:pt x="2" y="0"/>
                      <a:pt x="2" y="0"/>
                      <a:pt x="2" y="0"/>
                    </a:cubicBezTo>
                    <a:cubicBezTo>
                      <a:pt x="2" y="0"/>
                      <a:pt x="2" y="0"/>
                      <a:pt x="2" y="0"/>
                    </a:cubicBezTo>
                    <a:cubicBezTo>
                      <a:pt x="1" y="0"/>
                      <a:pt x="1" y="0"/>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Freeform 437"/>
              <p:cNvSpPr/>
              <p:nvPr/>
            </p:nvSpPr>
            <p:spPr bwMode="auto">
              <a:xfrm>
                <a:off x="5093" y="3285"/>
                <a:ext cx="3" cy="0"/>
              </a:xfrm>
              <a:custGeom>
                <a:avLst/>
                <a:gdLst>
                  <a:gd name="T0" fmla="*/ 0 w 1"/>
                  <a:gd name="T1" fmla="*/ 0 w 1"/>
                  <a:gd name="T2" fmla="*/ 0 w 1"/>
                  <a:gd name="T3" fmla="*/ 1 w 1"/>
                  <a:gd name="T4" fmla="*/ 1 w 1"/>
                  <a:gd name="T5" fmla="*/ 1 w 1"/>
                  <a:gd name="T6" fmla="*/ 0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Freeform 438"/>
              <p:cNvSpPr/>
              <p:nvPr/>
            </p:nvSpPr>
            <p:spPr bwMode="auto">
              <a:xfrm>
                <a:off x="5093" y="3288"/>
                <a:ext cx="5" cy="0"/>
              </a:xfrm>
              <a:custGeom>
                <a:avLst/>
                <a:gdLst>
                  <a:gd name="T0" fmla="*/ 1 w 2"/>
                  <a:gd name="T1" fmla="*/ 0 w 2"/>
                  <a:gd name="T2" fmla="*/ 1 w 2"/>
                  <a:gd name="T3" fmla="*/ 1 w 2"/>
                  <a:gd name="T4" fmla="*/ 2 w 2"/>
                  <a:gd name="T5" fmla="*/ 2 w 2"/>
                  <a:gd name="T6" fmla="*/ 1 w 2"/>
                  <a:gd name="T7" fmla="*/ 1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1" y="0"/>
                    </a:moveTo>
                    <a:cubicBezTo>
                      <a:pt x="1" y="0"/>
                      <a:pt x="1" y="0"/>
                      <a:pt x="0" y="0"/>
                    </a:cubicBezTo>
                    <a:cubicBezTo>
                      <a:pt x="0" y="0"/>
                      <a:pt x="0" y="0"/>
                      <a:pt x="1" y="0"/>
                    </a:cubicBezTo>
                    <a:cubicBezTo>
                      <a:pt x="1" y="0"/>
                      <a:pt x="1" y="0"/>
                      <a:pt x="1" y="0"/>
                    </a:cubicBezTo>
                    <a:cubicBezTo>
                      <a:pt x="1" y="0"/>
                      <a:pt x="2" y="0"/>
                      <a:pt x="2" y="0"/>
                    </a:cubicBezTo>
                    <a:cubicBezTo>
                      <a:pt x="2" y="0"/>
                      <a:pt x="2" y="0"/>
                      <a:pt x="2"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Freeform 439"/>
              <p:cNvSpPr/>
              <p:nvPr/>
            </p:nvSpPr>
            <p:spPr bwMode="auto">
              <a:xfrm>
                <a:off x="5096" y="3288"/>
                <a:ext cx="2" cy="2"/>
              </a:xfrm>
              <a:custGeom>
                <a:avLst/>
                <a:gdLst>
                  <a:gd name="T0" fmla="*/ 0 w 1"/>
                  <a:gd name="T1" fmla="*/ 1 h 1"/>
                  <a:gd name="T2" fmla="*/ 0 w 1"/>
                  <a:gd name="T3" fmla="*/ 1 h 1"/>
                  <a:gd name="T4" fmla="*/ 0 w 1"/>
                  <a:gd name="T5" fmla="*/ 0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1"/>
                      <a:pt x="0" y="1"/>
                    </a:cubicBezTo>
                    <a:cubicBezTo>
                      <a:pt x="0" y="1"/>
                      <a:pt x="0" y="0"/>
                      <a:pt x="0" y="0"/>
                    </a:cubicBezTo>
                    <a:cubicBezTo>
                      <a:pt x="0" y="0"/>
                      <a:pt x="0" y="0"/>
                      <a:pt x="0"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Freeform 440"/>
              <p:cNvSpPr/>
              <p:nvPr/>
            </p:nvSpPr>
            <p:spPr bwMode="auto">
              <a:xfrm>
                <a:off x="5096" y="3290"/>
                <a:ext cx="2" cy="0"/>
              </a:xfrm>
              <a:custGeom>
                <a:avLst/>
                <a:gdLst>
                  <a:gd name="T0" fmla="*/ 0 w 1"/>
                  <a:gd name="T1" fmla="*/ 0 w 1"/>
                  <a:gd name="T2" fmla="*/ 0 w 1"/>
                  <a:gd name="T3" fmla="*/ 0 w 1"/>
                  <a:gd name="T4" fmla="*/ 0 w 1"/>
                  <a:gd name="T5" fmla="*/ 1 w 1"/>
                  <a:gd name="T6" fmla="*/ 0 w 1"/>
                  <a:gd name="T7" fmla="*/ 0 w 1"/>
                  <a:gd name="T8" fmla="*/ 0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Freeform 441"/>
              <p:cNvSpPr/>
              <p:nvPr/>
            </p:nvSpPr>
            <p:spPr bwMode="auto">
              <a:xfrm>
                <a:off x="5101" y="3295"/>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0" y="1"/>
                      <a:pt x="1" y="1"/>
                    </a:cubicBezTo>
                    <a:cubicBezTo>
                      <a:pt x="1" y="1"/>
                      <a:pt x="1" y="0"/>
                      <a:pt x="1" y="1"/>
                    </a:cubicBezTo>
                    <a:cubicBezTo>
                      <a:pt x="1" y="1"/>
                      <a:pt x="1" y="1"/>
                      <a:pt x="1" y="1"/>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Freeform 442"/>
              <p:cNvSpPr/>
              <p:nvPr/>
            </p:nvSpPr>
            <p:spPr bwMode="auto">
              <a:xfrm>
                <a:off x="5093" y="3305"/>
                <a:ext cx="3" cy="5"/>
              </a:xfrm>
              <a:custGeom>
                <a:avLst/>
                <a:gdLst>
                  <a:gd name="T0" fmla="*/ 0 w 1"/>
                  <a:gd name="T1" fmla="*/ 2 h 2"/>
                  <a:gd name="T2" fmla="*/ 0 w 1"/>
                  <a:gd name="T3" fmla="*/ 2 h 2"/>
                  <a:gd name="T4" fmla="*/ 0 w 1"/>
                  <a:gd name="T5" fmla="*/ 2 h 2"/>
                  <a:gd name="T6" fmla="*/ 0 w 1"/>
                  <a:gd name="T7" fmla="*/ 2 h 2"/>
                  <a:gd name="T8" fmla="*/ 1 w 1"/>
                  <a:gd name="T9" fmla="*/ 0 h 2"/>
                  <a:gd name="T10" fmla="*/ 1 w 1"/>
                  <a:gd name="T11" fmla="*/ 0 h 2"/>
                  <a:gd name="T12" fmla="*/ 1 w 1"/>
                  <a:gd name="T13" fmla="*/ 0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Freeform 443"/>
              <p:cNvSpPr/>
              <p:nvPr/>
            </p:nvSpPr>
            <p:spPr bwMode="auto">
              <a:xfrm>
                <a:off x="5065" y="3290"/>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1 h 2"/>
                  <a:gd name="T14" fmla="*/ 1 w 1"/>
                  <a:gd name="T15" fmla="*/ 2 h 2"/>
                  <a:gd name="T16" fmla="*/ 1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1" y="0"/>
                      <a:pt x="1" y="1"/>
                      <a:pt x="1" y="1"/>
                    </a:cubicBezTo>
                    <a:cubicBezTo>
                      <a:pt x="1" y="1"/>
                      <a:pt x="1" y="2"/>
                      <a:pt x="1" y="2"/>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5" name="Freeform 444"/>
              <p:cNvSpPr/>
              <p:nvPr/>
            </p:nvSpPr>
            <p:spPr bwMode="auto">
              <a:xfrm>
                <a:off x="5065" y="3293"/>
                <a:ext cx="3" cy="2"/>
              </a:xfrm>
              <a:custGeom>
                <a:avLst/>
                <a:gdLst>
                  <a:gd name="T0" fmla="*/ 1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0" y="1"/>
                    </a:cubicBezTo>
                    <a:cubicBezTo>
                      <a:pt x="0" y="1"/>
                      <a:pt x="0" y="1"/>
                      <a:pt x="0"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Freeform 445"/>
              <p:cNvSpPr>
                <a:spLocks noEditPoints="1"/>
              </p:cNvSpPr>
              <p:nvPr/>
            </p:nvSpPr>
            <p:spPr bwMode="auto">
              <a:xfrm>
                <a:off x="5063" y="3267"/>
                <a:ext cx="43" cy="43"/>
              </a:xfrm>
              <a:custGeom>
                <a:avLst/>
                <a:gdLst>
                  <a:gd name="T0" fmla="*/ 5 w 17"/>
                  <a:gd name="T1" fmla="*/ 16 h 17"/>
                  <a:gd name="T2" fmla="*/ 5 w 17"/>
                  <a:gd name="T3" fmla="*/ 15 h 17"/>
                  <a:gd name="T4" fmla="*/ 3 w 17"/>
                  <a:gd name="T5" fmla="*/ 14 h 17"/>
                  <a:gd name="T6" fmla="*/ 1 w 17"/>
                  <a:gd name="T7" fmla="*/ 12 h 17"/>
                  <a:gd name="T8" fmla="*/ 2 w 17"/>
                  <a:gd name="T9" fmla="*/ 11 h 17"/>
                  <a:gd name="T10" fmla="*/ 1 w 17"/>
                  <a:gd name="T11" fmla="*/ 8 h 17"/>
                  <a:gd name="T12" fmla="*/ 1 w 17"/>
                  <a:gd name="T13" fmla="*/ 5 h 17"/>
                  <a:gd name="T14" fmla="*/ 2 w 17"/>
                  <a:gd name="T15" fmla="*/ 5 h 17"/>
                  <a:gd name="T16" fmla="*/ 3 w 17"/>
                  <a:gd name="T17" fmla="*/ 3 h 17"/>
                  <a:gd name="T18" fmla="*/ 6 w 17"/>
                  <a:gd name="T19" fmla="*/ 1 h 17"/>
                  <a:gd name="T20" fmla="*/ 7 w 17"/>
                  <a:gd name="T21" fmla="*/ 2 h 17"/>
                  <a:gd name="T22" fmla="*/ 9 w 17"/>
                  <a:gd name="T23" fmla="*/ 0 h 17"/>
                  <a:gd name="T24" fmla="*/ 12 w 17"/>
                  <a:gd name="T25" fmla="*/ 1 h 17"/>
                  <a:gd name="T26" fmla="*/ 12 w 17"/>
                  <a:gd name="T27" fmla="*/ 2 h 17"/>
                  <a:gd name="T28" fmla="*/ 15 w 17"/>
                  <a:gd name="T29" fmla="*/ 3 h 17"/>
                  <a:gd name="T30" fmla="*/ 16 w 17"/>
                  <a:gd name="T31" fmla="*/ 5 h 17"/>
                  <a:gd name="T32" fmla="*/ 16 w 17"/>
                  <a:gd name="T33" fmla="*/ 5 h 17"/>
                  <a:gd name="T34" fmla="*/ 16 w 17"/>
                  <a:gd name="T35" fmla="*/ 6 h 17"/>
                  <a:gd name="T36" fmla="*/ 16 w 17"/>
                  <a:gd name="T37" fmla="*/ 7 h 17"/>
                  <a:gd name="T38" fmla="*/ 16 w 17"/>
                  <a:gd name="T39" fmla="*/ 9 h 17"/>
                  <a:gd name="T40" fmla="*/ 17 w 17"/>
                  <a:gd name="T41" fmla="*/ 9 h 17"/>
                  <a:gd name="T42" fmla="*/ 16 w 17"/>
                  <a:gd name="T43" fmla="*/ 12 h 17"/>
                  <a:gd name="T44" fmla="*/ 14 w 17"/>
                  <a:gd name="T45" fmla="*/ 13 h 17"/>
                  <a:gd name="T46" fmla="*/ 14 w 17"/>
                  <a:gd name="T47" fmla="*/ 15 h 17"/>
                  <a:gd name="T48" fmla="*/ 11 w 17"/>
                  <a:gd name="T49" fmla="*/ 16 h 17"/>
                  <a:gd name="T50" fmla="*/ 9 w 17"/>
                  <a:gd name="T51" fmla="*/ 16 h 17"/>
                  <a:gd name="T52" fmla="*/ 8 w 17"/>
                  <a:gd name="T53" fmla="*/ 17 h 17"/>
                  <a:gd name="T54" fmla="*/ 8 w 17"/>
                  <a:gd name="T55" fmla="*/ 16 h 17"/>
                  <a:gd name="T56" fmla="*/ 8 w 17"/>
                  <a:gd name="T57" fmla="*/ 15 h 17"/>
                  <a:gd name="T58" fmla="*/ 11 w 17"/>
                  <a:gd name="T59" fmla="*/ 15 h 17"/>
                  <a:gd name="T60" fmla="*/ 14 w 17"/>
                  <a:gd name="T61" fmla="*/ 15 h 17"/>
                  <a:gd name="T62" fmla="*/ 13 w 17"/>
                  <a:gd name="T63" fmla="*/ 13 h 17"/>
                  <a:gd name="T64" fmla="*/ 16 w 17"/>
                  <a:gd name="T65" fmla="*/ 11 h 17"/>
                  <a:gd name="T66" fmla="*/ 15 w 17"/>
                  <a:gd name="T67" fmla="*/ 9 h 17"/>
                  <a:gd name="T68" fmla="*/ 15 w 17"/>
                  <a:gd name="T69" fmla="*/ 6 h 17"/>
                  <a:gd name="T70" fmla="*/ 16 w 17"/>
                  <a:gd name="T71" fmla="*/ 5 h 17"/>
                  <a:gd name="T72" fmla="*/ 15 w 17"/>
                  <a:gd name="T73" fmla="*/ 4 h 17"/>
                  <a:gd name="T74" fmla="*/ 13 w 17"/>
                  <a:gd name="T75" fmla="*/ 4 h 17"/>
                  <a:gd name="T76" fmla="*/ 11 w 17"/>
                  <a:gd name="T77" fmla="*/ 2 h 17"/>
                  <a:gd name="T78" fmla="*/ 9 w 17"/>
                  <a:gd name="T79" fmla="*/ 1 h 17"/>
                  <a:gd name="T80" fmla="*/ 9 w 17"/>
                  <a:gd name="T81" fmla="*/ 2 h 17"/>
                  <a:gd name="T82" fmla="*/ 6 w 17"/>
                  <a:gd name="T83" fmla="*/ 2 h 17"/>
                  <a:gd name="T84" fmla="*/ 4 w 17"/>
                  <a:gd name="T85" fmla="*/ 2 h 17"/>
                  <a:gd name="T86" fmla="*/ 4 w 17"/>
                  <a:gd name="T87" fmla="*/ 4 h 17"/>
                  <a:gd name="T88" fmla="*/ 2 w 17"/>
                  <a:gd name="T89" fmla="*/ 6 h 17"/>
                  <a:gd name="T90" fmla="*/ 1 w 17"/>
                  <a:gd name="T91" fmla="*/ 8 h 17"/>
                  <a:gd name="T92" fmla="*/ 2 w 17"/>
                  <a:gd name="T93" fmla="*/ 8 h 17"/>
                  <a:gd name="T94" fmla="*/ 2 w 17"/>
                  <a:gd name="T95" fmla="*/ 11 h 17"/>
                  <a:gd name="T96" fmla="*/ 3 w 17"/>
                  <a:gd name="T97" fmla="*/ 13 h 17"/>
                  <a:gd name="T98" fmla="*/ 4 w 17"/>
                  <a:gd name="T99" fmla="*/ 13 h 17"/>
                  <a:gd name="T100" fmla="*/ 6 w 17"/>
                  <a:gd name="T101" fmla="*/ 15 h 17"/>
                  <a:gd name="T102" fmla="*/ 15 w 17"/>
                  <a:gd name="T103" fmla="*/ 6 h 17"/>
                  <a:gd name="T104" fmla="*/ 16 w 17"/>
                  <a:gd name="T105" fmla="*/ 6 h 17"/>
                  <a:gd name="T106" fmla="*/ 9 w 17"/>
                  <a:gd name="T107" fmla="*/ 14 h 17"/>
                  <a:gd name="T108" fmla="*/ 6 w 17"/>
                  <a:gd name="T109" fmla="*/ 4 h 17"/>
                  <a:gd name="T110" fmla="*/ 12 w 17"/>
                  <a:gd name="T111" fmla="*/ 13 h 17"/>
                  <a:gd name="T112" fmla="*/ 11 w 17"/>
                  <a:gd name="T113" fmla="*/ 13 h 17"/>
                  <a:gd name="T114" fmla="*/ 11 w 17"/>
                  <a:gd name="T115" fmla="*/ 13 h 17"/>
                  <a:gd name="T116" fmla="*/ 9 w 17"/>
                  <a:gd name="T117" fmla="*/ 4 h 17"/>
                  <a:gd name="T118" fmla="*/ 5 w 17"/>
                  <a:gd name="T119" fmla="*/ 11 h 17"/>
                  <a:gd name="T120" fmla="*/ 11 w 17"/>
                  <a:gd name="T121" fmla="*/ 12 h 17"/>
                  <a:gd name="T122" fmla="*/ 12 w 17"/>
                  <a:gd name="T12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17">
                    <a:moveTo>
                      <a:pt x="8" y="17"/>
                    </a:moveTo>
                    <a:cubicBezTo>
                      <a:pt x="7" y="17"/>
                      <a:pt x="6" y="17"/>
                      <a:pt x="5" y="16"/>
                    </a:cubicBezTo>
                    <a:cubicBezTo>
                      <a:pt x="5" y="16"/>
                      <a:pt x="5" y="16"/>
                      <a:pt x="5" y="16"/>
                    </a:cubicBezTo>
                    <a:cubicBezTo>
                      <a:pt x="5" y="15"/>
                      <a:pt x="5" y="15"/>
                      <a:pt x="5" y="15"/>
                    </a:cubicBezTo>
                    <a:cubicBezTo>
                      <a:pt x="5" y="14"/>
                      <a:pt x="4" y="14"/>
                      <a:pt x="4" y="13"/>
                    </a:cubicBezTo>
                    <a:cubicBezTo>
                      <a:pt x="3" y="14"/>
                      <a:pt x="3" y="14"/>
                      <a:pt x="3" y="14"/>
                    </a:cubicBezTo>
                    <a:cubicBezTo>
                      <a:pt x="3" y="14"/>
                      <a:pt x="2" y="14"/>
                      <a:pt x="2" y="14"/>
                    </a:cubicBezTo>
                    <a:cubicBezTo>
                      <a:pt x="2" y="13"/>
                      <a:pt x="1" y="12"/>
                      <a:pt x="1" y="12"/>
                    </a:cubicBezTo>
                    <a:cubicBezTo>
                      <a:pt x="1" y="11"/>
                      <a:pt x="1" y="11"/>
                      <a:pt x="1" y="11"/>
                    </a:cubicBezTo>
                    <a:cubicBezTo>
                      <a:pt x="2" y="11"/>
                      <a:pt x="2" y="11"/>
                      <a:pt x="2" y="11"/>
                    </a:cubicBezTo>
                    <a:cubicBezTo>
                      <a:pt x="2" y="10"/>
                      <a:pt x="2" y="9"/>
                      <a:pt x="2" y="8"/>
                    </a:cubicBezTo>
                    <a:cubicBezTo>
                      <a:pt x="1" y="8"/>
                      <a:pt x="1" y="8"/>
                      <a:pt x="1" y="8"/>
                    </a:cubicBezTo>
                    <a:cubicBezTo>
                      <a:pt x="0" y="8"/>
                      <a:pt x="0" y="8"/>
                      <a:pt x="0" y="8"/>
                    </a:cubicBezTo>
                    <a:cubicBezTo>
                      <a:pt x="0" y="7"/>
                      <a:pt x="1" y="6"/>
                      <a:pt x="1" y="5"/>
                    </a:cubicBezTo>
                    <a:cubicBezTo>
                      <a:pt x="1" y="5"/>
                      <a:pt x="1" y="5"/>
                      <a:pt x="1" y="5"/>
                    </a:cubicBezTo>
                    <a:cubicBezTo>
                      <a:pt x="2" y="5"/>
                      <a:pt x="2" y="5"/>
                      <a:pt x="2" y="5"/>
                    </a:cubicBezTo>
                    <a:cubicBezTo>
                      <a:pt x="3" y="5"/>
                      <a:pt x="3" y="4"/>
                      <a:pt x="4" y="3"/>
                    </a:cubicBezTo>
                    <a:cubicBezTo>
                      <a:pt x="3" y="3"/>
                      <a:pt x="3" y="3"/>
                      <a:pt x="3" y="3"/>
                    </a:cubicBezTo>
                    <a:cubicBezTo>
                      <a:pt x="3" y="2"/>
                      <a:pt x="3" y="2"/>
                      <a:pt x="3" y="2"/>
                    </a:cubicBezTo>
                    <a:cubicBezTo>
                      <a:pt x="4" y="2"/>
                      <a:pt x="5" y="1"/>
                      <a:pt x="6" y="1"/>
                    </a:cubicBezTo>
                    <a:cubicBezTo>
                      <a:pt x="6" y="1"/>
                      <a:pt x="6" y="1"/>
                      <a:pt x="6" y="1"/>
                    </a:cubicBezTo>
                    <a:cubicBezTo>
                      <a:pt x="7" y="2"/>
                      <a:pt x="7" y="2"/>
                      <a:pt x="7" y="2"/>
                    </a:cubicBezTo>
                    <a:cubicBezTo>
                      <a:pt x="7" y="2"/>
                      <a:pt x="8" y="1"/>
                      <a:pt x="9" y="1"/>
                    </a:cubicBezTo>
                    <a:cubicBezTo>
                      <a:pt x="9" y="0"/>
                      <a:pt x="9" y="0"/>
                      <a:pt x="9" y="0"/>
                    </a:cubicBezTo>
                    <a:cubicBezTo>
                      <a:pt x="9" y="0"/>
                      <a:pt x="9" y="0"/>
                      <a:pt x="9" y="0"/>
                    </a:cubicBezTo>
                    <a:cubicBezTo>
                      <a:pt x="10" y="0"/>
                      <a:pt x="11" y="0"/>
                      <a:pt x="12" y="1"/>
                    </a:cubicBezTo>
                    <a:cubicBezTo>
                      <a:pt x="12" y="1"/>
                      <a:pt x="12" y="1"/>
                      <a:pt x="12" y="1"/>
                    </a:cubicBezTo>
                    <a:cubicBezTo>
                      <a:pt x="12" y="2"/>
                      <a:pt x="12" y="2"/>
                      <a:pt x="12" y="2"/>
                    </a:cubicBezTo>
                    <a:cubicBezTo>
                      <a:pt x="13" y="3"/>
                      <a:pt x="13" y="3"/>
                      <a:pt x="14" y="4"/>
                    </a:cubicBezTo>
                    <a:cubicBezTo>
                      <a:pt x="15" y="3"/>
                      <a:pt x="15" y="3"/>
                      <a:pt x="15" y="3"/>
                    </a:cubicBezTo>
                    <a:cubicBezTo>
                      <a:pt x="15" y="3"/>
                      <a:pt x="15" y="3"/>
                      <a:pt x="15" y="3"/>
                    </a:cubicBezTo>
                    <a:cubicBezTo>
                      <a:pt x="15" y="3"/>
                      <a:pt x="16" y="5"/>
                      <a:pt x="16" y="5"/>
                    </a:cubicBezTo>
                    <a:cubicBezTo>
                      <a:pt x="16" y="5"/>
                      <a:pt x="16" y="5"/>
                      <a:pt x="16" y="5"/>
                    </a:cubicBezTo>
                    <a:cubicBezTo>
                      <a:pt x="16" y="5"/>
                      <a:pt x="16" y="5"/>
                      <a:pt x="16" y="5"/>
                    </a:cubicBezTo>
                    <a:cubicBezTo>
                      <a:pt x="16" y="5"/>
                      <a:pt x="16" y="6"/>
                      <a:pt x="16" y="6"/>
                    </a:cubicBezTo>
                    <a:cubicBezTo>
                      <a:pt x="16" y="6"/>
                      <a:pt x="16" y="6"/>
                      <a:pt x="16" y="6"/>
                    </a:cubicBezTo>
                    <a:cubicBezTo>
                      <a:pt x="16" y="6"/>
                      <a:pt x="16" y="7"/>
                      <a:pt x="16" y="7"/>
                    </a:cubicBezTo>
                    <a:cubicBezTo>
                      <a:pt x="16" y="7"/>
                      <a:pt x="16" y="7"/>
                      <a:pt x="16" y="7"/>
                    </a:cubicBezTo>
                    <a:cubicBezTo>
                      <a:pt x="16" y="7"/>
                      <a:pt x="16" y="7"/>
                      <a:pt x="16" y="7"/>
                    </a:cubicBezTo>
                    <a:cubicBezTo>
                      <a:pt x="16" y="8"/>
                      <a:pt x="16" y="8"/>
                      <a:pt x="16" y="9"/>
                    </a:cubicBezTo>
                    <a:cubicBezTo>
                      <a:pt x="17" y="9"/>
                      <a:pt x="17" y="9"/>
                      <a:pt x="17" y="9"/>
                    </a:cubicBezTo>
                    <a:cubicBezTo>
                      <a:pt x="17" y="9"/>
                      <a:pt x="17" y="9"/>
                      <a:pt x="17" y="9"/>
                    </a:cubicBezTo>
                    <a:cubicBezTo>
                      <a:pt x="17" y="10"/>
                      <a:pt x="17" y="11"/>
                      <a:pt x="16" y="12"/>
                    </a:cubicBezTo>
                    <a:cubicBezTo>
                      <a:pt x="16" y="12"/>
                      <a:pt x="16" y="12"/>
                      <a:pt x="16" y="12"/>
                    </a:cubicBezTo>
                    <a:cubicBezTo>
                      <a:pt x="15" y="12"/>
                      <a:pt x="15" y="12"/>
                      <a:pt x="14" y="13"/>
                    </a:cubicBezTo>
                    <a:cubicBezTo>
                      <a:pt x="14" y="13"/>
                      <a:pt x="14" y="13"/>
                      <a:pt x="14" y="13"/>
                    </a:cubicBezTo>
                    <a:cubicBezTo>
                      <a:pt x="14" y="14"/>
                      <a:pt x="14" y="14"/>
                      <a:pt x="14" y="14"/>
                    </a:cubicBezTo>
                    <a:cubicBezTo>
                      <a:pt x="14" y="15"/>
                      <a:pt x="14" y="15"/>
                      <a:pt x="14" y="15"/>
                    </a:cubicBezTo>
                    <a:cubicBezTo>
                      <a:pt x="13" y="15"/>
                      <a:pt x="13" y="16"/>
                      <a:pt x="12" y="16"/>
                    </a:cubicBezTo>
                    <a:cubicBezTo>
                      <a:pt x="12" y="16"/>
                      <a:pt x="11" y="16"/>
                      <a:pt x="11" y="16"/>
                    </a:cubicBezTo>
                    <a:cubicBezTo>
                      <a:pt x="11" y="15"/>
                      <a:pt x="11" y="15"/>
                      <a:pt x="11" y="15"/>
                    </a:cubicBezTo>
                    <a:cubicBezTo>
                      <a:pt x="10" y="15"/>
                      <a:pt x="9" y="16"/>
                      <a:pt x="9" y="16"/>
                    </a:cubicBezTo>
                    <a:cubicBezTo>
                      <a:pt x="8" y="17"/>
                      <a:pt x="8" y="17"/>
                      <a:pt x="8" y="17"/>
                    </a:cubicBezTo>
                    <a:cubicBezTo>
                      <a:pt x="8" y="17"/>
                      <a:pt x="8" y="17"/>
                      <a:pt x="8" y="17"/>
                    </a:cubicBezTo>
                    <a:close/>
                    <a:moveTo>
                      <a:pt x="6" y="16"/>
                    </a:moveTo>
                    <a:cubicBezTo>
                      <a:pt x="6" y="16"/>
                      <a:pt x="7" y="16"/>
                      <a:pt x="8" y="16"/>
                    </a:cubicBezTo>
                    <a:cubicBezTo>
                      <a:pt x="8" y="15"/>
                      <a:pt x="8" y="15"/>
                      <a:pt x="8" y="15"/>
                    </a:cubicBezTo>
                    <a:cubicBezTo>
                      <a:pt x="8" y="15"/>
                      <a:pt x="8" y="15"/>
                      <a:pt x="8" y="15"/>
                    </a:cubicBezTo>
                    <a:cubicBezTo>
                      <a:pt x="9" y="15"/>
                      <a:pt x="10" y="15"/>
                      <a:pt x="11" y="15"/>
                    </a:cubicBezTo>
                    <a:cubicBezTo>
                      <a:pt x="11" y="14"/>
                      <a:pt x="11" y="15"/>
                      <a:pt x="11" y="15"/>
                    </a:cubicBezTo>
                    <a:cubicBezTo>
                      <a:pt x="12" y="16"/>
                      <a:pt x="12" y="16"/>
                      <a:pt x="12" y="16"/>
                    </a:cubicBezTo>
                    <a:cubicBezTo>
                      <a:pt x="12" y="15"/>
                      <a:pt x="13" y="15"/>
                      <a:pt x="14" y="15"/>
                    </a:cubicBezTo>
                    <a:cubicBezTo>
                      <a:pt x="13" y="14"/>
                      <a:pt x="13" y="14"/>
                      <a:pt x="13" y="14"/>
                    </a:cubicBezTo>
                    <a:cubicBezTo>
                      <a:pt x="13" y="13"/>
                      <a:pt x="13" y="13"/>
                      <a:pt x="13" y="13"/>
                    </a:cubicBezTo>
                    <a:cubicBezTo>
                      <a:pt x="13" y="13"/>
                      <a:pt x="14" y="12"/>
                      <a:pt x="14" y="12"/>
                    </a:cubicBezTo>
                    <a:cubicBezTo>
                      <a:pt x="14" y="12"/>
                      <a:pt x="15" y="11"/>
                      <a:pt x="16" y="11"/>
                    </a:cubicBezTo>
                    <a:cubicBezTo>
                      <a:pt x="16" y="11"/>
                      <a:pt x="16" y="10"/>
                      <a:pt x="16" y="9"/>
                    </a:cubicBezTo>
                    <a:cubicBezTo>
                      <a:pt x="15" y="9"/>
                      <a:pt x="15" y="9"/>
                      <a:pt x="15" y="9"/>
                    </a:cubicBezTo>
                    <a:cubicBezTo>
                      <a:pt x="15" y="9"/>
                      <a:pt x="15" y="9"/>
                      <a:pt x="15" y="9"/>
                    </a:cubicBezTo>
                    <a:cubicBezTo>
                      <a:pt x="15" y="8"/>
                      <a:pt x="15" y="7"/>
                      <a:pt x="15" y="6"/>
                    </a:cubicBezTo>
                    <a:cubicBezTo>
                      <a:pt x="15" y="6"/>
                      <a:pt x="15" y="6"/>
                      <a:pt x="15" y="6"/>
                    </a:cubicBezTo>
                    <a:cubicBezTo>
                      <a:pt x="16" y="5"/>
                      <a:pt x="16" y="5"/>
                      <a:pt x="16" y="5"/>
                    </a:cubicBezTo>
                    <a:cubicBezTo>
                      <a:pt x="16" y="5"/>
                      <a:pt x="16" y="5"/>
                      <a:pt x="16" y="5"/>
                    </a:cubicBezTo>
                    <a:cubicBezTo>
                      <a:pt x="15" y="5"/>
                      <a:pt x="15" y="4"/>
                      <a:pt x="15" y="4"/>
                    </a:cubicBezTo>
                    <a:cubicBezTo>
                      <a:pt x="14" y="4"/>
                      <a:pt x="14" y="4"/>
                      <a:pt x="14" y="4"/>
                    </a:cubicBezTo>
                    <a:cubicBezTo>
                      <a:pt x="14" y="4"/>
                      <a:pt x="13" y="4"/>
                      <a:pt x="13" y="4"/>
                    </a:cubicBezTo>
                    <a:cubicBezTo>
                      <a:pt x="13" y="4"/>
                      <a:pt x="12" y="3"/>
                      <a:pt x="11" y="3"/>
                    </a:cubicBezTo>
                    <a:cubicBezTo>
                      <a:pt x="11" y="3"/>
                      <a:pt x="11" y="2"/>
                      <a:pt x="11" y="2"/>
                    </a:cubicBezTo>
                    <a:cubicBezTo>
                      <a:pt x="11" y="1"/>
                      <a:pt x="11" y="1"/>
                      <a:pt x="11" y="1"/>
                    </a:cubicBezTo>
                    <a:cubicBezTo>
                      <a:pt x="11" y="1"/>
                      <a:pt x="10" y="1"/>
                      <a:pt x="9" y="1"/>
                    </a:cubicBezTo>
                    <a:cubicBezTo>
                      <a:pt x="9" y="2"/>
                      <a:pt x="9" y="2"/>
                      <a:pt x="9" y="2"/>
                    </a:cubicBezTo>
                    <a:cubicBezTo>
                      <a:pt x="9" y="2"/>
                      <a:pt x="9" y="2"/>
                      <a:pt x="9" y="2"/>
                    </a:cubicBezTo>
                    <a:cubicBezTo>
                      <a:pt x="8" y="2"/>
                      <a:pt x="7" y="2"/>
                      <a:pt x="6" y="2"/>
                    </a:cubicBezTo>
                    <a:cubicBezTo>
                      <a:pt x="6" y="3"/>
                      <a:pt x="6" y="2"/>
                      <a:pt x="6" y="2"/>
                    </a:cubicBezTo>
                    <a:cubicBezTo>
                      <a:pt x="6" y="1"/>
                      <a:pt x="6" y="1"/>
                      <a:pt x="6" y="1"/>
                    </a:cubicBezTo>
                    <a:cubicBezTo>
                      <a:pt x="5" y="2"/>
                      <a:pt x="4" y="2"/>
                      <a:pt x="4" y="2"/>
                    </a:cubicBezTo>
                    <a:cubicBezTo>
                      <a:pt x="4" y="3"/>
                      <a:pt x="4" y="3"/>
                      <a:pt x="4" y="3"/>
                    </a:cubicBezTo>
                    <a:cubicBezTo>
                      <a:pt x="4" y="4"/>
                      <a:pt x="4" y="4"/>
                      <a:pt x="4" y="4"/>
                    </a:cubicBezTo>
                    <a:cubicBezTo>
                      <a:pt x="4" y="4"/>
                      <a:pt x="3" y="5"/>
                      <a:pt x="3" y="6"/>
                    </a:cubicBezTo>
                    <a:cubicBezTo>
                      <a:pt x="3" y="6"/>
                      <a:pt x="3" y="6"/>
                      <a:pt x="2" y="6"/>
                    </a:cubicBezTo>
                    <a:cubicBezTo>
                      <a:pt x="1" y="6"/>
                      <a:pt x="1" y="6"/>
                      <a:pt x="1" y="6"/>
                    </a:cubicBezTo>
                    <a:cubicBezTo>
                      <a:pt x="1" y="6"/>
                      <a:pt x="1" y="7"/>
                      <a:pt x="1" y="8"/>
                    </a:cubicBezTo>
                    <a:cubicBezTo>
                      <a:pt x="2" y="8"/>
                      <a:pt x="2" y="8"/>
                      <a:pt x="2" y="8"/>
                    </a:cubicBezTo>
                    <a:cubicBezTo>
                      <a:pt x="2" y="8"/>
                      <a:pt x="2" y="8"/>
                      <a:pt x="2" y="8"/>
                    </a:cubicBezTo>
                    <a:cubicBezTo>
                      <a:pt x="2" y="9"/>
                      <a:pt x="2" y="10"/>
                      <a:pt x="3" y="11"/>
                    </a:cubicBezTo>
                    <a:cubicBezTo>
                      <a:pt x="3" y="11"/>
                      <a:pt x="3" y="11"/>
                      <a:pt x="2" y="11"/>
                    </a:cubicBezTo>
                    <a:cubicBezTo>
                      <a:pt x="2" y="12"/>
                      <a:pt x="2" y="12"/>
                      <a:pt x="2" y="12"/>
                    </a:cubicBezTo>
                    <a:cubicBezTo>
                      <a:pt x="2" y="12"/>
                      <a:pt x="2" y="13"/>
                      <a:pt x="3" y="13"/>
                    </a:cubicBezTo>
                    <a:cubicBezTo>
                      <a:pt x="4" y="13"/>
                      <a:pt x="4" y="13"/>
                      <a:pt x="4" y="13"/>
                    </a:cubicBezTo>
                    <a:cubicBezTo>
                      <a:pt x="4" y="13"/>
                      <a:pt x="4" y="13"/>
                      <a:pt x="4" y="13"/>
                    </a:cubicBezTo>
                    <a:cubicBezTo>
                      <a:pt x="4" y="13"/>
                      <a:pt x="5" y="14"/>
                      <a:pt x="6" y="14"/>
                    </a:cubicBezTo>
                    <a:cubicBezTo>
                      <a:pt x="6" y="14"/>
                      <a:pt x="6" y="15"/>
                      <a:pt x="6" y="15"/>
                    </a:cubicBezTo>
                    <a:lnTo>
                      <a:pt x="6" y="16"/>
                    </a:lnTo>
                    <a:close/>
                    <a:moveTo>
                      <a:pt x="15" y="6"/>
                    </a:moveTo>
                    <a:cubicBezTo>
                      <a:pt x="15" y="6"/>
                      <a:pt x="15" y="7"/>
                      <a:pt x="15" y="7"/>
                    </a:cubicBezTo>
                    <a:cubicBezTo>
                      <a:pt x="15" y="7"/>
                      <a:pt x="16" y="6"/>
                      <a:pt x="16" y="6"/>
                    </a:cubicBezTo>
                    <a:lnTo>
                      <a:pt x="15" y="6"/>
                    </a:lnTo>
                    <a:close/>
                    <a:moveTo>
                      <a:pt x="9" y="14"/>
                    </a:moveTo>
                    <a:cubicBezTo>
                      <a:pt x="7" y="14"/>
                      <a:pt x="5" y="13"/>
                      <a:pt x="4" y="11"/>
                    </a:cubicBezTo>
                    <a:cubicBezTo>
                      <a:pt x="3" y="9"/>
                      <a:pt x="3" y="6"/>
                      <a:pt x="6" y="4"/>
                    </a:cubicBezTo>
                    <a:cubicBezTo>
                      <a:pt x="9" y="2"/>
                      <a:pt x="12" y="4"/>
                      <a:pt x="13" y="6"/>
                    </a:cubicBezTo>
                    <a:cubicBezTo>
                      <a:pt x="14" y="8"/>
                      <a:pt x="14" y="11"/>
                      <a:pt x="12" y="13"/>
                    </a:cubicBezTo>
                    <a:cubicBezTo>
                      <a:pt x="12" y="13"/>
                      <a:pt x="12" y="13"/>
                      <a:pt x="12" y="13"/>
                    </a:cubicBezTo>
                    <a:cubicBezTo>
                      <a:pt x="11" y="13"/>
                      <a:pt x="11" y="13"/>
                      <a:pt x="11" y="13"/>
                    </a:cubicBezTo>
                    <a:cubicBezTo>
                      <a:pt x="11" y="13"/>
                      <a:pt x="11" y="13"/>
                      <a:pt x="11" y="13"/>
                    </a:cubicBezTo>
                    <a:cubicBezTo>
                      <a:pt x="11" y="13"/>
                      <a:pt x="11" y="13"/>
                      <a:pt x="11" y="13"/>
                    </a:cubicBezTo>
                    <a:cubicBezTo>
                      <a:pt x="10" y="14"/>
                      <a:pt x="9" y="14"/>
                      <a:pt x="9" y="14"/>
                    </a:cubicBezTo>
                    <a:close/>
                    <a:moveTo>
                      <a:pt x="9" y="4"/>
                    </a:moveTo>
                    <a:cubicBezTo>
                      <a:pt x="8" y="4"/>
                      <a:pt x="7" y="4"/>
                      <a:pt x="6" y="5"/>
                    </a:cubicBezTo>
                    <a:cubicBezTo>
                      <a:pt x="4" y="6"/>
                      <a:pt x="4" y="9"/>
                      <a:pt x="5" y="11"/>
                    </a:cubicBezTo>
                    <a:cubicBezTo>
                      <a:pt x="6" y="13"/>
                      <a:pt x="8" y="14"/>
                      <a:pt x="11" y="13"/>
                    </a:cubicBezTo>
                    <a:cubicBezTo>
                      <a:pt x="11" y="13"/>
                      <a:pt x="11" y="12"/>
                      <a:pt x="11" y="12"/>
                    </a:cubicBezTo>
                    <a:cubicBezTo>
                      <a:pt x="11" y="12"/>
                      <a:pt x="11" y="12"/>
                      <a:pt x="11" y="12"/>
                    </a:cubicBezTo>
                    <a:cubicBezTo>
                      <a:pt x="14" y="11"/>
                      <a:pt x="14" y="8"/>
                      <a:pt x="12" y="6"/>
                    </a:cubicBezTo>
                    <a:cubicBezTo>
                      <a:pt x="12"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Freeform 446"/>
              <p:cNvSpPr>
                <a:spLocks noEditPoints="1"/>
              </p:cNvSpPr>
              <p:nvPr/>
            </p:nvSpPr>
            <p:spPr bwMode="auto">
              <a:xfrm>
                <a:off x="5063" y="3272"/>
                <a:ext cx="40" cy="41"/>
              </a:xfrm>
              <a:custGeom>
                <a:avLst/>
                <a:gdLst>
                  <a:gd name="T0" fmla="*/ 5 w 16"/>
                  <a:gd name="T1" fmla="*/ 16 h 16"/>
                  <a:gd name="T2" fmla="*/ 5 w 16"/>
                  <a:gd name="T3" fmla="*/ 14 h 16"/>
                  <a:gd name="T4" fmla="*/ 2 w 16"/>
                  <a:gd name="T5" fmla="*/ 13 h 16"/>
                  <a:gd name="T6" fmla="*/ 0 w 16"/>
                  <a:gd name="T7" fmla="*/ 11 h 16"/>
                  <a:gd name="T8" fmla="*/ 1 w 16"/>
                  <a:gd name="T9" fmla="*/ 11 h 16"/>
                  <a:gd name="T10" fmla="*/ 3 w 16"/>
                  <a:gd name="T11" fmla="*/ 12 h 16"/>
                  <a:gd name="T12" fmla="*/ 5 w 16"/>
                  <a:gd name="T13" fmla="*/ 14 h 16"/>
                  <a:gd name="T14" fmla="*/ 5 w 16"/>
                  <a:gd name="T15" fmla="*/ 14 h 16"/>
                  <a:gd name="T16" fmla="*/ 7 w 16"/>
                  <a:gd name="T17" fmla="*/ 16 h 16"/>
                  <a:gd name="T18" fmla="*/ 8 w 16"/>
                  <a:gd name="T19" fmla="*/ 15 h 16"/>
                  <a:gd name="T20" fmla="*/ 10 w 16"/>
                  <a:gd name="T21" fmla="*/ 14 h 16"/>
                  <a:gd name="T22" fmla="*/ 11 w 16"/>
                  <a:gd name="T23" fmla="*/ 15 h 16"/>
                  <a:gd name="T24" fmla="*/ 13 w 16"/>
                  <a:gd name="T25" fmla="*/ 13 h 16"/>
                  <a:gd name="T26" fmla="*/ 14 w 16"/>
                  <a:gd name="T27" fmla="*/ 12 h 16"/>
                  <a:gd name="T28" fmla="*/ 14 w 16"/>
                  <a:gd name="T29" fmla="*/ 13 h 16"/>
                  <a:gd name="T30" fmla="*/ 14 w 16"/>
                  <a:gd name="T31" fmla="*/ 14 h 16"/>
                  <a:gd name="T32" fmla="*/ 11 w 16"/>
                  <a:gd name="T33" fmla="*/ 16 h 16"/>
                  <a:gd name="T34" fmla="*/ 8 w 16"/>
                  <a:gd name="T35" fmla="*/ 15 h 16"/>
                  <a:gd name="T36" fmla="*/ 8 w 16"/>
                  <a:gd name="T37" fmla="*/ 16 h 16"/>
                  <a:gd name="T38" fmla="*/ 14 w 16"/>
                  <a:gd name="T39" fmla="*/ 12 h 16"/>
                  <a:gd name="T40" fmla="*/ 13 w 16"/>
                  <a:gd name="T41" fmla="*/ 12 h 16"/>
                  <a:gd name="T42" fmla="*/ 15 w 16"/>
                  <a:gd name="T43" fmla="*/ 11 h 16"/>
                  <a:gd name="T44" fmla="*/ 16 w 16"/>
                  <a:gd name="T45" fmla="*/ 9 h 16"/>
                  <a:gd name="T46" fmla="*/ 16 w 16"/>
                  <a:gd name="T47" fmla="*/ 11 h 16"/>
                  <a:gd name="T48" fmla="*/ 14 w 16"/>
                  <a:gd name="T49" fmla="*/ 12 h 16"/>
                  <a:gd name="T50" fmla="*/ 14 w 16"/>
                  <a:gd name="T51" fmla="*/ 12 h 16"/>
                  <a:gd name="T52" fmla="*/ 1 w 16"/>
                  <a:gd name="T53" fmla="*/ 9 h 16"/>
                  <a:gd name="T54" fmla="*/ 0 w 16"/>
                  <a:gd name="T55" fmla="*/ 8 h 16"/>
                  <a:gd name="T56" fmla="*/ 1 w 16"/>
                  <a:gd name="T57" fmla="*/ 3 h 16"/>
                  <a:gd name="T58" fmla="*/ 1 w 16"/>
                  <a:gd name="T59" fmla="*/ 4 h 16"/>
                  <a:gd name="T60" fmla="*/ 2 w 16"/>
                  <a:gd name="T61" fmla="*/ 7 h 16"/>
                  <a:gd name="T62" fmla="*/ 2 w 16"/>
                  <a:gd name="T63" fmla="*/ 9 h 16"/>
                  <a:gd name="T64" fmla="*/ 2 w 16"/>
                  <a:gd name="T65" fmla="*/ 10 h 16"/>
                  <a:gd name="T66" fmla="*/ 13 w 16"/>
                  <a:gd name="T67" fmla="*/ 9 h 16"/>
                  <a:gd name="T68" fmla="*/ 10 w 16"/>
                  <a:gd name="T69" fmla="*/ 4 h 16"/>
                  <a:gd name="T70" fmla="*/ 4 w 16"/>
                  <a:gd name="T71" fmla="*/ 5 h 16"/>
                  <a:gd name="T72" fmla="*/ 4 w 16"/>
                  <a:gd name="T73" fmla="*/ 5 h 16"/>
                  <a:gd name="T74" fmla="*/ 11 w 16"/>
                  <a:gd name="T75" fmla="*/ 3 h 16"/>
                  <a:gd name="T76" fmla="*/ 13 w 16"/>
                  <a:gd name="T77" fmla="*/ 9 h 16"/>
                  <a:gd name="T78" fmla="*/ 3 w 16"/>
                  <a:gd name="T79" fmla="*/ 3 h 16"/>
                  <a:gd name="T80" fmla="*/ 3 w 16"/>
                  <a:gd name="T81" fmla="*/ 2 h 16"/>
                  <a:gd name="T82" fmla="*/ 3 w 16"/>
                  <a:gd name="T83" fmla="*/ 0 h 16"/>
                  <a:gd name="T84" fmla="*/ 4 w 16"/>
                  <a:gd name="T85" fmla="*/ 1 h 16"/>
                  <a:gd name="T86" fmla="*/ 3 w 16"/>
                  <a:gd name="T87" fmla="*/ 2 h 16"/>
                  <a:gd name="T88" fmla="*/ 3 w 16"/>
                  <a:gd name="T8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6">
                    <a:moveTo>
                      <a:pt x="8" y="16"/>
                    </a:moveTo>
                    <a:cubicBezTo>
                      <a:pt x="7" y="16"/>
                      <a:pt x="6" y="16"/>
                      <a:pt x="5" y="16"/>
                    </a:cubicBezTo>
                    <a:cubicBezTo>
                      <a:pt x="5" y="16"/>
                      <a:pt x="5" y="15"/>
                      <a:pt x="5" y="15"/>
                    </a:cubicBezTo>
                    <a:cubicBezTo>
                      <a:pt x="5" y="15"/>
                      <a:pt x="5" y="15"/>
                      <a:pt x="5" y="14"/>
                    </a:cubicBezTo>
                    <a:cubicBezTo>
                      <a:pt x="4" y="14"/>
                      <a:pt x="4" y="13"/>
                      <a:pt x="3" y="13"/>
                    </a:cubicBezTo>
                    <a:cubicBezTo>
                      <a:pt x="2" y="13"/>
                      <a:pt x="2" y="13"/>
                      <a:pt x="2" y="13"/>
                    </a:cubicBezTo>
                    <a:cubicBezTo>
                      <a:pt x="2" y="14"/>
                      <a:pt x="2" y="13"/>
                      <a:pt x="2" y="13"/>
                    </a:cubicBezTo>
                    <a:cubicBezTo>
                      <a:pt x="1" y="13"/>
                      <a:pt x="1" y="12"/>
                      <a:pt x="0" y="11"/>
                    </a:cubicBezTo>
                    <a:cubicBezTo>
                      <a:pt x="0" y="11"/>
                      <a:pt x="0" y="11"/>
                      <a:pt x="1" y="11"/>
                    </a:cubicBezTo>
                    <a:cubicBezTo>
                      <a:pt x="1" y="11"/>
                      <a:pt x="1" y="11"/>
                      <a:pt x="1" y="11"/>
                    </a:cubicBezTo>
                    <a:cubicBezTo>
                      <a:pt x="1" y="11"/>
                      <a:pt x="2" y="12"/>
                      <a:pt x="2" y="13"/>
                    </a:cubicBezTo>
                    <a:cubicBezTo>
                      <a:pt x="3" y="12"/>
                      <a:pt x="3" y="12"/>
                      <a:pt x="3" y="12"/>
                    </a:cubicBezTo>
                    <a:cubicBezTo>
                      <a:pt x="3" y="12"/>
                      <a:pt x="3" y="12"/>
                      <a:pt x="3" y="12"/>
                    </a:cubicBezTo>
                    <a:cubicBezTo>
                      <a:pt x="4" y="13"/>
                      <a:pt x="4" y="13"/>
                      <a:pt x="5" y="14"/>
                    </a:cubicBezTo>
                    <a:cubicBezTo>
                      <a:pt x="5" y="14"/>
                      <a:pt x="5" y="14"/>
                      <a:pt x="5" y="14"/>
                    </a:cubicBezTo>
                    <a:cubicBezTo>
                      <a:pt x="5" y="14"/>
                      <a:pt x="5" y="14"/>
                      <a:pt x="5" y="14"/>
                    </a:cubicBezTo>
                    <a:cubicBezTo>
                      <a:pt x="5" y="15"/>
                      <a:pt x="5" y="15"/>
                      <a:pt x="5" y="15"/>
                    </a:cubicBezTo>
                    <a:cubicBezTo>
                      <a:pt x="6" y="15"/>
                      <a:pt x="7" y="16"/>
                      <a:pt x="7" y="16"/>
                    </a:cubicBezTo>
                    <a:cubicBezTo>
                      <a:pt x="7" y="15"/>
                      <a:pt x="7" y="15"/>
                      <a:pt x="7" y="15"/>
                    </a:cubicBezTo>
                    <a:cubicBezTo>
                      <a:pt x="8" y="15"/>
                      <a:pt x="8" y="15"/>
                      <a:pt x="8" y="15"/>
                    </a:cubicBezTo>
                    <a:cubicBezTo>
                      <a:pt x="8" y="14"/>
                      <a:pt x="8" y="14"/>
                      <a:pt x="8" y="14"/>
                    </a:cubicBezTo>
                    <a:cubicBezTo>
                      <a:pt x="9" y="14"/>
                      <a:pt x="10" y="14"/>
                      <a:pt x="10" y="14"/>
                    </a:cubicBezTo>
                    <a:cubicBezTo>
                      <a:pt x="10" y="14"/>
                      <a:pt x="11" y="14"/>
                      <a:pt x="11" y="14"/>
                    </a:cubicBezTo>
                    <a:cubicBezTo>
                      <a:pt x="11" y="15"/>
                      <a:pt x="11" y="15"/>
                      <a:pt x="11" y="15"/>
                    </a:cubicBezTo>
                    <a:cubicBezTo>
                      <a:pt x="12" y="15"/>
                      <a:pt x="13" y="14"/>
                      <a:pt x="13" y="14"/>
                    </a:cubicBezTo>
                    <a:cubicBezTo>
                      <a:pt x="13" y="14"/>
                      <a:pt x="13" y="13"/>
                      <a:pt x="13" y="13"/>
                    </a:cubicBezTo>
                    <a:cubicBezTo>
                      <a:pt x="13" y="13"/>
                      <a:pt x="14" y="13"/>
                      <a:pt x="14" y="12"/>
                    </a:cubicBezTo>
                    <a:cubicBezTo>
                      <a:pt x="14" y="12"/>
                      <a:pt x="14" y="12"/>
                      <a:pt x="14" y="12"/>
                    </a:cubicBezTo>
                    <a:cubicBezTo>
                      <a:pt x="14" y="12"/>
                      <a:pt x="14" y="13"/>
                      <a:pt x="14" y="13"/>
                    </a:cubicBezTo>
                    <a:cubicBezTo>
                      <a:pt x="14" y="13"/>
                      <a:pt x="14" y="13"/>
                      <a:pt x="14" y="13"/>
                    </a:cubicBezTo>
                    <a:cubicBezTo>
                      <a:pt x="14" y="14"/>
                      <a:pt x="14" y="14"/>
                      <a:pt x="14" y="14"/>
                    </a:cubicBezTo>
                    <a:cubicBezTo>
                      <a:pt x="14" y="14"/>
                      <a:pt x="14" y="14"/>
                      <a:pt x="14" y="14"/>
                    </a:cubicBezTo>
                    <a:cubicBezTo>
                      <a:pt x="13" y="15"/>
                      <a:pt x="12" y="15"/>
                      <a:pt x="11" y="16"/>
                    </a:cubicBezTo>
                    <a:cubicBezTo>
                      <a:pt x="11" y="16"/>
                      <a:pt x="11" y="16"/>
                      <a:pt x="11" y="16"/>
                    </a:cubicBezTo>
                    <a:cubicBezTo>
                      <a:pt x="10" y="15"/>
                      <a:pt x="10" y="15"/>
                      <a:pt x="10" y="15"/>
                    </a:cubicBezTo>
                    <a:cubicBezTo>
                      <a:pt x="10" y="15"/>
                      <a:pt x="9" y="15"/>
                      <a:pt x="8" y="15"/>
                    </a:cubicBezTo>
                    <a:cubicBezTo>
                      <a:pt x="8" y="15"/>
                      <a:pt x="8" y="15"/>
                      <a:pt x="8" y="15"/>
                    </a:cubicBezTo>
                    <a:cubicBezTo>
                      <a:pt x="8" y="16"/>
                      <a:pt x="8" y="16"/>
                      <a:pt x="8" y="16"/>
                    </a:cubicBezTo>
                    <a:cubicBezTo>
                      <a:pt x="8" y="16"/>
                      <a:pt x="8" y="16"/>
                      <a:pt x="8" y="16"/>
                    </a:cubicBezTo>
                    <a:close/>
                    <a:moveTo>
                      <a:pt x="14" y="12"/>
                    </a:moveTo>
                    <a:cubicBezTo>
                      <a:pt x="13" y="12"/>
                      <a:pt x="13" y="12"/>
                      <a:pt x="13" y="12"/>
                    </a:cubicBezTo>
                    <a:cubicBezTo>
                      <a:pt x="13" y="12"/>
                      <a:pt x="13" y="12"/>
                      <a:pt x="13" y="12"/>
                    </a:cubicBezTo>
                    <a:cubicBezTo>
                      <a:pt x="14" y="11"/>
                      <a:pt x="14" y="11"/>
                      <a:pt x="14" y="11"/>
                    </a:cubicBezTo>
                    <a:cubicBezTo>
                      <a:pt x="14" y="11"/>
                      <a:pt x="15" y="10"/>
                      <a:pt x="15" y="11"/>
                    </a:cubicBezTo>
                    <a:cubicBezTo>
                      <a:pt x="16" y="10"/>
                      <a:pt x="16" y="10"/>
                      <a:pt x="16" y="10"/>
                    </a:cubicBezTo>
                    <a:cubicBezTo>
                      <a:pt x="16" y="9"/>
                      <a:pt x="16" y="9"/>
                      <a:pt x="16" y="9"/>
                    </a:cubicBezTo>
                    <a:cubicBezTo>
                      <a:pt x="16" y="9"/>
                      <a:pt x="16" y="10"/>
                      <a:pt x="16" y="10"/>
                    </a:cubicBezTo>
                    <a:cubicBezTo>
                      <a:pt x="16" y="10"/>
                      <a:pt x="16" y="11"/>
                      <a:pt x="16" y="11"/>
                    </a:cubicBezTo>
                    <a:cubicBezTo>
                      <a:pt x="16" y="11"/>
                      <a:pt x="16" y="11"/>
                      <a:pt x="15" y="11"/>
                    </a:cubicBezTo>
                    <a:cubicBezTo>
                      <a:pt x="15" y="11"/>
                      <a:pt x="15" y="11"/>
                      <a:pt x="14" y="12"/>
                    </a:cubicBezTo>
                    <a:cubicBezTo>
                      <a:pt x="14" y="12"/>
                      <a:pt x="14" y="12"/>
                      <a:pt x="14" y="12"/>
                    </a:cubicBezTo>
                    <a:cubicBezTo>
                      <a:pt x="14" y="12"/>
                      <a:pt x="14" y="12"/>
                      <a:pt x="14" y="12"/>
                    </a:cubicBezTo>
                    <a:close/>
                    <a:moveTo>
                      <a:pt x="2" y="10"/>
                    </a:moveTo>
                    <a:cubicBezTo>
                      <a:pt x="1" y="10"/>
                      <a:pt x="1" y="9"/>
                      <a:pt x="1" y="9"/>
                    </a:cubicBezTo>
                    <a:cubicBezTo>
                      <a:pt x="1" y="9"/>
                      <a:pt x="1" y="8"/>
                      <a:pt x="1" y="8"/>
                    </a:cubicBezTo>
                    <a:cubicBezTo>
                      <a:pt x="0" y="8"/>
                      <a:pt x="0" y="8"/>
                      <a:pt x="0" y="8"/>
                    </a:cubicBezTo>
                    <a:cubicBezTo>
                      <a:pt x="0" y="8"/>
                      <a:pt x="0" y="7"/>
                      <a:pt x="0" y="7"/>
                    </a:cubicBezTo>
                    <a:cubicBezTo>
                      <a:pt x="0" y="6"/>
                      <a:pt x="0" y="4"/>
                      <a:pt x="1" y="3"/>
                    </a:cubicBezTo>
                    <a:cubicBezTo>
                      <a:pt x="1" y="3"/>
                      <a:pt x="1" y="3"/>
                      <a:pt x="1" y="3"/>
                    </a:cubicBezTo>
                    <a:cubicBezTo>
                      <a:pt x="1" y="3"/>
                      <a:pt x="1" y="4"/>
                      <a:pt x="1" y="4"/>
                    </a:cubicBezTo>
                    <a:cubicBezTo>
                      <a:pt x="1" y="4"/>
                      <a:pt x="1" y="6"/>
                      <a:pt x="0" y="7"/>
                    </a:cubicBezTo>
                    <a:cubicBezTo>
                      <a:pt x="2" y="7"/>
                      <a:pt x="2" y="7"/>
                      <a:pt x="2" y="7"/>
                    </a:cubicBezTo>
                    <a:cubicBezTo>
                      <a:pt x="2" y="7"/>
                      <a:pt x="2" y="7"/>
                      <a:pt x="2" y="8"/>
                    </a:cubicBezTo>
                    <a:cubicBezTo>
                      <a:pt x="2" y="8"/>
                      <a:pt x="2" y="9"/>
                      <a:pt x="2" y="9"/>
                    </a:cubicBezTo>
                    <a:cubicBezTo>
                      <a:pt x="2" y="9"/>
                      <a:pt x="2" y="9"/>
                      <a:pt x="2" y="10"/>
                    </a:cubicBezTo>
                    <a:cubicBezTo>
                      <a:pt x="2" y="10"/>
                      <a:pt x="2" y="10"/>
                      <a:pt x="2" y="10"/>
                    </a:cubicBezTo>
                    <a:close/>
                    <a:moveTo>
                      <a:pt x="13" y="9"/>
                    </a:moveTo>
                    <a:cubicBezTo>
                      <a:pt x="13" y="9"/>
                      <a:pt x="13" y="9"/>
                      <a:pt x="13" y="9"/>
                    </a:cubicBezTo>
                    <a:cubicBezTo>
                      <a:pt x="13" y="9"/>
                      <a:pt x="13" y="9"/>
                      <a:pt x="13" y="9"/>
                    </a:cubicBezTo>
                    <a:cubicBezTo>
                      <a:pt x="13" y="7"/>
                      <a:pt x="12" y="5"/>
                      <a:pt x="10" y="4"/>
                    </a:cubicBezTo>
                    <a:cubicBezTo>
                      <a:pt x="10" y="3"/>
                      <a:pt x="8" y="3"/>
                      <a:pt x="6" y="4"/>
                    </a:cubicBezTo>
                    <a:cubicBezTo>
                      <a:pt x="5" y="4"/>
                      <a:pt x="5" y="5"/>
                      <a:pt x="4" y="5"/>
                    </a:cubicBezTo>
                    <a:cubicBezTo>
                      <a:pt x="4" y="5"/>
                      <a:pt x="4" y="6"/>
                      <a:pt x="4" y="5"/>
                    </a:cubicBezTo>
                    <a:cubicBezTo>
                      <a:pt x="4" y="5"/>
                      <a:pt x="4" y="5"/>
                      <a:pt x="4" y="5"/>
                    </a:cubicBezTo>
                    <a:cubicBezTo>
                      <a:pt x="4" y="4"/>
                      <a:pt x="5" y="4"/>
                      <a:pt x="5" y="3"/>
                    </a:cubicBezTo>
                    <a:cubicBezTo>
                      <a:pt x="7" y="2"/>
                      <a:pt x="9" y="2"/>
                      <a:pt x="11" y="3"/>
                    </a:cubicBezTo>
                    <a:cubicBezTo>
                      <a:pt x="13" y="5"/>
                      <a:pt x="14" y="7"/>
                      <a:pt x="13" y="9"/>
                    </a:cubicBezTo>
                    <a:cubicBezTo>
                      <a:pt x="13" y="9"/>
                      <a:pt x="13" y="9"/>
                      <a:pt x="13" y="9"/>
                    </a:cubicBezTo>
                    <a:close/>
                    <a:moveTo>
                      <a:pt x="3" y="3"/>
                    </a:moveTo>
                    <a:cubicBezTo>
                      <a:pt x="3" y="3"/>
                      <a:pt x="3" y="3"/>
                      <a:pt x="3" y="3"/>
                    </a:cubicBezTo>
                    <a:cubicBezTo>
                      <a:pt x="3" y="2"/>
                      <a:pt x="3" y="2"/>
                      <a:pt x="3" y="2"/>
                    </a:cubicBezTo>
                    <a:cubicBezTo>
                      <a:pt x="3" y="2"/>
                      <a:pt x="3" y="2"/>
                      <a:pt x="3" y="2"/>
                    </a:cubicBezTo>
                    <a:cubicBezTo>
                      <a:pt x="3" y="1"/>
                      <a:pt x="3" y="1"/>
                      <a:pt x="3" y="1"/>
                    </a:cubicBezTo>
                    <a:cubicBezTo>
                      <a:pt x="3" y="0"/>
                      <a:pt x="3" y="0"/>
                      <a:pt x="3" y="0"/>
                    </a:cubicBezTo>
                    <a:cubicBezTo>
                      <a:pt x="3" y="0"/>
                      <a:pt x="3" y="0"/>
                      <a:pt x="4" y="0"/>
                    </a:cubicBezTo>
                    <a:cubicBezTo>
                      <a:pt x="4" y="0"/>
                      <a:pt x="4" y="0"/>
                      <a:pt x="4" y="1"/>
                    </a:cubicBezTo>
                    <a:cubicBezTo>
                      <a:pt x="4" y="1"/>
                      <a:pt x="4" y="1"/>
                      <a:pt x="4" y="1"/>
                    </a:cubicBezTo>
                    <a:cubicBezTo>
                      <a:pt x="3" y="1"/>
                      <a:pt x="3" y="1"/>
                      <a:pt x="3" y="2"/>
                    </a:cubicBezTo>
                    <a:cubicBezTo>
                      <a:pt x="4" y="2"/>
                      <a:pt x="4" y="2"/>
                      <a:pt x="4" y="2"/>
                    </a:cubicBezTo>
                    <a:cubicBezTo>
                      <a:pt x="4" y="2"/>
                      <a:pt x="4" y="3"/>
                      <a:pt x="3"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447"/>
              <p:cNvSpPr/>
              <p:nvPr/>
            </p:nvSpPr>
            <p:spPr bwMode="auto">
              <a:xfrm>
                <a:off x="5063" y="3295"/>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0" y="2"/>
                    </a:cubicBezTo>
                    <a:cubicBezTo>
                      <a:pt x="0" y="2"/>
                      <a:pt x="0" y="2"/>
                      <a:pt x="0" y="2"/>
                    </a:cubicBezTo>
                    <a:cubicBezTo>
                      <a:pt x="1" y="1"/>
                      <a:pt x="1" y="1"/>
                      <a:pt x="1" y="0"/>
                    </a:cubicBezTo>
                    <a:cubicBezTo>
                      <a:pt x="1" y="0"/>
                      <a:pt x="1" y="0"/>
                      <a:pt x="1" y="0"/>
                    </a:cubicBezTo>
                    <a:cubicBezTo>
                      <a:pt x="1" y="0"/>
                      <a:pt x="1" y="0"/>
                      <a:pt x="1" y="1"/>
                    </a:cubicBezTo>
                    <a:cubicBezTo>
                      <a:pt x="1" y="1"/>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00" name="组合 599"/>
          <p:cNvGrpSpPr/>
          <p:nvPr/>
        </p:nvGrpSpPr>
        <p:grpSpPr>
          <a:xfrm>
            <a:off x="6699943" y="2730495"/>
            <a:ext cx="2441586" cy="3814557"/>
            <a:chOff x="6699943" y="2196971"/>
            <a:chExt cx="2441586" cy="3814557"/>
          </a:xfrm>
        </p:grpSpPr>
        <p:sp>
          <p:nvSpPr>
            <p:cNvPr id="12" name="平行四边形 11"/>
            <p:cNvSpPr/>
            <p:nvPr/>
          </p:nvSpPr>
          <p:spPr>
            <a:xfrm flipH="1">
              <a:off x="6699945" y="3003083"/>
              <a:ext cx="420175" cy="240635"/>
            </a:xfrm>
            <a:prstGeom prst="parallelogram">
              <a:avLst>
                <a:gd name="adj" fmla="val 55395"/>
              </a:avLst>
            </a:prstGeom>
            <a:gradFill flip="none" rotWithShape="1">
              <a:gsLst>
                <a:gs pos="0">
                  <a:schemeClr val="bg1"/>
                </a:gs>
                <a:gs pos="100000">
                  <a:schemeClr val="bg1">
                    <a:lumMod val="85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平行四边形 12"/>
            <p:cNvSpPr/>
            <p:nvPr/>
          </p:nvSpPr>
          <p:spPr>
            <a:xfrm rot="5400000">
              <a:off x="6875646" y="2999266"/>
              <a:ext cx="354585" cy="134321"/>
            </a:xfrm>
            <a:prstGeom prst="parallelogram">
              <a:avLst>
                <a:gd name="adj" fmla="val 181535"/>
              </a:avLst>
            </a:prstGeom>
            <a:gradFill flip="none" rotWithShape="1">
              <a:gsLst>
                <a:gs pos="0">
                  <a:schemeClr val="bg1">
                    <a:lumMod val="50000"/>
                    <a:alpha val="82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平行四边形 13"/>
            <p:cNvSpPr/>
            <p:nvPr/>
          </p:nvSpPr>
          <p:spPr>
            <a:xfrm flipH="1">
              <a:off x="6984080" y="2887218"/>
              <a:ext cx="425672"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平行四边形 14"/>
            <p:cNvSpPr/>
            <p:nvPr/>
          </p:nvSpPr>
          <p:spPr>
            <a:xfrm rot="5400000">
              <a:off x="7163391" y="2883401"/>
              <a:ext cx="354585"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平行四边形 15"/>
            <p:cNvSpPr/>
            <p:nvPr/>
          </p:nvSpPr>
          <p:spPr>
            <a:xfrm flipH="1">
              <a:off x="7273523" y="2773271"/>
              <a:ext cx="425671"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平行四边形 16"/>
            <p:cNvSpPr/>
            <p:nvPr/>
          </p:nvSpPr>
          <p:spPr>
            <a:xfrm rot="5400000">
              <a:off x="7452616" y="2770938"/>
              <a:ext cx="355228" cy="13071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平行四边形 17"/>
            <p:cNvSpPr/>
            <p:nvPr/>
          </p:nvSpPr>
          <p:spPr>
            <a:xfrm flipH="1">
              <a:off x="7564876" y="2658679"/>
              <a:ext cx="42017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平行四边形 18"/>
            <p:cNvSpPr/>
            <p:nvPr/>
          </p:nvSpPr>
          <p:spPr>
            <a:xfrm rot="5400000">
              <a:off x="7741208" y="2653584"/>
              <a:ext cx="357142"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平行四边形 19"/>
            <p:cNvSpPr/>
            <p:nvPr/>
          </p:nvSpPr>
          <p:spPr>
            <a:xfrm flipH="1">
              <a:off x="7852622" y="2542173"/>
              <a:ext cx="42017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平行四边形 20"/>
            <p:cNvSpPr/>
            <p:nvPr/>
          </p:nvSpPr>
          <p:spPr>
            <a:xfrm rot="5400000">
              <a:off x="8027051" y="2537084"/>
              <a:ext cx="357129"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平行四边形 21"/>
            <p:cNvSpPr/>
            <p:nvPr/>
          </p:nvSpPr>
          <p:spPr>
            <a:xfrm flipH="1">
              <a:off x="8141216" y="2425679"/>
              <a:ext cx="42017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平行四边形 22"/>
            <p:cNvSpPr/>
            <p:nvPr/>
          </p:nvSpPr>
          <p:spPr>
            <a:xfrm rot="5400000">
              <a:off x="8318827" y="2423772"/>
              <a:ext cx="354585"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平行四边形 23"/>
            <p:cNvSpPr/>
            <p:nvPr/>
          </p:nvSpPr>
          <p:spPr>
            <a:xfrm flipH="1">
              <a:off x="8427679" y="2313324"/>
              <a:ext cx="424619"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平行四边形 24"/>
            <p:cNvSpPr/>
            <p:nvPr/>
          </p:nvSpPr>
          <p:spPr>
            <a:xfrm rot="5400000">
              <a:off x="8606643" y="2308304"/>
              <a:ext cx="356988" cy="134321"/>
            </a:xfrm>
            <a:prstGeom prst="parallelogram">
              <a:avLst>
                <a:gd name="adj" fmla="val 181535"/>
              </a:avLst>
            </a:prstGeom>
            <a:gradFill>
              <a:gsLst>
                <a:gs pos="0">
                  <a:schemeClr val="bg1">
                    <a:lumMod val="50000"/>
                    <a:alpha val="82000"/>
                  </a:schemeClr>
                </a:gs>
                <a:gs pos="100000">
                  <a:schemeClr val="bg1">
                    <a:lumMod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平行四边形 25"/>
            <p:cNvSpPr/>
            <p:nvPr/>
          </p:nvSpPr>
          <p:spPr>
            <a:xfrm flipH="1">
              <a:off x="8719049" y="2196971"/>
              <a:ext cx="420175" cy="240635"/>
            </a:xfrm>
            <a:prstGeom prst="parallelogram">
              <a:avLst>
                <a:gd name="adj" fmla="val 55395"/>
              </a:avLst>
            </a:prstGeom>
            <a:gradFill>
              <a:gsLst>
                <a:gs pos="0">
                  <a:schemeClr val="bg1"/>
                </a:gs>
                <a:gs pos="100000">
                  <a:schemeClr val="bg1">
                    <a:lumMod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flipH="1">
              <a:off x="6831722" y="2435873"/>
              <a:ext cx="2309807" cy="1862856"/>
            </a:xfrm>
            <a:custGeom>
              <a:avLst/>
              <a:gdLst>
                <a:gd name="connsiteX0" fmla="*/ 440516 w 2309807"/>
                <a:gd name="connsiteY0" fmla="*/ 1861894 h 1862856"/>
                <a:gd name="connsiteX1" fmla="*/ 216019 w 2309807"/>
                <a:gd name="connsiteY1" fmla="*/ 1861894 h 1862856"/>
                <a:gd name="connsiteX2" fmla="*/ 215486 w 2309807"/>
                <a:gd name="connsiteY2" fmla="*/ 1862856 h 1862856"/>
                <a:gd name="connsiteX3" fmla="*/ 440516 w 2309807"/>
                <a:gd name="connsiteY3" fmla="*/ 1862856 h 1862856"/>
                <a:gd name="connsiteX4" fmla="*/ 1017967 w 2309807"/>
                <a:gd name="connsiteY4" fmla="*/ 1631189 h 1862856"/>
                <a:gd name="connsiteX5" fmla="*/ 1017586 w 2309807"/>
                <a:gd name="connsiteY5" fmla="*/ 1631876 h 1862856"/>
                <a:gd name="connsiteX6" fmla="*/ 1017967 w 2309807"/>
                <a:gd name="connsiteY6" fmla="*/ 1631876 h 1862856"/>
                <a:gd name="connsiteX7" fmla="*/ 1306693 w 2309807"/>
                <a:gd name="connsiteY7" fmla="*/ 1512912 h 1862856"/>
                <a:gd name="connsiteX8" fmla="*/ 1304769 w 2309807"/>
                <a:gd name="connsiteY8" fmla="*/ 1516385 h 1862856"/>
                <a:gd name="connsiteX9" fmla="*/ 1306693 w 2309807"/>
                <a:gd name="connsiteY9" fmla="*/ 1516385 h 1862856"/>
                <a:gd name="connsiteX10" fmla="*/ 1595419 w 2309807"/>
                <a:gd name="connsiteY10" fmla="*/ 1396182 h 1862856"/>
                <a:gd name="connsiteX11" fmla="*/ 1593107 w 2309807"/>
                <a:gd name="connsiteY11" fmla="*/ 1400356 h 1862856"/>
                <a:gd name="connsiteX12" fmla="*/ 1369044 w 2309807"/>
                <a:gd name="connsiteY12" fmla="*/ 1400356 h 1862856"/>
                <a:gd name="connsiteX13" fmla="*/ 1368745 w 2309807"/>
                <a:gd name="connsiteY13" fmla="*/ 1400895 h 1862856"/>
                <a:gd name="connsiteX14" fmla="*/ 1595419 w 2309807"/>
                <a:gd name="connsiteY14" fmla="*/ 1400895 h 1862856"/>
                <a:gd name="connsiteX15" fmla="*/ 288726 w 2309807"/>
                <a:gd name="connsiteY15" fmla="*/ 0 h 1862856"/>
                <a:gd name="connsiteX16" fmla="*/ 0 w 2309807"/>
                <a:gd name="connsiteY16" fmla="*/ 0 h 1862856"/>
                <a:gd name="connsiteX17" fmla="*/ 0 w 2309807"/>
                <a:gd name="connsiteY17" fmla="*/ 1149129 h 1862856"/>
                <a:gd name="connsiteX18" fmla="*/ 2325 w 2309807"/>
                <a:gd name="connsiteY18" fmla="*/ 1149129 h 1862856"/>
                <a:gd name="connsiteX19" fmla="*/ 2325 w 2309807"/>
                <a:gd name="connsiteY19" fmla="*/ 1737124 h 1862856"/>
                <a:gd name="connsiteX20" fmla="*/ 218232 w 2309807"/>
                <a:gd name="connsiteY20" fmla="*/ 1737124 h 1862856"/>
                <a:gd name="connsiteX21" fmla="*/ 282415 w 2309807"/>
                <a:gd name="connsiteY21" fmla="*/ 1621259 h 1862856"/>
                <a:gd name="connsiteX22" fmla="*/ 508738 w 2309807"/>
                <a:gd name="connsiteY22" fmla="*/ 1621259 h 1862856"/>
                <a:gd name="connsiteX23" fmla="*/ 571859 w 2309807"/>
                <a:gd name="connsiteY23" fmla="*/ 1507312 h 1862856"/>
                <a:gd name="connsiteX24" fmla="*/ 799734 w 2309807"/>
                <a:gd name="connsiteY24" fmla="*/ 1507312 h 1862856"/>
                <a:gd name="connsiteX25" fmla="*/ 863212 w 2309807"/>
                <a:gd name="connsiteY25" fmla="*/ 1392720 h 1862856"/>
                <a:gd name="connsiteX26" fmla="*/ 1086418 w 2309807"/>
                <a:gd name="connsiteY26" fmla="*/ 1392720 h 1862856"/>
                <a:gd name="connsiteX27" fmla="*/ 1150957 w 2309807"/>
                <a:gd name="connsiteY27" fmla="*/ 1276214 h 1862856"/>
                <a:gd name="connsiteX28" fmla="*/ 1375021 w 2309807"/>
                <a:gd name="connsiteY28" fmla="*/ 1276214 h 1862856"/>
                <a:gd name="connsiteX29" fmla="*/ 1439552 w 2309807"/>
                <a:gd name="connsiteY29" fmla="*/ 1159721 h 1862856"/>
                <a:gd name="connsiteX30" fmla="*/ 1663775 w 2309807"/>
                <a:gd name="connsiteY30" fmla="*/ 1159721 h 1862856"/>
                <a:gd name="connsiteX31" fmla="*/ 1726015 w 2309807"/>
                <a:gd name="connsiteY31" fmla="*/ 1047365 h 1862856"/>
                <a:gd name="connsiteX32" fmla="*/ 1952931 w 2309807"/>
                <a:gd name="connsiteY32" fmla="*/ 1047365 h 1862856"/>
                <a:gd name="connsiteX33" fmla="*/ 2017385 w 2309807"/>
                <a:gd name="connsiteY33" fmla="*/ 931012 h 1862856"/>
                <a:gd name="connsiteX34" fmla="*/ 2304240 w 2309807"/>
                <a:gd name="connsiteY34" fmla="*/ 931012 h 1862856"/>
                <a:gd name="connsiteX35" fmla="*/ 2299103 w 2309807"/>
                <a:gd name="connsiteY35" fmla="*/ 940286 h 1862856"/>
                <a:gd name="connsiteX36" fmla="*/ 2309807 w 2309807"/>
                <a:gd name="connsiteY36" fmla="*/ 940286 h 1862856"/>
                <a:gd name="connsiteX37" fmla="*/ 2309807 w 2309807"/>
                <a:gd name="connsiteY37" fmla="*/ 809075 h 1862856"/>
                <a:gd name="connsiteX38" fmla="*/ 2021081 w 2309807"/>
                <a:gd name="connsiteY38" fmla="*/ 809075 h 1862856"/>
                <a:gd name="connsiteX39" fmla="*/ 2021081 w 2309807"/>
                <a:gd name="connsiteY39" fmla="*/ 692942 h 1862856"/>
                <a:gd name="connsiteX40" fmla="*/ 1732355 w 2309807"/>
                <a:gd name="connsiteY40" fmla="*/ 692942 h 1862856"/>
                <a:gd name="connsiteX41" fmla="*/ 1732355 w 2309807"/>
                <a:gd name="connsiteY41" fmla="*/ 577452 h 1862856"/>
                <a:gd name="connsiteX42" fmla="*/ 1443630 w 2309807"/>
                <a:gd name="connsiteY42" fmla="*/ 577452 h 1862856"/>
                <a:gd name="connsiteX43" fmla="*/ 1443630 w 2309807"/>
                <a:gd name="connsiteY43" fmla="*/ 461961 h 1862856"/>
                <a:gd name="connsiteX44" fmla="*/ 1154904 w 2309807"/>
                <a:gd name="connsiteY44" fmla="*/ 461961 h 1862856"/>
                <a:gd name="connsiteX45" fmla="*/ 1154904 w 2309807"/>
                <a:gd name="connsiteY45" fmla="*/ 346471 h 1862856"/>
                <a:gd name="connsiteX46" fmla="*/ 866178 w 2309807"/>
                <a:gd name="connsiteY46" fmla="*/ 346471 h 1862856"/>
                <a:gd name="connsiteX47" fmla="*/ 866178 w 2309807"/>
                <a:gd name="connsiteY47" fmla="*/ 230981 h 1862856"/>
                <a:gd name="connsiteX48" fmla="*/ 577452 w 2309807"/>
                <a:gd name="connsiteY48" fmla="*/ 230981 h 1862856"/>
                <a:gd name="connsiteX49" fmla="*/ 577452 w 2309807"/>
                <a:gd name="connsiteY49" fmla="*/ 115490 h 1862856"/>
                <a:gd name="connsiteX50" fmla="*/ 288726 w 2309807"/>
                <a:gd name="connsiteY50" fmla="*/ 115490 h 186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09807" h="1862856">
                  <a:moveTo>
                    <a:pt x="440516" y="1861894"/>
                  </a:moveTo>
                  <a:lnTo>
                    <a:pt x="216019" y="1861894"/>
                  </a:lnTo>
                  <a:lnTo>
                    <a:pt x="215486" y="1862856"/>
                  </a:lnTo>
                  <a:lnTo>
                    <a:pt x="440516" y="1862856"/>
                  </a:lnTo>
                  <a:close/>
                  <a:moveTo>
                    <a:pt x="1017967" y="1631189"/>
                  </a:moveTo>
                  <a:lnTo>
                    <a:pt x="1017586" y="1631876"/>
                  </a:lnTo>
                  <a:lnTo>
                    <a:pt x="1017967" y="1631876"/>
                  </a:lnTo>
                  <a:close/>
                  <a:moveTo>
                    <a:pt x="1306693" y="1512912"/>
                  </a:moveTo>
                  <a:lnTo>
                    <a:pt x="1304769" y="1516385"/>
                  </a:lnTo>
                  <a:lnTo>
                    <a:pt x="1306693" y="1516385"/>
                  </a:lnTo>
                  <a:close/>
                  <a:moveTo>
                    <a:pt x="1595419" y="1396182"/>
                  </a:moveTo>
                  <a:lnTo>
                    <a:pt x="1593107" y="1400356"/>
                  </a:lnTo>
                  <a:lnTo>
                    <a:pt x="1369044" y="1400356"/>
                  </a:lnTo>
                  <a:lnTo>
                    <a:pt x="1368745" y="1400895"/>
                  </a:lnTo>
                  <a:lnTo>
                    <a:pt x="1595419" y="1400895"/>
                  </a:lnTo>
                  <a:close/>
                  <a:moveTo>
                    <a:pt x="288726" y="0"/>
                  </a:moveTo>
                  <a:lnTo>
                    <a:pt x="0" y="0"/>
                  </a:lnTo>
                  <a:lnTo>
                    <a:pt x="0" y="1149129"/>
                  </a:lnTo>
                  <a:lnTo>
                    <a:pt x="2325" y="1149129"/>
                  </a:lnTo>
                  <a:lnTo>
                    <a:pt x="2325" y="1737124"/>
                  </a:lnTo>
                  <a:lnTo>
                    <a:pt x="218232" y="1737124"/>
                  </a:lnTo>
                  <a:lnTo>
                    <a:pt x="282415" y="1621259"/>
                  </a:lnTo>
                  <a:lnTo>
                    <a:pt x="508738" y="1621259"/>
                  </a:lnTo>
                  <a:lnTo>
                    <a:pt x="571859" y="1507312"/>
                  </a:lnTo>
                  <a:lnTo>
                    <a:pt x="799734" y="1507312"/>
                  </a:lnTo>
                  <a:lnTo>
                    <a:pt x="863212" y="1392720"/>
                  </a:lnTo>
                  <a:lnTo>
                    <a:pt x="1086418" y="1392720"/>
                  </a:lnTo>
                  <a:lnTo>
                    <a:pt x="1150957" y="1276214"/>
                  </a:lnTo>
                  <a:lnTo>
                    <a:pt x="1375021" y="1276214"/>
                  </a:lnTo>
                  <a:lnTo>
                    <a:pt x="1439552" y="1159721"/>
                  </a:lnTo>
                  <a:lnTo>
                    <a:pt x="1663775" y="1159721"/>
                  </a:lnTo>
                  <a:lnTo>
                    <a:pt x="1726015" y="1047365"/>
                  </a:lnTo>
                  <a:lnTo>
                    <a:pt x="1952931" y="1047365"/>
                  </a:lnTo>
                  <a:lnTo>
                    <a:pt x="2017385" y="931012"/>
                  </a:lnTo>
                  <a:lnTo>
                    <a:pt x="2304240" y="931012"/>
                  </a:lnTo>
                  <a:lnTo>
                    <a:pt x="2299103" y="940286"/>
                  </a:lnTo>
                  <a:lnTo>
                    <a:pt x="2309807" y="940286"/>
                  </a:lnTo>
                  <a:lnTo>
                    <a:pt x="2309807" y="809075"/>
                  </a:lnTo>
                  <a:lnTo>
                    <a:pt x="2021081" y="809075"/>
                  </a:lnTo>
                  <a:lnTo>
                    <a:pt x="2021081" y="692942"/>
                  </a:lnTo>
                  <a:lnTo>
                    <a:pt x="1732355" y="692942"/>
                  </a:lnTo>
                  <a:lnTo>
                    <a:pt x="1732355" y="577452"/>
                  </a:lnTo>
                  <a:lnTo>
                    <a:pt x="1443630" y="577452"/>
                  </a:lnTo>
                  <a:lnTo>
                    <a:pt x="1443630" y="461961"/>
                  </a:lnTo>
                  <a:lnTo>
                    <a:pt x="1154904" y="461961"/>
                  </a:lnTo>
                  <a:lnTo>
                    <a:pt x="1154904" y="346471"/>
                  </a:lnTo>
                  <a:lnTo>
                    <a:pt x="866178" y="346471"/>
                  </a:lnTo>
                  <a:lnTo>
                    <a:pt x="866178" y="230981"/>
                  </a:lnTo>
                  <a:lnTo>
                    <a:pt x="577452" y="230981"/>
                  </a:lnTo>
                  <a:lnTo>
                    <a:pt x="577452" y="115490"/>
                  </a:lnTo>
                  <a:lnTo>
                    <a:pt x="288726" y="115490"/>
                  </a:lnTo>
                  <a:close/>
                </a:path>
              </a:pathLst>
            </a:custGeom>
            <a:gradFill flip="none" rotWithShape="1">
              <a:gsLst>
                <a:gs pos="0">
                  <a:srgbClr val="E35353"/>
                </a:gs>
                <a:gs pos="100000">
                  <a:srgbClr val="ED939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平行四边形 27"/>
            <p:cNvSpPr/>
            <p:nvPr/>
          </p:nvSpPr>
          <p:spPr>
            <a:xfrm rot="16200000" flipH="1" flipV="1">
              <a:off x="5552221" y="4150806"/>
              <a:ext cx="2429156" cy="133711"/>
            </a:xfrm>
            <a:prstGeom prst="parallelogram">
              <a:avLst>
                <a:gd name="adj" fmla="val 183941"/>
              </a:avLst>
            </a:prstGeom>
            <a:gradFill>
              <a:gsLst>
                <a:gs pos="0">
                  <a:srgbClr val="E35353"/>
                </a:gs>
                <a:gs pos="100000">
                  <a:srgbClr val="F0A6A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rot="5400000">
              <a:off x="6929649" y="3054966"/>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rot="5400000">
              <a:off x="7220579" y="2939101"/>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rot="5400000">
              <a:off x="7510023" y="2825154"/>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rot="5400000">
              <a:off x="7795958" y="2708650"/>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任意多边形 32"/>
            <p:cNvSpPr/>
            <p:nvPr/>
          </p:nvSpPr>
          <p:spPr>
            <a:xfrm rot="5400000">
              <a:off x="8084023" y="2594057"/>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rot="5400000">
              <a:off x="8372619" y="2477563"/>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rot="5400000">
              <a:off x="8663546" y="2365208"/>
              <a:ext cx="243183" cy="134321"/>
            </a:xfrm>
            <a:custGeom>
              <a:avLst/>
              <a:gdLst>
                <a:gd name="connsiteX0" fmla="*/ 0 w 305749"/>
                <a:gd name="connsiteY0" fmla="*/ 167479 h 167479"/>
                <a:gd name="connsiteX1" fmla="*/ 304033 w 305749"/>
                <a:gd name="connsiteY1" fmla="*/ 0 h 167479"/>
                <a:gd name="connsiteX2" fmla="*/ 305749 w 305749"/>
                <a:gd name="connsiteY2" fmla="*/ 0 h 167479"/>
                <a:gd name="connsiteX3" fmla="*/ 305749 w 305749"/>
                <a:gd name="connsiteY3" fmla="*/ 75120 h 167479"/>
                <a:gd name="connsiteX4" fmla="*/ 138084 w 305749"/>
                <a:gd name="connsiteY4" fmla="*/ 167479 h 167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49" h="167479">
                  <a:moveTo>
                    <a:pt x="0" y="167479"/>
                  </a:moveTo>
                  <a:lnTo>
                    <a:pt x="304033" y="0"/>
                  </a:lnTo>
                  <a:lnTo>
                    <a:pt x="305749" y="0"/>
                  </a:lnTo>
                  <a:lnTo>
                    <a:pt x="305749" y="75120"/>
                  </a:lnTo>
                  <a:lnTo>
                    <a:pt x="138084" y="167479"/>
                  </a:lnTo>
                  <a:close/>
                </a:path>
              </a:pathLst>
            </a:custGeom>
            <a:gradFill flip="none" rotWithShape="1">
              <a:gsLst>
                <a:gs pos="0">
                  <a:schemeClr val="bg1">
                    <a:lumMod val="75000"/>
                  </a:schemeClr>
                </a:gs>
                <a:gs pos="100000">
                  <a:schemeClr val="bg1">
                    <a:lumMod val="85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平行四边形 80"/>
            <p:cNvSpPr/>
            <p:nvPr/>
          </p:nvSpPr>
          <p:spPr>
            <a:xfrm rot="16200000" flipH="1" flipV="1">
              <a:off x="6353252" y="5529576"/>
              <a:ext cx="830192" cy="133711"/>
            </a:xfrm>
            <a:prstGeom prst="parallelogram">
              <a:avLst>
                <a:gd name="adj" fmla="val 183941"/>
              </a:avLst>
            </a:prstGeom>
            <a:gradFill>
              <a:gsLst>
                <a:gs pos="0">
                  <a:srgbClr val="E35353">
                    <a:lumMod val="67000"/>
                    <a:lumOff val="33000"/>
                  </a:srgbClr>
                </a:gs>
                <a:gs pos="100000">
                  <a:srgbClr val="F0A6A6">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AutoShape 34"/>
            <p:cNvSpPr>
              <a:spLocks noChangeAspect="1" noChangeArrowheads="1" noTextEdit="1"/>
            </p:cNvSpPr>
            <p:nvPr/>
          </p:nvSpPr>
          <p:spPr bwMode="auto">
            <a:xfrm>
              <a:off x="7877773" y="3322638"/>
              <a:ext cx="225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93" name="组合 92"/>
            <p:cNvGrpSpPr/>
            <p:nvPr/>
          </p:nvGrpSpPr>
          <p:grpSpPr>
            <a:xfrm>
              <a:off x="7608588" y="2967825"/>
              <a:ext cx="901541" cy="640396"/>
              <a:chOff x="6127310" y="5233623"/>
              <a:chExt cx="901541" cy="640396"/>
            </a:xfrm>
          </p:grpSpPr>
          <p:sp>
            <p:nvSpPr>
              <p:cNvPr id="94" name="文本框 355"/>
              <p:cNvSpPr txBox="1"/>
              <p:nvPr/>
            </p:nvSpPr>
            <p:spPr>
              <a:xfrm>
                <a:off x="6127310" y="5233623"/>
                <a:ext cx="901541"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rPr>
                  <a:t>03</a:t>
                </a:r>
                <a:endParaRPr lang="zh-CN" altLang="en-US" sz="2800" dirty="0">
                  <a:solidFill>
                    <a:prstClr val="white"/>
                  </a:solidFill>
                  <a:latin typeface="Impact" panose="020B0806030902050204" pitchFamily="34" charset="0"/>
                </a:endParaRPr>
              </a:p>
            </p:txBody>
          </p:sp>
          <p:sp>
            <p:nvSpPr>
              <p:cNvPr id="95" name="文本框 356"/>
              <p:cNvSpPr txBox="1"/>
              <p:nvPr/>
            </p:nvSpPr>
            <p:spPr>
              <a:xfrm>
                <a:off x="6299898" y="5566242"/>
                <a:ext cx="578002" cy="307777"/>
              </a:xfrm>
              <a:prstGeom prst="rect">
                <a:avLst/>
              </a:prstGeom>
              <a:noFill/>
            </p:spPr>
            <p:txBody>
              <a:bodyPr wrap="square" rtlCol="0">
                <a:spAutoFit/>
              </a:bodyPr>
              <a:lstStyle/>
              <a:p>
                <a:pPr algn="ctr"/>
                <a:r>
                  <a:rPr lang="en-US" altLang="zh-CN" sz="1400" dirty="0">
                    <a:solidFill>
                      <a:prstClr val="white"/>
                    </a:solidFill>
                    <a:latin typeface="LiHei Pro" panose="020B0500000000000000" pitchFamily="34" charset="-122"/>
                    <a:ea typeface="LiHei Pro" panose="020B0500000000000000" pitchFamily="34" charset="-122"/>
                  </a:rPr>
                  <a:t>STEP</a:t>
                </a:r>
                <a:endParaRPr lang="zh-CN" altLang="en-US" sz="1400" dirty="0">
                  <a:solidFill>
                    <a:prstClr val="white"/>
                  </a:solidFill>
                  <a:latin typeface="LiHei Pro" panose="020B0500000000000000" pitchFamily="34" charset="-122"/>
                  <a:ea typeface="LiHei Pro" panose="020B0500000000000000" pitchFamily="34" charset="-122"/>
                </a:endParaRPr>
              </a:p>
            </p:txBody>
          </p:sp>
        </p:grpSp>
        <p:grpSp>
          <p:nvGrpSpPr>
            <p:cNvPr id="299" name="Group 450"/>
            <p:cNvGrpSpPr>
              <a:grpSpLocks noChangeAspect="1"/>
            </p:cNvGrpSpPr>
            <p:nvPr/>
          </p:nvGrpSpPr>
          <p:grpSpPr bwMode="auto">
            <a:xfrm>
              <a:off x="8326730" y="3087777"/>
              <a:ext cx="403075" cy="384917"/>
              <a:chOff x="3782" y="2107"/>
              <a:chExt cx="111" cy="106"/>
            </a:xfrm>
            <a:solidFill>
              <a:schemeClr val="bg1"/>
            </a:solidFill>
          </p:grpSpPr>
          <p:sp>
            <p:nvSpPr>
              <p:cNvPr id="300" name="Freeform 451"/>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Freeform 452"/>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453"/>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454"/>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455"/>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5" name="Freeform 456"/>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6" name="Freeform 457"/>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Freeform 458"/>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459"/>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460"/>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461"/>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1" name="Freeform 462"/>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463"/>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3" name="Freeform 464"/>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4" name="Freeform 465"/>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5" name="Freeform 466"/>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467"/>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Freeform 468"/>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Freeform 469"/>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Freeform 470"/>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0" name="Freeform 471"/>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1" name="Freeform 472"/>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473"/>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474"/>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475"/>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476"/>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6" name="Freeform 477"/>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478"/>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Freeform 479"/>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Freeform 480"/>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0" name="Freeform 481"/>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482"/>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483"/>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484"/>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485"/>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486"/>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487"/>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488"/>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8" name="Freeform 489"/>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490"/>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491"/>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492"/>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493"/>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494"/>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Freeform 495"/>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5" name="Freeform 496"/>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Freeform 497"/>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498"/>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499"/>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9" name="Freeform 500"/>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0" name="Freeform 501"/>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502"/>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503"/>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Freeform 504"/>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505"/>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506"/>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507"/>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508"/>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509"/>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510"/>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511"/>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512"/>
              <p:cNvSpPr/>
              <p:nvPr/>
            </p:nvSpPr>
            <p:spPr bwMode="auto">
              <a:xfrm>
                <a:off x="3848" y="2107"/>
                <a:ext cx="42" cy="23"/>
              </a:xfrm>
              <a:custGeom>
                <a:avLst/>
                <a:gdLst>
                  <a:gd name="T0" fmla="*/ 16 w 17"/>
                  <a:gd name="T1" fmla="*/ 9 h 9"/>
                  <a:gd name="T2" fmla="*/ 16 w 17"/>
                  <a:gd name="T3" fmla="*/ 8 h 9"/>
                  <a:gd name="T4" fmla="*/ 14 w 17"/>
                  <a:gd name="T5" fmla="*/ 6 h 9"/>
                  <a:gd name="T6" fmla="*/ 3 w 17"/>
                  <a:gd name="T7" fmla="*/ 1 h 9"/>
                  <a:gd name="T8" fmla="*/ 0 w 17"/>
                  <a:gd name="T9" fmla="*/ 1 h 9"/>
                  <a:gd name="T10" fmla="*/ 0 w 17"/>
                  <a:gd name="T11" fmla="*/ 0 h 9"/>
                  <a:gd name="T12" fmla="*/ 0 w 17"/>
                  <a:gd name="T13" fmla="*/ 0 h 9"/>
                  <a:gd name="T14" fmla="*/ 3 w 17"/>
                  <a:gd name="T15" fmla="*/ 0 h 9"/>
                  <a:gd name="T16" fmla="*/ 15 w 17"/>
                  <a:gd name="T17" fmla="*/ 6 h 9"/>
                  <a:gd name="T18" fmla="*/ 16 w 17"/>
                  <a:gd name="T19" fmla="*/ 8 h 9"/>
                  <a:gd name="T20" fmla="*/ 16 w 17"/>
                  <a:gd name="T21" fmla="*/ 9 h 9"/>
                  <a:gd name="T22" fmla="*/ 16 w 17"/>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9">
                    <a:moveTo>
                      <a:pt x="16" y="9"/>
                    </a:moveTo>
                    <a:cubicBezTo>
                      <a:pt x="16" y="9"/>
                      <a:pt x="16" y="8"/>
                      <a:pt x="16" y="8"/>
                    </a:cubicBezTo>
                    <a:cubicBezTo>
                      <a:pt x="15" y="8"/>
                      <a:pt x="15" y="7"/>
                      <a:pt x="14" y="6"/>
                    </a:cubicBezTo>
                    <a:cubicBezTo>
                      <a:pt x="12" y="3"/>
                      <a:pt x="8" y="1"/>
                      <a:pt x="3" y="1"/>
                    </a:cubicBezTo>
                    <a:cubicBezTo>
                      <a:pt x="2" y="1"/>
                      <a:pt x="1" y="1"/>
                      <a:pt x="0" y="1"/>
                    </a:cubicBezTo>
                    <a:cubicBezTo>
                      <a:pt x="0" y="1"/>
                      <a:pt x="0" y="0"/>
                      <a:pt x="0" y="0"/>
                    </a:cubicBezTo>
                    <a:cubicBezTo>
                      <a:pt x="0" y="0"/>
                      <a:pt x="0" y="0"/>
                      <a:pt x="0" y="0"/>
                    </a:cubicBezTo>
                    <a:cubicBezTo>
                      <a:pt x="1" y="0"/>
                      <a:pt x="2" y="0"/>
                      <a:pt x="3" y="0"/>
                    </a:cubicBezTo>
                    <a:cubicBezTo>
                      <a:pt x="8" y="0"/>
                      <a:pt x="13" y="3"/>
                      <a:pt x="15" y="6"/>
                    </a:cubicBezTo>
                    <a:cubicBezTo>
                      <a:pt x="16" y="6"/>
                      <a:pt x="16" y="7"/>
                      <a:pt x="16" y="8"/>
                    </a:cubicBezTo>
                    <a:cubicBezTo>
                      <a:pt x="17" y="8"/>
                      <a:pt x="16" y="8"/>
                      <a:pt x="16" y="9"/>
                    </a:cubicBezTo>
                    <a:cubicBezTo>
                      <a:pt x="16" y="9"/>
                      <a:pt x="16"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 name="Freeform 513"/>
              <p:cNvSpPr/>
              <p:nvPr/>
            </p:nvSpPr>
            <p:spPr bwMode="auto">
              <a:xfrm>
                <a:off x="3885" y="2140"/>
                <a:ext cx="8" cy="35"/>
              </a:xfrm>
              <a:custGeom>
                <a:avLst/>
                <a:gdLst>
                  <a:gd name="T0" fmla="*/ 1 w 3"/>
                  <a:gd name="T1" fmla="*/ 14 h 14"/>
                  <a:gd name="T2" fmla="*/ 1 w 3"/>
                  <a:gd name="T3" fmla="*/ 14 h 14"/>
                  <a:gd name="T4" fmla="*/ 0 w 3"/>
                  <a:gd name="T5" fmla="*/ 13 h 14"/>
                  <a:gd name="T6" fmla="*/ 1 w 3"/>
                  <a:gd name="T7" fmla="*/ 1 h 14"/>
                  <a:gd name="T8" fmla="*/ 1 w 3"/>
                  <a:gd name="T9" fmla="*/ 0 h 14"/>
                  <a:gd name="T10" fmla="*/ 2 w 3"/>
                  <a:gd name="T11" fmla="*/ 1 h 14"/>
                  <a:gd name="T12" fmla="*/ 1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3"/>
                      <a:pt x="0" y="13"/>
                    </a:cubicBezTo>
                    <a:cubicBezTo>
                      <a:pt x="2" y="10"/>
                      <a:pt x="2" y="5"/>
                      <a:pt x="1" y="1"/>
                    </a:cubicBezTo>
                    <a:cubicBezTo>
                      <a:pt x="1" y="1"/>
                      <a:pt x="1" y="0"/>
                      <a:pt x="1" y="0"/>
                    </a:cubicBezTo>
                    <a:cubicBezTo>
                      <a:pt x="2" y="0"/>
                      <a:pt x="2" y="1"/>
                      <a:pt x="2" y="1"/>
                    </a:cubicBezTo>
                    <a:cubicBezTo>
                      <a:pt x="3" y="5"/>
                      <a:pt x="3" y="10"/>
                      <a:pt x="1" y="13"/>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514"/>
              <p:cNvSpPr/>
              <p:nvPr/>
            </p:nvSpPr>
            <p:spPr bwMode="auto">
              <a:xfrm>
                <a:off x="3858" y="2178"/>
                <a:ext cx="27" cy="20"/>
              </a:xfrm>
              <a:custGeom>
                <a:avLst/>
                <a:gdLst>
                  <a:gd name="T0" fmla="*/ 1 w 11"/>
                  <a:gd name="T1" fmla="*/ 8 h 8"/>
                  <a:gd name="T2" fmla="*/ 0 w 11"/>
                  <a:gd name="T3" fmla="*/ 8 h 8"/>
                  <a:gd name="T4" fmla="*/ 1 w 11"/>
                  <a:gd name="T5" fmla="*/ 7 h 8"/>
                  <a:gd name="T6" fmla="*/ 11 w 11"/>
                  <a:gd name="T7" fmla="*/ 0 h 8"/>
                  <a:gd name="T8" fmla="*/ 11 w 11"/>
                  <a:gd name="T9" fmla="*/ 0 h 8"/>
                  <a:gd name="T10" fmla="*/ 11 w 11"/>
                  <a:gd name="T11" fmla="*/ 1 h 8"/>
                  <a:gd name="T12" fmla="*/ 1 w 11"/>
                  <a:gd name="T13" fmla="*/ 8 h 8"/>
                  <a:gd name="T14" fmla="*/ 1 w 11"/>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 y="8"/>
                    </a:moveTo>
                    <a:cubicBezTo>
                      <a:pt x="1" y="8"/>
                      <a:pt x="1" y="8"/>
                      <a:pt x="0" y="8"/>
                    </a:cubicBezTo>
                    <a:cubicBezTo>
                      <a:pt x="0" y="7"/>
                      <a:pt x="0" y="7"/>
                      <a:pt x="1" y="7"/>
                    </a:cubicBezTo>
                    <a:cubicBezTo>
                      <a:pt x="6" y="5"/>
                      <a:pt x="9" y="2"/>
                      <a:pt x="11" y="0"/>
                    </a:cubicBezTo>
                    <a:cubicBezTo>
                      <a:pt x="11" y="0"/>
                      <a:pt x="11" y="0"/>
                      <a:pt x="11" y="0"/>
                    </a:cubicBezTo>
                    <a:cubicBezTo>
                      <a:pt x="11" y="0"/>
                      <a:pt x="11" y="0"/>
                      <a:pt x="11" y="1"/>
                    </a:cubicBezTo>
                    <a:cubicBezTo>
                      <a:pt x="10" y="3"/>
                      <a:pt x="6" y="6"/>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515"/>
              <p:cNvSpPr/>
              <p:nvPr/>
            </p:nvSpPr>
            <p:spPr bwMode="auto">
              <a:xfrm>
                <a:off x="3782" y="2110"/>
                <a:ext cx="71" cy="90"/>
              </a:xfrm>
              <a:custGeom>
                <a:avLst/>
                <a:gdLst>
                  <a:gd name="T0" fmla="*/ 23 w 28"/>
                  <a:gd name="T1" fmla="*/ 36 h 36"/>
                  <a:gd name="T2" fmla="*/ 8 w 28"/>
                  <a:gd name="T3" fmla="*/ 31 h 36"/>
                  <a:gd name="T4" fmla="*/ 6 w 28"/>
                  <a:gd name="T5" fmla="*/ 9 h 36"/>
                  <a:gd name="T6" fmla="*/ 23 w 28"/>
                  <a:gd name="T7" fmla="*/ 0 h 36"/>
                  <a:gd name="T8" fmla="*/ 23 w 28"/>
                  <a:gd name="T9" fmla="*/ 1 h 36"/>
                  <a:gd name="T10" fmla="*/ 23 w 28"/>
                  <a:gd name="T11" fmla="*/ 1 h 36"/>
                  <a:gd name="T12" fmla="*/ 6 w 28"/>
                  <a:gd name="T13" fmla="*/ 10 h 36"/>
                  <a:gd name="T14" fmla="*/ 9 w 28"/>
                  <a:gd name="T15" fmla="*/ 30 h 36"/>
                  <a:gd name="T16" fmla="*/ 28 w 28"/>
                  <a:gd name="T17" fmla="*/ 35 h 36"/>
                  <a:gd name="T18" fmla="*/ 28 w 28"/>
                  <a:gd name="T19" fmla="*/ 35 h 36"/>
                  <a:gd name="T20" fmla="*/ 28 w 28"/>
                  <a:gd name="T21" fmla="*/ 36 h 36"/>
                  <a:gd name="T22" fmla="*/ 23 w 28"/>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3" y="36"/>
                    </a:moveTo>
                    <a:cubicBezTo>
                      <a:pt x="19" y="36"/>
                      <a:pt x="13" y="35"/>
                      <a:pt x="8" y="31"/>
                    </a:cubicBezTo>
                    <a:cubicBezTo>
                      <a:pt x="3" y="27"/>
                      <a:pt x="0" y="17"/>
                      <a:pt x="6" y="9"/>
                    </a:cubicBezTo>
                    <a:cubicBezTo>
                      <a:pt x="9" y="4"/>
                      <a:pt x="15" y="1"/>
                      <a:pt x="23" y="0"/>
                    </a:cubicBezTo>
                    <a:cubicBezTo>
                      <a:pt x="23" y="0"/>
                      <a:pt x="23" y="0"/>
                      <a:pt x="23" y="1"/>
                    </a:cubicBezTo>
                    <a:cubicBezTo>
                      <a:pt x="23" y="1"/>
                      <a:pt x="23" y="1"/>
                      <a:pt x="23" y="1"/>
                    </a:cubicBezTo>
                    <a:cubicBezTo>
                      <a:pt x="16" y="2"/>
                      <a:pt x="10" y="5"/>
                      <a:pt x="6" y="10"/>
                    </a:cubicBezTo>
                    <a:cubicBezTo>
                      <a:pt x="1" y="17"/>
                      <a:pt x="4" y="26"/>
                      <a:pt x="9" y="30"/>
                    </a:cubicBezTo>
                    <a:cubicBezTo>
                      <a:pt x="16" y="36"/>
                      <a:pt x="23" y="36"/>
                      <a:pt x="28" y="35"/>
                    </a:cubicBezTo>
                    <a:cubicBezTo>
                      <a:pt x="28" y="35"/>
                      <a:pt x="28" y="35"/>
                      <a:pt x="28" y="35"/>
                    </a:cubicBezTo>
                    <a:cubicBezTo>
                      <a:pt x="28" y="35"/>
                      <a:pt x="28" y="36"/>
                      <a:pt x="28" y="36"/>
                    </a:cubicBezTo>
                    <a:cubicBezTo>
                      <a:pt x="27" y="36"/>
                      <a:pt x="25" y="36"/>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516"/>
              <p:cNvSpPr/>
              <p:nvPr/>
            </p:nvSpPr>
            <p:spPr bwMode="auto">
              <a:xfrm>
                <a:off x="3858" y="2188"/>
                <a:ext cx="27" cy="22"/>
              </a:xfrm>
              <a:custGeom>
                <a:avLst/>
                <a:gdLst>
                  <a:gd name="T0" fmla="*/ 0 w 11"/>
                  <a:gd name="T1" fmla="*/ 9 h 9"/>
                  <a:gd name="T2" fmla="*/ 0 w 11"/>
                  <a:gd name="T3" fmla="*/ 9 h 9"/>
                  <a:gd name="T4" fmla="*/ 0 w 11"/>
                  <a:gd name="T5" fmla="*/ 8 h 9"/>
                  <a:gd name="T6" fmla="*/ 10 w 11"/>
                  <a:gd name="T7" fmla="*/ 1 h 9"/>
                  <a:gd name="T8" fmla="*/ 10 w 11"/>
                  <a:gd name="T9" fmla="*/ 0 h 9"/>
                  <a:gd name="T10" fmla="*/ 11 w 11"/>
                  <a:gd name="T11" fmla="*/ 1 h 9"/>
                  <a:gd name="T12" fmla="*/ 1 w 11"/>
                  <a:gd name="T13" fmla="*/ 9 h 9"/>
                  <a:gd name="T14" fmla="*/ 0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0" y="9"/>
                    </a:moveTo>
                    <a:cubicBezTo>
                      <a:pt x="0" y="9"/>
                      <a:pt x="0" y="9"/>
                      <a:pt x="0" y="9"/>
                    </a:cubicBezTo>
                    <a:cubicBezTo>
                      <a:pt x="0" y="9"/>
                      <a:pt x="0" y="8"/>
                      <a:pt x="0" y="8"/>
                    </a:cubicBezTo>
                    <a:cubicBezTo>
                      <a:pt x="5" y="7"/>
                      <a:pt x="8" y="4"/>
                      <a:pt x="10" y="1"/>
                    </a:cubicBezTo>
                    <a:cubicBezTo>
                      <a:pt x="10" y="0"/>
                      <a:pt x="10" y="0"/>
                      <a:pt x="10" y="0"/>
                    </a:cubicBezTo>
                    <a:cubicBezTo>
                      <a:pt x="11" y="0"/>
                      <a:pt x="11" y="1"/>
                      <a:pt x="11" y="1"/>
                    </a:cubicBezTo>
                    <a:cubicBezTo>
                      <a:pt x="9" y="4"/>
                      <a:pt x="5" y="7"/>
                      <a:pt x="1" y="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517"/>
              <p:cNvSpPr/>
              <p:nvPr/>
            </p:nvSpPr>
            <p:spPr bwMode="auto">
              <a:xfrm>
                <a:off x="3785" y="2155"/>
                <a:ext cx="70" cy="58"/>
              </a:xfrm>
              <a:custGeom>
                <a:avLst/>
                <a:gdLst>
                  <a:gd name="T0" fmla="*/ 21 w 28"/>
                  <a:gd name="T1" fmla="*/ 23 h 23"/>
                  <a:gd name="T2" fmla="*/ 7 w 28"/>
                  <a:gd name="T3" fmla="*/ 17 h 23"/>
                  <a:gd name="T4" fmla="*/ 2 w 28"/>
                  <a:gd name="T5" fmla="*/ 0 h 23"/>
                  <a:gd name="T6" fmla="*/ 2 w 28"/>
                  <a:gd name="T7" fmla="*/ 0 h 23"/>
                  <a:gd name="T8" fmla="*/ 3 w 28"/>
                  <a:gd name="T9" fmla="*/ 1 h 23"/>
                  <a:gd name="T10" fmla="*/ 7 w 28"/>
                  <a:gd name="T11" fmla="*/ 17 h 23"/>
                  <a:gd name="T12" fmla="*/ 27 w 28"/>
                  <a:gd name="T13" fmla="*/ 22 h 23"/>
                  <a:gd name="T14" fmla="*/ 27 w 28"/>
                  <a:gd name="T15" fmla="*/ 22 h 23"/>
                  <a:gd name="T16" fmla="*/ 27 w 28"/>
                  <a:gd name="T17" fmla="*/ 23 h 23"/>
                  <a:gd name="T18" fmla="*/ 21 w 2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1" y="23"/>
                    </a:moveTo>
                    <a:cubicBezTo>
                      <a:pt x="15" y="23"/>
                      <a:pt x="11" y="21"/>
                      <a:pt x="7" y="17"/>
                    </a:cubicBezTo>
                    <a:cubicBezTo>
                      <a:pt x="2" y="13"/>
                      <a:pt x="0" y="6"/>
                      <a:pt x="2" y="0"/>
                    </a:cubicBezTo>
                    <a:cubicBezTo>
                      <a:pt x="2" y="0"/>
                      <a:pt x="2" y="0"/>
                      <a:pt x="2" y="0"/>
                    </a:cubicBezTo>
                    <a:cubicBezTo>
                      <a:pt x="3" y="0"/>
                      <a:pt x="3" y="0"/>
                      <a:pt x="3" y="1"/>
                    </a:cubicBezTo>
                    <a:cubicBezTo>
                      <a:pt x="1" y="6"/>
                      <a:pt x="3" y="12"/>
                      <a:pt x="7" y="17"/>
                    </a:cubicBezTo>
                    <a:cubicBezTo>
                      <a:pt x="12" y="22"/>
                      <a:pt x="19" y="23"/>
                      <a:pt x="27" y="22"/>
                    </a:cubicBezTo>
                    <a:cubicBezTo>
                      <a:pt x="27" y="22"/>
                      <a:pt x="27" y="22"/>
                      <a:pt x="27" y="22"/>
                    </a:cubicBezTo>
                    <a:cubicBezTo>
                      <a:pt x="28" y="22"/>
                      <a:pt x="27" y="23"/>
                      <a:pt x="27" y="23"/>
                    </a:cubicBezTo>
                    <a:cubicBezTo>
                      <a:pt x="25" y="23"/>
                      <a:pt x="23" y="23"/>
                      <a:pt x="2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 name="Freeform 518"/>
              <p:cNvSpPr/>
              <p:nvPr/>
            </p:nvSpPr>
            <p:spPr bwMode="auto">
              <a:xfrm>
                <a:off x="3842" y="2140"/>
                <a:ext cx="48" cy="17"/>
              </a:xfrm>
              <a:custGeom>
                <a:avLst/>
                <a:gdLst>
                  <a:gd name="T0" fmla="*/ 0 w 19"/>
                  <a:gd name="T1" fmla="*/ 7 h 7"/>
                  <a:gd name="T2" fmla="*/ 0 w 19"/>
                  <a:gd name="T3" fmla="*/ 7 h 7"/>
                  <a:gd name="T4" fmla="*/ 0 w 19"/>
                  <a:gd name="T5" fmla="*/ 7 h 7"/>
                  <a:gd name="T6" fmla="*/ 0 w 19"/>
                  <a:gd name="T7" fmla="*/ 7 h 7"/>
                  <a:gd name="T8" fmla="*/ 8 w 19"/>
                  <a:gd name="T9" fmla="*/ 4 h 7"/>
                  <a:gd name="T10" fmla="*/ 18 w 19"/>
                  <a:gd name="T11" fmla="*/ 0 h 7"/>
                  <a:gd name="T12" fmla="*/ 19 w 19"/>
                  <a:gd name="T13" fmla="*/ 1 h 7"/>
                  <a:gd name="T14" fmla="*/ 19 w 19"/>
                  <a:gd name="T15" fmla="*/ 1 h 7"/>
                  <a:gd name="T16" fmla="*/ 8 w 19"/>
                  <a:gd name="T17" fmla="*/ 5 h 7"/>
                  <a:gd name="T18" fmla="*/ 0 w 1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7">
                    <a:moveTo>
                      <a:pt x="0" y="7"/>
                    </a:moveTo>
                    <a:cubicBezTo>
                      <a:pt x="0" y="7"/>
                      <a:pt x="0" y="7"/>
                      <a:pt x="0" y="7"/>
                    </a:cubicBezTo>
                    <a:cubicBezTo>
                      <a:pt x="0" y="7"/>
                      <a:pt x="0" y="7"/>
                      <a:pt x="0" y="7"/>
                    </a:cubicBezTo>
                    <a:cubicBezTo>
                      <a:pt x="0" y="7"/>
                      <a:pt x="0" y="7"/>
                      <a:pt x="0" y="7"/>
                    </a:cubicBezTo>
                    <a:cubicBezTo>
                      <a:pt x="1" y="7"/>
                      <a:pt x="5" y="5"/>
                      <a:pt x="8" y="4"/>
                    </a:cubicBezTo>
                    <a:cubicBezTo>
                      <a:pt x="11" y="3"/>
                      <a:pt x="16" y="1"/>
                      <a:pt x="18" y="0"/>
                    </a:cubicBezTo>
                    <a:cubicBezTo>
                      <a:pt x="19" y="0"/>
                      <a:pt x="19" y="1"/>
                      <a:pt x="19" y="1"/>
                    </a:cubicBezTo>
                    <a:cubicBezTo>
                      <a:pt x="19" y="1"/>
                      <a:pt x="19" y="1"/>
                      <a:pt x="19" y="1"/>
                    </a:cubicBezTo>
                    <a:cubicBezTo>
                      <a:pt x="16" y="2"/>
                      <a:pt x="12" y="4"/>
                      <a:pt x="8" y="5"/>
                    </a:cubicBezTo>
                    <a:cubicBezTo>
                      <a:pt x="4" y="7"/>
                      <a:pt x="1"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 name="Freeform 519"/>
              <p:cNvSpPr/>
              <p:nvPr/>
            </p:nvSpPr>
            <p:spPr bwMode="auto">
              <a:xfrm>
                <a:off x="3840" y="2107"/>
                <a:ext cx="8" cy="45"/>
              </a:xfrm>
              <a:custGeom>
                <a:avLst/>
                <a:gdLst>
                  <a:gd name="T0" fmla="*/ 1 w 3"/>
                  <a:gd name="T1" fmla="*/ 18 h 18"/>
                  <a:gd name="T2" fmla="*/ 0 w 3"/>
                  <a:gd name="T3" fmla="*/ 18 h 18"/>
                  <a:gd name="T4" fmla="*/ 2 w 3"/>
                  <a:gd name="T5" fmla="*/ 6 h 18"/>
                  <a:gd name="T6" fmla="*/ 3 w 3"/>
                  <a:gd name="T7" fmla="*/ 0 h 18"/>
                  <a:gd name="T8" fmla="*/ 3 w 3"/>
                  <a:gd name="T9" fmla="*/ 0 h 18"/>
                  <a:gd name="T10" fmla="*/ 3 w 3"/>
                  <a:gd name="T11" fmla="*/ 0 h 18"/>
                  <a:gd name="T12" fmla="*/ 3 w 3"/>
                  <a:gd name="T13" fmla="*/ 6 h 18"/>
                  <a:gd name="T14" fmla="*/ 1 w 3"/>
                  <a:gd name="T15" fmla="*/ 18 h 18"/>
                  <a:gd name="T16" fmla="*/ 1 w 3"/>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8">
                    <a:moveTo>
                      <a:pt x="1" y="18"/>
                    </a:moveTo>
                    <a:cubicBezTo>
                      <a:pt x="1" y="18"/>
                      <a:pt x="0" y="18"/>
                      <a:pt x="0" y="18"/>
                    </a:cubicBezTo>
                    <a:cubicBezTo>
                      <a:pt x="1" y="13"/>
                      <a:pt x="1" y="10"/>
                      <a:pt x="2" y="6"/>
                    </a:cubicBezTo>
                    <a:cubicBezTo>
                      <a:pt x="2" y="4"/>
                      <a:pt x="2" y="3"/>
                      <a:pt x="3" y="0"/>
                    </a:cubicBezTo>
                    <a:cubicBezTo>
                      <a:pt x="3" y="0"/>
                      <a:pt x="3" y="0"/>
                      <a:pt x="3" y="0"/>
                    </a:cubicBezTo>
                    <a:cubicBezTo>
                      <a:pt x="3" y="0"/>
                      <a:pt x="3" y="0"/>
                      <a:pt x="3" y="0"/>
                    </a:cubicBezTo>
                    <a:cubicBezTo>
                      <a:pt x="3" y="3"/>
                      <a:pt x="3" y="5"/>
                      <a:pt x="3" y="6"/>
                    </a:cubicBezTo>
                    <a:cubicBezTo>
                      <a:pt x="2" y="10"/>
                      <a:pt x="2" y="14"/>
                      <a:pt x="1" y="18"/>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520"/>
              <p:cNvSpPr/>
              <p:nvPr/>
            </p:nvSpPr>
            <p:spPr bwMode="auto">
              <a:xfrm>
                <a:off x="3837" y="2157"/>
                <a:ext cx="48" cy="23"/>
              </a:xfrm>
              <a:custGeom>
                <a:avLst/>
                <a:gdLst>
                  <a:gd name="T0" fmla="*/ 19 w 19"/>
                  <a:gd name="T1" fmla="*/ 9 h 9"/>
                  <a:gd name="T2" fmla="*/ 19 w 19"/>
                  <a:gd name="T3" fmla="*/ 9 h 9"/>
                  <a:gd name="T4" fmla="*/ 16 w 19"/>
                  <a:gd name="T5" fmla="*/ 7 h 9"/>
                  <a:gd name="T6" fmla="*/ 1 w 19"/>
                  <a:gd name="T7" fmla="*/ 1 h 9"/>
                  <a:gd name="T8" fmla="*/ 0 w 19"/>
                  <a:gd name="T9" fmla="*/ 0 h 9"/>
                  <a:gd name="T10" fmla="*/ 1 w 19"/>
                  <a:gd name="T11" fmla="*/ 0 h 9"/>
                  <a:gd name="T12" fmla="*/ 16 w 19"/>
                  <a:gd name="T13" fmla="*/ 7 h 9"/>
                  <a:gd name="T14" fmla="*/ 19 w 19"/>
                  <a:gd name="T15" fmla="*/ 8 h 9"/>
                  <a:gd name="T16" fmla="*/ 19 w 19"/>
                  <a:gd name="T17" fmla="*/ 8 h 9"/>
                  <a:gd name="T18" fmla="*/ 19 w 19"/>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19" y="9"/>
                    </a:moveTo>
                    <a:cubicBezTo>
                      <a:pt x="19" y="9"/>
                      <a:pt x="19" y="9"/>
                      <a:pt x="19" y="9"/>
                    </a:cubicBezTo>
                    <a:cubicBezTo>
                      <a:pt x="18" y="9"/>
                      <a:pt x="17" y="8"/>
                      <a:pt x="16" y="7"/>
                    </a:cubicBezTo>
                    <a:cubicBezTo>
                      <a:pt x="11" y="5"/>
                      <a:pt x="2" y="2"/>
                      <a:pt x="1" y="1"/>
                    </a:cubicBezTo>
                    <a:cubicBezTo>
                      <a:pt x="0" y="1"/>
                      <a:pt x="0" y="0"/>
                      <a:pt x="0" y="0"/>
                    </a:cubicBezTo>
                    <a:cubicBezTo>
                      <a:pt x="0" y="0"/>
                      <a:pt x="1" y="0"/>
                      <a:pt x="1" y="0"/>
                    </a:cubicBezTo>
                    <a:cubicBezTo>
                      <a:pt x="3" y="1"/>
                      <a:pt x="11" y="5"/>
                      <a:pt x="16" y="7"/>
                    </a:cubicBezTo>
                    <a:cubicBezTo>
                      <a:pt x="17" y="7"/>
                      <a:pt x="19" y="8"/>
                      <a:pt x="19" y="8"/>
                    </a:cubicBezTo>
                    <a:cubicBezTo>
                      <a:pt x="19" y="8"/>
                      <a:pt x="19" y="8"/>
                      <a:pt x="19" y="8"/>
                    </a:cubicBezTo>
                    <a:cubicBezTo>
                      <a:pt x="19" y="9"/>
                      <a:pt x="19"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 name="Freeform 521"/>
              <p:cNvSpPr/>
              <p:nvPr/>
            </p:nvSpPr>
            <p:spPr bwMode="auto">
              <a:xfrm>
                <a:off x="3837" y="2157"/>
                <a:ext cx="18" cy="43"/>
              </a:xfrm>
              <a:custGeom>
                <a:avLst/>
                <a:gdLst>
                  <a:gd name="T0" fmla="*/ 6 w 7"/>
                  <a:gd name="T1" fmla="*/ 17 h 17"/>
                  <a:gd name="T2" fmla="*/ 6 w 7"/>
                  <a:gd name="T3" fmla="*/ 16 h 17"/>
                  <a:gd name="T4" fmla="*/ 0 w 7"/>
                  <a:gd name="T5" fmla="*/ 1 h 17"/>
                  <a:gd name="T6" fmla="*/ 0 w 7"/>
                  <a:gd name="T7" fmla="*/ 0 h 17"/>
                  <a:gd name="T8" fmla="*/ 1 w 7"/>
                  <a:gd name="T9" fmla="*/ 0 h 17"/>
                  <a:gd name="T10" fmla="*/ 6 w 7"/>
                  <a:gd name="T11" fmla="*/ 16 h 17"/>
                  <a:gd name="T12" fmla="*/ 6 w 7"/>
                  <a:gd name="T13" fmla="*/ 16 h 17"/>
                  <a:gd name="T14" fmla="*/ 6 w 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6" y="17"/>
                    </a:moveTo>
                    <a:cubicBezTo>
                      <a:pt x="6" y="17"/>
                      <a:pt x="6" y="16"/>
                      <a:pt x="6" y="16"/>
                    </a:cubicBezTo>
                    <a:cubicBezTo>
                      <a:pt x="4" y="13"/>
                      <a:pt x="1" y="2"/>
                      <a:pt x="0" y="1"/>
                    </a:cubicBezTo>
                    <a:cubicBezTo>
                      <a:pt x="0" y="0"/>
                      <a:pt x="0" y="0"/>
                      <a:pt x="0" y="0"/>
                    </a:cubicBezTo>
                    <a:cubicBezTo>
                      <a:pt x="1" y="0"/>
                      <a:pt x="1" y="0"/>
                      <a:pt x="1" y="0"/>
                    </a:cubicBezTo>
                    <a:cubicBezTo>
                      <a:pt x="1" y="2"/>
                      <a:pt x="5" y="12"/>
                      <a:pt x="6" y="16"/>
                    </a:cubicBezTo>
                    <a:cubicBezTo>
                      <a:pt x="7" y="16"/>
                      <a:pt x="6" y="16"/>
                      <a:pt x="6" y="16"/>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 name="Freeform 522"/>
              <p:cNvSpPr/>
              <p:nvPr/>
            </p:nvSpPr>
            <p:spPr bwMode="auto">
              <a:xfrm>
                <a:off x="3837" y="2110"/>
                <a:ext cx="3" cy="50"/>
              </a:xfrm>
              <a:custGeom>
                <a:avLst/>
                <a:gdLst>
                  <a:gd name="T0" fmla="*/ 1 w 1"/>
                  <a:gd name="T1" fmla="*/ 20 h 20"/>
                  <a:gd name="T2" fmla="*/ 0 w 1"/>
                  <a:gd name="T3" fmla="*/ 19 h 20"/>
                  <a:gd name="T4" fmla="*/ 0 w 1"/>
                  <a:gd name="T5" fmla="*/ 1 h 20"/>
                  <a:gd name="T6" fmla="*/ 1 w 1"/>
                  <a:gd name="T7" fmla="*/ 0 h 20"/>
                  <a:gd name="T8" fmla="*/ 1 w 1"/>
                  <a:gd name="T9" fmla="*/ 1 h 20"/>
                  <a:gd name="T10" fmla="*/ 1 w 1"/>
                  <a:gd name="T11" fmla="*/ 19 h 20"/>
                  <a:gd name="T12" fmla="*/ 1 w 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1" y="20"/>
                    </a:moveTo>
                    <a:cubicBezTo>
                      <a:pt x="0" y="20"/>
                      <a:pt x="0" y="19"/>
                      <a:pt x="0" y="19"/>
                    </a:cubicBezTo>
                    <a:cubicBezTo>
                      <a:pt x="0" y="17"/>
                      <a:pt x="0" y="2"/>
                      <a:pt x="0" y="1"/>
                    </a:cubicBezTo>
                    <a:cubicBezTo>
                      <a:pt x="0" y="0"/>
                      <a:pt x="1" y="0"/>
                      <a:pt x="1" y="0"/>
                    </a:cubicBezTo>
                    <a:cubicBezTo>
                      <a:pt x="1" y="0"/>
                      <a:pt x="1" y="0"/>
                      <a:pt x="1" y="1"/>
                    </a:cubicBezTo>
                    <a:cubicBezTo>
                      <a:pt x="1" y="2"/>
                      <a:pt x="1" y="17"/>
                      <a:pt x="1" y="19"/>
                    </a:cubicBezTo>
                    <a:cubicBezTo>
                      <a:pt x="1" y="19"/>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523"/>
              <p:cNvSpPr/>
              <p:nvPr/>
            </p:nvSpPr>
            <p:spPr bwMode="auto">
              <a:xfrm>
                <a:off x="3840" y="2127"/>
                <a:ext cx="48" cy="30"/>
              </a:xfrm>
              <a:custGeom>
                <a:avLst/>
                <a:gdLst>
                  <a:gd name="T0" fmla="*/ 4 w 19"/>
                  <a:gd name="T1" fmla="*/ 12 h 12"/>
                  <a:gd name="T2" fmla="*/ 4 w 19"/>
                  <a:gd name="T3" fmla="*/ 11 h 12"/>
                  <a:gd name="T4" fmla="*/ 4 w 19"/>
                  <a:gd name="T5" fmla="*/ 11 h 12"/>
                  <a:gd name="T6" fmla="*/ 15 w 19"/>
                  <a:gd name="T7" fmla="*/ 6 h 12"/>
                  <a:gd name="T8" fmla="*/ 17 w 19"/>
                  <a:gd name="T9" fmla="*/ 4 h 12"/>
                  <a:gd name="T10" fmla="*/ 18 w 19"/>
                  <a:gd name="T11" fmla="*/ 1 h 12"/>
                  <a:gd name="T12" fmla="*/ 18 w 19"/>
                  <a:gd name="T13" fmla="*/ 1 h 12"/>
                  <a:gd name="T14" fmla="*/ 3 w 19"/>
                  <a:gd name="T15" fmla="*/ 9 h 12"/>
                  <a:gd name="T16" fmla="*/ 1 w 19"/>
                  <a:gd name="T17" fmla="*/ 10 h 12"/>
                  <a:gd name="T18" fmla="*/ 1 w 19"/>
                  <a:gd name="T19" fmla="*/ 10 h 12"/>
                  <a:gd name="T20" fmla="*/ 1 w 19"/>
                  <a:gd name="T21" fmla="*/ 10 h 12"/>
                  <a:gd name="T22" fmla="*/ 3 w 19"/>
                  <a:gd name="T23" fmla="*/ 8 h 12"/>
                  <a:gd name="T24" fmla="*/ 19 w 19"/>
                  <a:gd name="T25" fmla="*/ 0 h 12"/>
                  <a:gd name="T26" fmla="*/ 19 w 19"/>
                  <a:gd name="T27" fmla="*/ 0 h 12"/>
                  <a:gd name="T28" fmla="*/ 19 w 19"/>
                  <a:gd name="T29" fmla="*/ 0 h 12"/>
                  <a:gd name="T30" fmla="*/ 19 w 19"/>
                  <a:gd name="T31" fmla="*/ 2 h 12"/>
                  <a:gd name="T32" fmla="*/ 18 w 19"/>
                  <a:gd name="T33" fmla="*/ 5 h 12"/>
                  <a:gd name="T34" fmla="*/ 18 w 19"/>
                  <a:gd name="T35" fmla="*/ 5 h 12"/>
                  <a:gd name="T36" fmla="*/ 16 w 19"/>
                  <a:gd name="T37" fmla="*/ 6 h 12"/>
                  <a:gd name="T38" fmla="*/ 4 w 19"/>
                  <a:gd name="T39" fmla="*/ 11 h 12"/>
                  <a:gd name="T40" fmla="*/ 4 w 19"/>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2">
                    <a:moveTo>
                      <a:pt x="4" y="12"/>
                    </a:moveTo>
                    <a:cubicBezTo>
                      <a:pt x="4" y="12"/>
                      <a:pt x="4" y="11"/>
                      <a:pt x="4" y="11"/>
                    </a:cubicBezTo>
                    <a:cubicBezTo>
                      <a:pt x="4" y="11"/>
                      <a:pt x="4" y="11"/>
                      <a:pt x="4" y="11"/>
                    </a:cubicBezTo>
                    <a:cubicBezTo>
                      <a:pt x="7" y="9"/>
                      <a:pt x="12" y="7"/>
                      <a:pt x="15" y="6"/>
                    </a:cubicBezTo>
                    <a:cubicBezTo>
                      <a:pt x="17" y="4"/>
                      <a:pt x="17" y="4"/>
                      <a:pt x="17" y="4"/>
                    </a:cubicBezTo>
                    <a:cubicBezTo>
                      <a:pt x="18" y="3"/>
                      <a:pt x="18" y="2"/>
                      <a:pt x="18" y="1"/>
                    </a:cubicBezTo>
                    <a:cubicBezTo>
                      <a:pt x="18" y="1"/>
                      <a:pt x="18" y="1"/>
                      <a:pt x="18" y="1"/>
                    </a:cubicBezTo>
                    <a:cubicBezTo>
                      <a:pt x="14" y="3"/>
                      <a:pt x="7" y="7"/>
                      <a:pt x="3" y="9"/>
                    </a:cubicBezTo>
                    <a:cubicBezTo>
                      <a:pt x="1" y="11"/>
                      <a:pt x="1" y="11"/>
                      <a:pt x="1" y="10"/>
                    </a:cubicBezTo>
                    <a:cubicBezTo>
                      <a:pt x="1" y="10"/>
                      <a:pt x="0" y="10"/>
                      <a:pt x="1" y="10"/>
                    </a:cubicBezTo>
                    <a:cubicBezTo>
                      <a:pt x="1" y="10"/>
                      <a:pt x="1" y="10"/>
                      <a:pt x="1" y="10"/>
                    </a:cubicBezTo>
                    <a:cubicBezTo>
                      <a:pt x="1" y="9"/>
                      <a:pt x="2" y="9"/>
                      <a:pt x="3" y="8"/>
                    </a:cubicBezTo>
                    <a:cubicBezTo>
                      <a:pt x="7" y="6"/>
                      <a:pt x="14" y="2"/>
                      <a:pt x="19" y="0"/>
                    </a:cubicBezTo>
                    <a:cubicBezTo>
                      <a:pt x="19" y="0"/>
                      <a:pt x="19" y="0"/>
                      <a:pt x="19" y="0"/>
                    </a:cubicBezTo>
                    <a:cubicBezTo>
                      <a:pt x="19" y="0"/>
                      <a:pt x="19" y="0"/>
                      <a:pt x="19" y="0"/>
                    </a:cubicBezTo>
                    <a:cubicBezTo>
                      <a:pt x="19" y="1"/>
                      <a:pt x="19" y="1"/>
                      <a:pt x="19" y="2"/>
                    </a:cubicBezTo>
                    <a:cubicBezTo>
                      <a:pt x="19" y="3"/>
                      <a:pt x="19" y="4"/>
                      <a:pt x="18" y="5"/>
                    </a:cubicBezTo>
                    <a:cubicBezTo>
                      <a:pt x="18" y="5"/>
                      <a:pt x="18" y="5"/>
                      <a:pt x="18" y="5"/>
                    </a:cubicBezTo>
                    <a:cubicBezTo>
                      <a:pt x="16" y="6"/>
                      <a:pt x="16" y="6"/>
                      <a:pt x="16" y="6"/>
                    </a:cubicBezTo>
                    <a:cubicBezTo>
                      <a:pt x="12" y="8"/>
                      <a:pt x="8" y="10"/>
                      <a:pt x="4" y="11"/>
                    </a:cubicBezTo>
                    <a:cubicBezTo>
                      <a:pt x="4" y="11"/>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Freeform 524"/>
              <p:cNvSpPr/>
              <p:nvPr/>
            </p:nvSpPr>
            <p:spPr bwMode="auto">
              <a:xfrm>
                <a:off x="3850" y="2198"/>
                <a:ext cx="5" cy="12"/>
              </a:xfrm>
              <a:custGeom>
                <a:avLst/>
                <a:gdLst>
                  <a:gd name="T0" fmla="*/ 1 w 2"/>
                  <a:gd name="T1" fmla="*/ 5 h 5"/>
                  <a:gd name="T2" fmla="*/ 1 w 2"/>
                  <a:gd name="T3" fmla="*/ 5 h 5"/>
                  <a:gd name="T4" fmla="*/ 0 w 2"/>
                  <a:gd name="T5" fmla="*/ 5 h 5"/>
                  <a:gd name="T6" fmla="*/ 1 w 2"/>
                  <a:gd name="T7" fmla="*/ 0 h 5"/>
                  <a:gd name="T8" fmla="*/ 1 w 2"/>
                  <a:gd name="T9" fmla="*/ 0 h 5"/>
                  <a:gd name="T10" fmla="*/ 2 w 2"/>
                  <a:gd name="T11" fmla="*/ 0 h 5"/>
                  <a:gd name="T12" fmla="*/ 1 w 2"/>
                  <a:gd name="T13" fmla="*/ 5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1" y="5"/>
                      <a:pt x="0" y="5"/>
                      <a:pt x="0" y="5"/>
                    </a:cubicBezTo>
                    <a:cubicBezTo>
                      <a:pt x="1" y="3"/>
                      <a:pt x="1" y="2"/>
                      <a:pt x="1" y="0"/>
                    </a:cubicBezTo>
                    <a:cubicBezTo>
                      <a:pt x="1" y="0"/>
                      <a:pt x="1" y="0"/>
                      <a:pt x="1" y="0"/>
                    </a:cubicBezTo>
                    <a:cubicBezTo>
                      <a:pt x="1" y="0"/>
                      <a:pt x="2" y="0"/>
                      <a:pt x="2" y="0"/>
                    </a:cubicBezTo>
                    <a:cubicBezTo>
                      <a:pt x="2" y="2"/>
                      <a:pt x="2" y="3"/>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525"/>
              <p:cNvSpPr/>
              <p:nvPr/>
            </p:nvSpPr>
            <p:spPr bwMode="auto">
              <a:xfrm>
                <a:off x="3840" y="2157"/>
                <a:ext cx="20" cy="53"/>
              </a:xfrm>
              <a:custGeom>
                <a:avLst/>
                <a:gdLst>
                  <a:gd name="T0" fmla="*/ 7 w 8"/>
                  <a:gd name="T1" fmla="*/ 21 h 21"/>
                  <a:gd name="T2" fmla="*/ 7 w 8"/>
                  <a:gd name="T3" fmla="*/ 21 h 21"/>
                  <a:gd name="T4" fmla="*/ 6 w 8"/>
                  <a:gd name="T5" fmla="*/ 20 h 21"/>
                  <a:gd name="T6" fmla="*/ 5 w 8"/>
                  <a:gd name="T7" fmla="*/ 18 h 21"/>
                  <a:gd name="T8" fmla="*/ 5 w 8"/>
                  <a:gd name="T9" fmla="*/ 18 h 21"/>
                  <a:gd name="T10" fmla="*/ 6 w 8"/>
                  <a:gd name="T11" fmla="*/ 18 h 21"/>
                  <a:gd name="T12" fmla="*/ 7 w 8"/>
                  <a:gd name="T13" fmla="*/ 19 h 21"/>
                  <a:gd name="T14" fmla="*/ 7 w 8"/>
                  <a:gd name="T15" fmla="*/ 20 h 21"/>
                  <a:gd name="T16" fmla="*/ 7 w 8"/>
                  <a:gd name="T17" fmla="*/ 18 h 21"/>
                  <a:gd name="T18" fmla="*/ 7 w 8"/>
                  <a:gd name="T19" fmla="*/ 15 h 21"/>
                  <a:gd name="T20" fmla="*/ 4 w 8"/>
                  <a:gd name="T21" fmla="*/ 9 h 21"/>
                  <a:gd name="T22" fmla="*/ 0 w 8"/>
                  <a:gd name="T23" fmla="*/ 1 h 21"/>
                  <a:gd name="T24" fmla="*/ 0 w 8"/>
                  <a:gd name="T25" fmla="*/ 0 h 21"/>
                  <a:gd name="T26" fmla="*/ 1 w 8"/>
                  <a:gd name="T27" fmla="*/ 0 h 21"/>
                  <a:gd name="T28" fmla="*/ 5 w 8"/>
                  <a:gd name="T29" fmla="*/ 9 h 21"/>
                  <a:gd name="T30" fmla="*/ 8 w 8"/>
                  <a:gd name="T31" fmla="*/ 15 h 21"/>
                  <a:gd name="T32" fmla="*/ 8 w 8"/>
                  <a:gd name="T33" fmla="*/ 19 h 21"/>
                  <a:gd name="T34" fmla="*/ 8 w 8"/>
                  <a:gd name="T35" fmla="*/ 21 h 21"/>
                  <a:gd name="T36" fmla="*/ 8 w 8"/>
                  <a:gd name="T37" fmla="*/ 21 h 21"/>
                  <a:gd name="T38" fmla="*/ 7 w 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1">
                    <a:moveTo>
                      <a:pt x="7" y="21"/>
                    </a:moveTo>
                    <a:cubicBezTo>
                      <a:pt x="7" y="21"/>
                      <a:pt x="7" y="21"/>
                      <a:pt x="7" y="21"/>
                    </a:cubicBezTo>
                    <a:cubicBezTo>
                      <a:pt x="7" y="21"/>
                      <a:pt x="6" y="20"/>
                      <a:pt x="6" y="20"/>
                    </a:cubicBezTo>
                    <a:cubicBezTo>
                      <a:pt x="6" y="19"/>
                      <a:pt x="5" y="19"/>
                      <a:pt x="5" y="18"/>
                    </a:cubicBezTo>
                    <a:cubicBezTo>
                      <a:pt x="5" y="18"/>
                      <a:pt x="5" y="18"/>
                      <a:pt x="5" y="18"/>
                    </a:cubicBezTo>
                    <a:cubicBezTo>
                      <a:pt x="5" y="17"/>
                      <a:pt x="5" y="17"/>
                      <a:pt x="6" y="18"/>
                    </a:cubicBezTo>
                    <a:cubicBezTo>
                      <a:pt x="6" y="18"/>
                      <a:pt x="6" y="19"/>
                      <a:pt x="7" y="19"/>
                    </a:cubicBezTo>
                    <a:cubicBezTo>
                      <a:pt x="7" y="19"/>
                      <a:pt x="7" y="19"/>
                      <a:pt x="7" y="20"/>
                    </a:cubicBezTo>
                    <a:cubicBezTo>
                      <a:pt x="7" y="19"/>
                      <a:pt x="7" y="19"/>
                      <a:pt x="7" y="18"/>
                    </a:cubicBezTo>
                    <a:cubicBezTo>
                      <a:pt x="7" y="17"/>
                      <a:pt x="7" y="16"/>
                      <a:pt x="7" y="15"/>
                    </a:cubicBezTo>
                    <a:cubicBezTo>
                      <a:pt x="7" y="15"/>
                      <a:pt x="6" y="12"/>
                      <a:pt x="4" y="9"/>
                    </a:cubicBezTo>
                    <a:cubicBezTo>
                      <a:pt x="3" y="6"/>
                      <a:pt x="1" y="3"/>
                      <a:pt x="0" y="1"/>
                    </a:cubicBezTo>
                    <a:cubicBezTo>
                      <a:pt x="0" y="1"/>
                      <a:pt x="0" y="0"/>
                      <a:pt x="0" y="0"/>
                    </a:cubicBezTo>
                    <a:cubicBezTo>
                      <a:pt x="0" y="0"/>
                      <a:pt x="1" y="0"/>
                      <a:pt x="1" y="0"/>
                    </a:cubicBezTo>
                    <a:cubicBezTo>
                      <a:pt x="2" y="2"/>
                      <a:pt x="3" y="6"/>
                      <a:pt x="5" y="9"/>
                    </a:cubicBezTo>
                    <a:cubicBezTo>
                      <a:pt x="7" y="13"/>
                      <a:pt x="8" y="15"/>
                      <a:pt x="8" y="15"/>
                    </a:cubicBezTo>
                    <a:cubicBezTo>
                      <a:pt x="8" y="15"/>
                      <a:pt x="8" y="17"/>
                      <a:pt x="8" y="19"/>
                    </a:cubicBezTo>
                    <a:cubicBezTo>
                      <a:pt x="8" y="19"/>
                      <a:pt x="8" y="20"/>
                      <a:pt x="8" y="21"/>
                    </a:cubicBezTo>
                    <a:cubicBezTo>
                      <a:pt x="8" y="21"/>
                      <a:pt x="8" y="21"/>
                      <a:pt x="8"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 name="Freeform 526"/>
              <p:cNvSpPr/>
              <p:nvPr/>
            </p:nvSpPr>
            <p:spPr bwMode="auto">
              <a:xfrm>
                <a:off x="3842" y="2157"/>
                <a:ext cx="46" cy="18"/>
              </a:xfrm>
              <a:custGeom>
                <a:avLst/>
                <a:gdLst>
                  <a:gd name="T0" fmla="*/ 18 w 18"/>
                  <a:gd name="T1" fmla="*/ 7 h 7"/>
                  <a:gd name="T2" fmla="*/ 18 w 18"/>
                  <a:gd name="T3" fmla="*/ 7 h 7"/>
                  <a:gd name="T4" fmla="*/ 13 w 18"/>
                  <a:gd name="T5" fmla="*/ 5 h 7"/>
                  <a:gd name="T6" fmla="*/ 0 w 18"/>
                  <a:gd name="T7" fmla="*/ 0 h 7"/>
                  <a:gd name="T8" fmla="*/ 0 w 18"/>
                  <a:gd name="T9" fmla="*/ 0 h 7"/>
                  <a:gd name="T10" fmla="*/ 0 w 18"/>
                  <a:gd name="T11" fmla="*/ 0 h 7"/>
                  <a:gd name="T12" fmla="*/ 13 w 18"/>
                  <a:gd name="T13" fmla="*/ 4 h 7"/>
                  <a:gd name="T14" fmla="*/ 18 w 18"/>
                  <a:gd name="T15" fmla="*/ 6 h 7"/>
                  <a:gd name="T16" fmla="*/ 18 w 18"/>
                  <a:gd name="T17" fmla="*/ 6 h 7"/>
                  <a:gd name="T18" fmla="*/ 1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18" y="7"/>
                    </a:moveTo>
                    <a:cubicBezTo>
                      <a:pt x="18" y="7"/>
                      <a:pt x="18" y="7"/>
                      <a:pt x="18" y="7"/>
                    </a:cubicBezTo>
                    <a:cubicBezTo>
                      <a:pt x="16" y="6"/>
                      <a:pt x="15" y="6"/>
                      <a:pt x="13" y="5"/>
                    </a:cubicBezTo>
                    <a:cubicBezTo>
                      <a:pt x="8" y="3"/>
                      <a:pt x="2" y="1"/>
                      <a:pt x="0" y="0"/>
                    </a:cubicBezTo>
                    <a:cubicBezTo>
                      <a:pt x="0" y="0"/>
                      <a:pt x="0" y="0"/>
                      <a:pt x="0" y="0"/>
                    </a:cubicBezTo>
                    <a:cubicBezTo>
                      <a:pt x="0" y="0"/>
                      <a:pt x="0" y="0"/>
                      <a:pt x="0" y="0"/>
                    </a:cubicBezTo>
                    <a:cubicBezTo>
                      <a:pt x="2" y="0"/>
                      <a:pt x="9" y="3"/>
                      <a:pt x="13" y="4"/>
                    </a:cubicBezTo>
                    <a:cubicBezTo>
                      <a:pt x="15" y="5"/>
                      <a:pt x="17" y="5"/>
                      <a:pt x="18" y="6"/>
                    </a:cubicBezTo>
                    <a:cubicBezTo>
                      <a:pt x="18" y="6"/>
                      <a:pt x="18" y="6"/>
                      <a:pt x="18" y="6"/>
                    </a:cubicBezTo>
                    <a:cubicBezTo>
                      <a:pt x="18" y="6"/>
                      <a:pt x="18"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 name="Freeform 527"/>
              <p:cNvSpPr/>
              <p:nvPr/>
            </p:nvSpPr>
            <p:spPr bwMode="auto">
              <a:xfrm>
                <a:off x="3883" y="2178"/>
                <a:ext cx="2" cy="12"/>
              </a:xfrm>
              <a:custGeom>
                <a:avLst/>
                <a:gdLst>
                  <a:gd name="T0" fmla="*/ 0 w 1"/>
                  <a:gd name="T1" fmla="*/ 5 h 5"/>
                  <a:gd name="T2" fmla="*/ 0 w 1"/>
                  <a:gd name="T3" fmla="*/ 5 h 5"/>
                  <a:gd name="T4" fmla="*/ 0 w 1"/>
                  <a:gd name="T5" fmla="*/ 5 h 5"/>
                  <a:gd name="T6" fmla="*/ 0 w 1"/>
                  <a:gd name="T7" fmla="*/ 2 h 5"/>
                  <a:gd name="T8" fmla="*/ 0 w 1"/>
                  <a:gd name="T9" fmla="*/ 0 h 5"/>
                  <a:gd name="T10" fmla="*/ 1 w 1"/>
                  <a:gd name="T11" fmla="*/ 0 h 5"/>
                  <a:gd name="T12" fmla="*/ 1 w 1"/>
                  <a:gd name="T13" fmla="*/ 0 h 5"/>
                  <a:gd name="T14" fmla="*/ 1 w 1"/>
                  <a:gd name="T15" fmla="*/ 2 h 5"/>
                  <a:gd name="T16" fmla="*/ 0 w 1"/>
                  <a:gd name="T17" fmla="*/ 5 h 5"/>
                  <a:gd name="T18" fmla="*/ 0 w 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5"/>
                    </a:moveTo>
                    <a:cubicBezTo>
                      <a:pt x="0" y="5"/>
                      <a:pt x="0" y="5"/>
                      <a:pt x="0" y="5"/>
                    </a:cubicBezTo>
                    <a:cubicBezTo>
                      <a:pt x="0" y="5"/>
                      <a:pt x="0" y="5"/>
                      <a:pt x="0" y="5"/>
                    </a:cubicBezTo>
                    <a:cubicBezTo>
                      <a:pt x="0" y="4"/>
                      <a:pt x="0" y="3"/>
                      <a:pt x="0" y="2"/>
                    </a:cubicBezTo>
                    <a:cubicBezTo>
                      <a:pt x="0" y="1"/>
                      <a:pt x="0" y="1"/>
                      <a:pt x="0" y="0"/>
                    </a:cubicBezTo>
                    <a:cubicBezTo>
                      <a:pt x="0" y="0"/>
                      <a:pt x="1" y="0"/>
                      <a:pt x="1" y="0"/>
                    </a:cubicBezTo>
                    <a:cubicBezTo>
                      <a:pt x="1" y="0"/>
                      <a:pt x="1" y="0"/>
                      <a:pt x="1" y="0"/>
                    </a:cubicBezTo>
                    <a:cubicBezTo>
                      <a:pt x="1" y="1"/>
                      <a:pt x="1" y="1"/>
                      <a:pt x="1" y="2"/>
                    </a:cubicBezTo>
                    <a:cubicBezTo>
                      <a:pt x="1" y="5"/>
                      <a:pt x="1"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528"/>
              <p:cNvSpPr/>
              <p:nvPr/>
            </p:nvSpPr>
            <p:spPr bwMode="auto">
              <a:xfrm>
                <a:off x="3883" y="2170"/>
                <a:ext cx="5" cy="15"/>
              </a:xfrm>
              <a:custGeom>
                <a:avLst/>
                <a:gdLst>
                  <a:gd name="T0" fmla="*/ 1 w 2"/>
                  <a:gd name="T1" fmla="*/ 6 h 6"/>
                  <a:gd name="T2" fmla="*/ 1 w 2"/>
                  <a:gd name="T3" fmla="*/ 6 h 6"/>
                  <a:gd name="T4" fmla="*/ 1 w 2"/>
                  <a:gd name="T5" fmla="*/ 6 h 6"/>
                  <a:gd name="T6" fmla="*/ 1 w 2"/>
                  <a:gd name="T7" fmla="*/ 5 h 6"/>
                  <a:gd name="T8" fmla="*/ 1 w 2"/>
                  <a:gd name="T9" fmla="*/ 5 h 6"/>
                  <a:gd name="T10" fmla="*/ 1 w 2"/>
                  <a:gd name="T11" fmla="*/ 1 h 6"/>
                  <a:gd name="T12" fmla="*/ 2 w 2"/>
                  <a:gd name="T13" fmla="*/ 0 h 6"/>
                  <a:gd name="T14" fmla="*/ 2 w 2"/>
                  <a:gd name="T15" fmla="*/ 1 h 6"/>
                  <a:gd name="T16" fmla="*/ 2 w 2"/>
                  <a:gd name="T17" fmla="*/ 6 h 6"/>
                  <a:gd name="T18" fmla="*/ 2 w 2"/>
                  <a:gd name="T19" fmla="*/ 6 h 6"/>
                  <a:gd name="T20" fmla="*/ 1 w 2"/>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6">
                    <a:moveTo>
                      <a:pt x="1" y="6"/>
                    </a:moveTo>
                    <a:cubicBezTo>
                      <a:pt x="1" y="6"/>
                      <a:pt x="1" y="6"/>
                      <a:pt x="1" y="6"/>
                    </a:cubicBezTo>
                    <a:cubicBezTo>
                      <a:pt x="1" y="6"/>
                      <a:pt x="1" y="6"/>
                      <a:pt x="1" y="6"/>
                    </a:cubicBezTo>
                    <a:cubicBezTo>
                      <a:pt x="1" y="6"/>
                      <a:pt x="0" y="5"/>
                      <a:pt x="1" y="5"/>
                    </a:cubicBezTo>
                    <a:cubicBezTo>
                      <a:pt x="1" y="5"/>
                      <a:pt x="1" y="5"/>
                      <a:pt x="1" y="5"/>
                    </a:cubicBezTo>
                    <a:cubicBezTo>
                      <a:pt x="1" y="1"/>
                      <a:pt x="1" y="1"/>
                      <a:pt x="1" y="1"/>
                    </a:cubicBezTo>
                    <a:cubicBezTo>
                      <a:pt x="1" y="1"/>
                      <a:pt x="2" y="0"/>
                      <a:pt x="2" y="0"/>
                    </a:cubicBezTo>
                    <a:cubicBezTo>
                      <a:pt x="2" y="0"/>
                      <a:pt x="2" y="1"/>
                      <a:pt x="2" y="1"/>
                    </a:cubicBezTo>
                    <a:cubicBezTo>
                      <a:pt x="2" y="6"/>
                      <a:pt x="2" y="6"/>
                      <a:pt x="2" y="6"/>
                    </a:cubicBezTo>
                    <a:cubicBezTo>
                      <a:pt x="2" y="6"/>
                      <a:pt x="2" y="6"/>
                      <a:pt x="2"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529"/>
              <p:cNvSpPr/>
              <p:nvPr/>
            </p:nvSpPr>
            <p:spPr bwMode="auto">
              <a:xfrm>
                <a:off x="3885" y="2140"/>
                <a:ext cx="8" cy="48"/>
              </a:xfrm>
              <a:custGeom>
                <a:avLst/>
                <a:gdLst>
                  <a:gd name="T0" fmla="*/ 1 w 3"/>
                  <a:gd name="T1" fmla="*/ 19 h 19"/>
                  <a:gd name="T2" fmla="*/ 0 w 3"/>
                  <a:gd name="T3" fmla="*/ 19 h 19"/>
                  <a:gd name="T4" fmla="*/ 0 w 3"/>
                  <a:gd name="T5" fmla="*/ 18 h 19"/>
                  <a:gd name="T6" fmla="*/ 1 w 3"/>
                  <a:gd name="T7" fmla="*/ 17 h 19"/>
                  <a:gd name="T8" fmla="*/ 1 w 3"/>
                  <a:gd name="T9" fmla="*/ 17 h 19"/>
                  <a:gd name="T10" fmla="*/ 2 w 3"/>
                  <a:gd name="T11" fmla="*/ 10 h 19"/>
                  <a:gd name="T12" fmla="*/ 1 w 3"/>
                  <a:gd name="T13" fmla="*/ 1 h 19"/>
                  <a:gd name="T14" fmla="*/ 1 w 3"/>
                  <a:gd name="T15" fmla="*/ 1 h 19"/>
                  <a:gd name="T16" fmla="*/ 2 w 3"/>
                  <a:gd name="T17" fmla="*/ 1 h 19"/>
                  <a:gd name="T18" fmla="*/ 3 w 3"/>
                  <a:gd name="T19" fmla="*/ 10 h 19"/>
                  <a:gd name="T20" fmla="*/ 1 w 3"/>
                  <a:gd name="T21" fmla="*/ 18 h 19"/>
                  <a:gd name="T22" fmla="*/ 1 w 3"/>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9">
                    <a:moveTo>
                      <a:pt x="1" y="19"/>
                    </a:moveTo>
                    <a:cubicBezTo>
                      <a:pt x="1" y="19"/>
                      <a:pt x="1" y="19"/>
                      <a:pt x="0" y="19"/>
                    </a:cubicBezTo>
                    <a:cubicBezTo>
                      <a:pt x="0" y="18"/>
                      <a:pt x="0" y="18"/>
                      <a:pt x="0" y="18"/>
                    </a:cubicBezTo>
                    <a:cubicBezTo>
                      <a:pt x="0" y="17"/>
                      <a:pt x="0" y="17"/>
                      <a:pt x="1" y="17"/>
                    </a:cubicBezTo>
                    <a:cubicBezTo>
                      <a:pt x="1" y="17"/>
                      <a:pt x="1" y="17"/>
                      <a:pt x="1" y="17"/>
                    </a:cubicBezTo>
                    <a:cubicBezTo>
                      <a:pt x="2" y="15"/>
                      <a:pt x="2" y="13"/>
                      <a:pt x="2" y="10"/>
                    </a:cubicBezTo>
                    <a:cubicBezTo>
                      <a:pt x="2" y="7"/>
                      <a:pt x="2" y="4"/>
                      <a:pt x="1" y="1"/>
                    </a:cubicBezTo>
                    <a:cubicBezTo>
                      <a:pt x="1" y="1"/>
                      <a:pt x="1" y="1"/>
                      <a:pt x="1" y="1"/>
                    </a:cubicBezTo>
                    <a:cubicBezTo>
                      <a:pt x="2" y="0"/>
                      <a:pt x="2" y="1"/>
                      <a:pt x="2" y="1"/>
                    </a:cubicBezTo>
                    <a:cubicBezTo>
                      <a:pt x="2" y="4"/>
                      <a:pt x="3" y="7"/>
                      <a:pt x="3" y="10"/>
                    </a:cubicBezTo>
                    <a:cubicBezTo>
                      <a:pt x="3" y="13"/>
                      <a:pt x="2" y="16"/>
                      <a:pt x="1" y="18"/>
                    </a:cubicBezTo>
                    <a:cubicBezTo>
                      <a:pt x="1" y="18"/>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530"/>
              <p:cNvSpPr/>
              <p:nvPr/>
            </p:nvSpPr>
            <p:spPr bwMode="auto">
              <a:xfrm>
                <a:off x="3840" y="2150"/>
                <a:ext cx="2" cy="10"/>
              </a:xfrm>
              <a:custGeom>
                <a:avLst/>
                <a:gdLst>
                  <a:gd name="T0" fmla="*/ 1 w 1"/>
                  <a:gd name="T1" fmla="*/ 4 h 4"/>
                  <a:gd name="T2" fmla="*/ 1 w 1"/>
                  <a:gd name="T3" fmla="*/ 4 h 4"/>
                  <a:gd name="T4" fmla="*/ 0 w 1"/>
                  <a:gd name="T5" fmla="*/ 4 h 4"/>
                  <a:gd name="T6" fmla="*/ 0 w 1"/>
                  <a:gd name="T7" fmla="*/ 2 h 4"/>
                  <a:gd name="T8" fmla="*/ 0 w 1"/>
                  <a:gd name="T9" fmla="*/ 1 h 4"/>
                  <a:gd name="T10" fmla="*/ 1 w 1"/>
                  <a:gd name="T11" fmla="*/ 0 h 4"/>
                  <a:gd name="T12" fmla="*/ 1 w 1"/>
                  <a:gd name="T13" fmla="*/ 1 h 4"/>
                  <a:gd name="T14" fmla="*/ 1 w 1"/>
                  <a:gd name="T15" fmla="*/ 2 h 4"/>
                  <a:gd name="T16" fmla="*/ 1 w 1"/>
                  <a:gd name="T17" fmla="*/ 4 h 4"/>
                  <a:gd name="T18" fmla="*/ 1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4"/>
                    </a:moveTo>
                    <a:cubicBezTo>
                      <a:pt x="1" y="4"/>
                      <a:pt x="1" y="4"/>
                      <a:pt x="1" y="4"/>
                    </a:cubicBezTo>
                    <a:cubicBezTo>
                      <a:pt x="0" y="4"/>
                      <a:pt x="0" y="4"/>
                      <a:pt x="0" y="4"/>
                    </a:cubicBezTo>
                    <a:cubicBezTo>
                      <a:pt x="0" y="3"/>
                      <a:pt x="0" y="3"/>
                      <a:pt x="0" y="2"/>
                    </a:cubicBezTo>
                    <a:cubicBezTo>
                      <a:pt x="0" y="2"/>
                      <a:pt x="0" y="1"/>
                      <a:pt x="0" y="1"/>
                    </a:cubicBezTo>
                    <a:cubicBezTo>
                      <a:pt x="0" y="0"/>
                      <a:pt x="1" y="0"/>
                      <a:pt x="1" y="0"/>
                    </a:cubicBezTo>
                    <a:cubicBezTo>
                      <a:pt x="1" y="0"/>
                      <a:pt x="1" y="1"/>
                      <a:pt x="1" y="1"/>
                    </a:cubicBezTo>
                    <a:cubicBezTo>
                      <a:pt x="1" y="1"/>
                      <a:pt x="1" y="2"/>
                      <a:pt x="1" y="2"/>
                    </a:cubicBezTo>
                    <a:cubicBezTo>
                      <a:pt x="1"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Freeform 531"/>
              <p:cNvSpPr/>
              <p:nvPr/>
            </p:nvSpPr>
            <p:spPr bwMode="auto">
              <a:xfrm>
                <a:off x="3790" y="2170"/>
                <a:ext cx="5" cy="8"/>
              </a:xfrm>
              <a:custGeom>
                <a:avLst/>
                <a:gdLst>
                  <a:gd name="T0" fmla="*/ 0 w 2"/>
                  <a:gd name="T1" fmla="*/ 3 h 3"/>
                  <a:gd name="T2" fmla="*/ 0 w 2"/>
                  <a:gd name="T3" fmla="*/ 3 h 3"/>
                  <a:gd name="T4" fmla="*/ 0 w 2"/>
                  <a:gd name="T5" fmla="*/ 2 h 3"/>
                  <a:gd name="T6" fmla="*/ 1 w 2"/>
                  <a:gd name="T7" fmla="*/ 0 h 3"/>
                  <a:gd name="T8" fmla="*/ 1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0"/>
                      <a:pt x="1" y="0"/>
                      <a:pt x="1" y="0"/>
                    </a:cubicBezTo>
                    <a:cubicBezTo>
                      <a:pt x="1" y="0"/>
                      <a:pt x="1" y="0"/>
                      <a:pt x="1" y="0"/>
                    </a:cubicBezTo>
                    <a:cubicBezTo>
                      <a:pt x="2" y="0"/>
                      <a:pt x="2" y="1"/>
                      <a:pt x="2" y="1"/>
                    </a:cubicBezTo>
                    <a:cubicBezTo>
                      <a:pt x="1" y="3"/>
                      <a:pt x="1" y="3"/>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Freeform 532"/>
              <p:cNvSpPr/>
              <p:nvPr/>
            </p:nvSpPr>
            <p:spPr bwMode="auto">
              <a:xfrm>
                <a:off x="3792" y="2175"/>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1 w 2"/>
                  <a:gd name="T11" fmla="*/ 1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0" y="1"/>
                      <a:pt x="1" y="1"/>
                    </a:cubicBezTo>
                    <a:cubicBezTo>
                      <a:pt x="1" y="1"/>
                      <a:pt x="1" y="0"/>
                      <a:pt x="1" y="1"/>
                    </a:cubicBezTo>
                    <a:cubicBezTo>
                      <a:pt x="1" y="1"/>
                      <a:pt x="2" y="1"/>
                      <a:pt x="1" y="1"/>
                    </a:cubicBezTo>
                    <a:cubicBezTo>
                      <a:pt x="1"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533"/>
              <p:cNvSpPr/>
              <p:nvPr/>
            </p:nvSpPr>
            <p:spPr bwMode="auto">
              <a:xfrm>
                <a:off x="3792" y="2180"/>
                <a:ext cx="8" cy="8"/>
              </a:xfrm>
              <a:custGeom>
                <a:avLst/>
                <a:gdLst>
                  <a:gd name="T0" fmla="*/ 1 w 3"/>
                  <a:gd name="T1" fmla="*/ 3 h 3"/>
                  <a:gd name="T2" fmla="*/ 1 w 3"/>
                  <a:gd name="T3" fmla="*/ 3 h 3"/>
                  <a:gd name="T4" fmla="*/ 1 w 3"/>
                  <a:gd name="T5" fmla="*/ 3 h 3"/>
                  <a:gd name="T6" fmla="*/ 2 w 3"/>
                  <a:gd name="T7" fmla="*/ 0 h 3"/>
                  <a:gd name="T8" fmla="*/ 2 w 3"/>
                  <a:gd name="T9" fmla="*/ 0 h 3"/>
                  <a:gd name="T10" fmla="*/ 2 w 3"/>
                  <a:gd name="T11" fmla="*/ 1 h 3"/>
                  <a:gd name="T12" fmla="*/ 1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3"/>
                      <a:pt x="1" y="3"/>
                      <a:pt x="1" y="3"/>
                    </a:cubicBezTo>
                    <a:cubicBezTo>
                      <a:pt x="0" y="3"/>
                      <a:pt x="0" y="3"/>
                      <a:pt x="1" y="3"/>
                    </a:cubicBezTo>
                    <a:cubicBezTo>
                      <a:pt x="2" y="0"/>
                      <a:pt x="2" y="0"/>
                      <a:pt x="2" y="0"/>
                    </a:cubicBezTo>
                    <a:cubicBezTo>
                      <a:pt x="2" y="0"/>
                      <a:pt x="2" y="0"/>
                      <a:pt x="2" y="0"/>
                    </a:cubicBezTo>
                    <a:cubicBezTo>
                      <a:pt x="3" y="0"/>
                      <a:pt x="3"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534"/>
              <p:cNvSpPr/>
              <p:nvPr/>
            </p:nvSpPr>
            <p:spPr bwMode="auto">
              <a:xfrm>
                <a:off x="3795" y="2183"/>
                <a:ext cx="7" cy="10"/>
              </a:xfrm>
              <a:custGeom>
                <a:avLst/>
                <a:gdLst>
                  <a:gd name="T0" fmla="*/ 1 w 3"/>
                  <a:gd name="T1" fmla="*/ 4 h 4"/>
                  <a:gd name="T2" fmla="*/ 1 w 3"/>
                  <a:gd name="T3" fmla="*/ 4 h 4"/>
                  <a:gd name="T4" fmla="*/ 0 w 3"/>
                  <a:gd name="T5" fmla="*/ 3 h 4"/>
                  <a:gd name="T6" fmla="*/ 2 w 3"/>
                  <a:gd name="T7" fmla="*/ 1 h 4"/>
                  <a:gd name="T8" fmla="*/ 2 w 3"/>
                  <a:gd name="T9" fmla="*/ 0 h 4"/>
                  <a:gd name="T10" fmla="*/ 3 w 3"/>
                  <a:gd name="T11" fmla="*/ 1 h 4"/>
                  <a:gd name="T12" fmla="*/ 1 w 3"/>
                  <a:gd name="T13" fmla="*/ 3 h 4"/>
                  <a:gd name="T14" fmla="*/ 1 w 3"/>
                  <a:gd name="T15" fmla="*/ 4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cubicBezTo>
                      <a:pt x="1" y="4"/>
                      <a:pt x="1" y="4"/>
                      <a:pt x="1" y="4"/>
                    </a:cubicBezTo>
                    <a:cubicBezTo>
                      <a:pt x="0" y="4"/>
                      <a:pt x="0" y="3"/>
                      <a:pt x="0" y="3"/>
                    </a:cubicBezTo>
                    <a:cubicBezTo>
                      <a:pt x="1" y="2"/>
                      <a:pt x="1" y="1"/>
                      <a:pt x="2" y="1"/>
                    </a:cubicBezTo>
                    <a:cubicBezTo>
                      <a:pt x="2" y="0"/>
                      <a:pt x="2" y="0"/>
                      <a:pt x="2" y="0"/>
                    </a:cubicBezTo>
                    <a:cubicBezTo>
                      <a:pt x="3" y="1"/>
                      <a:pt x="3" y="1"/>
                      <a:pt x="3" y="1"/>
                    </a:cubicBezTo>
                    <a:cubicBezTo>
                      <a:pt x="2" y="2"/>
                      <a:pt x="2" y="2"/>
                      <a:pt x="1" y="3"/>
                    </a:cubicBezTo>
                    <a:cubicBezTo>
                      <a:pt x="1" y="3"/>
                      <a:pt x="1" y="4"/>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Freeform 535"/>
              <p:cNvSpPr/>
              <p:nvPr/>
            </p:nvSpPr>
            <p:spPr bwMode="auto">
              <a:xfrm>
                <a:off x="3800" y="2188"/>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3"/>
                      <a:pt x="0" y="3"/>
                    </a:cubicBezTo>
                    <a:cubicBezTo>
                      <a:pt x="1" y="0"/>
                      <a:pt x="1" y="0"/>
                      <a:pt x="1" y="0"/>
                    </a:cubicBezTo>
                    <a:cubicBezTo>
                      <a:pt x="1" y="0"/>
                      <a:pt x="2" y="0"/>
                      <a:pt x="2" y="0"/>
                    </a:cubicBezTo>
                    <a:cubicBezTo>
                      <a:pt x="2" y="0"/>
                      <a:pt x="2" y="0"/>
                      <a:pt x="2" y="0"/>
                    </a:cubicBezTo>
                    <a:cubicBezTo>
                      <a:pt x="1" y="3"/>
                      <a:pt x="1" y="3"/>
                      <a:pt x="1" y="3"/>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536"/>
              <p:cNvSpPr/>
              <p:nvPr/>
            </p:nvSpPr>
            <p:spPr bwMode="auto">
              <a:xfrm>
                <a:off x="3802" y="2190"/>
                <a:ext cx="8" cy="10"/>
              </a:xfrm>
              <a:custGeom>
                <a:avLst/>
                <a:gdLst>
                  <a:gd name="T0" fmla="*/ 1 w 3"/>
                  <a:gd name="T1" fmla="*/ 4 h 4"/>
                  <a:gd name="T2" fmla="*/ 1 w 3"/>
                  <a:gd name="T3" fmla="*/ 4 h 4"/>
                  <a:gd name="T4" fmla="*/ 0 w 3"/>
                  <a:gd name="T5" fmla="*/ 3 h 4"/>
                  <a:gd name="T6" fmla="*/ 2 w 3"/>
                  <a:gd name="T7" fmla="*/ 0 h 4"/>
                  <a:gd name="T8" fmla="*/ 3 w 3"/>
                  <a:gd name="T9" fmla="*/ 0 h 4"/>
                  <a:gd name="T10" fmla="*/ 3 w 3"/>
                  <a:gd name="T11" fmla="*/ 0 h 4"/>
                  <a:gd name="T12" fmla="*/ 1 w 3"/>
                  <a:gd name="T13" fmla="*/ 4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0" y="4"/>
                      <a:pt x="0" y="4"/>
                      <a:pt x="0" y="3"/>
                    </a:cubicBezTo>
                    <a:cubicBezTo>
                      <a:pt x="1" y="2"/>
                      <a:pt x="1" y="1"/>
                      <a:pt x="2" y="0"/>
                    </a:cubicBezTo>
                    <a:cubicBezTo>
                      <a:pt x="2" y="0"/>
                      <a:pt x="2" y="0"/>
                      <a:pt x="3" y="0"/>
                    </a:cubicBezTo>
                    <a:cubicBezTo>
                      <a:pt x="3" y="0"/>
                      <a:pt x="3" y="0"/>
                      <a:pt x="3" y="0"/>
                    </a:cubicBezTo>
                    <a:cubicBezTo>
                      <a:pt x="2" y="1"/>
                      <a:pt x="2"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6" name="Freeform 537"/>
              <p:cNvSpPr/>
              <p:nvPr/>
            </p:nvSpPr>
            <p:spPr bwMode="auto">
              <a:xfrm>
                <a:off x="3807" y="2193"/>
                <a:ext cx="8" cy="12"/>
              </a:xfrm>
              <a:custGeom>
                <a:avLst/>
                <a:gdLst>
                  <a:gd name="T0" fmla="*/ 1 w 3"/>
                  <a:gd name="T1" fmla="*/ 5 h 5"/>
                  <a:gd name="T2" fmla="*/ 0 w 3"/>
                  <a:gd name="T3" fmla="*/ 5 h 5"/>
                  <a:gd name="T4" fmla="*/ 0 w 3"/>
                  <a:gd name="T5" fmla="*/ 4 h 5"/>
                  <a:gd name="T6" fmla="*/ 2 w 3"/>
                  <a:gd name="T7" fmla="*/ 0 h 5"/>
                  <a:gd name="T8" fmla="*/ 2 w 3"/>
                  <a:gd name="T9" fmla="*/ 0 h 5"/>
                  <a:gd name="T10" fmla="*/ 3 w 3"/>
                  <a:gd name="T11" fmla="*/ 0 h 5"/>
                  <a:gd name="T12" fmla="*/ 3 w 3"/>
                  <a:gd name="T13" fmla="*/ 0 h 5"/>
                  <a:gd name="T14" fmla="*/ 3 w 3"/>
                  <a:gd name="T15" fmla="*/ 1 h 5"/>
                  <a:gd name="T16" fmla="*/ 1 w 3"/>
                  <a:gd name="T17" fmla="*/ 4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cubicBezTo>
                      <a:pt x="1" y="5"/>
                      <a:pt x="1" y="5"/>
                      <a:pt x="0" y="5"/>
                    </a:cubicBezTo>
                    <a:cubicBezTo>
                      <a:pt x="0" y="5"/>
                      <a:pt x="0" y="4"/>
                      <a:pt x="0" y="4"/>
                    </a:cubicBezTo>
                    <a:cubicBezTo>
                      <a:pt x="1" y="3"/>
                      <a:pt x="1" y="1"/>
                      <a:pt x="2" y="0"/>
                    </a:cubicBezTo>
                    <a:cubicBezTo>
                      <a:pt x="2" y="0"/>
                      <a:pt x="2" y="0"/>
                      <a:pt x="2" y="0"/>
                    </a:cubicBezTo>
                    <a:cubicBezTo>
                      <a:pt x="3" y="0"/>
                      <a:pt x="3" y="0"/>
                      <a:pt x="3" y="0"/>
                    </a:cubicBezTo>
                    <a:cubicBezTo>
                      <a:pt x="3" y="0"/>
                      <a:pt x="3" y="0"/>
                      <a:pt x="3" y="0"/>
                    </a:cubicBezTo>
                    <a:cubicBezTo>
                      <a:pt x="3" y="1"/>
                      <a:pt x="3" y="1"/>
                      <a:pt x="3" y="1"/>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538"/>
              <p:cNvSpPr/>
              <p:nvPr/>
            </p:nvSpPr>
            <p:spPr bwMode="auto">
              <a:xfrm>
                <a:off x="3812" y="2195"/>
                <a:ext cx="10" cy="13"/>
              </a:xfrm>
              <a:custGeom>
                <a:avLst/>
                <a:gdLst>
                  <a:gd name="T0" fmla="*/ 1 w 4"/>
                  <a:gd name="T1" fmla="*/ 5 h 5"/>
                  <a:gd name="T2" fmla="*/ 1 w 4"/>
                  <a:gd name="T3" fmla="*/ 5 h 5"/>
                  <a:gd name="T4" fmla="*/ 1 w 4"/>
                  <a:gd name="T5" fmla="*/ 4 h 5"/>
                  <a:gd name="T6" fmla="*/ 3 w 4"/>
                  <a:gd name="T7" fmla="*/ 0 h 5"/>
                  <a:gd name="T8" fmla="*/ 3 w 4"/>
                  <a:gd name="T9" fmla="*/ 0 h 5"/>
                  <a:gd name="T10" fmla="*/ 3 w 4"/>
                  <a:gd name="T11" fmla="*/ 1 h 5"/>
                  <a:gd name="T12" fmla="*/ 1 w 4"/>
                  <a:gd name="T13" fmla="*/ 4 h 5"/>
                  <a:gd name="T14" fmla="*/ 1 w 4"/>
                  <a:gd name="T15" fmla="*/ 5 h 5"/>
                  <a:gd name="T16" fmla="*/ 1 w 4"/>
                  <a:gd name="T17" fmla="*/ 5 h 5"/>
                  <a:gd name="T18" fmla="*/ 1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1" y="5"/>
                    </a:moveTo>
                    <a:cubicBezTo>
                      <a:pt x="1" y="5"/>
                      <a:pt x="1" y="5"/>
                      <a:pt x="1" y="5"/>
                    </a:cubicBezTo>
                    <a:cubicBezTo>
                      <a:pt x="0" y="5"/>
                      <a:pt x="1" y="4"/>
                      <a:pt x="1" y="4"/>
                    </a:cubicBezTo>
                    <a:cubicBezTo>
                      <a:pt x="3" y="0"/>
                      <a:pt x="3" y="0"/>
                      <a:pt x="3" y="0"/>
                    </a:cubicBezTo>
                    <a:cubicBezTo>
                      <a:pt x="3" y="0"/>
                      <a:pt x="3" y="0"/>
                      <a:pt x="3" y="0"/>
                    </a:cubicBezTo>
                    <a:cubicBezTo>
                      <a:pt x="3" y="0"/>
                      <a:pt x="4" y="0"/>
                      <a:pt x="3" y="1"/>
                    </a:cubicBezTo>
                    <a:cubicBezTo>
                      <a:pt x="1" y="4"/>
                      <a:pt x="1" y="4"/>
                      <a:pt x="1" y="4"/>
                    </a:cubicBezTo>
                    <a:cubicBezTo>
                      <a:pt x="1" y="4"/>
                      <a:pt x="1" y="5"/>
                      <a:pt x="1" y="5"/>
                    </a:cubicBezTo>
                    <a:cubicBezTo>
                      <a:pt x="1" y="5"/>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8" name="Freeform 539"/>
              <p:cNvSpPr/>
              <p:nvPr/>
            </p:nvSpPr>
            <p:spPr bwMode="auto">
              <a:xfrm>
                <a:off x="3820" y="2198"/>
                <a:ext cx="7" cy="15"/>
              </a:xfrm>
              <a:custGeom>
                <a:avLst/>
                <a:gdLst>
                  <a:gd name="T0" fmla="*/ 1 w 3"/>
                  <a:gd name="T1" fmla="*/ 6 h 6"/>
                  <a:gd name="T2" fmla="*/ 0 w 3"/>
                  <a:gd name="T3" fmla="*/ 5 h 6"/>
                  <a:gd name="T4" fmla="*/ 0 w 3"/>
                  <a:gd name="T5" fmla="*/ 5 h 6"/>
                  <a:gd name="T6" fmla="*/ 2 w 3"/>
                  <a:gd name="T7" fmla="*/ 0 h 6"/>
                  <a:gd name="T8" fmla="*/ 3 w 3"/>
                  <a:gd name="T9" fmla="*/ 0 h 6"/>
                  <a:gd name="T10" fmla="*/ 3 w 3"/>
                  <a:gd name="T11" fmla="*/ 0 h 6"/>
                  <a:gd name="T12" fmla="*/ 1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0" y="6"/>
                      <a:pt x="0" y="5"/>
                    </a:cubicBezTo>
                    <a:cubicBezTo>
                      <a:pt x="0" y="5"/>
                      <a:pt x="0" y="5"/>
                      <a:pt x="0" y="5"/>
                    </a:cubicBezTo>
                    <a:cubicBezTo>
                      <a:pt x="1" y="3"/>
                      <a:pt x="2" y="1"/>
                      <a:pt x="2" y="0"/>
                    </a:cubicBezTo>
                    <a:cubicBezTo>
                      <a:pt x="3" y="0"/>
                      <a:pt x="3" y="0"/>
                      <a:pt x="3" y="0"/>
                    </a:cubicBezTo>
                    <a:cubicBezTo>
                      <a:pt x="3" y="0"/>
                      <a:pt x="3" y="0"/>
                      <a:pt x="3" y="0"/>
                    </a:cubicBezTo>
                    <a:cubicBezTo>
                      <a:pt x="2" y="2"/>
                      <a:pt x="2" y="4"/>
                      <a:pt x="1" y="5"/>
                    </a:cubicBezTo>
                    <a:cubicBezTo>
                      <a:pt x="1" y="5"/>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540"/>
              <p:cNvSpPr/>
              <p:nvPr/>
            </p:nvSpPr>
            <p:spPr bwMode="auto">
              <a:xfrm>
                <a:off x="3825" y="2198"/>
                <a:ext cx="7" cy="15"/>
              </a:xfrm>
              <a:custGeom>
                <a:avLst/>
                <a:gdLst>
                  <a:gd name="T0" fmla="*/ 1 w 3"/>
                  <a:gd name="T1" fmla="*/ 6 h 6"/>
                  <a:gd name="T2" fmla="*/ 1 w 3"/>
                  <a:gd name="T3" fmla="*/ 6 h 6"/>
                  <a:gd name="T4" fmla="*/ 0 w 3"/>
                  <a:gd name="T5" fmla="*/ 6 h 6"/>
                  <a:gd name="T6" fmla="*/ 2 w 3"/>
                  <a:gd name="T7" fmla="*/ 1 h 6"/>
                  <a:gd name="T8" fmla="*/ 3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1" y="6"/>
                      <a:pt x="0" y="6"/>
                      <a:pt x="0" y="6"/>
                    </a:cubicBezTo>
                    <a:cubicBezTo>
                      <a:pt x="1" y="4"/>
                      <a:pt x="2" y="2"/>
                      <a:pt x="2" y="1"/>
                    </a:cubicBezTo>
                    <a:cubicBezTo>
                      <a:pt x="2" y="0"/>
                      <a:pt x="3" y="0"/>
                      <a:pt x="3" y="0"/>
                    </a:cubicBezTo>
                    <a:cubicBezTo>
                      <a:pt x="3" y="0"/>
                      <a:pt x="3" y="1"/>
                      <a:pt x="3" y="1"/>
                    </a:cubicBezTo>
                    <a:cubicBezTo>
                      <a:pt x="2" y="3"/>
                      <a:pt x="2" y="4"/>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541"/>
              <p:cNvSpPr/>
              <p:nvPr/>
            </p:nvSpPr>
            <p:spPr bwMode="auto">
              <a:xfrm>
                <a:off x="3832"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1 h 6"/>
                  <a:gd name="T12" fmla="*/ 1 w 3"/>
                  <a:gd name="T13" fmla="*/ 6 h 6"/>
                  <a:gd name="T14" fmla="*/ 0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6"/>
                    </a:moveTo>
                    <a:cubicBezTo>
                      <a:pt x="0" y="6"/>
                      <a:pt x="0" y="6"/>
                      <a:pt x="0" y="6"/>
                    </a:cubicBezTo>
                    <a:cubicBezTo>
                      <a:pt x="0" y="6"/>
                      <a:pt x="0" y="6"/>
                      <a:pt x="0" y="6"/>
                    </a:cubicBezTo>
                    <a:cubicBezTo>
                      <a:pt x="2" y="0"/>
                      <a:pt x="2" y="0"/>
                      <a:pt x="2" y="0"/>
                    </a:cubicBezTo>
                    <a:cubicBezTo>
                      <a:pt x="2" y="0"/>
                      <a:pt x="2" y="0"/>
                      <a:pt x="2" y="0"/>
                    </a:cubicBezTo>
                    <a:cubicBezTo>
                      <a:pt x="3" y="0"/>
                      <a:pt x="3" y="0"/>
                      <a:pt x="3" y="1"/>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Freeform 542"/>
              <p:cNvSpPr/>
              <p:nvPr/>
            </p:nvSpPr>
            <p:spPr bwMode="auto">
              <a:xfrm>
                <a:off x="3837" y="2198"/>
                <a:ext cx="8" cy="15"/>
              </a:xfrm>
              <a:custGeom>
                <a:avLst/>
                <a:gdLst>
                  <a:gd name="T0" fmla="*/ 1 w 3"/>
                  <a:gd name="T1" fmla="*/ 6 h 6"/>
                  <a:gd name="T2" fmla="*/ 0 w 3"/>
                  <a:gd name="T3" fmla="*/ 6 h 6"/>
                  <a:gd name="T4" fmla="*/ 0 w 3"/>
                  <a:gd name="T5" fmla="*/ 6 h 6"/>
                  <a:gd name="T6" fmla="*/ 2 w 3"/>
                  <a:gd name="T7" fmla="*/ 1 h 6"/>
                  <a:gd name="T8" fmla="*/ 3 w 3"/>
                  <a:gd name="T9" fmla="*/ 0 h 6"/>
                  <a:gd name="T10" fmla="*/ 3 w 3"/>
                  <a:gd name="T11" fmla="*/ 1 h 6"/>
                  <a:gd name="T12" fmla="*/ 1 w 3"/>
                  <a:gd name="T13" fmla="*/ 5 h 6"/>
                  <a:gd name="T14" fmla="*/ 1 w 3"/>
                  <a:gd name="T15" fmla="*/ 6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1" y="6"/>
                      <a:pt x="0" y="6"/>
                      <a:pt x="0" y="6"/>
                    </a:cubicBezTo>
                    <a:cubicBezTo>
                      <a:pt x="0" y="6"/>
                      <a:pt x="0" y="6"/>
                      <a:pt x="0" y="6"/>
                    </a:cubicBezTo>
                    <a:cubicBezTo>
                      <a:pt x="2" y="1"/>
                      <a:pt x="2" y="1"/>
                      <a:pt x="2" y="1"/>
                    </a:cubicBezTo>
                    <a:cubicBezTo>
                      <a:pt x="3" y="0"/>
                      <a:pt x="3" y="0"/>
                      <a:pt x="3" y="0"/>
                    </a:cubicBezTo>
                    <a:cubicBezTo>
                      <a:pt x="3" y="0"/>
                      <a:pt x="3" y="1"/>
                      <a:pt x="3" y="1"/>
                    </a:cubicBezTo>
                    <a:cubicBezTo>
                      <a:pt x="1" y="5"/>
                      <a:pt x="1" y="5"/>
                      <a:pt x="1" y="5"/>
                    </a:cubicBezTo>
                    <a:cubicBezTo>
                      <a:pt x="1" y="6"/>
                      <a:pt x="1" y="6"/>
                      <a:pt x="1"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Freeform 543"/>
              <p:cNvSpPr/>
              <p:nvPr/>
            </p:nvSpPr>
            <p:spPr bwMode="auto">
              <a:xfrm>
                <a:off x="3845" y="2198"/>
                <a:ext cx="8" cy="15"/>
              </a:xfrm>
              <a:custGeom>
                <a:avLst/>
                <a:gdLst>
                  <a:gd name="T0" fmla="*/ 0 w 3"/>
                  <a:gd name="T1" fmla="*/ 6 h 6"/>
                  <a:gd name="T2" fmla="*/ 0 w 3"/>
                  <a:gd name="T3" fmla="*/ 6 h 6"/>
                  <a:gd name="T4" fmla="*/ 0 w 3"/>
                  <a:gd name="T5" fmla="*/ 6 h 6"/>
                  <a:gd name="T6" fmla="*/ 2 w 3"/>
                  <a:gd name="T7" fmla="*/ 0 h 6"/>
                  <a:gd name="T8" fmla="*/ 2 w 3"/>
                  <a:gd name="T9" fmla="*/ 0 h 6"/>
                  <a:gd name="T10" fmla="*/ 3 w 3"/>
                  <a:gd name="T11" fmla="*/ 0 h 6"/>
                  <a:gd name="T12" fmla="*/ 1 w 3"/>
                  <a:gd name="T13" fmla="*/ 6 h 6"/>
                  <a:gd name="T14" fmla="*/ 0 w 3"/>
                  <a:gd name="T15" fmla="*/ 6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6"/>
                    </a:moveTo>
                    <a:cubicBezTo>
                      <a:pt x="0" y="6"/>
                      <a:pt x="0" y="6"/>
                      <a:pt x="0" y="6"/>
                    </a:cubicBezTo>
                    <a:cubicBezTo>
                      <a:pt x="0" y="6"/>
                      <a:pt x="0" y="6"/>
                      <a:pt x="0" y="6"/>
                    </a:cubicBezTo>
                    <a:cubicBezTo>
                      <a:pt x="0" y="4"/>
                      <a:pt x="1" y="2"/>
                      <a:pt x="2" y="0"/>
                    </a:cubicBezTo>
                    <a:cubicBezTo>
                      <a:pt x="2" y="0"/>
                      <a:pt x="2" y="0"/>
                      <a:pt x="2" y="0"/>
                    </a:cubicBezTo>
                    <a:cubicBezTo>
                      <a:pt x="3" y="0"/>
                      <a:pt x="3" y="0"/>
                      <a:pt x="3" y="0"/>
                    </a:cubicBezTo>
                    <a:cubicBezTo>
                      <a:pt x="2" y="2"/>
                      <a:pt x="1" y="4"/>
                      <a:pt x="1" y="6"/>
                    </a:cubicBezTo>
                    <a:cubicBezTo>
                      <a:pt x="1" y="6"/>
                      <a:pt x="1"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3" name="Freeform 544"/>
              <p:cNvSpPr/>
              <p:nvPr/>
            </p:nvSpPr>
            <p:spPr bwMode="auto">
              <a:xfrm>
                <a:off x="3848" y="2203"/>
                <a:ext cx="5" cy="10"/>
              </a:xfrm>
              <a:custGeom>
                <a:avLst/>
                <a:gdLst>
                  <a:gd name="T0" fmla="*/ 1 w 2"/>
                  <a:gd name="T1" fmla="*/ 4 h 4"/>
                  <a:gd name="T2" fmla="*/ 0 w 2"/>
                  <a:gd name="T3" fmla="*/ 4 h 4"/>
                  <a:gd name="T4" fmla="*/ 0 w 2"/>
                  <a:gd name="T5" fmla="*/ 3 h 4"/>
                  <a:gd name="T6" fmla="*/ 2 w 2"/>
                  <a:gd name="T7" fmla="*/ 0 h 4"/>
                  <a:gd name="T8" fmla="*/ 2 w 2"/>
                  <a:gd name="T9" fmla="*/ 0 h 4"/>
                  <a:gd name="T10" fmla="*/ 2 w 2"/>
                  <a:gd name="T11" fmla="*/ 0 h 4"/>
                  <a:gd name="T12" fmla="*/ 1 w 2"/>
                  <a:gd name="T13" fmla="*/ 3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0" y="4"/>
                    </a:cubicBezTo>
                    <a:cubicBezTo>
                      <a:pt x="0" y="4"/>
                      <a:pt x="0" y="3"/>
                      <a:pt x="0" y="3"/>
                    </a:cubicBezTo>
                    <a:cubicBezTo>
                      <a:pt x="2" y="0"/>
                      <a:pt x="2" y="0"/>
                      <a:pt x="2" y="0"/>
                    </a:cubicBezTo>
                    <a:cubicBezTo>
                      <a:pt x="2" y="0"/>
                      <a:pt x="2" y="0"/>
                      <a:pt x="2" y="0"/>
                    </a:cubicBezTo>
                    <a:cubicBezTo>
                      <a:pt x="2" y="0"/>
                      <a:pt x="2" y="0"/>
                      <a:pt x="2" y="0"/>
                    </a:cubicBezTo>
                    <a:cubicBezTo>
                      <a:pt x="1" y="3"/>
                      <a:pt x="1" y="3"/>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4" name="Freeform 545"/>
              <p:cNvSpPr/>
              <p:nvPr/>
            </p:nvSpPr>
            <p:spPr bwMode="auto">
              <a:xfrm>
                <a:off x="3842"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Freeform 546"/>
              <p:cNvSpPr/>
              <p:nvPr/>
            </p:nvSpPr>
            <p:spPr bwMode="auto">
              <a:xfrm>
                <a:off x="3842" y="2168"/>
                <a:ext cx="6" cy="7"/>
              </a:xfrm>
              <a:custGeom>
                <a:avLst/>
                <a:gdLst>
                  <a:gd name="T0" fmla="*/ 1 w 2"/>
                  <a:gd name="T1" fmla="*/ 3 h 3"/>
                  <a:gd name="T2" fmla="*/ 1 w 2"/>
                  <a:gd name="T3" fmla="*/ 3 h 3"/>
                  <a:gd name="T4" fmla="*/ 1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0" y="3"/>
                      <a:pt x="0" y="3"/>
                      <a:pt x="1" y="2"/>
                    </a:cubicBezTo>
                    <a:cubicBezTo>
                      <a:pt x="1" y="2"/>
                      <a:pt x="1" y="1"/>
                      <a:pt x="1" y="1"/>
                    </a:cubicBezTo>
                    <a:cubicBezTo>
                      <a:pt x="1" y="1"/>
                      <a:pt x="1" y="0"/>
                      <a:pt x="2" y="0"/>
                    </a:cubicBezTo>
                    <a:cubicBezTo>
                      <a:pt x="2" y="1"/>
                      <a:pt x="2" y="1"/>
                      <a:pt x="2" y="1"/>
                    </a:cubicBezTo>
                    <a:cubicBezTo>
                      <a:pt x="2" y="2"/>
                      <a:pt x="2"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547"/>
              <p:cNvSpPr/>
              <p:nvPr/>
            </p:nvSpPr>
            <p:spPr bwMode="auto">
              <a:xfrm>
                <a:off x="3845" y="2173"/>
                <a:ext cx="5" cy="7"/>
              </a:xfrm>
              <a:custGeom>
                <a:avLst/>
                <a:gdLst>
                  <a:gd name="T0" fmla="*/ 0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1" y="1"/>
                      <a:pt x="1" y="1"/>
                      <a:pt x="1" y="1"/>
                    </a:cubicBezTo>
                    <a:cubicBezTo>
                      <a:pt x="1" y="0"/>
                      <a:pt x="1" y="0"/>
                      <a:pt x="2" y="0"/>
                    </a:cubicBezTo>
                    <a:cubicBezTo>
                      <a:pt x="2" y="0"/>
                      <a:pt x="2" y="1"/>
                      <a:pt x="2" y="1"/>
                    </a:cubicBezTo>
                    <a:cubicBezTo>
                      <a:pt x="1" y="3"/>
                      <a:pt x="1" y="3"/>
                      <a:pt x="1" y="3"/>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548"/>
              <p:cNvSpPr/>
              <p:nvPr/>
            </p:nvSpPr>
            <p:spPr bwMode="auto">
              <a:xfrm>
                <a:off x="3848" y="2178"/>
                <a:ext cx="5" cy="10"/>
              </a:xfrm>
              <a:custGeom>
                <a:avLst/>
                <a:gdLst>
                  <a:gd name="T0" fmla="*/ 0 w 2"/>
                  <a:gd name="T1" fmla="*/ 4 h 4"/>
                  <a:gd name="T2" fmla="*/ 0 w 2"/>
                  <a:gd name="T3" fmla="*/ 3 h 4"/>
                  <a:gd name="T4" fmla="*/ 0 w 2"/>
                  <a:gd name="T5" fmla="*/ 3 h 4"/>
                  <a:gd name="T6" fmla="*/ 1 w 2"/>
                  <a:gd name="T7" fmla="*/ 0 h 4"/>
                  <a:gd name="T8" fmla="*/ 1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3"/>
                    </a:cubicBezTo>
                    <a:cubicBezTo>
                      <a:pt x="0" y="3"/>
                      <a:pt x="0" y="3"/>
                      <a:pt x="0" y="3"/>
                    </a:cubicBezTo>
                    <a:cubicBezTo>
                      <a:pt x="1" y="0"/>
                      <a:pt x="1" y="0"/>
                      <a:pt x="1" y="0"/>
                    </a:cubicBezTo>
                    <a:cubicBezTo>
                      <a:pt x="1" y="0"/>
                      <a:pt x="1" y="0"/>
                      <a:pt x="1" y="0"/>
                    </a:cubicBezTo>
                    <a:cubicBezTo>
                      <a:pt x="2" y="0"/>
                      <a:pt x="2" y="1"/>
                      <a:pt x="2" y="1"/>
                    </a:cubicBezTo>
                    <a:cubicBezTo>
                      <a:pt x="1" y="3"/>
                      <a:pt x="1" y="3"/>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549"/>
              <p:cNvSpPr/>
              <p:nvPr/>
            </p:nvSpPr>
            <p:spPr bwMode="auto">
              <a:xfrm>
                <a:off x="3850" y="2183"/>
                <a:ext cx="5" cy="10"/>
              </a:xfrm>
              <a:custGeom>
                <a:avLst/>
                <a:gdLst>
                  <a:gd name="T0" fmla="*/ 0 w 2"/>
                  <a:gd name="T1" fmla="*/ 4 h 4"/>
                  <a:gd name="T2" fmla="*/ 0 w 2"/>
                  <a:gd name="T3" fmla="*/ 3 h 4"/>
                  <a:gd name="T4" fmla="*/ 0 w 2"/>
                  <a:gd name="T5" fmla="*/ 3 h 4"/>
                  <a:gd name="T6" fmla="*/ 1 w 2"/>
                  <a:gd name="T7" fmla="*/ 0 h 4"/>
                  <a:gd name="T8" fmla="*/ 2 w 2"/>
                  <a:gd name="T9" fmla="*/ 0 h 4"/>
                  <a:gd name="T10" fmla="*/ 2 w 2"/>
                  <a:gd name="T11" fmla="*/ 1 h 4"/>
                  <a:gd name="T12" fmla="*/ 1 w 2"/>
                  <a:gd name="T13" fmla="*/ 3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3"/>
                      <a:pt x="0" y="3"/>
                    </a:cubicBezTo>
                    <a:cubicBezTo>
                      <a:pt x="0" y="3"/>
                      <a:pt x="0" y="3"/>
                      <a:pt x="0" y="3"/>
                    </a:cubicBezTo>
                    <a:cubicBezTo>
                      <a:pt x="0" y="2"/>
                      <a:pt x="1" y="1"/>
                      <a:pt x="1" y="0"/>
                    </a:cubicBezTo>
                    <a:cubicBezTo>
                      <a:pt x="1" y="0"/>
                      <a:pt x="1" y="0"/>
                      <a:pt x="2" y="0"/>
                    </a:cubicBezTo>
                    <a:cubicBezTo>
                      <a:pt x="2" y="0"/>
                      <a:pt x="2" y="1"/>
                      <a:pt x="2" y="1"/>
                    </a:cubicBezTo>
                    <a:cubicBezTo>
                      <a:pt x="1" y="2"/>
                      <a:pt x="1" y="2"/>
                      <a:pt x="1"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Freeform 550"/>
              <p:cNvSpPr/>
              <p:nvPr/>
            </p:nvSpPr>
            <p:spPr bwMode="auto">
              <a:xfrm>
                <a:off x="3850" y="2188"/>
                <a:ext cx="8" cy="10"/>
              </a:xfrm>
              <a:custGeom>
                <a:avLst/>
                <a:gdLst>
                  <a:gd name="T0" fmla="*/ 1 w 3"/>
                  <a:gd name="T1" fmla="*/ 4 h 4"/>
                  <a:gd name="T2" fmla="*/ 1 w 3"/>
                  <a:gd name="T3" fmla="*/ 4 h 4"/>
                  <a:gd name="T4" fmla="*/ 1 w 3"/>
                  <a:gd name="T5" fmla="*/ 3 h 4"/>
                  <a:gd name="T6" fmla="*/ 2 w 3"/>
                  <a:gd name="T7" fmla="*/ 0 h 4"/>
                  <a:gd name="T8" fmla="*/ 3 w 3"/>
                  <a:gd name="T9" fmla="*/ 0 h 4"/>
                  <a:gd name="T10" fmla="*/ 3 w 3"/>
                  <a:gd name="T11" fmla="*/ 1 h 4"/>
                  <a:gd name="T12" fmla="*/ 1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1" y="4"/>
                      <a:pt x="0" y="3"/>
                      <a:pt x="1" y="3"/>
                    </a:cubicBezTo>
                    <a:cubicBezTo>
                      <a:pt x="1" y="2"/>
                      <a:pt x="1" y="1"/>
                      <a:pt x="2" y="0"/>
                    </a:cubicBezTo>
                    <a:cubicBezTo>
                      <a:pt x="2" y="0"/>
                      <a:pt x="2" y="0"/>
                      <a:pt x="3" y="0"/>
                    </a:cubicBezTo>
                    <a:cubicBezTo>
                      <a:pt x="3" y="0"/>
                      <a:pt x="3" y="0"/>
                      <a:pt x="3" y="1"/>
                    </a:cubicBezTo>
                    <a:cubicBezTo>
                      <a:pt x="2" y="2"/>
                      <a:pt x="2" y="2"/>
                      <a:pt x="1" y="3"/>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Freeform 551"/>
              <p:cNvSpPr/>
              <p:nvPr/>
            </p:nvSpPr>
            <p:spPr bwMode="auto">
              <a:xfrm>
                <a:off x="3853" y="2193"/>
                <a:ext cx="7" cy="10"/>
              </a:xfrm>
              <a:custGeom>
                <a:avLst/>
                <a:gdLst>
                  <a:gd name="T0" fmla="*/ 1 w 3"/>
                  <a:gd name="T1" fmla="*/ 4 h 4"/>
                  <a:gd name="T2" fmla="*/ 1 w 3"/>
                  <a:gd name="T3" fmla="*/ 4 h 4"/>
                  <a:gd name="T4" fmla="*/ 0 w 3"/>
                  <a:gd name="T5" fmla="*/ 4 h 4"/>
                  <a:gd name="T6" fmla="*/ 1 w 3"/>
                  <a:gd name="T7" fmla="*/ 2 h 4"/>
                  <a:gd name="T8" fmla="*/ 1 w 3"/>
                  <a:gd name="T9" fmla="*/ 1 h 4"/>
                  <a:gd name="T10" fmla="*/ 2 w 3"/>
                  <a:gd name="T11" fmla="*/ 0 h 4"/>
                  <a:gd name="T12" fmla="*/ 2 w 3"/>
                  <a:gd name="T13" fmla="*/ 0 h 4"/>
                  <a:gd name="T14" fmla="*/ 3 w 3"/>
                  <a:gd name="T15" fmla="*/ 0 h 4"/>
                  <a:gd name="T16" fmla="*/ 2 w 3"/>
                  <a:gd name="T17" fmla="*/ 2 h 4"/>
                  <a:gd name="T18" fmla="*/ 2 w 3"/>
                  <a:gd name="T19" fmla="*/ 2 h 4"/>
                  <a:gd name="T20" fmla="*/ 1 w 3"/>
                  <a:gd name="T21" fmla="*/ 4 h 4"/>
                  <a:gd name="T22" fmla="*/ 1 w 3"/>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4"/>
                    </a:moveTo>
                    <a:cubicBezTo>
                      <a:pt x="1" y="4"/>
                      <a:pt x="1" y="4"/>
                      <a:pt x="1" y="4"/>
                    </a:cubicBezTo>
                    <a:cubicBezTo>
                      <a:pt x="0" y="4"/>
                      <a:pt x="0" y="4"/>
                      <a:pt x="0" y="4"/>
                    </a:cubicBezTo>
                    <a:cubicBezTo>
                      <a:pt x="0" y="3"/>
                      <a:pt x="1" y="2"/>
                      <a:pt x="1" y="2"/>
                    </a:cubicBezTo>
                    <a:cubicBezTo>
                      <a:pt x="1" y="1"/>
                      <a:pt x="1" y="1"/>
                      <a:pt x="1" y="1"/>
                    </a:cubicBezTo>
                    <a:cubicBezTo>
                      <a:pt x="2" y="1"/>
                      <a:pt x="2" y="1"/>
                      <a:pt x="2" y="0"/>
                    </a:cubicBezTo>
                    <a:cubicBezTo>
                      <a:pt x="2" y="0"/>
                      <a:pt x="2" y="0"/>
                      <a:pt x="2" y="0"/>
                    </a:cubicBezTo>
                    <a:cubicBezTo>
                      <a:pt x="2" y="0"/>
                      <a:pt x="3" y="0"/>
                      <a:pt x="3" y="0"/>
                    </a:cubicBezTo>
                    <a:cubicBezTo>
                      <a:pt x="3" y="1"/>
                      <a:pt x="2" y="1"/>
                      <a:pt x="2" y="2"/>
                    </a:cubicBezTo>
                    <a:cubicBezTo>
                      <a:pt x="2" y="2"/>
                      <a:pt x="2" y="2"/>
                      <a:pt x="2" y="2"/>
                    </a:cubicBezTo>
                    <a:cubicBezTo>
                      <a:pt x="2" y="3"/>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1" name="Freeform 552"/>
              <p:cNvSpPr/>
              <p:nvPr/>
            </p:nvSpPr>
            <p:spPr bwMode="auto">
              <a:xfrm>
                <a:off x="3855" y="2200"/>
                <a:ext cx="5" cy="8"/>
              </a:xfrm>
              <a:custGeom>
                <a:avLst/>
                <a:gdLst>
                  <a:gd name="T0" fmla="*/ 0 w 2"/>
                  <a:gd name="T1" fmla="*/ 3 h 3"/>
                  <a:gd name="T2" fmla="*/ 0 w 2"/>
                  <a:gd name="T3" fmla="*/ 2 h 3"/>
                  <a:gd name="T4" fmla="*/ 0 w 2"/>
                  <a:gd name="T5" fmla="*/ 2 h 3"/>
                  <a:gd name="T6" fmla="*/ 1 w 2"/>
                  <a:gd name="T7" fmla="*/ 0 h 3"/>
                  <a:gd name="T8" fmla="*/ 2 w 2"/>
                  <a:gd name="T9" fmla="*/ 0 h 3"/>
                  <a:gd name="T10" fmla="*/ 2 w 2"/>
                  <a:gd name="T11" fmla="*/ 0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2"/>
                    </a:cubicBezTo>
                    <a:cubicBezTo>
                      <a:pt x="0" y="2"/>
                      <a:pt x="0" y="2"/>
                      <a:pt x="0" y="2"/>
                    </a:cubicBezTo>
                    <a:cubicBezTo>
                      <a:pt x="1" y="0"/>
                      <a:pt x="1" y="0"/>
                      <a:pt x="1" y="0"/>
                    </a:cubicBezTo>
                    <a:cubicBezTo>
                      <a:pt x="1" y="0"/>
                      <a:pt x="1" y="0"/>
                      <a:pt x="2" y="0"/>
                    </a:cubicBezTo>
                    <a:cubicBezTo>
                      <a:pt x="2" y="0"/>
                      <a:pt x="2" y="0"/>
                      <a:pt x="2" y="0"/>
                    </a:cubicBezTo>
                    <a:cubicBezTo>
                      <a:pt x="1" y="2"/>
                      <a:pt x="1" y="2"/>
                      <a:pt x="1" y="2"/>
                    </a:cubicBezTo>
                    <a:cubicBezTo>
                      <a:pt x="1" y="2"/>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2" name="Freeform 553"/>
              <p:cNvSpPr/>
              <p:nvPr/>
            </p:nvSpPr>
            <p:spPr bwMode="auto">
              <a:xfrm>
                <a:off x="3848" y="2157"/>
                <a:ext cx="2" cy="5"/>
              </a:xfrm>
              <a:custGeom>
                <a:avLst/>
                <a:gdLst>
                  <a:gd name="T0" fmla="*/ 0 w 1"/>
                  <a:gd name="T1" fmla="*/ 2 h 2"/>
                  <a:gd name="T2" fmla="*/ 0 w 1"/>
                  <a:gd name="T3" fmla="*/ 2 h 2"/>
                  <a:gd name="T4" fmla="*/ 1 w 1"/>
                  <a:gd name="T5" fmla="*/ 1 h 2"/>
                  <a:gd name="T6" fmla="*/ 1 w 1"/>
                  <a:gd name="T7" fmla="*/ 1 h 2"/>
                  <a:gd name="T8" fmla="*/ 1 w 1"/>
                  <a:gd name="T9" fmla="*/ 1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1" y="1"/>
                    </a:cubicBezTo>
                    <a:cubicBezTo>
                      <a:pt x="1" y="0"/>
                      <a:pt x="1" y="0"/>
                      <a:pt x="1" y="1"/>
                    </a:cubicBezTo>
                    <a:cubicBezTo>
                      <a:pt x="1" y="1"/>
                      <a:pt x="1" y="1"/>
                      <a:pt x="1" y="1"/>
                    </a:cubicBezTo>
                    <a:cubicBezTo>
                      <a:pt x="1" y="1"/>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Freeform 554"/>
              <p:cNvSpPr/>
              <p:nvPr/>
            </p:nvSpPr>
            <p:spPr bwMode="auto">
              <a:xfrm>
                <a:off x="3850" y="2160"/>
                <a:ext cx="5" cy="5"/>
              </a:xfrm>
              <a:custGeom>
                <a:avLst/>
                <a:gdLst>
                  <a:gd name="T0" fmla="*/ 1 w 2"/>
                  <a:gd name="T1" fmla="*/ 2 h 2"/>
                  <a:gd name="T2" fmla="*/ 1 w 2"/>
                  <a:gd name="T3" fmla="*/ 2 h 2"/>
                  <a:gd name="T4" fmla="*/ 0 w 2"/>
                  <a:gd name="T5" fmla="*/ 1 h 2"/>
                  <a:gd name="T6" fmla="*/ 1 w 2"/>
                  <a:gd name="T7" fmla="*/ 0 h 2"/>
                  <a:gd name="T8" fmla="*/ 1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1"/>
                    </a:cubicBezTo>
                    <a:cubicBezTo>
                      <a:pt x="1" y="1"/>
                      <a:pt x="1" y="1"/>
                      <a:pt x="1" y="0"/>
                    </a:cubicBezTo>
                    <a:cubicBezTo>
                      <a:pt x="1" y="0"/>
                      <a:pt x="1" y="0"/>
                      <a:pt x="1"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4" name="Freeform 555"/>
              <p:cNvSpPr/>
              <p:nvPr/>
            </p:nvSpPr>
            <p:spPr bwMode="auto">
              <a:xfrm>
                <a:off x="3855" y="2162"/>
                <a:ext cx="5" cy="6"/>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1"/>
                      <a:pt x="1" y="0"/>
                    </a:cubicBezTo>
                    <a:cubicBezTo>
                      <a:pt x="1" y="0"/>
                      <a:pt x="1"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Freeform 556"/>
              <p:cNvSpPr/>
              <p:nvPr/>
            </p:nvSpPr>
            <p:spPr bwMode="auto">
              <a:xfrm>
                <a:off x="3860" y="2162"/>
                <a:ext cx="5" cy="8"/>
              </a:xfrm>
              <a:custGeom>
                <a:avLst/>
                <a:gdLst>
                  <a:gd name="T0" fmla="*/ 0 w 2"/>
                  <a:gd name="T1" fmla="*/ 3 h 3"/>
                  <a:gd name="T2" fmla="*/ 0 w 2"/>
                  <a:gd name="T3" fmla="*/ 3 h 3"/>
                  <a:gd name="T4" fmla="*/ 0 w 2"/>
                  <a:gd name="T5" fmla="*/ 2 h 3"/>
                  <a:gd name="T6" fmla="*/ 1 w 2"/>
                  <a:gd name="T7" fmla="*/ 1 h 3"/>
                  <a:gd name="T8" fmla="*/ 1 w 2"/>
                  <a:gd name="T9" fmla="*/ 0 h 3"/>
                  <a:gd name="T10" fmla="*/ 2 w 2"/>
                  <a:gd name="T11" fmla="*/ 1 h 3"/>
                  <a:gd name="T12" fmla="*/ 1 w 2"/>
                  <a:gd name="T13" fmla="*/ 2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2"/>
                      <a:pt x="0" y="2"/>
                    </a:cubicBezTo>
                    <a:cubicBezTo>
                      <a:pt x="1" y="1"/>
                      <a:pt x="1" y="1"/>
                      <a:pt x="1" y="1"/>
                    </a:cubicBezTo>
                    <a:cubicBezTo>
                      <a:pt x="1" y="0"/>
                      <a:pt x="1" y="0"/>
                      <a:pt x="1" y="0"/>
                    </a:cubicBezTo>
                    <a:cubicBezTo>
                      <a:pt x="2" y="1"/>
                      <a:pt x="2" y="1"/>
                      <a:pt x="2" y="1"/>
                    </a:cubicBezTo>
                    <a:cubicBezTo>
                      <a:pt x="1" y="2"/>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Freeform 557"/>
              <p:cNvSpPr/>
              <p:nvPr/>
            </p:nvSpPr>
            <p:spPr bwMode="auto">
              <a:xfrm>
                <a:off x="3865" y="2165"/>
                <a:ext cx="5" cy="8"/>
              </a:xfrm>
              <a:custGeom>
                <a:avLst/>
                <a:gdLst>
                  <a:gd name="T0" fmla="*/ 1 w 2"/>
                  <a:gd name="T1" fmla="*/ 3 h 3"/>
                  <a:gd name="T2" fmla="*/ 0 w 2"/>
                  <a:gd name="T3" fmla="*/ 3 h 3"/>
                  <a:gd name="T4" fmla="*/ 0 w 2"/>
                  <a:gd name="T5" fmla="*/ 2 h 3"/>
                  <a:gd name="T6" fmla="*/ 1 w 2"/>
                  <a:gd name="T7" fmla="*/ 1 h 3"/>
                  <a:gd name="T8" fmla="*/ 2 w 2"/>
                  <a:gd name="T9" fmla="*/ 0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2"/>
                      <a:pt x="0" y="2"/>
                    </a:cubicBezTo>
                    <a:cubicBezTo>
                      <a:pt x="1" y="1"/>
                      <a:pt x="1" y="1"/>
                      <a:pt x="1" y="1"/>
                    </a:cubicBezTo>
                    <a:cubicBezTo>
                      <a:pt x="1" y="0"/>
                      <a:pt x="1" y="0"/>
                      <a:pt x="2" y="0"/>
                    </a:cubicBezTo>
                    <a:cubicBezTo>
                      <a:pt x="2" y="0"/>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Freeform 558"/>
              <p:cNvSpPr/>
              <p:nvPr/>
            </p:nvSpPr>
            <p:spPr bwMode="auto">
              <a:xfrm>
                <a:off x="3870" y="2168"/>
                <a:ext cx="3"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0"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Freeform 559"/>
              <p:cNvSpPr/>
              <p:nvPr/>
            </p:nvSpPr>
            <p:spPr bwMode="auto">
              <a:xfrm>
                <a:off x="3875" y="2170"/>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Freeform 560"/>
              <p:cNvSpPr/>
              <p:nvPr/>
            </p:nvSpPr>
            <p:spPr bwMode="auto">
              <a:xfrm>
                <a:off x="3880" y="2170"/>
                <a:ext cx="5" cy="8"/>
              </a:xfrm>
              <a:custGeom>
                <a:avLst/>
                <a:gdLst>
                  <a:gd name="T0" fmla="*/ 0 w 2"/>
                  <a:gd name="T1" fmla="*/ 3 h 3"/>
                  <a:gd name="T2" fmla="*/ 0 w 2"/>
                  <a:gd name="T3" fmla="*/ 3 h 3"/>
                  <a:gd name="T4" fmla="*/ 0 w 2"/>
                  <a:gd name="T5" fmla="*/ 3 h 3"/>
                  <a:gd name="T6" fmla="*/ 1 w 2"/>
                  <a:gd name="T7" fmla="*/ 0 h 3"/>
                  <a:gd name="T8" fmla="*/ 2 w 2"/>
                  <a:gd name="T9" fmla="*/ 0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3"/>
                    </a:cubicBezTo>
                    <a:cubicBezTo>
                      <a:pt x="0" y="2"/>
                      <a:pt x="1" y="1"/>
                      <a:pt x="1" y="0"/>
                    </a:cubicBezTo>
                    <a:cubicBezTo>
                      <a:pt x="1" y="0"/>
                      <a:pt x="2" y="0"/>
                      <a:pt x="2" y="0"/>
                    </a:cubicBezTo>
                    <a:cubicBezTo>
                      <a:pt x="2" y="1"/>
                      <a:pt x="2" y="1"/>
                      <a:pt x="2" y="1"/>
                    </a:cubicBezTo>
                    <a:cubicBezTo>
                      <a:pt x="1" y="2"/>
                      <a:pt x="1" y="2"/>
                      <a:pt x="1" y="3"/>
                    </a:cubicBezTo>
                    <a:cubicBezTo>
                      <a:pt x="1"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Freeform 561"/>
              <p:cNvSpPr/>
              <p:nvPr/>
            </p:nvSpPr>
            <p:spPr bwMode="auto">
              <a:xfrm>
                <a:off x="3883" y="2175"/>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562"/>
              <p:cNvSpPr/>
              <p:nvPr/>
            </p:nvSpPr>
            <p:spPr bwMode="auto">
              <a:xfrm>
                <a:off x="3860" y="2193"/>
                <a:ext cx="8" cy="15"/>
              </a:xfrm>
              <a:custGeom>
                <a:avLst/>
                <a:gdLst>
                  <a:gd name="T0" fmla="*/ 1 w 3"/>
                  <a:gd name="T1" fmla="*/ 6 h 6"/>
                  <a:gd name="T2" fmla="*/ 1 w 3"/>
                  <a:gd name="T3" fmla="*/ 6 h 6"/>
                  <a:gd name="T4" fmla="*/ 0 w 3"/>
                  <a:gd name="T5" fmla="*/ 6 h 6"/>
                  <a:gd name="T6" fmla="*/ 2 w 3"/>
                  <a:gd name="T7" fmla="*/ 1 h 6"/>
                  <a:gd name="T8" fmla="*/ 2 w 3"/>
                  <a:gd name="T9" fmla="*/ 0 h 6"/>
                  <a:gd name="T10" fmla="*/ 3 w 3"/>
                  <a:gd name="T11" fmla="*/ 1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6"/>
                      <a:pt x="0" y="6"/>
                    </a:cubicBezTo>
                    <a:cubicBezTo>
                      <a:pt x="2" y="1"/>
                      <a:pt x="2" y="1"/>
                      <a:pt x="2" y="1"/>
                    </a:cubicBezTo>
                    <a:cubicBezTo>
                      <a:pt x="2" y="0"/>
                      <a:pt x="2" y="0"/>
                      <a:pt x="2" y="0"/>
                    </a:cubicBezTo>
                    <a:cubicBezTo>
                      <a:pt x="3" y="0"/>
                      <a:pt x="3" y="1"/>
                      <a:pt x="3" y="1"/>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2" name="Freeform 563"/>
              <p:cNvSpPr/>
              <p:nvPr/>
            </p:nvSpPr>
            <p:spPr bwMode="auto">
              <a:xfrm>
                <a:off x="3865" y="2190"/>
                <a:ext cx="5" cy="18"/>
              </a:xfrm>
              <a:custGeom>
                <a:avLst/>
                <a:gdLst>
                  <a:gd name="T0" fmla="*/ 0 w 2"/>
                  <a:gd name="T1" fmla="*/ 7 h 7"/>
                  <a:gd name="T2" fmla="*/ 0 w 2"/>
                  <a:gd name="T3" fmla="*/ 7 h 7"/>
                  <a:gd name="T4" fmla="*/ 0 w 2"/>
                  <a:gd name="T5" fmla="*/ 6 h 7"/>
                  <a:gd name="T6" fmla="*/ 2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1" y="4"/>
                      <a:pt x="1" y="3"/>
                      <a:pt x="2" y="1"/>
                    </a:cubicBezTo>
                    <a:cubicBezTo>
                      <a:pt x="2" y="1"/>
                      <a:pt x="2" y="0"/>
                      <a:pt x="2" y="0"/>
                    </a:cubicBezTo>
                    <a:cubicBezTo>
                      <a:pt x="2" y="0"/>
                      <a:pt x="2" y="1"/>
                      <a:pt x="2" y="1"/>
                    </a:cubicBezTo>
                    <a:cubicBezTo>
                      <a:pt x="2" y="3"/>
                      <a:pt x="1" y="4"/>
                      <a:pt x="1" y="6"/>
                    </a:cubicBezTo>
                    <a:cubicBezTo>
                      <a:pt x="1" y="6"/>
                      <a:pt x="1" y="6"/>
                      <a:pt x="1" y="6"/>
                    </a:cubicBezTo>
                    <a:cubicBezTo>
                      <a:pt x="1" y="7"/>
                      <a:pt x="1" y="7"/>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3" name="Freeform 564"/>
              <p:cNvSpPr/>
              <p:nvPr/>
            </p:nvSpPr>
            <p:spPr bwMode="auto">
              <a:xfrm>
                <a:off x="3870" y="2188"/>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6 h 7"/>
                  <a:gd name="T14" fmla="*/ 1 w 2"/>
                  <a:gd name="T15" fmla="*/ 6 h 7"/>
                  <a:gd name="T16" fmla="*/ 1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cubicBezTo>
                      <a:pt x="0" y="7"/>
                      <a:pt x="0" y="7"/>
                      <a:pt x="0" y="7"/>
                    </a:cubicBezTo>
                    <a:cubicBezTo>
                      <a:pt x="0" y="7"/>
                      <a:pt x="0" y="6"/>
                      <a:pt x="0" y="6"/>
                    </a:cubicBezTo>
                    <a:cubicBezTo>
                      <a:pt x="0" y="4"/>
                      <a:pt x="1" y="2"/>
                      <a:pt x="1" y="1"/>
                    </a:cubicBezTo>
                    <a:cubicBezTo>
                      <a:pt x="2" y="0"/>
                      <a:pt x="2" y="0"/>
                      <a:pt x="2" y="0"/>
                    </a:cubicBezTo>
                    <a:cubicBezTo>
                      <a:pt x="2" y="0"/>
                      <a:pt x="2" y="1"/>
                      <a:pt x="2" y="1"/>
                    </a:cubicBezTo>
                    <a:cubicBezTo>
                      <a:pt x="2" y="2"/>
                      <a:pt x="1" y="4"/>
                      <a:pt x="1" y="6"/>
                    </a:cubicBezTo>
                    <a:cubicBezTo>
                      <a:pt x="1" y="6"/>
                      <a:pt x="1" y="6"/>
                      <a:pt x="1" y="6"/>
                    </a:cubicBezTo>
                    <a:cubicBezTo>
                      <a:pt x="1" y="7"/>
                      <a:pt x="1" y="7"/>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4" name="Freeform 565"/>
              <p:cNvSpPr/>
              <p:nvPr/>
            </p:nvSpPr>
            <p:spPr bwMode="auto">
              <a:xfrm>
                <a:off x="3875" y="2183"/>
                <a:ext cx="5" cy="17"/>
              </a:xfrm>
              <a:custGeom>
                <a:avLst/>
                <a:gdLst>
                  <a:gd name="T0" fmla="*/ 0 w 2"/>
                  <a:gd name="T1" fmla="*/ 7 h 7"/>
                  <a:gd name="T2" fmla="*/ 0 w 2"/>
                  <a:gd name="T3" fmla="*/ 7 h 7"/>
                  <a:gd name="T4" fmla="*/ 0 w 2"/>
                  <a:gd name="T5" fmla="*/ 6 h 7"/>
                  <a:gd name="T6" fmla="*/ 1 w 2"/>
                  <a:gd name="T7" fmla="*/ 1 h 7"/>
                  <a:gd name="T8" fmla="*/ 2 w 2"/>
                  <a:gd name="T9" fmla="*/ 0 h 7"/>
                  <a:gd name="T10" fmla="*/ 2 w 2"/>
                  <a:gd name="T11" fmla="*/ 1 h 7"/>
                  <a:gd name="T12" fmla="*/ 1 w 2"/>
                  <a:gd name="T13" fmla="*/ 7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7"/>
                      <a:pt x="0" y="7"/>
                      <a:pt x="0" y="7"/>
                    </a:cubicBezTo>
                    <a:cubicBezTo>
                      <a:pt x="0" y="7"/>
                      <a:pt x="0" y="7"/>
                      <a:pt x="0" y="6"/>
                    </a:cubicBezTo>
                    <a:cubicBezTo>
                      <a:pt x="1" y="4"/>
                      <a:pt x="1" y="3"/>
                      <a:pt x="1" y="1"/>
                    </a:cubicBezTo>
                    <a:cubicBezTo>
                      <a:pt x="2" y="0"/>
                      <a:pt x="2" y="0"/>
                      <a:pt x="2" y="0"/>
                    </a:cubicBezTo>
                    <a:cubicBezTo>
                      <a:pt x="2" y="0"/>
                      <a:pt x="2" y="0"/>
                      <a:pt x="2" y="1"/>
                    </a:cubicBezTo>
                    <a:cubicBezTo>
                      <a:pt x="2" y="3"/>
                      <a:pt x="1" y="5"/>
                      <a:pt x="1" y="7"/>
                    </a:cubicBezTo>
                    <a:cubicBezTo>
                      <a:pt x="1"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5" name="Freeform 566"/>
              <p:cNvSpPr/>
              <p:nvPr/>
            </p:nvSpPr>
            <p:spPr bwMode="auto">
              <a:xfrm>
                <a:off x="3845" y="2147"/>
                <a:ext cx="5" cy="10"/>
              </a:xfrm>
              <a:custGeom>
                <a:avLst/>
                <a:gdLst>
                  <a:gd name="T0" fmla="*/ 1 w 2"/>
                  <a:gd name="T1" fmla="*/ 4 h 4"/>
                  <a:gd name="T2" fmla="*/ 1 w 2"/>
                  <a:gd name="T3" fmla="*/ 4 h 4"/>
                  <a:gd name="T4" fmla="*/ 0 w 2"/>
                  <a:gd name="T5" fmla="*/ 4 h 4"/>
                  <a:gd name="T6" fmla="*/ 1 w 2"/>
                  <a:gd name="T7" fmla="*/ 0 h 4"/>
                  <a:gd name="T8" fmla="*/ 2 w 2"/>
                  <a:gd name="T9" fmla="*/ 0 h 4"/>
                  <a:gd name="T10" fmla="*/ 2 w 2"/>
                  <a:gd name="T11" fmla="*/ 1 h 4"/>
                  <a:gd name="T12" fmla="*/ 1 w 2"/>
                  <a:gd name="T13" fmla="*/ 4 h 4"/>
                  <a:gd name="T14" fmla="*/ 1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4"/>
                    </a:moveTo>
                    <a:cubicBezTo>
                      <a:pt x="1" y="4"/>
                      <a:pt x="1" y="4"/>
                      <a:pt x="1" y="4"/>
                    </a:cubicBezTo>
                    <a:cubicBezTo>
                      <a:pt x="0" y="4"/>
                      <a:pt x="0" y="4"/>
                      <a:pt x="0" y="4"/>
                    </a:cubicBezTo>
                    <a:cubicBezTo>
                      <a:pt x="0" y="3"/>
                      <a:pt x="1" y="1"/>
                      <a:pt x="1" y="0"/>
                    </a:cubicBezTo>
                    <a:cubicBezTo>
                      <a:pt x="1" y="0"/>
                      <a:pt x="2" y="0"/>
                      <a:pt x="2" y="0"/>
                    </a:cubicBezTo>
                    <a:cubicBezTo>
                      <a:pt x="2" y="0"/>
                      <a:pt x="2" y="1"/>
                      <a:pt x="2" y="1"/>
                    </a:cubicBezTo>
                    <a:cubicBezTo>
                      <a:pt x="2" y="2"/>
                      <a:pt x="1" y="3"/>
                      <a:pt x="1"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6" name="Freeform 567"/>
              <p:cNvSpPr/>
              <p:nvPr/>
            </p:nvSpPr>
            <p:spPr bwMode="auto">
              <a:xfrm>
                <a:off x="3853" y="2145"/>
                <a:ext cx="5" cy="10"/>
              </a:xfrm>
              <a:custGeom>
                <a:avLst/>
                <a:gdLst>
                  <a:gd name="T0" fmla="*/ 0 w 2"/>
                  <a:gd name="T1" fmla="*/ 4 h 4"/>
                  <a:gd name="T2" fmla="*/ 0 w 2"/>
                  <a:gd name="T3" fmla="*/ 4 h 4"/>
                  <a:gd name="T4" fmla="*/ 0 w 2"/>
                  <a:gd name="T5" fmla="*/ 3 h 4"/>
                  <a:gd name="T6" fmla="*/ 1 w 2"/>
                  <a:gd name="T7" fmla="*/ 0 h 4"/>
                  <a:gd name="T8" fmla="*/ 2 w 2"/>
                  <a:gd name="T9" fmla="*/ 0 h 4"/>
                  <a:gd name="T10" fmla="*/ 2 w 2"/>
                  <a:gd name="T11" fmla="*/ 0 h 4"/>
                  <a:gd name="T12" fmla="*/ 1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cubicBezTo>
                      <a:pt x="0" y="4"/>
                      <a:pt x="0" y="4"/>
                      <a:pt x="0" y="4"/>
                    </a:cubicBezTo>
                    <a:cubicBezTo>
                      <a:pt x="0" y="4"/>
                      <a:pt x="0" y="4"/>
                      <a:pt x="0" y="3"/>
                    </a:cubicBezTo>
                    <a:cubicBezTo>
                      <a:pt x="0" y="2"/>
                      <a:pt x="1" y="1"/>
                      <a:pt x="1" y="0"/>
                    </a:cubicBezTo>
                    <a:cubicBezTo>
                      <a:pt x="1" y="0"/>
                      <a:pt x="1" y="0"/>
                      <a:pt x="2" y="0"/>
                    </a:cubicBezTo>
                    <a:cubicBezTo>
                      <a:pt x="2" y="0"/>
                      <a:pt x="2" y="0"/>
                      <a:pt x="2" y="0"/>
                    </a:cubicBezTo>
                    <a:cubicBezTo>
                      <a:pt x="1" y="1"/>
                      <a:pt x="1" y="3"/>
                      <a:pt x="1"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7" name="Freeform 568"/>
              <p:cNvSpPr/>
              <p:nvPr/>
            </p:nvSpPr>
            <p:spPr bwMode="auto">
              <a:xfrm>
                <a:off x="3855" y="2142"/>
                <a:ext cx="8" cy="13"/>
              </a:xfrm>
              <a:custGeom>
                <a:avLst/>
                <a:gdLst>
                  <a:gd name="T0" fmla="*/ 1 w 3"/>
                  <a:gd name="T1" fmla="*/ 5 h 5"/>
                  <a:gd name="T2" fmla="*/ 1 w 3"/>
                  <a:gd name="T3" fmla="*/ 5 h 5"/>
                  <a:gd name="T4" fmla="*/ 0 w 3"/>
                  <a:gd name="T5" fmla="*/ 4 h 5"/>
                  <a:gd name="T6" fmla="*/ 2 w 3"/>
                  <a:gd name="T7" fmla="*/ 0 h 5"/>
                  <a:gd name="T8" fmla="*/ 3 w 3"/>
                  <a:gd name="T9" fmla="*/ 0 h 5"/>
                  <a:gd name="T10" fmla="*/ 3 w 3"/>
                  <a:gd name="T11" fmla="*/ 0 h 5"/>
                  <a:gd name="T12" fmla="*/ 1 w 3"/>
                  <a:gd name="T13" fmla="*/ 4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cubicBezTo>
                      <a:pt x="1" y="5"/>
                      <a:pt x="1" y="5"/>
                      <a:pt x="1" y="5"/>
                    </a:cubicBezTo>
                    <a:cubicBezTo>
                      <a:pt x="0" y="5"/>
                      <a:pt x="0" y="4"/>
                      <a:pt x="0" y="4"/>
                    </a:cubicBezTo>
                    <a:cubicBezTo>
                      <a:pt x="1" y="3"/>
                      <a:pt x="1" y="1"/>
                      <a:pt x="2" y="0"/>
                    </a:cubicBezTo>
                    <a:cubicBezTo>
                      <a:pt x="2" y="0"/>
                      <a:pt x="3" y="0"/>
                      <a:pt x="3" y="0"/>
                    </a:cubicBezTo>
                    <a:cubicBezTo>
                      <a:pt x="3" y="0"/>
                      <a:pt x="3" y="0"/>
                      <a:pt x="3" y="0"/>
                    </a:cubicBezTo>
                    <a:cubicBezTo>
                      <a:pt x="2" y="2"/>
                      <a:pt x="2" y="3"/>
                      <a:pt x="1" y="4"/>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8" name="Freeform 569"/>
              <p:cNvSpPr/>
              <p:nvPr/>
            </p:nvSpPr>
            <p:spPr bwMode="auto">
              <a:xfrm>
                <a:off x="3863" y="2137"/>
                <a:ext cx="5" cy="13"/>
              </a:xfrm>
              <a:custGeom>
                <a:avLst/>
                <a:gdLst>
                  <a:gd name="T0" fmla="*/ 0 w 2"/>
                  <a:gd name="T1" fmla="*/ 5 h 5"/>
                  <a:gd name="T2" fmla="*/ 0 w 2"/>
                  <a:gd name="T3" fmla="*/ 5 h 5"/>
                  <a:gd name="T4" fmla="*/ 0 w 2"/>
                  <a:gd name="T5" fmla="*/ 5 h 5"/>
                  <a:gd name="T6" fmla="*/ 2 w 2"/>
                  <a:gd name="T7" fmla="*/ 0 h 5"/>
                  <a:gd name="T8" fmla="*/ 2 w 2"/>
                  <a:gd name="T9" fmla="*/ 0 h 5"/>
                  <a:gd name="T10" fmla="*/ 2 w 2"/>
                  <a:gd name="T11" fmla="*/ 1 h 5"/>
                  <a:gd name="T12" fmla="*/ 1 w 2"/>
                  <a:gd name="T13" fmla="*/ 5 h 5"/>
                  <a:gd name="T14" fmla="*/ 0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5"/>
                    </a:moveTo>
                    <a:cubicBezTo>
                      <a:pt x="0" y="5"/>
                      <a:pt x="0" y="5"/>
                      <a:pt x="0" y="5"/>
                    </a:cubicBezTo>
                    <a:cubicBezTo>
                      <a:pt x="0" y="5"/>
                      <a:pt x="0" y="5"/>
                      <a:pt x="0" y="5"/>
                    </a:cubicBezTo>
                    <a:cubicBezTo>
                      <a:pt x="2" y="0"/>
                      <a:pt x="2" y="0"/>
                      <a:pt x="2" y="0"/>
                    </a:cubicBezTo>
                    <a:cubicBezTo>
                      <a:pt x="2" y="0"/>
                      <a:pt x="2" y="0"/>
                      <a:pt x="2" y="0"/>
                    </a:cubicBezTo>
                    <a:cubicBezTo>
                      <a:pt x="2" y="0"/>
                      <a:pt x="2" y="0"/>
                      <a:pt x="2" y="1"/>
                    </a:cubicBezTo>
                    <a:cubicBezTo>
                      <a:pt x="1" y="5"/>
                      <a:pt x="1" y="5"/>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9" name="Freeform 570"/>
              <p:cNvSpPr/>
              <p:nvPr/>
            </p:nvSpPr>
            <p:spPr bwMode="auto">
              <a:xfrm>
                <a:off x="3870" y="2132"/>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5"/>
                    </a:cubicBezTo>
                    <a:cubicBezTo>
                      <a:pt x="0" y="4"/>
                      <a:pt x="1" y="2"/>
                      <a:pt x="1" y="1"/>
                    </a:cubicBezTo>
                    <a:cubicBezTo>
                      <a:pt x="1" y="0"/>
                      <a:pt x="2" y="0"/>
                      <a:pt x="2" y="0"/>
                    </a:cubicBezTo>
                    <a:cubicBezTo>
                      <a:pt x="2" y="0"/>
                      <a:pt x="2" y="1"/>
                      <a:pt x="2" y="1"/>
                    </a:cubicBezTo>
                    <a:cubicBezTo>
                      <a:pt x="2" y="2"/>
                      <a:pt x="1" y="4"/>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0" name="Freeform 571"/>
              <p:cNvSpPr/>
              <p:nvPr/>
            </p:nvSpPr>
            <p:spPr bwMode="auto">
              <a:xfrm>
                <a:off x="3875" y="2130"/>
                <a:ext cx="8" cy="15"/>
              </a:xfrm>
              <a:custGeom>
                <a:avLst/>
                <a:gdLst>
                  <a:gd name="T0" fmla="*/ 1 w 3"/>
                  <a:gd name="T1" fmla="*/ 6 h 6"/>
                  <a:gd name="T2" fmla="*/ 0 w 3"/>
                  <a:gd name="T3" fmla="*/ 5 h 6"/>
                  <a:gd name="T4" fmla="*/ 0 w 3"/>
                  <a:gd name="T5" fmla="*/ 5 h 6"/>
                  <a:gd name="T6" fmla="*/ 2 w 3"/>
                  <a:gd name="T7" fmla="*/ 0 h 6"/>
                  <a:gd name="T8" fmla="*/ 2 w 3"/>
                  <a:gd name="T9" fmla="*/ 0 h 6"/>
                  <a:gd name="T10" fmla="*/ 3 w 3"/>
                  <a:gd name="T11" fmla="*/ 0 h 6"/>
                  <a:gd name="T12" fmla="*/ 1 w 3"/>
                  <a:gd name="T13" fmla="*/ 5 h 6"/>
                  <a:gd name="T14" fmla="*/ 1 w 3"/>
                  <a:gd name="T15" fmla="*/ 5 h 6"/>
                  <a:gd name="T16" fmla="*/ 1 w 3"/>
                  <a:gd name="T17" fmla="*/ 6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1" y="6"/>
                    </a:moveTo>
                    <a:cubicBezTo>
                      <a:pt x="0" y="6"/>
                      <a:pt x="0" y="6"/>
                      <a:pt x="0" y="5"/>
                    </a:cubicBezTo>
                    <a:cubicBezTo>
                      <a:pt x="0" y="5"/>
                      <a:pt x="0" y="5"/>
                      <a:pt x="0" y="5"/>
                    </a:cubicBezTo>
                    <a:cubicBezTo>
                      <a:pt x="1" y="3"/>
                      <a:pt x="1" y="2"/>
                      <a:pt x="2" y="0"/>
                    </a:cubicBezTo>
                    <a:cubicBezTo>
                      <a:pt x="2" y="0"/>
                      <a:pt x="2" y="0"/>
                      <a:pt x="2" y="0"/>
                    </a:cubicBezTo>
                    <a:cubicBezTo>
                      <a:pt x="3" y="0"/>
                      <a:pt x="3" y="0"/>
                      <a:pt x="3" y="0"/>
                    </a:cubicBezTo>
                    <a:cubicBezTo>
                      <a:pt x="2" y="2"/>
                      <a:pt x="1" y="3"/>
                      <a:pt x="1" y="5"/>
                    </a:cubicBezTo>
                    <a:cubicBezTo>
                      <a:pt x="1" y="5"/>
                      <a:pt x="1" y="5"/>
                      <a:pt x="1" y="5"/>
                    </a:cubicBezTo>
                    <a:cubicBezTo>
                      <a:pt x="1"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1" name="Freeform 572"/>
              <p:cNvSpPr/>
              <p:nvPr/>
            </p:nvSpPr>
            <p:spPr bwMode="auto">
              <a:xfrm>
                <a:off x="3880" y="2127"/>
                <a:ext cx="5" cy="15"/>
              </a:xfrm>
              <a:custGeom>
                <a:avLst/>
                <a:gdLst>
                  <a:gd name="T0" fmla="*/ 0 w 2"/>
                  <a:gd name="T1" fmla="*/ 6 h 6"/>
                  <a:gd name="T2" fmla="*/ 0 w 2"/>
                  <a:gd name="T3" fmla="*/ 6 h 6"/>
                  <a:gd name="T4" fmla="*/ 0 w 2"/>
                  <a:gd name="T5" fmla="*/ 5 h 6"/>
                  <a:gd name="T6" fmla="*/ 1 w 2"/>
                  <a:gd name="T7" fmla="*/ 1 h 6"/>
                  <a:gd name="T8" fmla="*/ 2 w 2"/>
                  <a:gd name="T9" fmla="*/ 0 h 6"/>
                  <a:gd name="T10" fmla="*/ 2 w 2"/>
                  <a:gd name="T11" fmla="*/ 1 h 6"/>
                  <a:gd name="T12" fmla="*/ 1 w 2"/>
                  <a:gd name="T13" fmla="*/ 5 h 6"/>
                  <a:gd name="T14" fmla="*/ 1 w 2"/>
                  <a:gd name="T15" fmla="*/ 5 h 6"/>
                  <a:gd name="T16" fmla="*/ 1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cubicBezTo>
                      <a:pt x="0" y="6"/>
                      <a:pt x="0" y="6"/>
                      <a:pt x="0" y="6"/>
                    </a:cubicBezTo>
                    <a:cubicBezTo>
                      <a:pt x="0" y="6"/>
                      <a:pt x="0" y="6"/>
                      <a:pt x="0" y="5"/>
                    </a:cubicBezTo>
                    <a:cubicBezTo>
                      <a:pt x="0" y="4"/>
                      <a:pt x="1" y="2"/>
                      <a:pt x="1" y="1"/>
                    </a:cubicBezTo>
                    <a:cubicBezTo>
                      <a:pt x="2" y="0"/>
                      <a:pt x="2" y="0"/>
                      <a:pt x="2" y="0"/>
                    </a:cubicBezTo>
                    <a:cubicBezTo>
                      <a:pt x="2" y="0"/>
                      <a:pt x="2" y="1"/>
                      <a:pt x="2" y="1"/>
                    </a:cubicBezTo>
                    <a:cubicBezTo>
                      <a:pt x="2" y="2"/>
                      <a:pt x="1" y="4"/>
                      <a:pt x="1" y="5"/>
                    </a:cubicBezTo>
                    <a:cubicBezTo>
                      <a:pt x="1" y="5"/>
                      <a:pt x="1" y="5"/>
                      <a:pt x="1" y="5"/>
                    </a:cubicBezTo>
                    <a:cubicBezTo>
                      <a:pt x="1" y="6"/>
                      <a:pt x="1" y="6"/>
                      <a:pt x="1" y="6"/>
                    </a:cubicBezTo>
                    <a:cubicBezTo>
                      <a:pt x="1"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19" name="组合 618"/>
          <p:cNvGrpSpPr/>
          <p:nvPr/>
        </p:nvGrpSpPr>
        <p:grpSpPr>
          <a:xfrm>
            <a:off x="6568556" y="1562092"/>
            <a:ext cx="2441840" cy="4731306"/>
            <a:chOff x="6568556" y="1028568"/>
            <a:chExt cx="2441840" cy="4731306"/>
          </a:xfrm>
        </p:grpSpPr>
        <p:sp>
          <p:nvSpPr>
            <p:cNvPr id="2" name="平行四边形 1"/>
            <p:cNvSpPr/>
            <p:nvPr/>
          </p:nvSpPr>
          <p:spPr>
            <a:xfrm flipH="1">
              <a:off x="8588325" y="1834680"/>
              <a:ext cx="420175" cy="240635"/>
            </a:xfrm>
            <a:prstGeom prst="parallelogram">
              <a:avLst>
                <a:gd name="adj" fmla="val 55395"/>
              </a:avLst>
            </a:prstGeom>
            <a:gradFill flip="none" rotWithShape="1">
              <a:gsLst>
                <a:gs pos="0">
                  <a:schemeClr val="bg1"/>
                </a:gs>
                <a:gs pos="100000">
                  <a:schemeClr val="bg1">
                    <a:lumMod val="8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平行四边形 2"/>
            <p:cNvSpPr/>
            <p:nvPr/>
          </p:nvSpPr>
          <p:spPr>
            <a:xfrm flipH="1">
              <a:off x="8298673" y="1718815"/>
              <a:ext cx="425672"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平行四边形 3"/>
            <p:cNvSpPr/>
            <p:nvPr/>
          </p:nvSpPr>
          <p:spPr>
            <a:xfrm flipH="1">
              <a:off x="8009230" y="1604868"/>
              <a:ext cx="425671"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平行四边形 4"/>
            <p:cNvSpPr/>
            <p:nvPr/>
          </p:nvSpPr>
          <p:spPr>
            <a:xfrm flipH="1">
              <a:off x="7723393" y="1490276"/>
              <a:ext cx="42017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平行四边形 5"/>
            <p:cNvSpPr/>
            <p:nvPr/>
          </p:nvSpPr>
          <p:spPr>
            <a:xfrm flipH="1">
              <a:off x="7435648" y="1373770"/>
              <a:ext cx="42017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平行四边形 6"/>
            <p:cNvSpPr/>
            <p:nvPr/>
          </p:nvSpPr>
          <p:spPr>
            <a:xfrm flipH="1">
              <a:off x="7147053" y="1257277"/>
              <a:ext cx="42017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平行四边形 7"/>
            <p:cNvSpPr/>
            <p:nvPr/>
          </p:nvSpPr>
          <p:spPr>
            <a:xfrm flipH="1">
              <a:off x="6856126" y="1144921"/>
              <a:ext cx="424619"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平行四边形 8"/>
            <p:cNvSpPr/>
            <p:nvPr/>
          </p:nvSpPr>
          <p:spPr>
            <a:xfrm flipH="1">
              <a:off x="6569220" y="1028568"/>
              <a:ext cx="420175" cy="240635"/>
            </a:xfrm>
            <a:prstGeom prst="parallelogram">
              <a:avLst>
                <a:gd name="adj" fmla="val 55395"/>
              </a:avLst>
            </a:prstGeom>
            <a:gradFill>
              <a:gsLst>
                <a:gs pos="0">
                  <a:schemeClr val="bg1"/>
                </a:gs>
                <a:gs pos="100000">
                  <a:schemeClr val="bg1">
                    <a:lumMod val="8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6700589" y="1267470"/>
              <a:ext cx="2309807" cy="2064573"/>
            </a:xfrm>
            <a:custGeom>
              <a:avLst/>
              <a:gdLst>
                <a:gd name="connsiteX0" fmla="*/ 5745 w 2309807"/>
                <a:gd name="connsiteY0" fmla="*/ 1734172 h 2064573"/>
                <a:gd name="connsiteX1" fmla="*/ 139045 w 2309807"/>
                <a:gd name="connsiteY1" fmla="*/ 1974807 h 2064573"/>
                <a:gd name="connsiteX2" fmla="*/ 425892 w 2309807"/>
                <a:gd name="connsiteY2" fmla="*/ 1974807 h 2064573"/>
                <a:gd name="connsiteX3" fmla="*/ 292592 w 2309807"/>
                <a:gd name="connsiteY3" fmla="*/ 1734172 h 2064573"/>
                <a:gd name="connsiteX4" fmla="*/ 579879 w 2309807"/>
                <a:gd name="connsiteY4" fmla="*/ 1505363 h 2064573"/>
                <a:gd name="connsiteX5" fmla="*/ 712622 w 2309807"/>
                <a:gd name="connsiteY5" fmla="*/ 1744994 h 2064573"/>
                <a:gd name="connsiteX6" fmla="*/ 714974 w 2309807"/>
                <a:gd name="connsiteY6" fmla="*/ 1744994 h 2064573"/>
                <a:gd name="connsiteX7" fmla="*/ 714974 w 2309807"/>
                <a:gd name="connsiteY7" fmla="*/ 1857899 h 2064573"/>
                <a:gd name="connsiteX8" fmla="*/ 713646 w 2309807"/>
                <a:gd name="connsiteY8" fmla="*/ 1855502 h 2064573"/>
                <a:gd name="connsiteX9" fmla="*/ 713646 w 2309807"/>
                <a:gd name="connsiteY9" fmla="*/ 1748198 h 2064573"/>
                <a:gd name="connsiteX10" fmla="*/ 1508256 w 2309807"/>
                <a:gd name="connsiteY10" fmla="*/ 1386948 h 2064573"/>
                <a:gd name="connsiteX11" fmla="*/ 1580691 w 2309807"/>
                <a:gd name="connsiteY11" fmla="*/ 1513434 h 2064573"/>
                <a:gd name="connsiteX12" fmla="*/ 1578323 w 2309807"/>
                <a:gd name="connsiteY12" fmla="*/ 1513434 h 2064573"/>
                <a:gd name="connsiteX13" fmla="*/ 1867143 w 2309807"/>
                <a:gd name="connsiteY13" fmla="*/ 1285048 h 2064573"/>
                <a:gd name="connsiteX14" fmla="*/ 1869877 w 2309807"/>
                <a:gd name="connsiteY14" fmla="*/ 1285048 h 2064573"/>
                <a:gd name="connsiteX15" fmla="*/ 1869877 w 2309807"/>
                <a:gd name="connsiteY15" fmla="*/ 1397943 h 2064573"/>
                <a:gd name="connsiteX16" fmla="*/ 1869080 w 2309807"/>
                <a:gd name="connsiteY16" fmla="*/ 1397943 h 2064573"/>
                <a:gd name="connsiteX17" fmla="*/ 1869080 w 2309807"/>
                <a:gd name="connsiteY17" fmla="*/ 1288565 h 2064573"/>
                <a:gd name="connsiteX18" fmla="*/ 0 w 2309807"/>
                <a:gd name="connsiteY18" fmla="*/ 0 h 2064573"/>
                <a:gd name="connsiteX19" fmla="*/ 288726 w 2309807"/>
                <a:gd name="connsiteY19" fmla="*/ 0 h 2064573"/>
                <a:gd name="connsiteX20" fmla="*/ 288726 w 2309807"/>
                <a:gd name="connsiteY20" fmla="*/ 115490 h 2064573"/>
                <a:gd name="connsiteX21" fmla="*/ 577452 w 2309807"/>
                <a:gd name="connsiteY21" fmla="*/ 115490 h 2064573"/>
                <a:gd name="connsiteX22" fmla="*/ 577452 w 2309807"/>
                <a:gd name="connsiteY22" fmla="*/ 230981 h 2064573"/>
                <a:gd name="connsiteX23" fmla="*/ 866178 w 2309807"/>
                <a:gd name="connsiteY23" fmla="*/ 230981 h 2064573"/>
                <a:gd name="connsiteX24" fmla="*/ 866178 w 2309807"/>
                <a:gd name="connsiteY24" fmla="*/ 346471 h 2064573"/>
                <a:gd name="connsiteX25" fmla="*/ 1154904 w 2309807"/>
                <a:gd name="connsiteY25" fmla="*/ 346471 h 2064573"/>
                <a:gd name="connsiteX26" fmla="*/ 1154904 w 2309807"/>
                <a:gd name="connsiteY26" fmla="*/ 461962 h 2064573"/>
                <a:gd name="connsiteX27" fmla="*/ 1443630 w 2309807"/>
                <a:gd name="connsiteY27" fmla="*/ 461962 h 2064573"/>
                <a:gd name="connsiteX28" fmla="*/ 1443630 w 2309807"/>
                <a:gd name="connsiteY28" fmla="*/ 577452 h 2064573"/>
                <a:gd name="connsiteX29" fmla="*/ 1732355 w 2309807"/>
                <a:gd name="connsiteY29" fmla="*/ 577452 h 2064573"/>
                <a:gd name="connsiteX30" fmla="*/ 1732355 w 2309807"/>
                <a:gd name="connsiteY30" fmla="*/ 692942 h 2064573"/>
                <a:gd name="connsiteX31" fmla="*/ 2021081 w 2309807"/>
                <a:gd name="connsiteY31" fmla="*/ 692942 h 2064573"/>
                <a:gd name="connsiteX32" fmla="*/ 2021081 w 2309807"/>
                <a:gd name="connsiteY32" fmla="*/ 809075 h 2064573"/>
                <a:gd name="connsiteX33" fmla="*/ 2309807 w 2309807"/>
                <a:gd name="connsiteY33" fmla="*/ 809075 h 2064573"/>
                <a:gd name="connsiteX34" fmla="*/ 2309807 w 2309807"/>
                <a:gd name="connsiteY34" fmla="*/ 928060 h 2064573"/>
                <a:gd name="connsiteX35" fmla="*/ 2024849 w 2309807"/>
                <a:gd name="connsiteY35" fmla="*/ 928060 h 2064573"/>
                <a:gd name="connsiteX36" fmla="*/ 2158149 w 2309807"/>
                <a:gd name="connsiteY36" fmla="*/ 1168695 h 2064573"/>
                <a:gd name="connsiteX37" fmla="*/ 2158603 w 2309807"/>
                <a:gd name="connsiteY37" fmla="*/ 1168695 h 2064573"/>
                <a:gd name="connsiteX38" fmla="*/ 2158603 w 2309807"/>
                <a:gd name="connsiteY38" fmla="*/ 1282453 h 2064573"/>
                <a:gd name="connsiteX39" fmla="*/ 2158098 w 2309807"/>
                <a:gd name="connsiteY39" fmla="*/ 1282453 h 2064573"/>
                <a:gd name="connsiteX40" fmla="*/ 2158098 w 2309807"/>
                <a:gd name="connsiteY40" fmla="*/ 1171896 h 2064573"/>
                <a:gd name="connsiteX41" fmla="*/ 2023780 w 2309807"/>
                <a:gd name="connsiteY41" fmla="*/ 928060 h 2064573"/>
                <a:gd name="connsiteX42" fmla="*/ 2023780 w 2309807"/>
                <a:gd name="connsiteY42" fmla="*/ 1041212 h 2064573"/>
                <a:gd name="connsiteX43" fmla="*/ 2156669 w 2309807"/>
                <a:gd name="connsiteY43" fmla="*/ 1282453 h 2064573"/>
                <a:gd name="connsiteX44" fmla="*/ 2156654 w 2309807"/>
                <a:gd name="connsiteY44" fmla="*/ 1282453 h 2064573"/>
                <a:gd name="connsiteX45" fmla="*/ 2024791 w 2309807"/>
                <a:gd name="connsiteY45" fmla="*/ 1044413 h 2064573"/>
                <a:gd name="connsiteX46" fmla="*/ 1733479 w 2309807"/>
                <a:gd name="connsiteY46" fmla="*/ 1044413 h 2064573"/>
                <a:gd name="connsiteX47" fmla="*/ 1734761 w 2309807"/>
                <a:gd name="connsiteY47" fmla="*/ 1046727 h 2064573"/>
                <a:gd name="connsiteX48" fmla="*/ 1734761 w 2309807"/>
                <a:gd name="connsiteY48" fmla="*/ 1155478 h 2064573"/>
                <a:gd name="connsiteX49" fmla="*/ 1868325 w 2309807"/>
                <a:gd name="connsiteY49" fmla="*/ 1397943 h 2064573"/>
                <a:gd name="connsiteX50" fmla="*/ 1581151 w 2309807"/>
                <a:gd name="connsiteY50" fmla="*/ 1397943 h 2064573"/>
                <a:gd name="connsiteX51" fmla="*/ 1581151 w 2309807"/>
                <a:gd name="connsiteY51" fmla="*/ 1513434 h 2064573"/>
                <a:gd name="connsiteX52" fmla="*/ 1580958 w 2309807"/>
                <a:gd name="connsiteY52" fmla="*/ 1513434 h 2064573"/>
                <a:gd name="connsiteX53" fmla="*/ 1580958 w 2309807"/>
                <a:gd name="connsiteY53" fmla="*/ 1397403 h 2064573"/>
                <a:gd name="connsiteX54" fmla="*/ 1867165 w 2309807"/>
                <a:gd name="connsiteY54" fmla="*/ 1397403 h 2064573"/>
                <a:gd name="connsiteX55" fmla="*/ 1733865 w 2309807"/>
                <a:gd name="connsiteY55" fmla="*/ 1156768 h 2064573"/>
                <a:gd name="connsiteX56" fmla="*/ 1447016 w 2309807"/>
                <a:gd name="connsiteY56" fmla="*/ 1156768 h 2064573"/>
                <a:gd name="connsiteX57" fmla="*/ 1514070 w 2309807"/>
                <a:gd name="connsiteY57" fmla="*/ 1277814 h 2064573"/>
                <a:gd name="connsiteX58" fmla="*/ 1443292 w 2309807"/>
                <a:gd name="connsiteY58" fmla="*/ 1154223 h 2064573"/>
                <a:gd name="connsiteX59" fmla="*/ 1443292 w 2309807"/>
                <a:gd name="connsiteY59" fmla="*/ 1273263 h 2064573"/>
                <a:gd name="connsiteX60" fmla="*/ 1158422 w 2309807"/>
                <a:gd name="connsiteY60" fmla="*/ 1273263 h 2064573"/>
                <a:gd name="connsiteX61" fmla="*/ 1291721 w 2309807"/>
                <a:gd name="connsiteY61" fmla="*/ 1513897 h 2064573"/>
                <a:gd name="connsiteX62" fmla="*/ 1292426 w 2309807"/>
                <a:gd name="connsiteY62" fmla="*/ 1513897 h 2064573"/>
                <a:gd name="connsiteX63" fmla="*/ 1292426 w 2309807"/>
                <a:gd name="connsiteY63" fmla="*/ 1516528 h 2064573"/>
                <a:gd name="connsiteX64" fmla="*/ 1158421 w 2309807"/>
                <a:gd name="connsiteY64" fmla="*/ 1273262 h 2064573"/>
                <a:gd name="connsiteX65" fmla="*/ 1158421 w 2309807"/>
                <a:gd name="connsiteY65" fmla="*/ 1386570 h 2064573"/>
                <a:gd name="connsiteX66" fmla="*/ 1291924 w 2309807"/>
                <a:gd name="connsiteY66" fmla="*/ 1628924 h 2064573"/>
                <a:gd name="connsiteX67" fmla="*/ 1290004 w 2309807"/>
                <a:gd name="connsiteY67" fmla="*/ 1628924 h 2064573"/>
                <a:gd name="connsiteX68" fmla="*/ 1157523 w 2309807"/>
                <a:gd name="connsiteY68" fmla="*/ 1389768 h 2064573"/>
                <a:gd name="connsiteX69" fmla="*/ 870676 w 2309807"/>
                <a:gd name="connsiteY69" fmla="*/ 1389768 h 2064573"/>
                <a:gd name="connsiteX70" fmla="*/ 1003700 w 2309807"/>
                <a:gd name="connsiteY70" fmla="*/ 1629905 h 2064573"/>
                <a:gd name="connsiteX71" fmla="*/ 1003700 w 2309807"/>
                <a:gd name="connsiteY71" fmla="*/ 1742658 h 2064573"/>
                <a:gd name="connsiteX72" fmla="*/ 1001384 w 2309807"/>
                <a:gd name="connsiteY72" fmla="*/ 1738477 h 2064573"/>
                <a:gd name="connsiteX73" fmla="*/ 1001384 w 2309807"/>
                <a:gd name="connsiteY73" fmla="*/ 1627054 h 2064573"/>
                <a:gd name="connsiteX74" fmla="*/ 870674 w 2309807"/>
                <a:gd name="connsiteY74" fmla="*/ 1389768 h 2064573"/>
                <a:gd name="connsiteX75" fmla="*/ 870674 w 2309807"/>
                <a:gd name="connsiteY75" fmla="*/ 1504360 h 2064573"/>
                <a:gd name="connsiteX76" fmla="*/ 579326 w 2309807"/>
                <a:gd name="connsiteY76" fmla="*/ 1504360 h 2064573"/>
                <a:gd name="connsiteX77" fmla="*/ 579325 w 2309807"/>
                <a:gd name="connsiteY77" fmla="*/ 1504358 h 2064573"/>
                <a:gd name="connsiteX78" fmla="*/ 579325 w 2309807"/>
                <a:gd name="connsiteY78" fmla="*/ 1504360 h 2064573"/>
                <a:gd name="connsiteX79" fmla="*/ 579323 w 2309807"/>
                <a:gd name="connsiteY79" fmla="*/ 1504360 h 2064573"/>
                <a:gd name="connsiteX80" fmla="*/ 579325 w 2309807"/>
                <a:gd name="connsiteY80" fmla="*/ 1504363 h 2064573"/>
                <a:gd name="connsiteX81" fmla="*/ 579325 w 2309807"/>
                <a:gd name="connsiteY81" fmla="*/ 1615103 h 2064573"/>
                <a:gd name="connsiteX82" fmla="*/ 581090 w 2309807"/>
                <a:gd name="connsiteY82" fmla="*/ 1618307 h 2064573"/>
                <a:gd name="connsiteX83" fmla="*/ 289880 w 2309807"/>
                <a:gd name="connsiteY83" fmla="*/ 1618307 h 2064573"/>
                <a:gd name="connsiteX84" fmla="*/ 291582 w 2309807"/>
                <a:gd name="connsiteY84" fmla="*/ 1621378 h 2064573"/>
                <a:gd name="connsiteX85" fmla="*/ 291582 w 2309807"/>
                <a:gd name="connsiteY85" fmla="*/ 1730973 h 2064573"/>
                <a:gd name="connsiteX86" fmla="*/ 425900 w 2309807"/>
                <a:gd name="connsiteY86" fmla="*/ 1974808 h 2064573"/>
                <a:gd name="connsiteX87" fmla="*/ 425900 w 2309807"/>
                <a:gd name="connsiteY87" fmla="*/ 1864057 h 2064573"/>
                <a:gd name="connsiteX88" fmla="*/ 405651 w 2309807"/>
                <a:gd name="connsiteY88" fmla="*/ 1827298 h 2064573"/>
                <a:gd name="connsiteX89" fmla="*/ 423180 w 2309807"/>
                <a:gd name="connsiteY89" fmla="*/ 1858942 h 2064573"/>
                <a:gd name="connsiteX90" fmla="*/ 713645 w 2309807"/>
                <a:gd name="connsiteY90" fmla="*/ 1858942 h 2064573"/>
                <a:gd name="connsiteX91" fmla="*/ 713646 w 2309807"/>
                <a:gd name="connsiteY91" fmla="*/ 1858943 h 2064573"/>
                <a:gd name="connsiteX92" fmla="*/ 713646 w 2309807"/>
                <a:gd name="connsiteY92" fmla="*/ 1858942 h 2064573"/>
                <a:gd name="connsiteX93" fmla="*/ 714974 w 2309807"/>
                <a:gd name="connsiteY93" fmla="*/ 1858942 h 2064573"/>
                <a:gd name="connsiteX94" fmla="*/ 714974 w 2309807"/>
                <a:gd name="connsiteY94" fmla="*/ 1859905 h 2064573"/>
                <a:gd name="connsiteX95" fmla="*/ 426248 w 2309807"/>
                <a:gd name="connsiteY95" fmla="*/ 1859905 h 2064573"/>
                <a:gd name="connsiteX96" fmla="*/ 426248 w 2309807"/>
                <a:gd name="connsiteY96" fmla="*/ 1976038 h 2064573"/>
                <a:gd name="connsiteX97" fmla="*/ 137522 w 2309807"/>
                <a:gd name="connsiteY97" fmla="*/ 1976038 h 2064573"/>
                <a:gd name="connsiteX98" fmla="*/ 137522 w 2309807"/>
                <a:gd name="connsiteY98" fmla="*/ 1976590 h 2064573"/>
                <a:gd name="connsiteX99" fmla="*/ 5732 w 2309807"/>
                <a:gd name="connsiteY99" fmla="*/ 1734174 h 2064573"/>
                <a:gd name="connsiteX100" fmla="*/ 5732 w 2309807"/>
                <a:gd name="connsiteY100" fmla="*/ 2064573 h 2064573"/>
                <a:gd name="connsiteX101" fmla="*/ 0 w 2309807"/>
                <a:gd name="connsiteY101" fmla="*/ 2064573 h 2064573"/>
                <a:gd name="connsiteX102" fmla="*/ 0 w 2309807"/>
                <a:gd name="connsiteY102" fmla="*/ 1149129 h 2064573"/>
                <a:gd name="connsiteX103" fmla="*/ 0 w 2309807"/>
                <a:gd name="connsiteY103" fmla="*/ 1149128 h 206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309807" h="2064573">
                  <a:moveTo>
                    <a:pt x="5745" y="1734172"/>
                  </a:moveTo>
                  <a:lnTo>
                    <a:pt x="139045" y="1974807"/>
                  </a:lnTo>
                  <a:lnTo>
                    <a:pt x="425892" y="1974807"/>
                  </a:lnTo>
                  <a:lnTo>
                    <a:pt x="292592" y="1734172"/>
                  </a:lnTo>
                  <a:close/>
                  <a:moveTo>
                    <a:pt x="579879" y="1505363"/>
                  </a:moveTo>
                  <a:lnTo>
                    <a:pt x="712622" y="1744994"/>
                  </a:lnTo>
                  <a:lnTo>
                    <a:pt x="714974" y="1744994"/>
                  </a:lnTo>
                  <a:lnTo>
                    <a:pt x="714974" y="1857899"/>
                  </a:lnTo>
                  <a:lnTo>
                    <a:pt x="713646" y="1855502"/>
                  </a:lnTo>
                  <a:lnTo>
                    <a:pt x="713646" y="1748198"/>
                  </a:lnTo>
                  <a:close/>
                  <a:moveTo>
                    <a:pt x="1508256" y="1386948"/>
                  </a:moveTo>
                  <a:lnTo>
                    <a:pt x="1580691" y="1513434"/>
                  </a:lnTo>
                  <a:lnTo>
                    <a:pt x="1578323" y="1513434"/>
                  </a:lnTo>
                  <a:close/>
                  <a:moveTo>
                    <a:pt x="1867143" y="1285048"/>
                  </a:moveTo>
                  <a:lnTo>
                    <a:pt x="1869877" y="1285048"/>
                  </a:lnTo>
                  <a:lnTo>
                    <a:pt x="1869877" y="1397943"/>
                  </a:lnTo>
                  <a:lnTo>
                    <a:pt x="1869080" y="1397943"/>
                  </a:lnTo>
                  <a:lnTo>
                    <a:pt x="1869080" y="1288565"/>
                  </a:lnTo>
                  <a:close/>
                  <a:moveTo>
                    <a:pt x="0" y="0"/>
                  </a:moveTo>
                  <a:lnTo>
                    <a:pt x="288726" y="0"/>
                  </a:lnTo>
                  <a:lnTo>
                    <a:pt x="288726" y="115490"/>
                  </a:lnTo>
                  <a:lnTo>
                    <a:pt x="577452" y="115490"/>
                  </a:lnTo>
                  <a:lnTo>
                    <a:pt x="577452" y="230981"/>
                  </a:lnTo>
                  <a:lnTo>
                    <a:pt x="866178" y="230981"/>
                  </a:lnTo>
                  <a:lnTo>
                    <a:pt x="866178" y="346471"/>
                  </a:lnTo>
                  <a:lnTo>
                    <a:pt x="1154904" y="346471"/>
                  </a:lnTo>
                  <a:lnTo>
                    <a:pt x="1154904" y="461962"/>
                  </a:lnTo>
                  <a:lnTo>
                    <a:pt x="1443630" y="461962"/>
                  </a:lnTo>
                  <a:lnTo>
                    <a:pt x="1443630" y="577452"/>
                  </a:lnTo>
                  <a:lnTo>
                    <a:pt x="1732355" y="577452"/>
                  </a:lnTo>
                  <a:lnTo>
                    <a:pt x="1732355" y="692942"/>
                  </a:lnTo>
                  <a:lnTo>
                    <a:pt x="2021081" y="692942"/>
                  </a:lnTo>
                  <a:lnTo>
                    <a:pt x="2021081" y="809075"/>
                  </a:lnTo>
                  <a:lnTo>
                    <a:pt x="2309807" y="809075"/>
                  </a:lnTo>
                  <a:lnTo>
                    <a:pt x="2309807" y="928060"/>
                  </a:lnTo>
                  <a:lnTo>
                    <a:pt x="2024849" y="928060"/>
                  </a:lnTo>
                  <a:lnTo>
                    <a:pt x="2158149" y="1168695"/>
                  </a:lnTo>
                  <a:lnTo>
                    <a:pt x="2158603" y="1168695"/>
                  </a:lnTo>
                  <a:lnTo>
                    <a:pt x="2158603" y="1282453"/>
                  </a:lnTo>
                  <a:lnTo>
                    <a:pt x="2158098" y="1282453"/>
                  </a:lnTo>
                  <a:lnTo>
                    <a:pt x="2158098" y="1171896"/>
                  </a:lnTo>
                  <a:lnTo>
                    <a:pt x="2023780" y="928060"/>
                  </a:lnTo>
                  <a:lnTo>
                    <a:pt x="2023780" y="1041212"/>
                  </a:lnTo>
                  <a:lnTo>
                    <a:pt x="2156669" y="1282453"/>
                  </a:lnTo>
                  <a:lnTo>
                    <a:pt x="2156654" y="1282453"/>
                  </a:lnTo>
                  <a:lnTo>
                    <a:pt x="2024791" y="1044413"/>
                  </a:lnTo>
                  <a:lnTo>
                    <a:pt x="1733479" y="1044413"/>
                  </a:lnTo>
                  <a:lnTo>
                    <a:pt x="1734761" y="1046727"/>
                  </a:lnTo>
                  <a:lnTo>
                    <a:pt x="1734761" y="1155478"/>
                  </a:lnTo>
                  <a:lnTo>
                    <a:pt x="1868325" y="1397943"/>
                  </a:lnTo>
                  <a:lnTo>
                    <a:pt x="1581151" y="1397943"/>
                  </a:lnTo>
                  <a:lnTo>
                    <a:pt x="1581151" y="1513434"/>
                  </a:lnTo>
                  <a:lnTo>
                    <a:pt x="1580958" y="1513434"/>
                  </a:lnTo>
                  <a:lnTo>
                    <a:pt x="1580958" y="1397403"/>
                  </a:lnTo>
                  <a:lnTo>
                    <a:pt x="1867165" y="1397403"/>
                  </a:lnTo>
                  <a:lnTo>
                    <a:pt x="1733865" y="1156768"/>
                  </a:lnTo>
                  <a:lnTo>
                    <a:pt x="1447016" y="1156768"/>
                  </a:lnTo>
                  <a:lnTo>
                    <a:pt x="1514070" y="1277814"/>
                  </a:lnTo>
                  <a:lnTo>
                    <a:pt x="1443292" y="1154223"/>
                  </a:lnTo>
                  <a:lnTo>
                    <a:pt x="1443292" y="1273263"/>
                  </a:lnTo>
                  <a:lnTo>
                    <a:pt x="1158422" y="1273263"/>
                  </a:lnTo>
                  <a:lnTo>
                    <a:pt x="1291721" y="1513897"/>
                  </a:lnTo>
                  <a:lnTo>
                    <a:pt x="1292426" y="1513897"/>
                  </a:lnTo>
                  <a:lnTo>
                    <a:pt x="1292426" y="1516528"/>
                  </a:lnTo>
                  <a:lnTo>
                    <a:pt x="1158421" y="1273262"/>
                  </a:lnTo>
                  <a:lnTo>
                    <a:pt x="1158421" y="1386570"/>
                  </a:lnTo>
                  <a:lnTo>
                    <a:pt x="1291924" y="1628924"/>
                  </a:lnTo>
                  <a:lnTo>
                    <a:pt x="1290004" y="1628924"/>
                  </a:lnTo>
                  <a:lnTo>
                    <a:pt x="1157523" y="1389768"/>
                  </a:lnTo>
                  <a:lnTo>
                    <a:pt x="870676" y="1389768"/>
                  </a:lnTo>
                  <a:lnTo>
                    <a:pt x="1003700" y="1629905"/>
                  </a:lnTo>
                  <a:lnTo>
                    <a:pt x="1003700" y="1742658"/>
                  </a:lnTo>
                  <a:lnTo>
                    <a:pt x="1001384" y="1738477"/>
                  </a:lnTo>
                  <a:lnTo>
                    <a:pt x="1001384" y="1627054"/>
                  </a:lnTo>
                  <a:lnTo>
                    <a:pt x="870674" y="1389768"/>
                  </a:lnTo>
                  <a:lnTo>
                    <a:pt x="870674" y="1504360"/>
                  </a:lnTo>
                  <a:lnTo>
                    <a:pt x="579326" y="1504360"/>
                  </a:lnTo>
                  <a:lnTo>
                    <a:pt x="579325" y="1504358"/>
                  </a:lnTo>
                  <a:lnTo>
                    <a:pt x="579325" y="1504360"/>
                  </a:lnTo>
                  <a:lnTo>
                    <a:pt x="579323" y="1504360"/>
                  </a:lnTo>
                  <a:lnTo>
                    <a:pt x="579325" y="1504363"/>
                  </a:lnTo>
                  <a:lnTo>
                    <a:pt x="579325" y="1615103"/>
                  </a:lnTo>
                  <a:lnTo>
                    <a:pt x="581090" y="1618307"/>
                  </a:lnTo>
                  <a:lnTo>
                    <a:pt x="289880" y="1618307"/>
                  </a:lnTo>
                  <a:lnTo>
                    <a:pt x="291582" y="1621378"/>
                  </a:lnTo>
                  <a:lnTo>
                    <a:pt x="291582" y="1730973"/>
                  </a:lnTo>
                  <a:lnTo>
                    <a:pt x="425900" y="1974808"/>
                  </a:lnTo>
                  <a:lnTo>
                    <a:pt x="425900" y="1864057"/>
                  </a:lnTo>
                  <a:lnTo>
                    <a:pt x="405651" y="1827298"/>
                  </a:lnTo>
                  <a:lnTo>
                    <a:pt x="423180" y="1858942"/>
                  </a:lnTo>
                  <a:lnTo>
                    <a:pt x="713645" y="1858942"/>
                  </a:lnTo>
                  <a:lnTo>
                    <a:pt x="713646" y="1858943"/>
                  </a:lnTo>
                  <a:lnTo>
                    <a:pt x="713646" y="1858942"/>
                  </a:lnTo>
                  <a:lnTo>
                    <a:pt x="714974" y="1858942"/>
                  </a:lnTo>
                  <a:lnTo>
                    <a:pt x="714974" y="1859905"/>
                  </a:lnTo>
                  <a:lnTo>
                    <a:pt x="426248" y="1859905"/>
                  </a:lnTo>
                  <a:lnTo>
                    <a:pt x="426248" y="1976038"/>
                  </a:lnTo>
                  <a:lnTo>
                    <a:pt x="137522" y="1976038"/>
                  </a:lnTo>
                  <a:lnTo>
                    <a:pt x="137522" y="1976590"/>
                  </a:lnTo>
                  <a:lnTo>
                    <a:pt x="5732" y="1734174"/>
                  </a:lnTo>
                  <a:lnTo>
                    <a:pt x="5732" y="2064573"/>
                  </a:lnTo>
                  <a:lnTo>
                    <a:pt x="0" y="2064573"/>
                  </a:lnTo>
                  <a:lnTo>
                    <a:pt x="0" y="1149129"/>
                  </a:lnTo>
                  <a:lnTo>
                    <a:pt x="0" y="1149128"/>
                  </a:lnTo>
                  <a:close/>
                </a:path>
              </a:pathLst>
            </a:custGeom>
            <a:gradFill flip="none" rotWithShape="1">
              <a:gsLst>
                <a:gs pos="0">
                  <a:srgbClr val="663A77"/>
                </a:gs>
                <a:gs pos="100000">
                  <a:srgbClr val="8F52A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平行四边形 10"/>
            <p:cNvSpPr/>
            <p:nvPr/>
          </p:nvSpPr>
          <p:spPr>
            <a:xfrm rot="16200000" flipH="1" flipV="1">
              <a:off x="4561886" y="3040234"/>
              <a:ext cx="4148490" cy="133711"/>
            </a:xfrm>
            <a:prstGeom prst="parallelogram">
              <a:avLst>
                <a:gd name="adj" fmla="val 183941"/>
              </a:avLst>
            </a:prstGeom>
            <a:gradFill>
              <a:gsLst>
                <a:gs pos="0">
                  <a:srgbClr val="663A77"/>
                </a:gs>
                <a:gs pos="100000">
                  <a:srgbClr val="A876B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平行四边形 81"/>
            <p:cNvSpPr/>
            <p:nvPr/>
          </p:nvSpPr>
          <p:spPr>
            <a:xfrm rot="16200000" flipH="1" flipV="1">
              <a:off x="6220316" y="5277922"/>
              <a:ext cx="830192" cy="133711"/>
            </a:xfrm>
            <a:prstGeom prst="parallelogram">
              <a:avLst>
                <a:gd name="adj" fmla="val 183941"/>
              </a:avLst>
            </a:prstGeom>
            <a:gradFill>
              <a:gsLst>
                <a:gs pos="0">
                  <a:srgbClr val="663A77">
                    <a:alpha val="55000"/>
                  </a:srgbClr>
                </a:gs>
                <a:gs pos="100000">
                  <a:srgbClr val="A876BC">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0" name="组合 89"/>
            <p:cNvGrpSpPr/>
            <p:nvPr/>
          </p:nvGrpSpPr>
          <p:grpSpPr>
            <a:xfrm>
              <a:off x="6640995" y="1825917"/>
              <a:ext cx="901541" cy="640396"/>
              <a:chOff x="6127310" y="5233623"/>
              <a:chExt cx="901541" cy="640396"/>
            </a:xfrm>
          </p:grpSpPr>
          <p:sp>
            <p:nvSpPr>
              <p:cNvPr id="91" name="文本框 352"/>
              <p:cNvSpPr txBox="1"/>
              <p:nvPr/>
            </p:nvSpPr>
            <p:spPr>
              <a:xfrm>
                <a:off x="6127310" y="5233623"/>
                <a:ext cx="901541"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rPr>
                  <a:t>04</a:t>
                </a:r>
                <a:endParaRPr lang="zh-CN" altLang="en-US" sz="2800" dirty="0">
                  <a:solidFill>
                    <a:prstClr val="white"/>
                  </a:solidFill>
                  <a:latin typeface="Impact" panose="020B0806030902050204" pitchFamily="34" charset="0"/>
                </a:endParaRPr>
              </a:p>
            </p:txBody>
          </p:sp>
          <p:sp>
            <p:nvSpPr>
              <p:cNvPr id="92" name="文本框 353"/>
              <p:cNvSpPr txBox="1"/>
              <p:nvPr/>
            </p:nvSpPr>
            <p:spPr>
              <a:xfrm>
                <a:off x="6299898" y="5566242"/>
                <a:ext cx="578002" cy="307777"/>
              </a:xfrm>
              <a:prstGeom prst="rect">
                <a:avLst/>
              </a:prstGeom>
              <a:noFill/>
            </p:spPr>
            <p:txBody>
              <a:bodyPr wrap="square" rtlCol="0">
                <a:spAutoFit/>
              </a:bodyPr>
              <a:lstStyle/>
              <a:p>
                <a:pPr algn="ctr"/>
                <a:r>
                  <a:rPr lang="en-US" altLang="zh-CN" sz="1400" dirty="0">
                    <a:solidFill>
                      <a:prstClr val="white"/>
                    </a:solidFill>
                    <a:latin typeface="LiHei Pro" panose="020B0500000000000000" pitchFamily="34" charset="-122"/>
                    <a:ea typeface="LiHei Pro" panose="020B0500000000000000" pitchFamily="34" charset="-122"/>
                  </a:rPr>
                  <a:t>STEP</a:t>
                </a:r>
                <a:endParaRPr lang="zh-CN" altLang="en-US" sz="1400" dirty="0">
                  <a:solidFill>
                    <a:prstClr val="white"/>
                  </a:solidFill>
                  <a:latin typeface="LiHei Pro" panose="020B0500000000000000" pitchFamily="34" charset="-122"/>
                  <a:ea typeface="LiHei Pro" panose="020B0500000000000000" pitchFamily="34" charset="-122"/>
                </a:endParaRPr>
              </a:p>
            </p:txBody>
          </p:sp>
        </p:grpSp>
        <p:grpSp>
          <p:nvGrpSpPr>
            <p:cNvPr id="422" name="Group 575"/>
            <p:cNvGrpSpPr>
              <a:grpSpLocks noChangeAspect="1"/>
            </p:cNvGrpSpPr>
            <p:nvPr/>
          </p:nvGrpSpPr>
          <p:grpSpPr bwMode="auto">
            <a:xfrm>
              <a:off x="7389286" y="2000101"/>
              <a:ext cx="415903" cy="321828"/>
              <a:chOff x="3538" y="1339"/>
              <a:chExt cx="168" cy="130"/>
            </a:xfrm>
            <a:solidFill>
              <a:schemeClr val="bg1"/>
            </a:solidFill>
          </p:grpSpPr>
          <p:sp>
            <p:nvSpPr>
              <p:cNvPr id="423" name="Freeform 576"/>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4" name="Freeform 577"/>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5" name="Freeform 578"/>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6" name="Freeform 579"/>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7" name="Freeform 580"/>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8" name="Freeform 581"/>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9" name="Freeform 582"/>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0" name="Freeform 583"/>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1" name="Freeform 584"/>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585"/>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3" name="Freeform 586"/>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4" name="Freeform 587"/>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588"/>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589"/>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7" name="Freeform 590"/>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8" name="Freeform 591"/>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9" name="Freeform 592"/>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0" name="Freeform 593"/>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1" name="Freeform 594"/>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2" name="Freeform 595"/>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3" name="Freeform 596"/>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4" name="Freeform 597"/>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5" name="Freeform 598"/>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6" name="Freeform 599"/>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7" name="Freeform 600"/>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8" name="Freeform 601"/>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9" name="Freeform 602"/>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0" name="Freeform 603"/>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1" name="Freeform 604"/>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2" name="Freeform 605"/>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3" name="Freeform 606"/>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4" name="Freeform 607"/>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5" name="Freeform 608"/>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6" name="Freeform 609"/>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7" name="Freeform 610"/>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8" name="Freeform 611"/>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9" name="Freeform 612"/>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0" name="Freeform 613"/>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1" name="Freeform 614"/>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2" name="Freeform 615"/>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3" name="Freeform 616"/>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4" name="Freeform 617"/>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5" name="Freeform 618"/>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6" name="Freeform 619"/>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7" name="Freeform 620"/>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8" name="Freeform 621"/>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9" name="Freeform 622"/>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0" name="Freeform 623"/>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1" name="Freeform 624"/>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2" name="Freeform 625"/>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3" name="Freeform 626"/>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4" name="Freeform 627"/>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5" name="Freeform 628"/>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6" name="Freeform 629"/>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7" name="Freeform 630"/>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8" name="Freeform 631"/>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9" name="Freeform 632"/>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0" name="Freeform 633"/>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1" name="Freeform 634"/>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2" name="Freeform 635"/>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3" name="Freeform 636"/>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4" name="Freeform 637"/>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5" name="Freeform 638"/>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6" name="Freeform 639"/>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7" name="Freeform 640"/>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8" name="Freeform 641"/>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9" name="Freeform 642"/>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0" name="Freeform 643"/>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1" name="Freeform 644"/>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2" name="Freeform 645"/>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3" name="Freeform 646"/>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4" name="Freeform 647"/>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5" name="Freeform 648"/>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6" name="Freeform 649"/>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7" name="Freeform 650"/>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8" name="Freeform 651"/>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9" name="Freeform 652"/>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0" name="Freeform 653"/>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1" name="Freeform 654"/>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2" name="Freeform 655"/>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3" name="Freeform 656"/>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4" name="Freeform 657"/>
              <p:cNvSpPr>
                <a:spLocks noEditPoints="1"/>
              </p:cNvSpPr>
              <p:nvPr/>
            </p:nvSpPr>
            <p:spPr bwMode="auto">
              <a:xfrm>
                <a:off x="3545" y="1339"/>
                <a:ext cx="101" cy="70"/>
              </a:xfrm>
              <a:custGeom>
                <a:avLst/>
                <a:gdLst>
                  <a:gd name="T0" fmla="*/ 1 w 41"/>
                  <a:gd name="T1" fmla="*/ 25 h 28"/>
                  <a:gd name="T2" fmla="*/ 1 w 41"/>
                  <a:gd name="T3" fmla="*/ 10 h 28"/>
                  <a:gd name="T4" fmla="*/ 3 w 41"/>
                  <a:gd name="T5" fmla="*/ 0 h 28"/>
                  <a:gd name="T6" fmla="*/ 9 w 41"/>
                  <a:gd name="T7" fmla="*/ 0 h 28"/>
                  <a:gd name="T8" fmla="*/ 38 w 41"/>
                  <a:gd name="T9" fmla="*/ 0 h 28"/>
                  <a:gd name="T10" fmla="*/ 40 w 41"/>
                  <a:gd name="T11" fmla="*/ 6 h 28"/>
                  <a:gd name="T12" fmla="*/ 40 w 41"/>
                  <a:gd name="T13" fmla="*/ 19 h 28"/>
                  <a:gd name="T14" fmla="*/ 40 w 41"/>
                  <a:gd name="T15" fmla="*/ 26 h 28"/>
                  <a:gd name="T16" fmla="*/ 35 w 41"/>
                  <a:gd name="T17" fmla="*/ 28 h 28"/>
                  <a:gd name="T18" fmla="*/ 32 w 41"/>
                  <a:gd name="T19" fmla="*/ 28 h 28"/>
                  <a:gd name="T20" fmla="*/ 11 w 41"/>
                  <a:gd name="T21" fmla="*/ 28 h 28"/>
                  <a:gd name="T22" fmla="*/ 6 w 41"/>
                  <a:gd name="T23" fmla="*/ 28 h 28"/>
                  <a:gd name="T24" fmla="*/ 3 w 41"/>
                  <a:gd name="T25" fmla="*/ 1 h 28"/>
                  <a:gd name="T26" fmla="*/ 2 w 41"/>
                  <a:gd name="T27" fmla="*/ 1 h 28"/>
                  <a:gd name="T28" fmla="*/ 1 w 41"/>
                  <a:gd name="T29" fmla="*/ 11 h 28"/>
                  <a:gd name="T30" fmla="*/ 6 w 41"/>
                  <a:gd name="T31" fmla="*/ 28 h 28"/>
                  <a:gd name="T32" fmla="*/ 11 w 41"/>
                  <a:gd name="T33" fmla="*/ 27 h 28"/>
                  <a:gd name="T34" fmla="*/ 32 w 41"/>
                  <a:gd name="T35" fmla="*/ 28 h 28"/>
                  <a:gd name="T36" fmla="*/ 35 w 41"/>
                  <a:gd name="T37" fmla="*/ 28 h 28"/>
                  <a:gd name="T38" fmla="*/ 40 w 41"/>
                  <a:gd name="T39" fmla="*/ 26 h 28"/>
                  <a:gd name="T40" fmla="*/ 40 w 41"/>
                  <a:gd name="T41" fmla="*/ 19 h 28"/>
                  <a:gd name="T42" fmla="*/ 40 w 41"/>
                  <a:gd name="T43" fmla="*/ 6 h 28"/>
                  <a:gd name="T44" fmla="*/ 38 w 41"/>
                  <a:gd name="T45" fmla="*/ 1 h 28"/>
                  <a:gd name="T46" fmla="*/ 9 w 41"/>
                  <a:gd name="T47" fmla="*/ 1 h 28"/>
                  <a:gd name="T48" fmla="*/ 7 w 41"/>
                  <a:gd name="T49" fmla="*/ 24 h 28"/>
                  <a:gd name="T50" fmla="*/ 3 w 41"/>
                  <a:gd name="T51" fmla="*/ 23 h 28"/>
                  <a:gd name="T52" fmla="*/ 3 w 41"/>
                  <a:gd name="T53" fmla="*/ 9 h 28"/>
                  <a:gd name="T54" fmla="*/ 4 w 41"/>
                  <a:gd name="T55" fmla="*/ 2 h 28"/>
                  <a:gd name="T56" fmla="*/ 38 w 41"/>
                  <a:gd name="T57" fmla="*/ 3 h 28"/>
                  <a:gd name="T58" fmla="*/ 38 w 41"/>
                  <a:gd name="T59" fmla="*/ 5 h 28"/>
                  <a:gd name="T60" fmla="*/ 38 w 41"/>
                  <a:gd name="T61" fmla="*/ 24 h 28"/>
                  <a:gd name="T62" fmla="*/ 7 w 41"/>
                  <a:gd name="T63" fmla="*/ 24 h 28"/>
                  <a:gd name="T64" fmla="*/ 7 w 41"/>
                  <a:gd name="T65" fmla="*/ 23 h 28"/>
                  <a:gd name="T66" fmla="*/ 12 w 41"/>
                  <a:gd name="T67" fmla="*/ 23 h 28"/>
                  <a:gd name="T68" fmla="*/ 37 w 41"/>
                  <a:gd name="T69" fmla="*/ 5 h 28"/>
                  <a:gd name="T70" fmla="*/ 37 w 41"/>
                  <a:gd name="T71" fmla="*/ 3 h 28"/>
                  <a:gd name="T72" fmla="*/ 4 w 41"/>
                  <a:gd name="T73" fmla="*/ 3 h 28"/>
                  <a:gd name="T74" fmla="*/ 4 w 41"/>
                  <a:gd name="T75" fmla="*/ 9 h 28"/>
                  <a:gd name="T76" fmla="*/ 4 w 41"/>
                  <a:gd name="T7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8">
                    <a:moveTo>
                      <a:pt x="6" y="28"/>
                    </a:moveTo>
                    <a:cubicBezTo>
                      <a:pt x="5" y="28"/>
                      <a:pt x="1" y="28"/>
                      <a:pt x="1" y="25"/>
                    </a:cubicBezTo>
                    <a:cubicBezTo>
                      <a:pt x="1" y="11"/>
                      <a:pt x="1" y="11"/>
                      <a:pt x="1" y="11"/>
                    </a:cubicBezTo>
                    <a:cubicBezTo>
                      <a:pt x="1" y="11"/>
                      <a:pt x="1" y="10"/>
                      <a:pt x="1" y="10"/>
                    </a:cubicBezTo>
                    <a:cubicBezTo>
                      <a:pt x="0" y="6"/>
                      <a:pt x="0" y="2"/>
                      <a:pt x="2" y="1"/>
                    </a:cubicBezTo>
                    <a:cubicBezTo>
                      <a:pt x="2" y="0"/>
                      <a:pt x="2" y="0"/>
                      <a:pt x="3" y="0"/>
                    </a:cubicBezTo>
                    <a:cubicBezTo>
                      <a:pt x="4" y="0"/>
                      <a:pt x="5" y="0"/>
                      <a:pt x="6" y="0"/>
                    </a:cubicBezTo>
                    <a:cubicBezTo>
                      <a:pt x="7" y="0"/>
                      <a:pt x="8" y="0"/>
                      <a:pt x="9" y="0"/>
                    </a:cubicBezTo>
                    <a:cubicBezTo>
                      <a:pt x="10" y="0"/>
                      <a:pt x="11" y="0"/>
                      <a:pt x="12" y="0"/>
                    </a:cubicBezTo>
                    <a:cubicBezTo>
                      <a:pt x="38" y="0"/>
                      <a:pt x="38" y="0"/>
                      <a:pt x="38" y="0"/>
                    </a:cubicBezTo>
                    <a:cubicBezTo>
                      <a:pt x="39" y="0"/>
                      <a:pt x="39" y="0"/>
                      <a:pt x="40" y="1"/>
                    </a:cubicBezTo>
                    <a:cubicBezTo>
                      <a:pt x="41" y="2"/>
                      <a:pt x="41" y="4"/>
                      <a:pt x="40" y="6"/>
                    </a:cubicBezTo>
                    <a:cubicBezTo>
                      <a:pt x="40" y="6"/>
                      <a:pt x="40" y="7"/>
                      <a:pt x="40" y="7"/>
                    </a:cubicBezTo>
                    <a:cubicBezTo>
                      <a:pt x="40" y="19"/>
                      <a:pt x="40" y="19"/>
                      <a:pt x="40" y="19"/>
                    </a:cubicBezTo>
                    <a:cubicBezTo>
                      <a:pt x="40" y="19"/>
                      <a:pt x="40" y="20"/>
                      <a:pt x="40" y="21"/>
                    </a:cubicBezTo>
                    <a:cubicBezTo>
                      <a:pt x="40" y="23"/>
                      <a:pt x="40" y="24"/>
                      <a:pt x="40" y="26"/>
                    </a:cubicBezTo>
                    <a:cubicBezTo>
                      <a:pt x="40" y="26"/>
                      <a:pt x="40" y="27"/>
                      <a:pt x="40" y="27"/>
                    </a:cubicBezTo>
                    <a:cubicBezTo>
                      <a:pt x="39" y="28"/>
                      <a:pt x="37" y="28"/>
                      <a:pt x="35" y="28"/>
                    </a:cubicBezTo>
                    <a:cubicBezTo>
                      <a:pt x="34" y="28"/>
                      <a:pt x="34" y="28"/>
                      <a:pt x="34" y="28"/>
                    </a:cubicBezTo>
                    <a:cubicBezTo>
                      <a:pt x="33" y="28"/>
                      <a:pt x="33" y="28"/>
                      <a:pt x="32" y="28"/>
                    </a:cubicBezTo>
                    <a:cubicBezTo>
                      <a:pt x="29" y="28"/>
                      <a:pt x="25" y="28"/>
                      <a:pt x="22" y="28"/>
                    </a:cubicBezTo>
                    <a:cubicBezTo>
                      <a:pt x="18" y="28"/>
                      <a:pt x="15" y="28"/>
                      <a:pt x="11" y="28"/>
                    </a:cubicBezTo>
                    <a:cubicBezTo>
                      <a:pt x="11" y="28"/>
                      <a:pt x="10" y="28"/>
                      <a:pt x="9" y="28"/>
                    </a:cubicBezTo>
                    <a:cubicBezTo>
                      <a:pt x="8" y="28"/>
                      <a:pt x="7" y="28"/>
                      <a:pt x="6" y="28"/>
                    </a:cubicBezTo>
                    <a:close/>
                    <a:moveTo>
                      <a:pt x="6" y="1"/>
                    </a:moveTo>
                    <a:cubicBezTo>
                      <a:pt x="5" y="1"/>
                      <a:pt x="4" y="1"/>
                      <a:pt x="3" y="1"/>
                    </a:cubicBezTo>
                    <a:cubicBezTo>
                      <a:pt x="3" y="1"/>
                      <a:pt x="3" y="1"/>
                      <a:pt x="3" y="1"/>
                    </a:cubicBezTo>
                    <a:cubicBezTo>
                      <a:pt x="3" y="1"/>
                      <a:pt x="2" y="1"/>
                      <a:pt x="2" y="1"/>
                    </a:cubicBezTo>
                    <a:cubicBezTo>
                      <a:pt x="1" y="3"/>
                      <a:pt x="1" y="7"/>
                      <a:pt x="1" y="10"/>
                    </a:cubicBezTo>
                    <a:cubicBezTo>
                      <a:pt x="1" y="10"/>
                      <a:pt x="1" y="11"/>
                      <a:pt x="1" y="11"/>
                    </a:cubicBezTo>
                    <a:cubicBezTo>
                      <a:pt x="1" y="25"/>
                      <a:pt x="1" y="25"/>
                      <a:pt x="1" y="25"/>
                    </a:cubicBezTo>
                    <a:cubicBezTo>
                      <a:pt x="1" y="27"/>
                      <a:pt x="3" y="28"/>
                      <a:pt x="6" y="28"/>
                    </a:cubicBezTo>
                    <a:cubicBezTo>
                      <a:pt x="7" y="28"/>
                      <a:pt x="8" y="28"/>
                      <a:pt x="9" y="28"/>
                    </a:cubicBezTo>
                    <a:cubicBezTo>
                      <a:pt x="10" y="27"/>
                      <a:pt x="11" y="27"/>
                      <a:pt x="11" y="27"/>
                    </a:cubicBezTo>
                    <a:cubicBezTo>
                      <a:pt x="15" y="27"/>
                      <a:pt x="18" y="27"/>
                      <a:pt x="22" y="28"/>
                    </a:cubicBezTo>
                    <a:cubicBezTo>
                      <a:pt x="25" y="28"/>
                      <a:pt x="29" y="28"/>
                      <a:pt x="32" y="28"/>
                    </a:cubicBezTo>
                    <a:cubicBezTo>
                      <a:pt x="33" y="28"/>
                      <a:pt x="33" y="28"/>
                      <a:pt x="34" y="28"/>
                    </a:cubicBezTo>
                    <a:cubicBezTo>
                      <a:pt x="34" y="28"/>
                      <a:pt x="34" y="28"/>
                      <a:pt x="35" y="28"/>
                    </a:cubicBezTo>
                    <a:cubicBezTo>
                      <a:pt x="37" y="28"/>
                      <a:pt x="39" y="28"/>
                      <a:pt x="39" y="27"/>
                    </a:cubicBezTo>
                    <a:cubicBezTo>
                      <a:pt x="40" y="26"/>
                      <a:pt x="40" y="26"/>
                      <a:pt x="40" y="26"/>
                    </a:cubicBezTo>
                    <a:cubicBezTo>
                      <a:pt x="40" y="24"/>
                      <a:pt x="40" y="23"/>
                      <a:pt x="40" y="21"/>
                    </a:cubicBezTo>
                    <a:cubicBezTo>
                      <a:pt x="40" y="20"/>
                      <a:pt x="40" y="19"/>
                      <a:pt x="40" y="19"/>
                    </a:cubicBezTo>
                    <a:cubicBezTo>
                      <a:pt x="40" y="7"/>
                      <a:pt x="40" y="7"/>
                      <a:pt x="40" y="7"/>
                    </a:cubicBezTo>
                    <a:cubicBezTo>
                      <a:pt x="40" y="7"/>
                      <a:pt x="40" y="6"/>
                      <a:pt x="40" y="6"/>
                    </a:cubicBezTo>
                    <a:cubicBezTo>
                      <a:pt x="40" y="4"/>
                      <a:pt x="40" y="2"/>
                      <a:pt x="39" y="1"/>
                    </a:cubicBezTo>
                    <a:cubicBezTo>
                      <a:pt x="39" y="1"/>
                      <a:pt x="38" y="1"/>
                      <a:pt x="38" y="1"/>
                    </a:cubicBezTo>
                    <a:cubicBezTo>
                      <a:pt x="12" y="1"/>
                      <a:pt x="12" y="1"/>
                      <a:pt x="12" y="1"/>
                    </a:cubicBezTo>
                    <a:cubicBezTo>
                      <a:pt x="11" y="1"/>
                      <a:pt x="10" y="1"/>
                      <a:pt x="9" y="1"/>
                    </a:cubicBezTo>
                    <a:cubicBezTo>
                      <a:pt x="8" y="1"/>
                      <a:pt x="7" y="1"/>
                      <a:pt x="6" y="1"/>
                    </a:cubicBezTo>
                    <a:close/>
                    <a:moveTo>
                      <a:pt x="7" y="24"/>
                    </a:moveTo>
                    <a:cubicBezTo>
                      <a:pt x="6" y="24"/>
                      <a:pt x="5" y="24"/>
                      <a:pt x="5" y="24"/>
                    </a:cubicBezTo>
                    <a:cubicBezTo>
                      <a:pt x="4" y="24"/>
                      <a:pt x="3" y="24"/>
                      <a:pt x="3" y="23"/>
                    </a:cubicBezTo>
                    <a:cubicBezTo>
                      <a:pt x="3" y="10"/>
                      <a:pt x="3" y="10"/>
                      <a:pt x="3" y="10"/>
                    </a:cubicBezTo>
                    <a:cubicBezTo>
                      <a:pt x="3" y="10"/>
                      <a:pt x="3" y="9"/>
                      <a:pt x="3" y="9"/>
                    </a:cubicBezTo>
                    <a:cubicBezTo>
                      <a:pt x="3" y="6"/>
                      <a:pt x="3" y="4"/>
                      <a:pt x="3" y="3"/>
                    </a:cubicBezTo>
                    <a:cubicBezTo>
                      <a:pt x="4" y="3"/>
                      <a:pt x="4" y="2"/>
                      <a:pt x="4" y="2"/>
                    </a:cubicBezTo>
                    <a:cubicBezTo>
                      <a:pt x="37" y="2"/>
                      <a:pt x="37" y="2"/>
                      <a:pt x="37" y="2"/>
                    </a:cubicBezTo>
                    <a:cubicBezTo>
                      <a:pt x="37" y="2"/>
                      <a:pt x="38" y="3"/>
                      <a:pt x="38" y="3"/>
                    </a:cubicBezTo>
                    <a:cubicBezTo>
                      <a:pt x="38" y="3"/>
                      <a:pt x="38" y="4"/>
                      <a:pt x="38" y="5"/>
                    </a:cubicBezTo>
                    <a:cubicBezTo>
                      <a:pt x="38" y="5"/>
                      <a:pt x="38" y="5"/>
                      <a:pt x="38" y="5"/>
                    </a:cubicBezTo>
                    <a:cubicBezTo>
                      <a:pt x="38" y="23"/>
                      <a:pt x="38" y="23"/>
                      <a:pt x="38" y="23"/>
                    </a:cubicBezTo>
                    <a:cubicBezTo>
                      <a:pt x="38" y="23"/>
                      <a:pt x="38" y="24"/>
                      <a:pt x="38" y="24"/>
                    </a:cubicBezTo>
                    <a:cubicBezTo>
                      <a:pt x="11" y="24"/>
                      <a:pt x="11" y="24"/>
                      <a:pt x="11" y="24"/>
                    </a:cubicBezTo>
                    <a:cubicBezTo>
                      <a:pt x="10" y="24"/>
                      <a:pt x="9" y="24"/>
                      <a:pt x="7" y="24"/>
                    </a:cubicBezTo>
                    <a:close/>
                    <a:moveTo>
                      <a:pt x="4" y="23"/>
                    </a:moveTo>
                    <a:cubicBezTo>
                      <a:pt x="4" y="23"/>
                      <a:pt x="5" y="23"/>
                      <a:pt x="7" y="23"/>
                    </a:cubicBezTo>
                    <a:cubicBezTo>
                      <a:pt x="9" y="23"/>
                      <a:pt x="10" y="23"/>
                      <a:pt x="11" y="23"/>
                    </a:cubicBezTo>
                    <a:cubicBezTo>
                      <a:pt x="12" y="23"/>
                      <a:pt x="12" y="23"/>
                      <a:pt x="12" y="23"/>
                    </a:cubicBezTo>
                    <a:cubicBezTo>
                      <a:pt x="37" y="23"/>
                      <a:pt x="37" y="23"/>
                      <a:pt x="37" y="23"/>
                    </a:cubicBezTo>
                    <a:cubicBezTo>
                      <a:pt x="37" y="5"/>
                      <a:pt x="37" y="5"/>
                      <a:pt x="37" y="5"/>
                    </a:cubicBezTo>
                    <a:cubicBezTo>
                      <a:pt x="37" y="5"/>
                      <a:pt x="37" y="5"/>
                      <a:pt x="37" y="4"/>
                    </a:cubicBezTo>
                    <a:cubicBezTo>
                      <a:pt x="37" y="4"/>
                      <a:pt x="37" y="3"/>
                      <a:pt x="37" y="3"/>
                    </a:cubicBezTo>
                    <a:cubicBezTo>
                      <a:pt x="33" y="3"/>
                      <a:pt x="33" y="3"/>
                      <a:pt x="33" y="3"/>
                    </a:cubicBezTo>
                    <a:cubicBezTo>
                      <a:pt x="4" y="3"/>
                      <a:pt x="4" y="3"/>
                      <a:pt x="4" y="3"/>
                    </a:cubicBezTo>
                    <a:cubicBezTo>
                      <a:pt x="4" y="3"/>
                      <a:pt x="4" y="3"/>
                      <a:pt x="4" y="3"/>
                    </a:cubicBezTo>
                    <a:cubicBezTo>
                      <a:pt x="3" y="4"/>
                      <a:pt x="4" y="7"/>
                      <a:pt x="4" y="9"/>
                    </a:cubicBezTo>
                    <a:cubicBezTo>
                      <a:pt x="4" y="9"/>
                      <a:pt x="4" y="10"/>
                      <a:pt x="4" y="10"/>
                    </a:cubicBez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5" name="Freeform 658"/>
              <p:cNvSpPr/>
              <p:nvPr/>
            </p:nvSpPr>
            <p:spPr bwMode="auto">
              <a:xfrm>
                <a:off x="3570" y="1411"/>
                <a:ext cx="54" cy="18"/>
              </a:xfrm>
              <a:custGeom>
                <a:avLst/>
                <a:gdLst>
                  <a:gd name="T0" fmla="*/ 1 w 22"/>
                  <a:gd name="T1" fmla="*/ 7 h 7"/>
                  <a:gd name="T2" fmla="*/ 0 w 22"/>
                  <a:gd name="T3" fmla="*/ 7 h 7"/>
                  <a:gd name="T4" fmla="*/ 0 w 22"/>
                  <a:gd name="T5" fmla="*/ 6 h 7"/>
                  <a:gd name="T6" fmla="*/ 0 w 22"/>
                  <a:gd name="T7" fmla="*/ 5 h 7"/>
                  <a:gd name="T8" fmla="*/ 2 w 22"/>
                  <a:gd name="T9" fmla="*/ 5 h 7"/>
                  <a:gd name="T10" fmla="*/ 2 w 22"/>
                  <a:gd name="T11" fmla="*/ 5 h 7"/>
                  <a:gd name="T12" fmla="*/ 4 w 22"/>
                  <a:gd name="T13" fmla="*/ 5 h 7"/>
                  <a:gd name="T14" fmla="*/ 5 w 22"/>
                  <a:gd name="T15" fmla="*/ 4 h 7"/>
                  <a:gd name="T16" fmla="*/ 5 w 22"/>
                  <a:gd name="T17" fmla="*/ 4 h 7"/>
                  <a:gd name="T18" fmla="*/ 5 w 22"/>
                  <a:gd name="T19" fmla="*/ 2 h 7"/>
                  <a:gd name="T20" fmla="*/ 5 w 22"/>
                  <a:gd name="T21" fmla="*/ 1 h 7"/>
                  <a:gd name="T22" fmla="*/ 5 w 22"/>
                  <a:gd name="T23" fmla="*/ 0 h 7"/>
                  <a:gd name="T24" fmla="*/ 6 w 22"/>
                  <a:gd name="T25" fmla="*/ 1 h 7"/>
                  <a:gd name="T26" fmla="*/ 6 w 22"/>
                  <a:gd name="T27" fmla="*/ 2 h 7"/>
                  <a:gd name="T28" fmla="*/ 6 w 22"/>
                  <a:gd name="T29" fmla="*/ 4 h 7"/>
                  <a:gd name="T30" fmla="*/ 6 w 22"/>
                  <a:gd name="T31" fmla="*/ 5 h 7"/>
                  <a:gd name="T32" fmla="*/ 4 w 22"/>
                  <a:gd name="T33" fmla="*/ 5 h 7"/>
                  <a:gd name="T34" fmla="*/ 3 w 22"/>
                  <a:gd name="T35" fmla="*/ 6 h 7"/>
                  <a:gd name="T36" fmla="*/ 2 w 22"/>
                  <a:gd name="T37" fmla="*/ 6 h 7"/>
                  <a:gd name="T38" fmla="*/ 0 w 22"/>
                  <a:gd name="T39" fmla="*/ 6 h 7"/>
                  <a:gd name="T40" fmla="*/ 0 w 22"/>
                  <a:gd name="T41" fmla="*/ 6 h 7"/>
                  <a:gd name="T42" fmla="*/ 0 w 22"/>
                  <a:gd name="T43" fmla="*/ 7 h 7"/>
                  <a:gd name="T44" fmla="*/ 1 w 22"/>
                  <a:gd name="T45" fmla="*/ 7 h 7"/>
                  <a:gd name="T46" fmla="*/ 21 w 22"/>
                  <a:gd name="T47" fmla="*/ 7 h 7"/>
                  <a:gd name="T48" fmla="*/ 21 w 22"/>
                  <a:gd name="T49" fmla="*/ 6 h 7"/>
                  <a:gd name="T50" fmla="*/ 20 w 22"/>
                  <a:gd name="T51" fmla="*/ 5 h 7"/>
                  <a:gd name="T52" fmla="*/ 16 w 22"/>
                  <a:gd name="T53" fmla="*/ 5 h 7"/>
                  <a:gd name="T54" fmla="*/ 15 w 22"/>
                  <a:gd name="T55" fmla="*/ 5 h 7"/>
                  <a:gd name="T56" fmla="*/ 15 w 22"/>
                  <a:gd name="T57" fmla="*/ 3 h 7"/>
                  <a:gd name="T58" fmla="*/ 15 w 22"/>
                  <a:gd name="T59" fmla="*/ 3 h 7"/>
                  <a:gd name="T60" fmla="*/ 15 w 22"/>
                  <a:gd name="T61" fmla="*/ 3 h 7"/>
                  <a:gd name="T62" fmla="*/ 15 w 22"/>
                  <a:gd name="T63" fmla="*/ 1 h 7"/>
                  <a:gd name="T64" fmla="*/ 16 w 22"/>
                  <a:gd name="T65" fmla="*/ 0 h 7"/>
                  <a:gd name="T66" fmla="*/ 16 w 22"/>
                  <a:gd name="T67" fmla="*/ 1 h 7"/>
                  <a:gd name="T68" fmla="*/ 16 w 22"/>
                  <a:gd name="T69" fmla="*/ 3 h 7"/>
                  <a:gd name="T70" fmla="*/ 16 w 22"/>
                  <a:gd name="T71" fmla="*/ 3 h 7"/>
                  <a:gd name="T72" fmla="*/ 16 w 22"/>
                  <a:gd name="T73" fmla="*/ 3 h 7"/>
                  <a:gd name="T74" fmla="*/ 16 w 22"/>
                  <a:gd name="T75" fmla="*/ 4 h 7"/>
                  <a:gd name="T76" fmla="*/ 16 w 22"/>
                  <a:gd name="T77" fmla="*/ 4 h 7"/>
                  <a:gd name="T78" fmla="*/ 20 w 22"/>
                  <a:gd name="T79" fmla="*/ 4 h 7"/>
                  <a:gd name="T80" fmla="*/ 22 w 22"/>
                  <a:gd name="T81" fmla="*/ 6 h 7"/>
                  <a:gd name="T82" fmla="*/ 21 w 22"/>
                  <a:gd name="T83" fmla="*/ 7 h 7"/>
                  <a:gd name="T84" fmla="*/ 1 w 22"/>
                  <a:gd name="T85" fmla="*/ 7 h 7"/>
                  <a:gd name="T86" fmla="*/ 1 w 22"/>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7">
                    <a:moveTo>
                      <a:pt x="1" y="7"/>
                    </a:moveTo>
                    <a:cubicBezTo>
                      <a:pt x="0" y="7"/>
                      <a:pt x="0" y="7"/>
                      <a:pt x="0" y="7"/>
                    </a:cubicBezTo>
                    <a:cubicBezTo>
                      <a:pt x="0" y="7"/>
                      <a:pt x="0" y="7"/>
                      <a:pt x="0" y="6"/>
                    </a:cubicBezTo>
                    <a:cubicBezTo>
                      <a:pt x="0" y="6"/>
                      <a:pt x="0" y="5"/>
                      <a:pt x="0" y="5"/>
                    </a:cubicBezTo>
                    <a:cubicBezTo>
                      <a:pt x="0" y="5"/>
                      <a:pt x="1" y="5"/>
                      <a:pt x="2" y="5"/>
                    </a:cubicBezTo>
                    <a:cubicBezTo>
                      <a:pt x="2" y="5"/>
                      <a:pt x="2" y="5"/>
                      <a:pt x="2" y="5"/>
                    </a:cubicBezTo>
                    <a:cubicBezTo>
                      <a:pt x="3" y="5"/>
                      <a:pt x="3" y="5"/>
                      <a:pt x="4" y="5"/>
                    </a:cubicBezTo>
                    <a:cubicBezTo>
                      <a:pt x="4" y="5"/>
                      <a:pt x="5" y="5"/>
                      <a:pt x="5" y="4"/>
                    </a:cubicBezTo>
                    <a:cubicBezTo>
                      <a:pt x="5" y="4"/>
                      <a:pt x="5" y="4"/>
                      <a:pt x="5" y="4"/>
                    </a:cubicBezTo>
                    <a:cubicBezTo>
                      <a:pt x="5" y="3"/>
                      <a:pt x="5" y="3"/>
                      <a:pt x="5" y="2"/>
                    </a:cubicBezTo>
                    <a:cubicBezTo>
                      <a:pt x="5" y="2"/>
                      <a:pt x="5" y="1"/>
                      <a:pt x="5" y="1"/>
                    </a:cubicBezTo>
                    <a:cubicBezTo>
                      <a:pt x="5" y="1"/>
                      <a:pt x="5" y="0"/>
                      <a:pt x="5" y="0"/>
                    </a:cubicBezTo>
                    <a:cubicBezTo>
                      <a:pt x="6" y="0"/>
                      <a:pt x="6" y="1"/>
                      <a:pt x="6" y="1"/>
                    </a:cubicBezTo>
                    <a:cubicBezTo>
                      <a:pt x="6" y="1"/>
                      <a:pt x="6" y="2"/>
                      <a:pt x="6" y="2"/>
                    </a:cubicBezTo>
                    <a:cubicBezTo>
                      <a:pt x="6" y="3"/>
                      <a:pt x="6" y="3"/>
                      <a:pt x="6" y="4"/>
                    </a:cubicBezTo>
                    <a:cubicBezTo>
                      <a:pt x="6" y="4"/>
                      <a:pt x="6" y="5"/>
                      <a:pt x="6" y="5"/>
                    </a:cubicBezTo>
                    <a:cubicBezTo>
                      <a:pt x="5" y="5"/>
                      <a:pt x="4" y="5"/>
                      <a:pt x="4" y="5"/>
                    </a:cubicBezTo>
                    <a:cubicBezTo>
                      <a:pt x="3" y="5"/>
                      <a:pt x="3" y="5"/>
                      <a:pt x="3" y="6"/>
                    </a:cubicBezTo>
                    <a:cubicBezTo>
                      <a:pt x="2" y="6"/>
                      <a:pt x="2" y="6"/>
                      <a:pt x="2" y="6"/>
                    </a:cubicBezTo>
                    <a:cubicBezTo>
                      <a:pt x="1" y="5"/>
                      <a:pt x="1" y="5"/>
                      <a:pt x="0" y="6"/>
                    </a:cubicBezTo>
                    <a:cubicBezTo>
                      <a:pt x="0" y="6"/>
                      <a:pt x="0" y="6"/>
                      <a:pt x="0" y="6"/>
                    </a:cubicBezTo>
                    <a:cubicBezTo>
                      <a:pt x="0" y="6"/>
                      <a:pt x="0" y="6"/>
                      <a:pt x="0" y="7"/>
                    </a:cubicBezTo>
                    <a:cubicBezTo>
                      <a:pt x="0" y="7"/>
                      <a:pt x="1" y="7"/>
                      <a:pt x="1" y="7"/>
                    </a:cubicBezTo>
                    <a:cubicBezTo>
                      <a:pt x="21" y="7"/>
                      <a:pt x="21" y="7"/>
                      <a:pt x="21" y="7"/>
                    </a:cubicBezTo>
                    <a:cubicBezTo>
                      <a:pt x="21" y="6"/>
                      <a:pt x="21" y="6"/>
                      <a:pt x="21" y="6"/>
                    </a:cubicBezTo>
                    <a:cubicBezTo>
                      <a:pt x="20" y="6"/>
                      <a:pt x="20" y="5"/>
                      <a:pt x="20" y="5"/>
                    </a:cubicBezTo>
                    <a:cubicBezTo>
                      <a:pt x="16" y="5"/>
                      <a:pt x="16" y="5"/>
                      <a:pt x="16" y="5"/>
                    </a:cubicBezTo>
                    <a:cubicBezTo>
                      <a:pt x="16" y="5"/>
                      <a:pt x="16" y="5"/>
                      <a:pt x="15" y="5"/>
                    </a:cubicBezTo>
                    <a:cubicBezTo>
                      <a:pt x="15" y="5"/>
                      <a:pt x="15" y="4"/>
                      <a:pt x="15" y="3"/>
                    </a:cubicBezTo>
                    <a:cubicBezTo>
                      <a:pt x="15" y="3"/>
                      <a:pt x="15" y="3"/>
                      <a:pt x="15" y="3"/>
                    </a:cubicBezTo>
                    <a:cubicBezTo>
                      <a:pt x="15" y="3"/>
                      <a:pt x="15" y="3"/>
                      <a:pt x="15" y="3"/>
                    </a:cubicBezTo>
                    <a:cubicBezTo>
                      <a:pt x="15" y="2"/>
                      <a:pt x="15" y="1"/>
                      <a:pt x="15" y="1"/>
                    </a:cubicBezTo>
                    <a:cubicBezTo>
                      <a:pt x="15" y="1"/>
                      <a:pt x="15" y="0"/>
                      <a:pt x="16" y="0"/>
                    </a:cubicBezTo>
                    <a:cubicBezTo>
                      <a:pt x="16" y="0"/>
                      <a:pt x="16" y="1"/>
                      <a:pt x="16" y="1"/>
                    </a:cubicBezTo>
                    <a:cubicBezTo>
                      <a:pt x="16" y="1"/>
                      <a:pt x="16" y="2"/>
                      <a:pt x="16" y="3"/>
                    </a:cubicBezTo>
                    <a:cubicBezTo>
                      <a:pt x="16" y="3"/>
                      <a:pt x="16" y="3"/>
                      <a:pt x="16" y="3"/>
                    </a:cubicBezTo>
                    <a:cubicBezTo>
                      <a:pt x="16" y="3"/>
                      <a:pt x="16" y="3"/>
                      <a:pt x="16" y="3"/>
                    </a:cubicBezTo>
                    <a:cubicBezTo>
                      <a:pt x="16" y="4"/>
                      <a:pt x="16" y="4"/>
                      <a:pt x="16" y="4"/>
                    </a:cubicBezTo>
                    <a:cubicBezTo>
                      <a:pt x="16" y="4"/>
                      <a:pt x="16" y="4"/>
                      <a:pt x="16" y="4"/>
                    </a:cubicBezTo>
                    <a:cubicBezTo>
                      <a:pt x="20" y="4"/>
                      <a:pt x="20" y="4"/>
                      <a:pt x="20" y="4"/>
                    </a:cubicBezTo>
                    <a:cubicBezTo>
                      <a:pt x="21" y="4"/>
                      <a:pt x="22" y="6"/>
                      <a:pt x="22" y="6"/>
                    </a:cubicBezTo>
                    <a:cubicBezTo>
                      <a:pt x="22" y="7"/>
                      <a:pt x="21" y="7"/>
                      <a:pt x="21" y="7"/>
                    </a:cubicBezTo>
                    <a:cubicBezTo>
                      <a:pt x="1" y="7"/>
                      <a:pt x="1" y="7"/>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6" name="Freeform 659"/>
              <p:cNvSpPr/>
              <p:nvPr/>
            </p:nvSpPr>
            <p:spPr bwMode="auto">
              <a:xfrm>
                <a:off x="3548" y="1401"/>
                <a:ext cx="98" cy="13"/>
              </a:xfrm>
              <a:custGeom>
                <a:avLst/>
                <a:gdLst>
                  <a:gd name="T0" fmla="*/ 13 w 40"/>
                  <a:gd name="T1" fmla="*/ 5 h 5"/>
                  <a:gd name="T2" fmla="*/ 4 w 40"/>
                  <a:gd name="T3" fmla="*/ 5 h 5"/>
                  <a:gd name="T4" fmla="*/ 1 w 40"/>
                  <a:gd name="T5" fmla="*/ 4 h 5"/>
                  <a:gd name="T6" fmla="*/ 0 w 40"/>
                  <a:gd name="T7" fmla="*/ 1 h 5"/>
                  <a:gd name="T8" fmla="*/ 0 w 40"/>
                  <a:gd name="T9" fmla="*/ 0 h 5"/>
                  <a:gd name="T10" fmla="*/ 1 w 40"/>
                  <a:gd name="T11" fmla="*/ 1 h 5"/>
                  <a:gd name="T12" fmla="*/ 1 w 40"/>
                  <a:gd name="T13" fmla="*/ 4 h 5"/>
                  <a:gd name="T14" fmla="*/ 4 w 40"/>
                  <a:gd name="T15" fmla="*/ 4 h 5"/>
                  <a:gd name="T16" fmla="*/ 37 w 40"/>
                  <a:gd name="T17" fmla="*/ 4 h 5"/>
                  <a:gd name="T18" fmla="*/ 38 w 40"/>
                  <a:gd name="T19" fmla="*/ 4 h 5"/>
                  <a:gd name="T20" fmla="*/ 39 w 40"/>
                  <a:gd name="T21" fmla="*/ 1 h 5"/>
                  <a:gd name="T22" fmla="*/ 39 w 40"/>
                  <a:gd name="T23" fmla="*/ 1 h 5"/>
                  <a:gd name="T24" fmla="*/ 40 w 40"/>
                  <a:gd name="T25" fmla="*/ 1 h 5"/>
                  <a:gd name="T26" fmla="*/ 39 w 40"/>
                  <a:gd name="T27" fmla="*/ 4 h 5"/>
                  <a:gd name="T28" fmla="*/ 37 w 40"/>
                  <a:gd name="T29" fmla="*/ 5 h 5"/>
                  <a:gd name="T30" fmla="*/ 13 w 4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
                    <a:moveTo>
                      <a:pt x="13" y="5"/>
                    </a:moveTo>
                    <a:cubicBezTo>
                      <a:pt x="10" y="5"/>
                      <a:pt x="7" y="5"/>
                      <a:pt x="4" y="5"/>
                    </a:cubicBezTo>
                    <a:cubicBezTo>
                      <a:pt x="2" y="5"/>
                      <a:pt x="1" y="5"/>
                      <a:pt x="1" y="4"/>
                    </a:cubicBezTo>
                    <a:cubicBezTo>
                      <a:pt x="0" y="3"/>
                      <a:pt x="0" y="2"/>
                      <a:pt x="0" y="1"/>
                    </a:cubicBezTo>
                    <a:cubicBezTo>
                      <a:pt x="0" y="1"/>
                      <a:pt x="0" y="0"/>
                      <a:pt x="0" y="0"/>
                    </a:cubicBezTo>
                    <a:cubicBezTo>
                      <a:pt x="0" y="0"/>
                      <a:pt x="1" y="1"/>
                      <a:pt x="1" y="1"/>
                    </a:cubicBezTo>
                    <a:cubicBezTo>
                      <a:pt x="1" y="2"/>
                      <a:pt x="1" y="3"/>
                      <a:pt x="1" y="4"/>
                    </a:cubicBezTo>
                    <a:cubicBezTo>
                      <a:pt x="2" y="4"/>
                      <a:pt x="2" y="4"/>
                      <a:pt x="4" y="4"/>
                    </a:cubicBezTo>
                    <a:cubicBezTo>
                      <a:pt x="15" y="4"/>
                      <a:pt x="34" y="4"/>
                      <a:pt x="37" y="4"/>
                    </a:cubicBezTo>
                    <a:cubicBezTo>
                      <a:pt x="37" y="4"/>
                      <a:pt x="38" y="4"/>
                      <a:pt x="38" y="4"/>
                    </a:cubicBezTo>
                    <a:cubicBezTo>
                      <a:pt x="39" y="3"/>
                      <a:pt x="39" y="2"/>
                      <a:pt x="39" y="1"/>
                    </a:cubicBezTo>
                    <a:cubicBezTo>
                      <a:pt x="39" y="1"/>
                      <a:pt x="39" y="1"/>
                      <a:pt x="39" y="1"/>
                    </a:cubicBezTo>
                    <a:cubicBezTo>
                      <a:pt x="39" y="1"/>
                      <a:pt x="39" y="1"/>
                      <a:pt x="40" y="1"/>
                    </a:cubicBezTo>
                    <a:cubicBezTo>
                      <a:pt x="40" y="2"/>
                      <a:pt x="40" y="4"/>
                      <a:pt x="39" y="4"/>
                    </a:cubicBezTo>
                    <a:cubicBezTo>
                      <a:pt x="38" y="5"/>
                      <a:pt x="38" y="5"/>
                      <a:pt x="37" y="5"/>
                    </a:cubicBezTo>
                    <a:cubicBezTo>
                      <a:pt x="34" y="5"/>
                      <a:pt x="2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7" name="Freeform 660"/>
              <p:cNvSpPr/>
              <p:nvPr/>
            </p:nvSpPr>
            <p:spPr bwMode="auto">
              <a:xfrm>
                <a:off x="3550" y="140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8" name="Freeform 661"/>
              <p:cNvSpPr/>
              <p:nvPr/>
            </p:nvSpPr>
            <p:spPr bwMode="auto">
              <a:xfrm>
                <a:off x="3553" y="140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0" y="1"/>
                      <a:pt x="1" y="0"/>
                      <a:pt x="1" y="0"/>
                    </a:cubicBezTo>
                    <a:cubicBezTo>
                      <a:pt x="1" y="0"/>
                      <a:pt x="2"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9" name="Freeform 662"/>
              <p:cNvSpPr/>
              <p:nvPr/>
            </p:nvSpPr>
            <p:spPr bwMode="auto">
              <a:xfrm>
                <a:off x="3558" y="140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0" y="0"/>
                    </a:cubicBezTo>
                    <a:cubicBezTo>
                      <a:pt x="1" y="0"/>
                      <a:pt x="1" y="0"/>
                      <a:pt x="1" y="0"/>
                    </a:cubicBezTo>
                    <a:cubicBezTo>
                      <a:pt x="1" y="0"/>
                      <a:pt x="1" y="0"/>
                      <a:pt x="1" y="0"/>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0" name="Freeform 663"/>
              <p:cNvSpPr/>
              <p:nvPr/>
            </p:nvSpPr>
            <p:spPr bwMode="auto">
              <a:xfrm>
                <a:off x="3560"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1" y="0"/>
                      <a:pt x="1" y="0"/>
                    </a:cubicBezTo>
                    <a:cubicBezTo>
                      <a:pt x="1" y="0"/>
                      <a:pt x="2" y="0"/>
                      <a:pt x="1" y="0"/>
                    </a:cubicBezTo>
                    <a:cubicBezTo>
                      <a:pt x="1" y="1"/>
                      <a:pt x="1" y="1"/>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1" name="Freeform 664"/>
              <p:cNvSpPr/>
              <p:nvPr/>
            </p:nvSpPr>
            <p:spPr bwMode="auto">
              <a:xfrm>
                <a:off x="3563"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1"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2" name="Freeform 665"/>
              <p:cNvSpPr/>
              <p:nvPr/>
            </p:nvSpPr>
            <p:spPr bwMode="auto">
              <a:xfrm>
                <a:off x="3568" y="1406"/>
                <a:ext cx="5" cy="8"/>
              </a:xfrm>
              <a:custGeom>
                <a:avLst/>
                <a:gdLst>
                  <a:gd name="T0" fmla="*/ 1 w 2"/>
                  <a:gd name="T1" fmla="*/ 3 h 3"/>
                  <a:gd name="T2" fmla="*/ 0 w 2"/>
                  <a:gd name="T3" fmla="*/ 3 h 3"/>
                  <a:gd name="T4" fmla="*/ 0 w 2"/>
                  <a:gd name="T5" fmla="*/ 3 h 3"/>
                  <a:gd name="T6" fmla="*/ 2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0" y="3"/>
                      <a:pt x="0" y="3"/>
                    </a:cubicBezTo>
                    <a:cubicBezTo>
                      <a:pt x="0" y="3"/>
                      <a:pt x="0" y="3"/>
                      <a:pt x="0" y="3"/>
                    </a:cubicBezTo>
                    <a:cubicBezTo>
                      <a:pt x="2" y="1"/>
                      <a:pt x="2" y="1"/>
                      <a:pt x="2" y="1"/>
                    </a:cubicBezTo>
                    <a:cubicBezTo>
                      <a:pt x="2" y="0"/>
                      <a:pt x="2" y="0"/>
                      <a:pt x="2" y="1"/>
                    </a:cubicBezTo>
                    <a:cubicBezTo>
                      <a:pt x="2" y="1"/>
                      <a:pt x="2" y="1"/>
                      <a:pt x="2"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3" name="Freeform 666"/>
              <p:cNvSpPr/>
              <p:nvPr/>
            </p:nvSpPr>
            <p:spPr bwMode="auto">
              <a:xfrm>
                <a:off x="3573" y="140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1"/>
                      <a:pt x="0" y="1"/>
                    </a:cubicBezTo>
                    <a:cubicBezTo>
                      <a:pt x="1" y="0"/>
                      <a:pt x="1" y="0"/>
                      <a:pt x="1" y="0"/>
                    </a:cubicBezTo>
                    <a:cubicBezTo>
                      <a:pt x="1" y="0"/>
                      <a:pt x="2" y="0"/>
                      <a:pt x="2" y="0"/>
                    </a:cubicBezTo>
                    <a:cubicBezTo>
                      <a:pt x="2" y="0"/>
                      <a:pt x="2" y="0"/>
                      <a:pt x="2" y="0"/>
                    </a:cubicBezTo>
                    <a:cubicBezTo>
                      <a:pt x="1" y="2"/>
                      <a:pt x="1" y="2"/>
                      <a:pt x="1" y="2"/>
                    </a:cubicBezTo>
                    <a:cubicBezTo>
                      <a:pt x="1" y="2"/>
                      <a:pt x="1" y="2"/>
                      <a:pt x="1" y="2"/>
                    </a:cubicBezTo>
                    <a:cubicBezTo>
                      <a:pt x="1"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4" name="Freeform 667"/>
              <p:cNvSpPr/>
              <p:nvPr/>
            </p:nvSpPr>
            <p:spPr bwMode="auto">
              <a:xfrm>
                <a:off x="3577" y="1409"/>
                <a:ext cx="5" cy="5"/>
              </a:xfrm>
              <a:custGeom>
                <a:avLst/>
                <a:gdLst>
                  <a:gd name="T0" fmla="*/ 0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0 h 2"/>
                  <a:gd name="T14" fmla="*/ 2 w 2"/>
                  <a:gd name="T15" fmla="*/ 0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cubicBezTo>
                      <a:pt x="0" y="2"/>
                      <a:pt x="0" y="2"/>
                      <a:pt x="0" y="2"/>
                    </a:cubicBezTo>
                    <a:cubicBezTo>
                      <a:pt x="0" y="2"/>
                      <a:pt x="0" y="2"/>
                      <a:pt x="0" y="2"/>
                    </a:cubicBezTo>
                    <a:cubicBezTo>
                      <a:pt x="0" y="1"/>
                      <a:pt x="0" y="1"/>
                      <a:pt x="0" y="1"/>
                    </a:cubicBezTo>
                    <a:cubicBezTo>
                      <a:pt x="0" y="1"/>
                      <a:pt x="0" y="1"/>
                      <a:pt x="0" y="1"/>
                    </a:cubicBezTo>
                    <a:cubicBezTo>
                      <a:pt x="0" y="1"/>
                      <a:pt x="1" y="0"/>
                      <a:pt x="1" y="0"/>
                    </a:cubicBezTo>
                    <a:cubicBezTo>
                      <a:pt x="1" y="0"/>
                      <a:pt x="1"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5" name="Freeform 668"/>
              <p:cNvSpPr/>
              <p:nvPr/>
            </p:nvSpPr>
            <p:spPr bwMode="auto">
              <a:xfrm>
                <a:off x="3580" y="1406"/>
                <a:ext cx="7" cy="8"/>
              </a:xfrm>
              <a:custGeom>
                <a:avLst/>
                <a:gdLst>
                  <a:gd name="T0" fmla="*/ 1 w 3"/>
                  <a:gd name="T1" fmla="*/ 3 h 3"/>
                  <a:gd name="T2" fmla="*/ 1 w 3"/>
                  <a:gd name="T3" fmla="*/ 3 h 3"/>
                  <a:gd name="T4" fmla="*/ 1 w 3"/>
                  <a:gd name="T5" fmla="*/ 3 h 3"/>
                  <a:gd name="T6" fmla="*/ 2 w 3"/>
                  <a:gd name="T7" fmla="*/ 1 h 3"/>
                  <a:gd name="T8" fmla="*/ 2 w 3"/>
                  <a:gd name="T9" fmla="*/ 1 h 3"/>
                  <a:gd name="T10" fmla="*/ 2 w 3"/>
                  <a:gd name="T11" fmla="*/ 1 h 3"/>
                  <a:gd name="T12" fmla="*/ 3 w 3"/>
                  <a:gd name="T13" fmla="*/ 1 h 3"/>
                  <a:gd name="T14" fmla="*/ 2 w 3"/>
                  <a:gd name="T15" fmla="*/ 2 h 3"/>
                  <a:gd name="T16" fmla="*/ 1 w 3"/>
                  <a:gd name="T17" fmla="*/ 3 h 3"/>
                  <a:gd name="T18" fmla="*/ 1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3"/>
                    </a:moveTo>
                    <a:cubicBezTo>
                      <a:pt x="1" y="3"/>
                      <a:pt x="1" y="3"/>
                      <a:pt x="1" y="3"/>
                    </a:cubicBezTo>
                    <a:cubicBezTo>
                      <a:pt x="0" y="3"/>
                      <a:pt x="0" y="3"/>
                      <a:pt x="1" y="3"/>
                    </a:cubicBezTo>
                    <a:cubicBezTo>
                      <a:pt x="2" y="1"/>
                      <a:pt x="2" y="1"/>
                      <a:pt x="2" y="1"/>
                    </a:cubicBezTo>
                    <a:cubicBezTo>
                      <a:pt x="2" y="1"/>
                      <a:pt x="2" y="1"/>
                      <a:pt x="2" y="1"/>
                    </a:cubicBezTo>
                    <a:cubicBezTo>
                      <a:pt x="2" y="0"/>
                      <a:pt x="2" y="0"/>
                      <a:pt x="2" y="1"/>
                    </a:cubicBezTo>
                    <a:cubicBezTo>
                      <a:pt x="3" y="1"/>
                      <a:pt x="3" y="1"/>
                      <a:pt x="3" y="1"/>
                    </a:cubicBezTo>
                    <a:cubicBezTo>
                      <a:pt x="2" y="1"/>
                      <a:pt x="2" y="1"/>
                      <a:pt x="2" y="2"/>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6" name="Freeform 669"/>
              <p:cNvSpPr/>
              <p:nvPr/>
            </p:nvSpPr>
            <p:spPr bwMode="auto">
              <a:xfrm>
                <a:off x="3587" y="1406"/>
                <a:ext cx="5" cy="8"/>
              </a:xfrm>
              <a:custGeom>
                <a:avLst/>
                <a:gdLst>
                  <a:gd name="T0" fmla="*/ 1 w 2"/>
                  <a:gd name="T1" fmla="*/ 3 h 3"/>
                  <a:gd name="T2" fmla="*/ 0 w 2"/>
                  <a:gd name="T3" fmla="*/ 3 h 3"/>
                  <a:gd name="T4" fmla="*/ 0 w 2"/>
                  <a:gd name="T5" fmla="*/ 2 h 3"/>
                  <a:gd name="T6" fmla="*/ 1 w 2"/>
                  <a:gd name="T7" fmla="*/ 1 h 3"/>
                  <a:gd name="T8" fmla="*/ 2 w 2"/>
                  <a:gd name="T9" fmla="*/ 1 h 3"/>
                  <a:gd name="T10" fmla="*/ 2 w 2"/>
                  <a:gd name="T11" fmla="*/ 1 h 3"/>
                  <a:gd name="T12" fmla="*/ 1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0" y="3"/>
                    </a:cubicBezTo>
                    <a:cubicBezTo>
                      <a:pt x="0" y="3"/>
                      <a:pt x="0" y="2"/>
                      <a:pt x="0" y="2"/>
                    </a:cubicBezTo>
                    <a:cubicBezTo>
                      <a:pt x="1" y="2"/>
                      <a:pt x="1" y="1"/>
                      <a:pt x="1" y="1"/>
                    </a:cubicBezTo>
                    <a:cubicBezTo>
                      <a:pt x="1" y="1"/>
                      <a:pt x="2" y="0"/>
                      <a:pt x="2" y="1"/>
                    </a:cubicBezTo>
                    <a:cubicBezTo>
                      <a:pt x="2" y="1"/>
                      <a:pt x="2" y="1"/>
                      <a:pt x="2" y="1"/>
                    </a:cubicBezTo>
                    <a:cubicBezTo>
                      <a:pt x="2" y="2"/>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7" name="Freeform 670"/>
              <p:cNvSpPr/>
              <p:nvPr/>
            </p:nvSpPr>
            <p:spPr bwMode="auto">
              <a:xfrm>
                <a:off x="3592" y="1406"/>
                <a:ext cx="5" cy="8"/>
              </a:xfrm>
              <a:custGeom>
                <a:avLst/>
                <a:gdLst>
                  <a:gd name="T0" fmla="*/ 0 w 2"/>
                  <a:gd name="T1" fmla="*/ 3 h 3"/>
                  <a:gd name="T2" fmla="*/ 0 w 2"/>
                  <a:gd name="T3" fmla="*/ 3 h 3"/>
                  <a:gd name="T4" fmla="*/ 0 w 2"/>
                  <a:gd name="T5" fmla="*/ 2 h 3"/>
                  <a:gd name="T6" fmla="*/ 1 w 2"/>
                  <a:gd name="T7" fmla="*/ 1 h 3"/>
                  <a:gd name="T8" fmla="*/ 1 w 2"/>
                  <a:gd name="T9" fmla="*/ 1 h 3"/>
                  <a:gd name="T10" fmla="*/ 2 w 2"/>
                  <a:gd name="T11" fmla="*/ 1 h 3"/>
                  <a:gd name="T12" fmla="*/ 1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cubicBezTo>
                      <a:pt x="0" y="3"/>
                      <a:pt x="0" y="3"/>
                      <a:pt x="0" y="3"/>
                    </a:cubicBezTo>
                    <a:cubicBezTo>
                      <a:pt x="0" y="3"/>
                      <a:pt x="0" y="3"/>
                      <a:pt x="0" y="2"/>
                    </a:cubicBezTo>
                    <a:cubicBezTo>
                      <a:pt x="0" y="2"/>
                      <a:pt x="1" y="1"/>
                      <a:pt x="1" y="1"/>
                    </a:cubicBezTo>
                    <a:cubicBezTo>
                      <a:pt x="1" y="1"/>
                      <a:pt x="1" y="0"/>
                      <a:pt x="1" y="1"/>
                    </a:cubicBezTo>
                    <a:cubicBezTo>
                      <a:pt x="2" y="1"/>
                      <a:pt x="2" y="1"/>
                      <a:pt x="2" y="1"/>
                    </a:cubicBezTo>
                    <a:cubicBezTo>
                      <a:pt x="1" y="2"/>
                      <a:pt x="1" y="2"/>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8" name="Freeform 671"/>
              <p:cNvSpPr/>
              <p:nvPr/>
            </p:nvSpPr>
            <p:spPr bwMode="auto">
              <a:xfrm>
                <a:off x="3595" y="1409"/>
                <a:ext cx="5" cy="5"/>
              </a:xfrm>
              <a:custGeom>
                <a:avLst/>
                <a:gdLst>
                  <a:gd name="T0" fmla="*/ 0 w 2"/>
                  <a:gd name="T1" fmla="*/ 2 h 2"/>
                  <a:gd name="T2" fmla="*/ 0 w 2"/>
                  <a:gd name="T3" fmla="*/ 2 h 2"/>
                  <a:gd name="T4" fmla="*/ 0 w 2"/>
                  <a:gd name="T5" fmla="*/ 2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1"/>
                      <a:pt x="1" y="0"/>
                    </a:cubicBezTo>
                    <a:cubicBezTo>
                      <a:pt x="1" y="0"/>
                      <a:pt x="1" y="0"/>
                      <a:pt x="1" y="0"/>
                    </a:cubicBezTo>
                    <a:cubicBezTo>
                      <a:pt x="1" y="0"/>
                      <a:pt x="2"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9" name="Freeform 672"/>
              <p:cNvSpPr/>
              <p:nvPr/>
            </p:nvSpPr>
            <p:spPr bwMode="auto">
              <a:xfrm>
                <a:off x="359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0" name="Freeform 673"/>
              <p:cNvSpPr/>
              <p:nvPr/>
            </p:nvSpPr>
            <p:spPr bwMode="auto">
              <a:xfrm>
                <a:off x="3600" y="1409"/>
                <a:ext cx="5" cy="5"/>
              </a:xfrm>
              <a:custGeom>
                <a:avLst/>
                <a:gdLst>
                  <a:gd name="T0" fmla="*/ 1 w 2"/>
                  <a:gd name="T1" fmla="*/ 2 h 2"/>
                  <a:gd name="T2" fmla="*/ 1 w 2"/>
                  <a:gd name="T3" fmla="*/ 2 h 2"/>
                  <a:gd name="T4" fmla="*/ 1 w 2"/>
                  <a:gd name="T5" fmla="*/ 1 h 2"/>
                  <a:gd name="T6" fmla="*/ 2 w 2"/>
                  <a:gd name="T7" fmla="*/ 0 h 2"/>
                  <a:gd name="T8" fmla="*/ 2 w 2"/>
                  <a:gd name="T9" fmla="*/ 0 h 2"/>
                  <a:gd name="T10" fmla="*/ 2 w 2"/>
                  <a:gd name="T11" fmla="*/ 0 h 2"/>
                  <a:gd name="T12" fmla="*/ 2 w 2"/>
                  <a:gd name="T13" fmla="*/ 0 h 2"/>
                  <a:gd name="T14" fmla="*/ 2 w 2"/>
                  <a:gd name="T15" fmla="*/ 0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0" y="2"/>
                      <a:pt x="0" y="2"/>
                      <a:pt x="1"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1" name="Freeform 674"/>
              <p:cNvSpPr/>
              <p:nvPr/>
            </p:nvSpPr>
            <p:spPr bwMode="auto">
              <a:xfrm>
                <a:off x="3605"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2" name="Freeform 675"/>
              <p:cNvSpPr/>
              <p:nvPr/>
            </p:nvSpPr>
            <p:spPr bwMode="auto">
              <a:xfrm>
                <a:off x="3607" y="1409"/>
                <a:ext cx="5" cy="5"/>
              </a:xfrm>
              <a:custGeom>
                <a:avLst/>
                <a:gdLst>
                  <a:gd name="T0" fmla="*/ 0 w 2"/>
                  <a:gd name="T1" fmla="*/ 2 h 2"/>
                  <a:gd name="T2" fmla="*/ 0 w 2"/>
                  <a:gd name="T3" fmla="*/ 2 h 2"/>
                  <a:gd name="T4" fmla="*/ 0 w 2"/>
                  <a:gd name="T5" fmla="*/ 2 h 2"/>
                  <a:gd name="T6" fmla="*/ 1 w 2"/>
                  <a:gd name="T7" fmla="*/ 0 h 2"/>
                  <a:gd name="T8" fmla="*/ 2 w 2"/>
                  <a:gd name="T9" fmla="*/ 0 h 2"/>
                  <a:gd name="T10" fmla="*/ 2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2"/>
                    </a:cubicBezTo>
                    <a:cubicBezTo>
                      <a:pt x="0" y="1"/>
                      <a:pt x="1" y="0"/>
                      <a:pt x="1" y="0"/>
                    </a:cubicBezTo>
                    <a:cubicBezTo>
                      <a:pt x="1" y="0"/>
                      <a:pt x="1" y="0"/>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3" name="Freeform 676"/>
              <p:cNvSpPr/>
              <p:nvPr/>
            </p:nvSpPr>
            <p:spPr bwMode="auto">
              <a:xfrm>
                <a:off x="3612" y="140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0" y="2"/>
                    </a:cubicBezTo>
                    <a:cubicBezTo>
                      <a:pt x="0" y="2"/>
                      <a:pt x="0" y="1"/>
                      <a:pt x="0" y="1"/>
                    </a:cubicBezTo>
                    <a:cubicBezTo>
                      <a:pt x="1" y="0"/>
                      <a:pt x="1" y="0"/>
                      <a:pt x="1" y="0"/>
                    </a:cubicBezTo>
                    <a:cubicBezTo>
                      <a:pt x="1" y="0"/>
                      <a:pt x="1" y="0"/>
                      <a:pt x="2" y="0"/>
                    </a:cubicBezTo>
                    <a:cubicBezTo>
                      <a:pt x="2" y="0"/>
                      <a:pt x="2" y="0"/>
                      <a:pt x="2" y="0"/>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4" name="Freeform 677"/>
              <p:cNvSpPr/>
              <p:nvPr/>
            </p:nvSpPr>
            <p:spPr bwMode="auto">
              <a:xfrm>
                <a:off x="3617"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0" y="0"/>
                      <a:pt x="1" y="0"/>
                    </a:cubicBezTo>
                    <a:cubicBezTo>
                      <a:pt x="1" y="0"/>
                      <a:pt x="1" y="0"/>
                      <a:pt x="1" y="0"/>
                    </a:cubicBezTo>
                    <a:cubicBezTo>
                      <a:pt x="2"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5" name="Freeform 678"/>
              <p:cNvSpPr/>
              <p:nvPr/>
            </p:nvSpPr>
            <p:spPr bwMode="auto">
              <a:xfrm>
                <a:off x="3622"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6" name="Freeform 679"/>
              <p:cNvSpPr/>
              <p:nvPr/>
            </p:nvSpPr>
            <p:spPr bwMode="auto">
              <a:xfrm>
                <a:off x="3627" y="140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7" name="Freeform 680"/>
              <p:cNvSpPr/>
              <p:nvPr/>
            </p:nvSpPr>
            <p:spPr bwMode="auto">
              <a:xfrm>
                <a:off x="3629" y="140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1"/>
                      <a:pt x="0" y="1"/>
                      <a:pt x="0" y="1"/>
                    </a:cubicBezTo>
                    <a:cubicBezTo>
                      <a:pt x="0" y="1"/>
                      <a:pt x="1" y="0"/>
                      <a:pt x="1" y="0"/>
                    </a:cubicBezTo>
                    <a:cubicBezTo>
                      <a:pt x="1" y="0"/>
                      <a:pt x="1" y="0"/>
                      <a:pt x="1" y="0"/>
                    </a:cubicBezTo>
                    <a:cubicBezTo>
                      <a:pt x="2" y="0"/>
                      <a:pt x="2" y="0"/>
                      <a:pt x="1" y="0"/>
                    </a:cubicBezTo>
                    <a:cubicBezTo>
                      <a:pt x="1" y="1"/>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8" name="Freeform 681"/>
              <p:cNvSpPr/>
              <p:nvPr/>
            </p:nvSpPr>
            <p:spPr bwMode="auto">
              <a:xfrm>
                <a:off x="3634" y="140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9" name="Freeform 682"/>
              <p:cNvSpPr/>
              <p:nvPr/>
            </p:nvSpPr>
            <p:spPr bwMode="auto">
              <a:xfrm>
                <a:off x="3637" y="1406"/>
                <a:ext cx="5" cy="8"/>
              </a:xfrm>
              <a:custGeom>
                <a:avLst/>
                <a:gdLst>
                  <a:gd name="T0" fmla="*/ 1 w 2"/>
                  <a:gd name="T1" fmla="*/ 3 h 3"/>
                  <a:gd name="T2" fmla="*/ 1 w 2"/>
                  <a:gd name="T3" fmla="*/ 3 h 3"/>
                  <a:gd name="T4" fmla="*/ 1 w 2"/>
                  <a:gd name="T5" fmla="*/ 2 h 3"/>
                  <a:gd name="T6" fmla="*/ 1 w 2"/>
                  <a:gd name="T7" fmla="*/ 0 h 3"/>
                  <a:gd name="T8" fmla="*/ 2 w 2"/>
                  <a:gd name="T9" fmla="*/ 0 h 3"/>
                  <a:gd name="T10" fmla="*/ 2 w 2"/>
                  <a:gd name="T11" fmla="*/ 1 h 3"/>
                  <a:gd name="T12" fmla="*/ 1 w 2"/>
                  <a:gd name="T13" fmla="*/ 2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cubicBezTo>
                      <a:pt x="1" y="3"/>
                      <a:pt x="1" y="3"/>
                      <a:pt x="1" y="3"/>
                    </a:cubicBezTo>
                    <a:cubicBezTo>
                      <a:pt x="1" y="2"/>
                      <a:pt x="0" y="2"/>
                      <a:pt x="1" y="2"/>
                    </a:cubicBezTo>
                    <a:cubicBezTo>
                      <a:pt x="1" y="2"/>
                      <a:pt x="1" y="1"/>
                      <a:pt x="1" y="0"/>
                    </a:cubicBezTo>
                    <a:cubicBezTo>
                      <a:pt x="2" y="0"/>
                      <a:pt x="2" y="0"/>
                      <a:pt x="2" y="0"/>
                    </a:cubicBezTo>
                    <a:cubicBezTo>
                      <a:pt x="2" y="1"/>
                      <a:pt x="2" y="1"/>
                      <a:pt x="2" y="1"/>
                    </a:cubicBezTo>
                    <a:cubicBezTo>
                      <a:pt x="2" y="1"/>
                      <a:pt x="1" y="2"/>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0" name="Freeform 683"/>
              <p:cNvSpPr/>
              <p:nvPr/>
            </p:nvSpPr>
            <p:spPr bwMode="auto">
              <a:xfrm>
                <a:off x="3570" y="1426"/>
                <a:ext cx="54" cy="8"/>
              </a:xfrm>
              <a:custGeom>
                <a:avLst/>
                <a:gdLst>
                  <a:gd name="T0" fmla="*/ 2 w 22"/>
                  <a:gd name="T1" fmla="*/ 3 h 3"/>
                  <a:gd name="T2" fmla="*/ 0 w 22"/>
                  <a:gd name="T3" fmla="*/ 3 h 3"/>
                  <a:gd name="T4" fmla="*/ 0 w 22"/>
                  <a:gd name="T5" fmla="*/ 2 h 3"/>
                  <a:gd name="T6" fmla="*/ 0 w 22"/>
                  <a:gd name="T7" fmla="*/ 0 h 3"/>
                  <a:gd name="T8" fmla="*/ 0 w 22"/>
                  <a:gd name="T9" fmla="*/ 0 h 3"/>
                  <a:gd name="T10" fmla="*/ 0 w 22"/>
                  <a:gd name="T11" fmla="*/ 0 h 3"/>
                  <a:gd name="T12" fmla="*/ 0 w 22"/>
                  <a:gd name="T13" fmla="*/ 2 h 3"/>
                  <a:gd name="T14" fmla="*/ 2 w 22"/>
                  <a:gd name="T15" fmla="*/ 2 h 3"/>
                  <a:gd name="T16" fmla="*/ 3 w 22"/>
                  <a:gd name="T17" fmla="*/ 2 h 3"/>
                  <a:gd name="T18" fmla="*/ 9 w 22"/>
                  <a:gd name="T19" fmla="*/ 2 h 3"/>
                  <a:gd name="T20" fmla="*/ 19 w 22"/>
                  <a:gd name="T21" fmla="*/ 2 h 3"/>
                  <a:gd name="T22" fmla="*/ 21 w 22"/>
                  <a:gd name="T23" fmla="*/ 2 h 3"/>
                  <a:gd name="T24" fmla="*/ 21 w 22"/>
                  <a:gd name="T25" fmla="*/ 1 h 3"/>
                  <a:gd name="T26" fmla="*/ 21 w 22"/>
                  <a:gd name="T27" fmla="*/ 0 h 3"/>
                  <a:gd name="T28" fmla="*/ 22 w 22"/>
                  <a:gd name="T29" fmla="*/ 1 h 3"/>
                  <a:gd name="T30" fmla="*/ 22 w 22"/>
                  <a:gd name="T31" fmla="*/ 2 h 3"/>
                  <a:gd name="T32" fmla="*/ 19 w 22"/>
                  <a:gd name="T33" fmla="*/ 3 h 3"/>
                  <a:gd name="T34" fmla="*/ 9 w 22"/>
                  <a:gd name="T35" fmla="*/ 3 h 3"/>
                  <a:gd name="T36" fmla="*/ 3 w 22"/>
                  <a:gd name="T37" fmla="*/ 3 h 3"/>
                  <a:gd name="T38" fmla="*/ 2 w 22"/>
                  <a:gd name="T39" fmla="*/ 3 h 3"/>
                  <a:gd name="T40" fmla="*/ 2 w 22"/>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
                    <a:moveTo>
                      <a:pt x="2" y="3"/>
                    </a:moveTo>
                    <a:cubicBezTo>
                      <a:pt x="1" y="3"/>
                      <a:pt x="0" y="3"/>
                      <a:pt x="0" y="3"/>
                    </a:cubicBezTo>
                    <a:cubicBezTo>
                      <a:pt x="0" y="2"/>
                      <a:pt x="0" y="2"/>
                      <a:pt x="0" y="2"/>
                    </a:cubicBezTo>
                    <a:cubicBezTo>
                      <a:pt x="0" y="2"/>
                      <a:pt x="0" y="0"/>
                      <a:pt x="0" y="0"/>
                    </a:cubicBezTo>
                    <a:cubicBezTo>
                      <a:pt x="0" y="0"/>
                      <a:pt x="0" y="0"/>
                      <a:pt x="0" y="0"/>
                    </a:cubicBezTo>
                    <a:cubicBezTo>
                      <a:pt x="0" y="0"/>
                      <a:pt x="0" y="0"/>
                      <a:pt x="0" y="0"/>
                    </a:cubicBezTo>
                    <a:cubicBezTo>
                      <a:pt x="0" y="1"/>
                      <a:pt x="0" y="1"/>
                      <a:pt x="0" y="2"/>
                    </a:cubicBezTo>
                    <a:cubicBezTo>
                      <a:pt x="1" y="2"/>
                      <a:pt x="2" y="2"/>
                      <a:pt x="2" y="2"/>
                    </a:cubicBezTo>
                    <a:cubicBezTo>
                      <a:pt x="3" y="2"/>
                      <a:pt x="3" y="2"/>
                      <a:pt x="3" y="2"/>
                    </a:cubicBezTo>
                    <a:cubicBezTo>
                      <a:pt x="5" y="2"/>
                      <a:pt x="7" y="2"/>
                      <a:pt x="9" y="2"/>
                    </a:cubicBezTo>
                    <a:cubicBezTo>
                      <a:pt x="12" y="2"/>
                      <a:pt x="15" y="2"/>
                      <a:pt x="19" y="2"/>
                    </a:cubicBezTo>
                    <a:cubicBezTo>
                      <a:pt x="20" y="2"/>
                      <a:pt x="21" y="2"/>
                      <a:pt x="21" y="2"/>
                    </a:cubicBezTo>
                    <a:cubicBezTo>
                      <a:pt x="21" y="1"/>
                      <a:pt x="21" y="1"/>
                      <a:pt x="21" y="1"/>
                    </a:cubicBezTo>
                    <a:cubicBezTo>
                      <a:pt x="21" y="0"/>
                      <a:pt x="21" y="0"/>
                      <a:pt x="21" y="0"/>
                    </a:cubicBezTo>
                    <a:cubicBezTo>
                      <a:pt x="21" y="0"/>
                      <a:pt x="22" y="0"/>
                      <a:pt x="22" y="1"/>
                    </a:cubicBezTo>
                    <a:cubicBezTo>
                      <a:pt x="22" y="2"/>
                      <a:pt x="22" y="2"/>
                      <a:pt x="22" y="2"/>
                    </a:cubicBezTo>
                    <a:cubicBezTo>
                      <a:pt x="21" y="3"/>
                      <a:pt x="19" y="3"/>
                      <a:pt x="19" y="3"/>
                    </a:cubicBezTo>
                    <a:cubicBezTo>
                      <a:pt x="15" y="3"/>
                      <a:pt x="12" y="3"/>
                      <a:pt x="9" y="3"/>
                    </a:cubicBezTo>
                    <a:cubicBezTo>
                      <a:pt x="7" y="3"/>
                      <a:pt x="5" y="3"/>
                      <a:pt x="3" y="3"/>
                    </a:cubicBezTo>
                    <a:cubicBezTo>
                      <a:pt x="3" y="3"/>
                      <a:pt x="3" y="3"/>
                      <a:pt x="2" y="3"/>
                    </a:cubicBezTo>
                    <a:cubicBezTo>
                      <a:pt x="2"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1" name="Freeform 684"/>
              <p:cNvSpPr/>
              <p:nvPr/>
            </p:nvSpPr>
            <p:spPr bwMode="auto">
              <a:xfrm>
                <a:off x="3570"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2" name="Freeform 685"/>
              <p:cNvSpPr/>
              <p:nvPr/>
            </p:nvSpPr>
            <p:spPr bwMode="auto">
              <a:xfrm>
                <a:off x="3575" y="1429"/>
                <a:ext cx="2"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3" name="Freeform 686"/>
              <p:cNvSpPr/>
              <p:nvPr/>
            </p:nvSpPr>
            <p:spPr bwMode="auto">
              <a:xfrm>
                <a:off x="3577" y="1429"/>
                <a:ext cx="5" cy="2"/>
              </a:xfrm>
              <a:custGeom>
                <a:avLst/>
                <a:gdLst>
                  <a:gd name="T0" fmla="*/ 1 w 2"/>
                  <a:gd name="T1" fmla="*/ 1 h 1"/>
                  <a:gd name="T2" fmla="*/ 0 w 2"/>
                  <a:gd name="T3" fmla="*/ 1 h 1"/>
                  <a:gd name="T4" fmla="*/ 0 w 2"/>
                  <a:gd name="T5" fmla="*/ 1 h 1"/>
                  <a:gd name="T6" fmla="*/ 1 w 2"/>
                  <a:gd name="T7" fmla="*/ 0 h 1"/>
                  <a:gd name="T8" fmla="*/ 1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1" y="0"/>
                    </a:cubicBezTo>
                    <a:cubicBezTo>
                      <a:pt x="1" y="0"/>
                      <a:pt x="1" y="0"/>
                      <a:pt x="1"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4" name="Freeform 687"/>
              <p:cNvSpPr/>
              <p:nvPr/>
            </p:nvSpPr>
            <p:spPr bwMode="auto">
              <a:xfrm>
                <a:off x="3582" y="1429"/>
                <a:ext cx="3"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1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0"/>
                      <a:pt x="1" y="0"/>
                      <a:pt x="1" y="0"/>
                    </a:cubicBezTo>
                    <a:cubicBezTo>
                      <a:pt x="1" y="0"/>
                      <a:pt x="1" y="0"/>
                      <a:pt x="1" y="0"/>
                    </a:cubicBezTo>
                    <a:cubicBezTo>
                      <a:pt x="1" y="0"/>
                      <a:pt x="1"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5" name="Freeform 688"/>
              <p:cNvSpPr/>
              <p:nvPr/>
            </p:nvSpPr>
            <p:spPr bwMode="auto">
              <a:xfrm>
                <a:off x="3585" y="1429"/>
                <a:ext cx="5" cy="2"/>
              </a:xfrm>
              <a:custGeom>
                <a:avLst/>
                <a:gdLst>
                  <a:gd name="T0" fmla="*/ 1 w 2"/>
                  <a:gd name="T1" fmla="*/ 1 h 1"/>
                  <a:gd name="T2" fmla="*/ 1 w 2"/>
                  <a:gd name="T3" fmla="*/ 1 h 1"/>
                  <a:gd name="T4" fmla="*/ 0 w 2"/>
                  <a:gd name="T5" fmla="*/ 1 h 1"/>
                  <a:gd name="T6" fmla="*/ 1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6" name="Freeform 689"/>
              <p:cNvSpPr/>
              <p:nvPr/>
            </p:nvSpPr>
            <p:spPr bwMode="auto">
              <a:xfrm>
                <a:off x="3590" y="1429"/>
                <a:ext cx="5" cy="2"/>
              </a:xfrm>
              <a:custGeom>
                <a:avLst/>
                <a:gdLst>
                  <a:gd name="T0" fmla="*/ 0 w 2"/>
                  <a:gd name="T1" fmla="*/ 1 h 1"/>
                  <a:gd name="T2" fmla="*/ 0 w 2"/>
                  <a:gd name="T3" fmla="*/ 1 h 1"/>
                  <a:gd name="T4" fmla="*/ 0 w 2"/>
                  <a:gd name="T5" fmla="*/ 1 h 1"/>
                  <a:gd name="T6" fmla="*/ 1 w 2"/>
                  <a:gd name="T7" fmla="*/ 0 h 1"/>
                  <a:gd name="T8" fmla="*/ 1 w 2"/>
                  <a:gd name="T9" fmla="*/ 0 h 1"/>
                  <a:gd name="T10" fmla="*/ 1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0" y="0"/>
                      <a:pt x="1" y="0"/>
                      <a:pt x="1" y="0"/>
                    </a:cubicBezTo>
                    <a:cubicBezTo>
                      <a:pt x="1" y="0"/>
                      <a:pt x="1" y="0"/>
                      <a:pt x="1" y="0"/>
                    </a:cubicBezTo>
                    <a:cubicBezTo>
                      <a:pt x="2" y="0"/>
                      <a:pt x="1" y="0"/>
                      <a:pt x="1" y="0"/>
                    </a:cubicBezTo>
                    <a:cubicBezTo>
                      <a:pt x="1" y="0"/>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7" name="Freeform 690"/>
              <p:cNvSpPr/>
              <p:nvPr/>
            </p:nvSpPr>
            <p:spPr bwMode="auto">
              <a:xfrm>
                <a:off x="3595" y="1426"/>
                <a:ext cx="2" cy="5"/>
              </a:xfrm>
              <a:custGeom>
                <a:avLst/>
                <a:gdLst>
                  <a:gd name="T0" fmla="*/ 0 w 1"/>
                  <a:gd name="T1" fmla="*/ 2 h 2"/>
                  <a:gd name="T2" fmla="*/ 0 w 1"/>
                  <a:gd name="T3" fmla="*/ 2 h 2"/>
                  <a:gd name="T4" fmla="*/ 0 w 1"/>
                  <a:gd name="T5" fmla="*/ 2 h 2"/>
                  <a:gd name="T6" fmla="*/ 1 w 1"/>
                  <a:gd name="T7" fmla="*/ 1 h 2"/>
                  <a:gd name="T8" fmla="*/ 1 w 1"/>
                  <a:gd name="T9" fmla="*/ 1 h 2"/>
                  <a:gd name="T10" fmla="*/ 1 w 1"/>
                  <a:gd name="T11" fmla="*/ 1 h 2"/>
                  <a:gd name="T12" fmla="*/ 0 w 1"/>
                  <a:gd name="T13" fmla="*/ 2 h 2"/>
                  <a:gd name="T14" fmla="*/ 0 w 1"/>
                  <a:gd name="T15" fmla="*/ 2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0" y="2"/>
                      <a:pt x="0" y="2"/>
                    </a:cubicBezTo>
                    <a:cubicBezTo>
                      <a:pt x="0" y="2"/>
                      <a:pt x="0" y="2"/>
                      <a:pt x="0" y="2"/>
                    </a:cubicBezTo>
                    <a:cubicBezTo>
                      <a:pt x="0" y="1"/>
                      <a:pt x="0" y="1"/>
                      <a:pt x="1" y="1"/>
                    </a:cubicBezTo>
                    <a:cubicBezTo>
                      <a:pt x="1" y="0"/>
                      <a:pt x="1" y="0"/>
                      <a:pt x="1" y="1"/>
                    </a:cubicBezTo>
                    <a:cubicBezTo>
                      <a:pt x="1" y="1"/>
                      <a:pt x="1" y="1"/>
                      <a:pt x="1" y="1"/>
                    </a:cubicBezTo>
                    <a:cubicBezTo>
                      <a:pt x="1" y="1"/>
                      <a:pt x="0"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8" name="Freeform 691"/>
              <p:cNvSpPr/>
              <p:nvPr/>
            </p:nvSpPr>
            <p:spPr bwMode="auto">
              <a:xfrm>
                <a:off x="3600"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9" name="Freeform 692"/>
              <p:cNvSpPr/>
              <p:nvPr/>
            </p:nvSpPr>
            <p:spPr bwMode="auto">
              <a:xfrm>
                <a:off x="3602" y="1429"/>
                <a:ext cx="5" cy="2"/>
              </a:xfrm>
              <a:custGeom>
                <a:avLst/>
                <a:gdLst>
                  <a:gd name="T0" fmla="*/ 1 w 2"/>
                  <a:gd name="T1" fmla="*/ 1 h 1"/>
                  <a:gd name="T2" fmla="*/ 0 w 2"/>
                  <a:gd name="T3" fmla="*/ 1 h 1"/>
                  <a:gd name="T4" fmla="*/ 0 w 2"/>
                  <a:gd name="T5" fmla="*/ 1 h 1"/>
                  <a:gd name="T6" fmla="*/ 2 w 2"/>
                  <a:gd name="T7" fmla="*/ 0 h 1"/>
                  <a:gd name="T8" fmla="*/ 2 w 2"/>
                  <a:gd name="T9" fmla="*/ 0 h 1"/>
                  <a:gd name="T10" fmla="*/ 2 w 2"/>
                  <a:gd name="T11" fmla="*/ 0 h 1"/>
                  <a:gd name="T12" fmla="*/ 1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0" y="1"/>
                    </a:cubicBezTo>
                    <a:cubicBezTo>
                      <a:pt x="0" y="1"/>
                      <a:pt x="0" y="1"/>
                      <a:pt x="0" y="1"/>
                    </a:cubicBezTo>
                    <a:cubicBezTo>
                      <a:pt x="1" y="0"/>
                      <a:pt x="1" y="0"/>
                      <a:pt x="2" y="0"/>
                    </a:cubicBezTo>
                    <a:cubicBezTo>
                      <a:pt x="2" y="0"/>
                      <a:pt x="2" y="0"/>
                      <a:pt x="2" y="0"/>
                    </a:cubicBezTo>
                    <a:cubicBezTo>
                      <a:pt x="2" y="0"/>
                      <a:pt x="2" y="0"/>
                      <a:pt x="2" y="0"/>
                    </a:cubicBezTo>
                    <a:cubicBezTo>
                      <a:pt x="1" y="0"/>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0" name="Freeform 693"/>
              <p:cNvSpPr/>
              <p:nvPr/>
            </p:nvSpPr>
            <p:spPr bwMode="auto">
              <a:xfrm>
                <a:off x="3607" y="1429"/>
                <a:ext cx="5" cy="2"/>
              </a:xfrm>
              <a:custGeom>
                <a:avLst/>
                <a:gdLst>
                  <a:gd name="T0" fmla="*/ 0 w 2"/>
                  <a:gd name="T1" fmla="*/ 1 h 1"/>
                  <a:gd name="T2" fmla="*/ 0 w 2"/>
                  <a:gd name="T3" fmla="*/ 1 h 1"/>
                  <a:gd name="T4" fmla="*/ 0 w 2"/>
                  <a:gd name="T5" fmla="*/ 1 h 1"/>
                  <a:gd name="T6" fmla="*/ 1 w 2"/>
                  <a:gd name="T7" fmla="*/ 0 h 1"/>
                  <a:gd name="T8" fmla="*/ 2 w 2"/>
                  <a:gd name="T9" fmla="*/ 0 h 1"/>
                  <a:gd name="T10" fmla="*/ 2 w 2"/>
                  <a:gd name="T11" fmla="*/ 0 h 1"/>
                  <a:gd name="T12" fmla="*/ 1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0" y="1"/>
                      <a:pt x="0" y="1"/>
                    </a:cubicBezTo>
                    <a:cubicBezTo>
                      <a:pt x="0" y="1"/>
                      <a:pt x="0" y="1"/>
                      <a:pt x="0" y="1"/>
                    </a:cubicBezTo>
                    <a:cubicBezTo>
                      <a:pt x="1" y="0"/>
                      <a:pt x="1" y="0"/>
                      <a:pt x="1" y="0"/>
                    </a:cubicBezTo>
                    <a:cubicBezTo>
                      <a:pt x="1" y="0"/>
                      <a:pt x="1" y="0"/>
                      <a:pt x="2" y="0"/>
                    </a:cubicBezTo>
                    <a:cubicBezTo>
                      <a:pt x="2" y="0"/>
                      <a:pt x="2" y="0"/>
                      <a:pt x="2" y="0"/>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1" name="Freeform 694"/>
              <p:cNvSpPr/>
              <p:nvPr/>
            </p:nvSpPr>
            <p:spPr bwMode="auto">
              <a:xfrm>
                <a:off x="3612" y="1429"/>
                <a:ext cx="2" cy="2"/>
              </a:xfrm>
              <a:custGeom>
                <a:avLst/>
                <a:gdLst>
                  <a:gd name="T0" fmla="*/ 0 w 1"/>
                  <a:gd name="T1" fmla="*/ 1 h 1"/>
                  <a:gd name="T2" fmla="*/ 0 w 1"/>
                  <a:gd name="T3" fmla="*/ 1 h 1"/>
                  <a:gd name="T4" fmla="*/ 0 w 1"/>
                  <a:gd name="T5" fmla="*/ 1 h 1"/>
                  <a:gd name="T6" fmla="*/ 1 w 1"/>
                  <a:gd name="T7" fmla="*/ 0 h 1"/>
                  <a:gd name="T8" fmla="*/ 1 w 1"/>
                  <a:gd name="T9" fmla="*/ 0 h 1"/>
                  <a:gd name="T10" fmla="*/ 1 w 1"/>
                  <a:gd name="T11" fmla="*/ 0 h 1"/>
                  <a:gd name="T12" fmla="*/ 0 w 1"/>
                  <a:gd name="T13" fmla="*/ 1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0" y="0"/>
                      <a:pt x="1" y="0"/>
                    </a:cubicBezTo>
                    <a:cubicBezTo>
                      <a:pt x="1" y="0"/>
                      <a:pt x="1" y="0"/>
                      <a:pt x="1" y="0"/>
                    </a:cubicBezTo>
                    <a:cubicBezTo>
                      <a:pt x="1" y="0"/>
                      <a:pt x="1" y="0"/>
                      <a:pt x="1" y="0"/>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2" name="Freeform 695"/>
              <p:cNvSpPr/>
              <p:nvPr/>
            </p:nvSpPr>
            <p:spPr bwMode="auto">
              <a:xfrm>
                <a:off x="3614" y="1429"/>
                <a:ext cx="5" cy="5"/>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1 h 2"/>
                  <a:gd name="T14" fmla="*/ 1 w 2"/>
                  <a:gd name="T15" fmla="*/ 1 h 2"/>
                  <a:gd name="T16" fmla="*/ 1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0" y="2"/>
                      <a:pt x="0" y="2"/>
                    </a:cubicBezTo>
                    <a:cubicBezTo>
                      <a:pt x="0" y="1"/>
                      <a:pt x="0" y="1"/>
                      <a:pt x="0" y="1"/>
                    </a:cubicBezTo>
                    <a:cubicBezTo>
                      <a:pt x="1" y="1"/>
                      <a:pt x="1" y="0"/>
                      <a:pt x="1" y="0"/>
                    </a:cubicBezTo>
                    <a:cubicBezTo>
                      <a:pt x="1" y="0"/>
                      <a:pt x="1"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3" name="Freeform 696"/>
              <p:cNvSpPr/>
              <p:nvPr/>
            </p:nvSpPr>
            <p:spPr bwMode="auto">
              <a:xfrm>
                <a:off x="3619" y="1429"/>
                <a:ext cx="3" cy="2"/>
              </a:xfrm>
              <a:custGeom>
                <a:avLst/>
                <a:gdLst>
                  <a:gd name="T0" fmla="*/ 0 w 1"/>
                  <a:gd name="T1" fmla="*/ 1 h 1"/>
                  <a:gd name="T2" fmla="*/ 0 w 1"/>
                  <a:gd name="T3" fmla="*/ 1 h 1"/>
                  <a:gd name="T4" fmla="*/ 0 w 1"/>
                  <a:gd name="T5" fmla="*/ 1 h 1"/>
                  <a:gd name="T6" fmla="*/ 0 w 1"/>
                  <a:gd name="T7" fmla="*/ 0 h 1"/>
                  <a:gd name="T8" fmla="*/ 1 w 1"/>
                  <a:gd name="T9" fmla="*/ 0 h 1"/>
                  <a:gd name="T10" fmla="*/ 1 w 1"/>
                  <a:gd name="T11" fmla="*/ 0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cubicBezTo>
                      <a:pt x="0" y="1"/>
                      <a:pt x="0" y="1"/>
                      <a:pt x="0" y="1"/>
                    </a:cubicBezTo>
                    <a:cubicBezTo>
                      <a:pt x="0" y="1"/>
                      <a:pt x="0" y="1"/>
                      <a:pt x="0" y="1"/>
                    </a:cubicBezTo>
                    <a:cubicBezTo>
                      <a:pt x="0" y="0"/>
                      <a:pt x="0" y="0"/>
                      <a:pt x="0" y="0"/>
                    </a:cubicBezTo>
                    <a:cubicBezTo>
                      <a:pt x="0" y="0"/>
                      <a:pt x="0"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4" name="Freeform 697"/>
              <p:cNvSpPr>
                <a:spLocks noEditPoints="1"/>
              </p:cNvSpPr>
              <p:nvPr/>
            </p:nvSpPr>
            <p:spPr bwMode="auto">
              <a:xfrm>
                <a:off x="3656" y="1426"/>
                <a:ext cx="50" cy="43"/>
              </a:xfrm>
              <a:custGeom>
                <a:avLst/>
                <a:gdLst>
                  <a:gd name="T0" fmla="*/ 16 w 20"/>
                  <a:gd name="T1" fmla="*/ 17 h 17"/>
                  <a:gd name="T2" fmla="*/ 12 w 20"/>
                  <a:gd name="T3" fmla="*/ 16 h 17"/>
                  <a:gd name="T4" fmla="*/ 9 w 20"/>
                  <a:gd name="T5" fmla="*/ 14 h 17"/>
                  <a:gd name="T6" fmla="*/ 7 w 20"/>
                  <a:gd name="T7" fmla="*/ 12 h 17"/>
                  <a:gd name="T8" fmla="*/ 5 w 20"/>
                  <a:gd name="T9" fmla="*/ 11 h 17"/>
                  <a:gd name="T10" fmla="*/ 1 w 20"/>
                  <a:gd name="T11" fmla="*/ 7 h 17"/>
                  <a:gd name="T12" fmla="*/ 6 w 20"/>
                  <a:gd name="T13" fmla="*/ 0 h 17"/>
                  <a:gd name="T14" fmla="*/ 16 w 20"/>
                  <a:gd name="T15" fmla="*/ 3 h 17"/>
                  <a:gd name="T16" fmla="*/ 20 w 20"/>
                  <a:gd name="T17" fmla="*/ 11 h 17"/>
                  <a:gd name="T18" fmla="*/ 19 w 20"/>
                  <a:gd name="T19" fmla="*/ 16 h 17"/>
                  <a:gd name="T20" fmla="*/ 16 w 20"/>
                  <a:gd name="T21" fmla="*/ 17 h 17"/>
                  <a:gd name="T22" fmla="*/ 9 w 20"/>
                  <a:gd name="T23" fmla="*/ 1 h 17"/>
                  <a:gd name="T24" fmla="*/ 6 w 20"/>
                  <a:gd name="T25" fmla="*/ 1 h 17"/>
                  <a:gd name="T26" fmla="*/ 2 w 20"/>
                  <a:gd name="T27" fmla="*/ 6 h 17"/>
                  <a:gd name="T28" fmla="*/ 5 w 20"/>
                  <a:gd name="T29" fmla="*/ 10 h 17"/>
                  <a:gd name="T30" fmla="*/ 7 w 20"/>
                  <a:gd name="T31" fmla="*/ 11 h 17"/>
                  <a:gd name="T32" fmla="*/ 9 w 20"/>
                  <a:gd name="T33" fmla="*/ 13 h 17"/>
                  <a:gd name="T34" fmla="*/ 12 w 20"/>
                  <a:gd name="T35" fmla="*/ 15 h 17"/>
                  <a:gd name="T36" fmla="*/ 16 w 20"/>
                  <a:gd name="T37" fmla="*/ 16 h 17"/>
                  <a:gd name="T38" fmla="*/ 18 w 20"/>
                  <a:gd name="T39" fmla="*/ 15 h 17"/>
                  <a:gd name="T40" fmla="*/ 20 w 20"/>
                  <a:gd name="T41" fmla="*/ 11 h 17"/>
                  <a:gd name="T42" fmla="*/ 15 w 20"/>
                  <a:gd name="T43" fmla="*/ 3 h 17"/>
                  <a:gd name="T44" fmla="*/ 9 w 20"/>
                  <a:gd name="T4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7">
                    <a:moveTo>
                      <a:pt x="16" y="17"/>
                    </a:moveTo>
                    <a:cubicBezTo>
                      <a:pt x="14" y="17"/>
                      <a:pt x="13" y="16"/>
                      <a:pt x="12" y="16"/>
                    </a:cubicBezTo>
                    <a:cubicBezTo>
                      <a:pt x="11" y="15"/>
                      <a:pt x="10" y="14"/>
                      <a:pt x="9" y="14"/>
                    </a:cubicBezTo>
                    <a:cubicBezTo>
                      <a:pt x="8" y="13"/>
                      <a:pt x="7" y="12"/>
                      <a:pt x="7" y="12"/>
                    </a:cubicBezTo>
                    <a:cubicBezTo>
                      <a:pt x="6" y="11"/>
                      <a:pt x="6" y="11"/>
                      <a:pt x="5" y="11"/>
                    </a:cubicBezTo>
                    <a:cubicBezTo>
                      <a:pt x="3" y="10"/>
                      <a:pt x="1" y="9"/>
                      <a:pt x="1" y="7"/>
                    </a:cubicBezTo>
                    <a:cubicBezTo>
                      <a:pt x="0" y="4"/>
                      <a:pt x="3" y="1"/>
                      <a:pt x="6" y="0"/>
                    </a:cubicBezTo>
                    <a:cubicBezTo>
                      <a:pt x="9" y="0"/>
                      <a:pt x="13" y="0"/>
                      <a:pt x="16" y="3"/>
                    </a:cubicBezTo>
                    <a:cubicBezTo>
                      <a:pt x="19" y="5"/>
                      <a:pt x="20" y="8"/>
                      <a:pt x="20" y="11"/>
                    </a:cubicBezTo>
                    <a:cubicBezTo>
                      <a:pt x="20" y="13"/>
                      <a:pt x="20" y="15"/>
                      <a:pt x="19" y="16"/>
                    </a:cubicBezTo>
                    <a:cubicBezTo>
                      <a:pt x="18" y="16"/>
                      <a:pt x="17" y="17"/>
                      <a:pt x="16" y="17"/>
                    </a:cubicBezTo>
                    <a:close/>
                    <a:moveTo>
                      <a:pt x="9" y="1"/>
                    </a:moveTo>
                    <a:cubicBezTo>
                      <a:pt x="8" y="1"/>
                      <a:pt x="7" y="1"/>
                      <a:pt x="6" y="1"/>
                    </a:cubicBezTo>
                    <a:cubicBezTo>
                      <a:pt x="3" y="2"/>
                      <a:pt x="1" y="4"/>
                      <a:pt x="2" y="6"/>
                    </a:cubicBezTo>
                    <a:cubicBezTo>
                      <a:pt x="2" y="8"/>
                      <a:pt x="4" y="9"/>
                      <a:pt x="5" y="10"/>
                    </a:cubicBezTo>
                    <a:cubicBezTo>
                      <a:pt x="6" y="10"/>
                      <a:pt x="7" y="11"/>
                      <a:pt x="7" y="11"/>
                    </a:cubicBezTo>
                    <a:cubicBezTo>
                      <a:pt x="8" y="12"/>
                      <a:pt x="9" y="12"/>
                      <a:pt x="9" y="13"/>
                    </a:cubicBezTo>
                    <a:cubicBezTo>
                      <a:pt x="10" y="14"/>
                      <a:pt x="11" y="15"/>
                      <a:pt x="12" y="15"/>
                    </a:cubicBezTo>
                    <a:cubicBezTo>
                      <a:pt x="13" y="16"/>
                      <a:pt x="15" y="16"/>
                      <a:pt x="16" y="16"/>
                    </a:cubicBezTo>
                    <a:cubicBezTo>
                      <a:pt x="16" y="16"/>
                      <a:pt x="18" y="16"/>
                      <a:pt x="18" y="15"/>
                    </a:cubicBezTo>
                    <a:cubicBezTo>
                      <a:pt x="20" y="14"/>
                      <a:pt x="20" y="12"/>
                      <a:pt x="20" y="11"/>
                    </a:cubicBezTo>
                    <a:cubicBezTo>
                      <a:pt x="19" y="8"/>
                      <a:pt x="18" y="5"/>
                      <a:pt x="15" y="3"/>
                    </a:cubicBezTo>
                    <a:cubicBezTo>
                      <a:pt x="14" y="2"/>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5" name="Freeform 698"/>
              <p:cNvSpPr/>
              <p:nvPr/>
            </p:nvSpPr>
            <p:spPr bwMode="auto">
              <a:xfrm>
                <a:off x="3656" y="1434"/>
                <a:ext cx="50" cy="30"/>
              </a:xfrm>
              <a:custGeom>
                <a:avLst/>
                <a:gdLst>
                  <a:gd name="T0" fmla="*/ 16 w 20"/>
                  <a:gd name="T1" fmla="*/ 12 h 12"/>
                  <a:gd name="T2" fmla="*/ 13 w 20"/>
                  <a:gd name="T3" fmla="*/ 12 h 12"/>
                  <a:gd name="T4" fmla="*/ 10 w 20"/>
                  <a:gd name="T5" fmla="*/ 10 h 12"/>
                  <a:gd name="T6" fmla="*/ 10 w 20"/>
                  <a:gd name="T7" fmla="*/ 9 h 12"/>
                  <a:gd name="T8" fmla="*/ 4 w 20"/>
                  <a:gd name="T9" fmla="*/ 5 h 12"/>
                  <a:gd name="T10" fmla="*/ 4 w 20"/>
                  <a:gd name="T11" fmla="*/ 5 h 12"/>
                  <a:gd name="T12" fmla="*/ 1 w 20"/>
                  <a:gd name="T13" fmla="*/ 3 h 12"/>
                  <a:gd name="T14" fmla="*/ 1 w 20"/>
                  <a:gd name="T15" fmla="*/ 1 h 12"/>
                  <a:gd name="T16" fmla="*/ 2 w 20"/>
                  <a:gd name="T17" fmla="*/ 1 h 12"/>
                  <a:gd name="T18" fmla="*/ 2 w 20"/>
                  <a:gd name="T19" fmla="*/ 1 h 12"/>
                  <a:gd name="T20" fmla="*/ 2 w 20"/>
                  <a:gd name="T21" fmla="*/ 3 h 12"/>
                  <a:gd name="T22" fmla="*/ 4 w 20"/>
                  <a:gd name="T23" fmla="*/ 4 h 12"/>
                  <a:gd name="T24" fmla="*/ 4 w 20"/>
                  <a:gd name="T25" fmla="*/ 4 h 12"/>
                  <a:gd name="T26" fmla="*/ 10 w 20"/>
                  <a:gd name="T27" fmla="*/ 8 h 12"/>
                  <a:gd name="T28" fmla="*/ 11 w 20"/>
                  <a:gd name="T29" fmla="*/ 9 h 12"/>
                  <a:gd name="T30" fmla="*/ 13 w 20"/>
                  <a:gd name="T31" fmla="*/ 11 h 12"/>
                  <a:gd name="T32" fmla="*/ 19 w 20"/>
                  <a:gd name="T33" fmla="*/ 10 h 12"/>
                  <a:gd name="T34" fmla="*/ 20 w 20"/>
                  <a:gd name="T35" fmla="*/ 10 h 12"/>
                  <a:gd name="T36" fmla="*/ 20 w 20"/>
                  <a:gd name="T37" fmla="*/ 11 h 12"/>
                  <a:gd name="T38" fmla="*/ 16 w 20"/>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2">
                    <a:moveTo>
                      <a:pt x="16" y="12"/>
                    </a:moveTo>
                    <a:cubicBezTo>
                      <a:pt x="15" y="12"/>
                      <a:pt x="14" y="12"/>
                      <a:pt x="13" y="12"/>
                    </a:cubicBezTo>
                    <a:cubicBezTo>
                      <a:pt x="12" y="11"/>
                      <a:pt x="11" y="10"/>
                      <a:pt x="10" y="10"/>
                    </a:cubicBezTo>
                    <a:cubicBezTo>
                      <a:pt x="10" y="9"/>
                      <a:pt x="10" y="9"/>
                      <a:pt x="10" y="9"/>
                    </a:cubicBezTo>
                    <a:cubicBezTo>
                      <a:pt x="8" y="7"/>
                      <a:pt x="6" y="6"/>
                      <a:pt x="4" y="5"/>
                    </a:cubicBezTo>
                    <a:cubicBezTo>
                      <a:pt x="4" y="5"/>
                      <a:pt x="4" y="5"/>
                      <a:pt x="4" y="5"/>
                    </a:cubicBezTo>
                    <a:cubicBezTo>
                      <a:pt x="3" y="4"/>
                      <a:pt x="2" y="4"/>
                      <a:pt x="1" y="3"/>
                    </a:cubicBezTo>
                    <a:cubicBezTo>
                      <a:pt x="1" y="3"/>
                      <a:pt x="0" y="2"/>
                      <a:pt x="1" y="1"/>
                    </a:cubicBezTo>
                    <a:cubicBezTo>
                      <a:pt x="1" y="1"/>
                      <a:pt x="1" y="0"/>
                      <a:pt x="2" y="1"/>
                    </a:cubicBezTo>
                    <a:cubicBezTo>
                      <a:pt x="2" y="1"/>
                      <a:pt x="2" y="1"/>
                      <a:pt x="2" y="1"/>
                    </a:cubicBezTo>
                    <a:cubicBezTo>
                      <a:pt x="1" y="2"/>
                      <a:pt x="2" y="2"/>
                      <a:pt x="2" y="3"/>
                    </a:cubicBezTo>
                    <a:cubicBezTo>
                      <a:pt x="3" y="3"/>
                      <a:pt x="3" y="4"/>
                      <a:pt x="4" y="4"/>
                    </a:cubicBezTo>
                    <a:cubicBezTo>
                      <a:pt x="4" y="4"/>
                      <a:pt x="4" y="4"/>
                      <a:pt x="4" y="4"/>
                    </a:cubicBezTo>
                    <a:cubicBezTo>
                      <a:pt x="7" y="5"/>
                      <a:pt x="9" y="7"/>
                      <a:pt x="10" y="8"/>
                    </a:cubicBezTo>
                    <a:cubicBezTo>
                      <a:pt x="11" y="9"/>
                      <a:pt x="11" y="9"/>
                      <a:pt x="11" y="9"/>
                    </a:cubicBezTo>
                    <a:cubicBezTo>
                      <a:pt x="12" y="10"/>
                      <a:pt x="12" y="11"/>
                      <a:pt x="13" y="11"/>
                    </a:cubicBezTo>
                    <a:cubicBezTo>
                      <a:pt x="15" y="12"/>
                      <a:pt x="18" y="12"/>
                      <a:pt x="19" y="10"/>
                    </a:cubicBezTo>
                    <a:cubicBezTo>
                      <a:pt x="20" y="10"/>
                      <a:pt x="20" y="10"/>
                      <a:pt x="20" y="10"/>
                    </a:cubicBezTo>
                    <a:cubicBezTo>
                      <a:pt x="20" y="10"/>
                      <a:pt x="20" y="11"/>
                      <a:pt x="20" y="11"/>
                    </a:cubicBezTo>
                    <a:cubicBezTo>
                      <a:pt x="19" y="12"/>
                      <a:pt x="17"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6" name="Freeform 699"/>
              <p:cNvSpPr/>
              <p:nvPr/>
            </p:nvSpPr>
            <p:spPr bwMode="auto">
              <a:xfrm>
                <a:off x="3669" y="1431"/>
                <a:ext cx="24" cy="15"/>
              </a:xfrm>
              <a:custGeom>
                <a:avLst/>
                <a:gdLst>
                  <a:gd name="T0" fmla="*/ 1 w 10"/>
                  <a:gd name="T1" fmla="*/ 6 h 6"/>
                  <a:gd name="T2" fmla="*/ 0 w 10"/>
                  <a:gd name="T3" fmla="*/ 6 h 6"/>
                  <a:gd name="T4" fmla="*/ 2 w 10"/>
                  <a:gd name="T5" fmla="*/ 4 h 6"/>
                  <a:gd name="T6" fmla="*/ 4 w 10"/>
                  <a:gd name="T7" fmla="*/ 2 h 6"/>
                  <a:gd name="T8" fmla="*/ 5 w 10"/>
                  <a:gd name="T9" fmla="*/ 1 h 6"/>
                  <a:gd name="T10" fmla="*/ 10 w 10"/>
                  <a:gd name="T11" fmla="*/ 0 h 6"/>
                  <a:gd name="T12" fmla="*/ 10 w 10"/>
                  <a:gd name="T13" fmla="*/ 0 h 6"/>
                  <a:gd name="T14" fmla="*/ 10 w 10"/>
                  <a:gd name="T15" fmla="*/ 1 h 6"/>
                  <a:gd name="T16" fmla="*/ 6 w 10"/>
                  <a:gd name="T17" fmla="*/ 2 h 6"/>
                  <a:gd name="T18" fmla="*/ 4 w 10"/>
                  <a:gd name="T19" fmla="*/ 3 h 6"/>
                  <a:gd name="T20" fmla="*/ 2 w 10"/>
                  <a:gd name="T21" fmla="*/ 4 h 6"/>
                  <a:gd name="T22" fmla="*/ 1 w 10"/>
                  <a:gd name="T23" fmla="*/ 6 h 6"/>
                  <a:gd name="T24" fmla="*/ 1 w 1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 y="6"/>
                    </a:moveTo>
                    <a:cubicBezTo>
                      <a:pt x="0" y="6"/>
                      <a:pt x="0" y="6"/>
                      <a:pt x="0" y="6"/>
                    </a:cubicBezTo>
                    <a:cubicBezTo>
                      <a:pt x="0" y="5"/>
                      <a:pt x="1" y="4"/>
                      <a:pt x="2" y="4"/>
                    </a:cubicBezTo>
                    <a:cubicBezTo>
                      <a:pt x="2" y="3"/>
                      <a:pt x="3" y="3"/>
                      <a:pt x="4" y="2"/>
                    </a:cubicBezTo>
                    <a:cubicBezTo>
                      <a:pt x="5" y="1"/>
                      <a:pt x="5" y="1"/>
                      <a:pt x="5" y="1"/>
                    </a:cubicBezTo>
                    <a:cubicBezTo>
                      <a:pt x="7" y="1"/>
                      <a:pt x="8" y="0"/>
                      <a:pt x="10" y="0"/>
                    </a:cubicBezTo>
                    <a:cubicBezTo>
                      <a:pt x="10" y="0"/>
                      <a:pt x="10" y="0"/>
                      <a:pt x="10" y="0"/>
                    </a:cubicBezTo>
                    <a:cubicBezTo>
                      <a:pt x="10" y="1"/>
                      <a:pt x="10" y="1"/>
                      <a:pt x="10" y="1"/>
                    </a:cubicBezTo>
                    <a:cubicBezTo>
                      <a:pt x="8" y="1"/>
                      <a:pt x="7" y="1"/>
                      <a:pt x="6" y="2"/>
                    </a:cubicBezTo>
                    <a:cubicBezTo>
                      <a:pt x="4" y="3"/>
                      <a:pt x="4" y="3"/>
                      <a:pt x="4" y="3"/>
                    </a:cubicBezTo>
                    <a:cubicBezTo>
                      <a:pt x="4" y="3"/>
                      <a:pt x="3" y="4"/>
                      <a:pt x="2" y="4"/>
                    </a:cubicBezTo>
                    <a:cubicBezTo>
                      <a:pt x="2" y="5"/>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7" name="Freeform 700"/>
              <p:cNvSpPr/>
              <p:nvPr/>
            </p:nvSpPr>
            <p:spPr bwMode="auto">
              <a:xfrm>
                <a:off x="3666" y="1429"/>
                <a:ext cx="15" cy="10"/>
              </a:xfrm>
              <a:custGeom>
                <a:avLst/>
                <a:gdLst>
                  <a:gd name="T0" fmla="*/ 6 w 6"/>
                  <a:gd name="T1" fmla="*/ 4 h 4"/>
                  <a:gd name="T2" fmla="*/ 5 w 6"/>
                  <a:gd name="T3" fmla="*/ 3 h 4"/>
                  <a:gd name="T4" fmla="*/ 5 w 6"/>
                  <a:gd name="T5" fmla="*/ 3 h 4"/>
                  <a:gd name="T6" fmla="*/ 0 w 6"/>
                  <a:gd name="T7" fmla="*/ 1 h 4"/>
                  <a:gd name="T8" fmla="*/ 0 w 6"/>
                  <a:gd name="T9" fmla="*/ 0 h 4"/>
                  <a:gd name="T10" fmla="*/ 1 w 6"/>
                  <a:gd name="T11" fmla="*/ 0 h 4"/>
                  <a:gd name="T12" fmla="*/ 6 w 6"/>
                  <a:gd name="T13" fmla="*/ 2 h 4"/>
                  <a:gd name="T14" fmla="*/ 6 w 6"/>
                  <a:gd name="T15" fmla="*/ 3 h 4"/>
                  <a:gd name="T16" fmla="*/ 6 w 6"/>
                  <a:gd name="T17" fmla="*/ 4 h 4"/>
                  <a:gd name="T18" fmla="*/ 6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4"/>
                    </a:moveTo>
                    <a:cubicBezTo>
                      <a:pt x="5" y="4"/>
                      <a:pt x="5" y="3"/>
                      <a:pt x="5" y="3"/>
                    </a:cubicBezTo>
                    <a:cubicBezTo>
                      <a:pt x="5" y="3"/>
                      <a:pt x="5" y="3"/>
                      <a:pt x="5" y="3"/>
                    </a:cubicBezTo>
                    <a:cubicBezTo>
                      <a:pt x="4" y="2"/>
                      <a:pt x="2" y="1"/>
                      <a:pt x="0" y="1"/>
                    </a:cubicBezTo>
                    <a:cubicBezTo>
                      <a:pt x="0" y="1"/>
                      <a:pt x="0" y="0"/>
                      <a:pt x="0" y="0"/>
                    </a:cubicBezTo>
                    <a:cubicBezTo>
                      <a:pt x="0" y="0"/>
                      <a:pt x="0" y="0"/>
                      <a:pt x="1" y="0"/>
                    </a:cubicBezTo>
                    <a:cubicBezTo>
                      <a:pt x="2" y="1"/>
                      <a:pt x="4" y="1"/>
                      <a:pt x="6" y="2"/>
                    </a:cubicBezTo>
                    <a:cubicBezTo>
                      <a:pt x="6" y="3"/>
                      <a:pt x="6" y="3"/>
                      <a:pt x="6" y="3"/>
                    </a:cubicBezTo>
                    <a:cubicBezTo>
                      <a:pt x="6" y="3"/>
                      <a:pt x="6" y="3"/>
                      <a:pt x="6" y="4"/>
                    </a:cubicBezTo>
                    <a:cubicBezTo>
                      <a:pt x="6" y="4"/>
                      <a:pt x="6"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8" name="Freeform 701"/>
              <p:cNvSpPr>
                <a:spLocks noEditPoints="1"/>
              </p:cNvSpPr>
              <p:nvPr/>
            </p:nvSpPr>
            <p:spPr bwMode="auto">
              <a:xfrm>
                <a:off x="3541" y="1436"/>
                <a:ext cx="108" cy="25"/>
              </a:xfrm>
              <a:custGeom>
                <a:avLst/>
                <a:gdLst>
                  <a:gd name="T0" fmla="*/ 6 w 44"/>
                  <a:gd name="T1" fmla="*/ 10 h 10"/>
                  <a:gd name="T2" fmla="*/ 0 w 44"/>
                  <a:gd name="T3" fmla="*/ 9 h 10"/>
                  <a:gd name="T4" fmla="*/ 0 w 44"/>
                  <a:gd name="T5" fmla="*/ 9 h 10"/>
                  <a:gd name="T6" fmla="*/ 0 w 44"/>
                  <a:gd name="T7" fmla="*/ 9 h 10"/>
                  <a:gd name="T8" fmla="*/ 5 w 44"/>
                  <a:gd name="T9" fmla="*/ 1 h 10"/>
                  <a:gd name="T10" fmla="*/ 6 w 44"/>
                  <a:gd name="T11" fmla="*/ 1 h 10"/>
                  <a:gd name="T12" fmla="*/ 39 w 44"/>
                  <a:gd name="T13" fmla="*/ 0 h 10"/>
                  <a:gd name="T14" fmla="*/ 41 w 44"/>
                  <a:gd name="T15" fmla="*/ 1 h 10"/>
                  <a:gd name="T16" fmla="*/ 42 w 44"/>
                  <a:gd name="T17" fmla="*/ 2 h 10"/>
                  <a:gd name="T18" fmla="*/ 44 w 44"/>
                  <a:gd name="T19" fmla="*/ 9 h 10"/>
                  <a:gd name="T20" fmla="*/ 44 w 44"/>
                  <a:gd name="T21" fmla="*/ 9 h 10"/>
                  <a:gd name="T22" fmla="*/ 44 w 44"/>
                  <a:gd name="T23" fmla="*/ 9 h 10"/>
                  <a:gd name="T24" fmla="*/ 6 w 44"/>
                  <a:gd name="T25" fmla="*/ 10 h 10"/>
                  <a:gd name="T26" fmla="*/ 1 w 44"/>
                  <a:gd name="T27" fmla="*/ 9 h 10"/>
                  <a:gd name="T28" fmla="*/ 6 w 44"/>
                  <a:gd name="T29" fmla="*/ 9 h 10"/>
                  <a:gd name="T30" fmla="*/ 7 w 44"/>
                  <a:gd name="T31" fmla="*/ 9 h 10"/>
                  <a:gd name="T32" fmla="*/ 43 w 44"/>
                  <a:gd name="T33" fmla="*/ 9 h 10"/>
                  <a:gd name="T34" fmla="*/ 41 w 44"/>
                  <a:gd name="T35" fmla="*/ 2 h 10"/>
                  <a:gd name="T36" fmla="*/ 40 w 44"/>
                  <a:gd name="T37" fmla="*/ 1 h 10"/>
                  <a:gd name="T38" fmla="*/ 39 w 44"/>
                  <a:gd name="T39" fmla="*/ 1 h 10"/>
                  <a:gd name="T40" fmla="*/ 6 w 44"/>
                  <a:gd name="T41" fmla="*/ 2 h 10"/>
                  <a:gd name="T42" fmla="*/ 1 w 44"/>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10">
                    <a:moveTo>
                      <a:pt x="6" y="10"/>
                    </a:moveTo>
                    <a:cubicBezTo>
                      <a:pt x="4" y="10"/>
                      <a:pt x="2" y="10"/>
                      <a:pt x="0" y="9"/>
                    </a:cubicBezTo>
                    <a:cubicBezTo>
                      <a:pt x="0" y="9"/>
                      <a:pt x="0" y="9"/>
                      <a:pt x="0" y="9"/>
                    </a:cubicBezTo>
                    <a:cubicBezTo>
                      <a:pt x="0" y="9"/>
                      <a:pt x="0" y="9"/>
                      <a:pt x="0" y="9"/>
                    </a:cubicBezTo>
                    <a:cubicBezTo>
                      <a:pt x="5" y="1"/>
                      <a:pt x="5" y="1"/>
                      <a:pt x="5" y="1"/>
                    </a:cubicBezTo>
                    <a:cubicBezTo>
                      <a:pt x="5" y="1"/>
                      <a:pt x="6" y="1"/>
                      <a:pt x="6" y="1"/>
                    </a:cubicBezTo>
                    <a:cubicBezTo>
                      <a:pt x="17" y="0"/>
                      <a:pt x="28" y="0"/>
                      <a:pt x="39" y="0"/>
                    </a:cubicBezTo>
                    <a:cubicBezTo>
                      <a:pt x="40" y="0"/>
                      <a:pt x="40" y="0"/>
                      <a:pt x="41" y="1"/>
                    </a:cubicBezTo>
                    <a:cubicBezTo>
                      <a:pt x="41" y="1"/>
                      <a:pt x="42" y="2"/>
                      <a:pt x="42" y="2"/>
                    </a:cubicBezTo>
                    <a:cubicBezTo>
                      <a:pt x="44" y="9"/>
                      <a:pt x="44" y="9"/>
                      <a:pt x="44" y="9"/>
                    </a:cubicBezTo>
                    <a:cubicBezTo>
                      <a:pt x="44" y="9"/>
                      <a:pt x="44" y="9"/>
                      <a:pt x="44" y="9"/>
                    </a:cubicBezTo>
                    <a:cubicBezTo>
                      <a:pt x="44" y="9"/>
                      <a:pt x="44" y="9"/>
                      <a:pt x="44" y="9"/>
                    </a:cubicBezTo>
                    <a:lnTo>
                      <a:pt x="6" y="10"/>
                    </a:lnTo>
                    <a:close/>
                    <a:moveTo>
                      <a:pt x="1" y="9"/>
                    </a:moveTo>
                    <a:cubicBezTo>
                      <a:pt x="2" y="9"/>
                      <a:pt x="4" y="9"/>
                      <a:pt x="6" y="9"/>
                    </a:cubicBezTo>
                    <a:cubicBezTo>
                      <a:pt x="7" y="9"/>
                      <a:pt x="7" y="9"/>
                      <a:pt x="7" y="9"/>
                    </a:cubicBezTo>
                    <a:cubicBezTo>
                      <a:pt x="43" y="9"/>
                      <a:pt x="43" y="9"/>
                      <a:pt x="43" y="9"/>
                    </a:cubicBezTo>
                    <a:cubicBezTo>
                      <a:pt x="41" y="2"/>
                      <a:pt x="41" y="2"/>
                      <a:pt x="41" y="2"/>
                    </a:cubicBezTo>
                    <a:cubicBezTo>
                      <a:pt x="41" y="2"/>
                      <a:pt x="41" y="2"/>
                      <a:pt x="40" y="1"/>
                    </a:cubicBezTo>
                    <a:cubicBezTo>
                      <a:pt x="40" y="1"/>
                      <a:pt x="40" y="1"/>
                      <a:pt x="39" y="1"/>
                    </a:cubicBezTo>
                    <a:cubicBezTo>
                      <a:pt x="28" y="1"/>
                      <a:pt x="17" y="1"/>
                      <a:pt x="6" y="2"/>
                    </a:cubicBez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9" name="Freeform 702"/>
              <p:cNvSpPr/>
              <p:nvPr/>
            </p:nvSpPr>
            <p:spPr bwMode="auto">
              <a:xfrm>
                <a:off x="3538" y="1461"/>
                <a:ext cx="111" cy="3"/>
              </a:xfrm>
              <a:custGeom>
                <a:avLst/>
                <a:gdLst>
                  <a:gd name="T0" fmla="*/ 1 w 45"/>
                  <a:gd name="T1" fmla="*/ 1 h 1"/>
                  <a:gd name="T2" fmla="*/ 0 w 45"/>
                  <a:gd name="T3" fmla="*/ 1 h 1"/>
                  <a:gd name="T4" fmla="*/ 1 w 45"/>
                  <a:gd name="T5" fmla="*/ 0 h 1"/>
                  <a:gd name="T6" fmla="*/ 45 w 45"/>
                  <a:gd name="T7" fmla="*/ 0 h 1"/>
                  <a:gd name="T8" fmla="*/ 45 w 45"/>
                  <a:gd name="T9" fmla="*/ 0 h 1"/>
                  <a:gd name="T10" fmla="*/ 45 w 45"/>
                  <a:gd name="T11" fmla="*/ 1 h 1"/>
                  <a:gd name="T12" fmla="*/ 1 w 4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5" h="1">
                    <a:moveTo>
                      <a:pt x="1" y="1"/>
                    </a:moveTo>
                    <a:cubicBezTo>
                      <a:pt x="1" y="1"/>
                      <a:pt x="0" y="1"/>
                      <a:pt x="0" y="1"/>
                    </a:cubicBezTo>
                    <a:cubicBezTo>
                      <a:pt x="0" y="0"/>
                      <a:pt x="1" y="0"/>
                      <a:pt x="1" y="0"/>
                    </a:cubicBezTo>
                    <a:cubicBezTo>
                      <a:pt x="45" y="0"/>
                      <a:pt x="45" y="0"/>
                      <a:pt x="45" y="0"/>
                    </a:cubicBezTo>
                    <a:cubicBezTo>
                      <a:pt x="45" y="0"/>
                      <a:pt x="45" y="0"/>
                      <a:pt x="45" y="0"/>
                    </a:cubicBezTo>
                    <a:cubicBezTo>
                      <a:pt x="45" y="1"/>
                      <a:pt x="45" y="1"/>
                      <a:pt x="45"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0" name="Freeform 703"/>
              <p:cNvSpPr/>
              <p:nvPr/>
            </p:nvSpPr>
            <p:spPr bwMode="auto">
              <a:xfrm>
                <a:off x="3646" y="1456"/>
                <a:ext cx="3" cy="8"/>
              </a:xfrm>
              <a:custGeom>
                <a:avLst/>
                <a:gdLst>
                  <a:gd name="T0" fmla="*/ 1 w 1"/>
                  <a:gd name="T1" fmla="*/ 3 h 3"/>
                  <a:gd name="T2" fmla="*/ 1 w 1"/>
                  <a:gd name="T3" fmla="*/ 3 h 3"/>
                  <a:gd name="T4" fmla="*/ 0 w 1"/>
                  <a:gd name="T5" fmla="*/ 2 h 3"/>
                  <a:gd name="T6" fmla="*/ 0 w 1"/>
                  <a:gd name="T7" fmla="*/ 1 h 3"/>
                  <a:gd name="T8" fmla="*/ 1 w 1"/>
                  <a:gd name="T9" fmla="*/ 1 h 3"/>
                  <a:gd name="T10" fmla="*/ 1 w 1"/>
                  <a:gd name="T11" fmla="*/ 1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3"/>
                      <a:pt x="0" y="3"/>
                      <a:pt x="0" y="2"/>
                    </a:cubicBezTo>
                    <a:cubicBezTo>
                      <a:pt x="0" y="1"/>
                      <a:pt x="0" y="1"/>
                      <a:pt x="0" y="1"/>
                    </a:cubicBezTo>
                    <a:cubicBezTo>
                      <a:pt x="0" y="1"/>
                      <a:pt x="1" y="0"/>
                      <a:pt x="1" y="1"/>
                    </a:cubicBezTo>
                    <a:cubicBezTo>
                      <a:pt x="1" y="1"/>
                      <a:pt x="1" y="1"/>
                      <a:pt x="1" y="1"/>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1" name="Freeform 704"/>
              <p:cNvSpPr/>
              <p:nvPr/>
            </p:nvSpPr>
            <p:spPr bwMode="auto">
              <a:xfrm>
                <a:off x="3538" y="1456"/>
                <a:ext cx="3" cy="8"/>
              </a:xfrm>
              <a:custGeom>
                <a:avLst/>
                <a:gdLst>
                  <a:gd name="T0" fmla="*/ 1 w 1"/>
                  <a:gd name="T1" fmla="*/ 3 h 3"/>
                  <a:gd name="T2" fmla="*/ 1 w 1"/>
                  <a:gd name="T3" fmla="*/ 3 h 3"/>
                  <a:gd name="T4" fmla="*/ 0 w 1"/>
                  <a:gd name="T5" fmla="*/ 1 h 3"/>
                  <a:gd name="T6" fmla="*/ 1 w 1"/>
                  <a:gd name="T7" fmla="*/ 0 h 3"/>
                  <a:gd name="T8" fmla="*/ 1 w 1"/>
                  <a:gd name="T9" fmla="*/ 1 h 3"/>
                  <a:gd name="T10" fmla="*/ 1 w 1"/>
                  <a:gd name="T11" fmla="*/ 3 h 3"/>
                  <a:gd name="T12" fmla="*/ 1 w 1"/>
                  <a:gd name="T13" fmla="*/ 3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cubicBezTo>
                      <a:pt x="1" y="3"/>
                      <a:pt x="1" y="3"/>
                      <a:pt x="1" y="3"/>
                    </a:cubicBezTo>
                    <a:cubicBezTo>
                      <a:pt x="0" y="2"/>
                      <a:pt x="0" y="1"/>
                      <a:pt x="0" y="1"/>
                    </a:cubicBezTo>
                    <a:cubicBezTo>
                      <a:pt x="0" y="0"/>
                      <a:pt x="1" y="0"/>
                      <a:pt x="1" y="0"/>
                    </a:cubicBezTo>
                    <a:cubicBezTo>
                      <a:pt x="1" y="0"/>
                      <a:pt x="1" y="1"/>
                      <a:pt x="1" y="1"/>
                    </a:cubicBezTo>
                    <a:cubicBezTo>
                      <a:pt x="1" y="1"/>
                      <a:pt x="1" y="2"/>
                      <a:pt x="1" y="3"/>
                    </a:cubicBezTo>
                    <a:cubicBezTo>
                      <a:pt x="1" y="3"/>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2" name="Freeform 705"/>
              <p:cNvSpPr>
                <a:spLocks noEditPoints="1"/>
              </p:cNvSpPr>
              <p:nvPr/>
            </p:nvSpPr>
            <p:spPr bwMode="auto">
              <a:xfrm>
                <a:off x="3568" y="1449"/>
                <a:ext cx="46" cy="7"/>
              </a:xfrm>
              <a:custGeom>
                <a:avLst/>
                <a:gdLst>
                  <a:gd name="T0" fmla="*/ 18 w 19"/>
                  <a:gd name="T1" fmla="*/ 3 h 3"/>
                  <a:gd name="T2" fmla="*/ 0 w 19"/>
                  <a:gd name="T3" fmla="*/ 3 h 3"/>
                  <a:gd name="T4" fmla="*/ 0 w 19"/>
                  <a:gd name="T5" fmla="*/ 2 h 3"/>
                  <a:gd name="T6" fmla="*/ 0 w 19"/>
                  <a:gd name="T7" fmla="*/ 2 h 3"/>
                  <a:gd name="T8" fmla="*/ 0 w 19"/>
                  <a:gd name="T9" fmla="*/ 1 h 3"/>
                  <a:gd name="T10" fmla="*/ 0 w 19"/>
                  <a:gd name="T11" fmla="*/ 1 h 3"/>
                  <a:gd name="T12" fmla="*/ 0 w 19"/>
                  <a:gd name="T13" fmla="*/ 0 h 3"/>
                  <a:gd name="T14" fmla="*/ 18 w 19"/>
                  <a:gd name="T15" fmla="*/ 0 h 3"/>
                  <a:gd name="T16" fmla="*/ 19 w 19"/>
                  <a:gd name="T17" fmla="*/ 1 h 3"/>
                  <a:gd name="T18" fmla="*/ 19 w 19"/>
                  <a:gd name="T19" fmla="*/ 2 h 3"/>
                  <a:gd name="T20" fmla="*/ 19 w 19"/>
                  <a:gd name="T21" fmla="*/ 3 h 3"/>
                  <a:gd name="T22" fmla="*/ 18 w 19"/>
                  <a:gd name="T23" fmla="*/ 3 h 3"/>
                  <a:gd name="T24" fmla="*/ 9 w 19"/>
                  <a:gd name="T25" fmla="*/ 2 h 3"/>
                  <a:gd name="T26" fmla="*/ 18 w 19"/>
                  <a:gd name="T27" fmla="*/ 2 h 3"/>
                  <a:gd name="T28" fmla="*/ 18 w 19"/>
                  <a:gd name="T29" fmla="*/ 1 h 3"/>
                  <a:gd name="T30" fmla="*/ 1 w 19"/>
                  <a:gd name="T31" fmla="*/ 1 h 3"/>
                  <a:gd name="T32" fmla="*/ 1 w 19"/>
                  <a:gd name="T33" fmla="*/ 2 h 3"/>
                  <a:gd name="T34" fmla="*/ 1 w 19"/>
                  <a:gd name="T35" fmla="*/ 2 h 3"/>
                  <a:gd name="T36" fmla="*/ 9 w 19"/>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3">
                    <a:moveTo>
                      <a:pt x="18" y="3"/>
                    </a:moveTo>
                    <a:cubicBezTo>
                      <a:pt x="12" y="3"/>
                      <a:pt x="6" y="2"/>
                      <a:pt x="0" y="3"/>
                    </a:cubicBezTo>
                    <a:cubicBezTo>
                      <a:pt x="0" y="3"/>
                      <a:pt x="0" y="3"/>
                      <a:pt x="0" y="2"/>
                    </a:cubicBezTo>
                    <a:cubicBezTo>
                      <a:pt x="0" y="2"/>
                      <a:pt x="0" y="2"/>
                      <a:pt x="0" y="2"/>
                    </a:cubicBezTo>
                    <a:cubicBezTo>
                      <a:pt x="0" y="1"/>
                      <a:pt x="0" y="1"/>
                      <a:pt x="0" y="1"/>
                    </a:cubicBezTo>
                    <a:cubicBezTo>
                      <a:pt x="0" y="1"/>
                      <a:pt x="0" y="1"/>
                      <a:pt x="0" y="1"/>
                    </a:cubicBezTo>
                    <a:cubicBezTo>
                      <a:pt x="0" y="1"/>
                      <a:pt x="0" y="0"/>
                      <a:pt x="0" y="0"/>
                    </a:cubicBezTo>
                    <a:cubicBezTo>
                      <a:pt x="7" y="0"/>
                      <a:pt x="12" y="0"/>
                      <a:pt x="18" y="0"/>
                    </a:cubicBezTo>
                    <a:cubicBezTo>
                      <a:pt x="19" y="0"/>
                      <a:pt x="19" y="1"/>
                      <a:pt x="19" y="1"/>
                    </a:cubicBezTo>
                    <a:cubicBezTo>
                      <a:pt x="19" y="2"/>
                      <a:pt x="19" y="2"/>
                      <a:pt x="19" y="2"/>
                    </a:cubicBezTo>
                    <a:cubicBezTo>
                      <a:pt x="19" y="2"/>
                      <a:pt x="19" y="2"/>
                      <a:pt x="19" y="3"/>
                    </a:cubicBezTo>
                    <a:cubicBezTo>
                      <a:pt x="18" y="3"/>
                      <a:pt x="18" y="3"/>
                      <a:pt x="18" y="3"/>
                    </a:cubicBezTo>
                    <a:close/>
                    <a:moveTo>
                      <a:pt x="9" y="2"/>
                    </a:moveTo>
                    <a:cubicBezTo>
                      <a:pt x="12" y="2"/>
                      <a:pt x="15" y="2"/>
                      <a:pt x="18" y="2"/>
                    </a:cubicBezTo>
                    <a:cubicBezTo>
                      <a:pt x="18" y="1"/>
                      <a:pt x="18" y="1"/>
                      <a:pt x="18" y="1"/>
                    </a:cubicBezTo>
                    <a:cubicBezTo>
                      <a:pt x="12" y="1"/>
                      <a:pt x="7" y="1"/>
                      <a:pt x="1" y="1"/>
                    </a:cubicBezTo>
                    <a:cubicBezTo>
                      <a:pt x="1" y="1"/>
                      <a:pt x="1" y="1"/>
                      <a:pt x="1" y="2"/>
                    </a:cubicBezTo>
                    <a:cubicBezTo>
                      <a:pt x="1" y="2"/>
                      <a:pt x="1" y="2"/>
                      <a:pt x="1" y="2"/>
                    </a:cubicBezTo>
                    <a:cubicBezTo>
                      <a:pt x="3" y="2"/>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3" name="Freeform 706"/>
              <p:cNvSpPr>
                <a:spLocks noEditPoints="1"/>
              </p:cNvSpPr>
              <p:nvPr/>
            </p:nvSpPr>
            <p:spPr bwMode="auto">
              <a:xfrm>
                <a:off x="3555" y="1441"/>
                <a:ext cx="18" cy="5"/>
              </a:xfrm>
              <a:custGeom>
                <a:avLst/>
                <a:gdLst>
                  <a:gd name="T0" fmla="*/ 0 w 7"/>
                  <a:gd name="T1" fmla="*/ 2 h 2"/>
                  <a:gd name="T2" fmla="*/ 0 w 7"/>
                  <a:gd name="T3" fmla="*/ 2 h 2"/>
                  <a:gd name="T4" fmla="*/ 1 w 7"/>
                  <a:gd name="T5" fmla="*/ 1 h 2"/>
                  <a:gd name="T6" fmla="*/ 1 w 7"/>
                  <a:gd name="T7" fmla="*/ 1 h 2"/>
                  <a:gd name="T8" fmla="*/ 1 w 7"/>
                  <a:gd name="T9" fmla="*/ 0 h 2"/>
                  <a:gd name="T10" fmla="*/ 2 w 7"/>
                  <a:gd name="T11" fmla="*/ 0 h 2"/>
                  <a:gd name="T12" fmla="*/ 6 w 7"/>
                  <a:gd name="T13" fmla="*/ 0 h 2"/>
                  <a:gd name="T14" fmla="*/ 7 w 7"/>
                  <a:gd name="T15" fmla="*/ 0 h 2"/>
                  <a:gd name="T16" fmla="*/ 7 w 7"/>
                  <a:gd name="T17" fmla="*/ 1 h 2"/>
                  <a:gd name="T18" fmla="*/ 6 w 7"/>
                  <a:gd name="T19" fmla="*/ 2 h 2"/>
                  <a:gd name="T20" fmla="*/ 6 w 7"/>
                  <a:gd name="T21" fmla="*/ 2 h 2"/>
                  <a:gd name="T22" fmla="*/ 6 w 7"/>
                  <a:gd name="T23" fmla="*/ 2 h 2"/>
                  <a:gd name="T24" fmla="*/ 0 w 7"/>
                  <a:gd name="T25" fmla="*/ 2 h 2"/>
                  <a:gd name="T26" fmla="*/ 2 w 7"/>
                  <a:gd name="T27" fmla="*/ 1 h 2"/>
                  <a:gd name="T28" fmla="*/ 1 w 7"/>
                  <a:gd name="T29" fmla="*/ 1 h 2"/>
                  <a:gd name="T30" fmla="*/ 5 w 7"/>
                  <a:gd name="T31" fmla="*/ 1 h 2"/>
                  <a:gd name="T32" fmla="*/ 5 w 7"/>
                  <a:gd name="T33" fmla="*/ 1 h 2"/>
                  <a:gd name="T34" fmla="*/ 6 w 7"/>
                  <a:gd name="T35" fmla="*/ 1 h 2"/>
                  <a:gd name="T36" fmla="*/ 2 w 7"/>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0" y="2"/>
                    </a:moveTo>
                    <a:cubicBezTo>
                      <a:pt x="0" y="2"/>
                      <a:pt x="0" y="2"/>
                      <a:pt x="0" y="2"/>
                    </a:cubicBezTo>
                    <a:cubicBezTo>
                      <a:pt x="0" y="2"/>
                      <a:pt x="0" y="1"/>
                      <a:pt x="1" y="1"/>
                    </a:cubicBezTo>
                    <a:cubicBezTo>
                      <a:pt x="1" y="1"/>
                      <a:pt x="1" y="1"/>
                      <a:pt x="1" y="1"/>
                    </a:cubicBezTo>
                    <a:cubicBezTo>
                      <a:pt x="1" y="0"/>
                      <a:pt x="1" y="0"/>
                      <a:pt x="1" y="0"/>
                    </a:cubicBezTo>
                    <a:cubicBezTo>
                      <a:pt x="1" y="0"/>
                      <a:pt x="1" y="0"/>
                      <a:pt x="2" y="0"/>
                    </a:cubicBezTo>
                    <a:cubicBezTo>
                      <a:pt x="3" y="0"/>
                      <a:pt x="5" y="0"/>
                      <a:pt x="6" y="0"/>
                    </a:cubicBezTo>
                    <a:cubicBezTo>
                      <a:pt x="6" y="0"/>
                      <a:pt x="6" y="0"/>
                      <a:pt x="7" y="0"/>
                    </a:cubicBezTo>
                    <a:cubicBezTo>
                      <a:pt x="7" y="0"/>
                      <a:pt x="7" y="0"/>
                      <a:pt x="7" y="1"/>
                    </a:cubicBezTo>
                    <a:cubicBezTo>
                      <a:pt x="6" y="1"/>
                      <a:pt x="6" y="1"/>
                      <a:pt x="6" y="2"/>
                    </a:cubicBezTo>
                    <a:cubicBezTo>
                      <a:pt x="6" y="2"/>
                      <a:pt x="6" y="2"/>
                      <a:pt x="6" y="2"/>
                    </a:cubicBezTo>
                    <a:cubicBezTo>
                      <a:pt x="6" y="2"/>
                      <a:pt x="6" y="2"/>
                      <a:pt x="6" y="2"/>
                    </a:cubicBezTo>
                    <a:cubicBezTo>
                      <a:pt x="4" y="2"/>
                      <a:pt x="2" y="2"/>
                      <a:pt x="0" y="2"/>
                    </a:cubicBezTo>
                    <a:close/>
                    <a:moveTo>
                      <a:pt x="2" y="1"/>
                    </a:moveTo>
                    <a:cubicBezTo>
                      <a:pt x="2" y="1"/>
                      <a:pt x="2" y="1"/>
                      <a:pt x="1" y="1"/>
                    </a:cubicBezTo>
                    <a:cubicBezTo>
                      <a:pt x="3" y="1"/>
                      <a:pt x="4" y="1"/>
                      <a:pt x="5" y="1"/>
                    </a:cubicBezTo>
                    <a:cubicBezTo>
                      <a:pt x="5" y="1"/>
                      <a:pt x="5" y="1"/>
                      <a:pt x="5" y="1"/>
                    </a:cubicBezTo>
                    <a:cubicBezTo>
                      <a:pt x="5" y="1"/>
                      <a:pt x="6" y="1"/>
                      <a:pt x="6"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4" name="Freeform 707"/>
              <p:cNvSpPr>
                <a:spLocks noEditPoints="1"/>
              </p:cNvSpPr>
              <p:nvPr/>
            </p:nvSpPr>
            <p:spPr bwMode="auto">
              <a:xfrm>
                <a:off x="3550" y="1449"/>
                <a:ext cx="15" cy="7"/>
              </a:xfrm>
              <a:custGeom>
                <a:avLst/>
                <a:gdLst>
                  <a:gd name="T0" fmla="*/ 0 w 6"/>
                  <a:gd name="T1" fmla="*/ 3 h 3"/>
                  <a:gd name="T2" fmla="*/ 0 w 6"/>
                  <a:gd name="T3" fmla="*/ 2 h 3"/>
                  <a:gd name="T4" fmla="*/ 0 w 6"/>
                  <a:gd name="T5" fmla="*/ 1 h 3"/>
                  <a:gd name="T6" fmla="*/ 1 w 6"/>
                  <a:gd name="T7" fmla="*/ 1 h 3"/>
                  <a:gd name="T8" fmla="*/ 1 w 6"/>
                  <a:gd name="T9" fmla="*/ 1 h 3"/>
                  <a:gd name="T10" fmla="*/ 1 w 6"/>
                  <a:gd name="T11" fmla="*/ 1 h 3"/>
                  <a:gd name="T12" fmla="*/ 6 w 6"/>
                  <a:gd name="T13" fmla="*/ 0 h 3"/>
                  <a:gd name="T14" fmla="*/ 6 w 6"/>
                  <a:gd name="T15" fmla="*/ 1 h 3"/>
                  <a:gd name="T16" fmla="*/ 6 w 6"/>
                  <a:gd name="T17" fmla="*/ 1 h 3"/>
                  <a:gd name="T18" fmla="*/ 6 w 6"/>
                  <a:gd name="T19" fmla="*/ 2 h 3"/>
                  <a:gd name="T20" fmla="*/ 6 w 6"/>
                  <a:gd name="T21" fmla="*/ 2 h 3"/>
                  <a:gd name="T22" fmla="*/ 5 w 6"/>
                  <a:gd name="T23" fmla="*/ 2 h 3"/>
                  <a:gd name="T24" fmla="*/ 0 w 6"/>
                  <a:gd name="T25" fmla="*/ 3 h 3"/>
                  <a:gd name="T26" fmla="*/ 2 w 6"/>
                  <a:gd name="T27" fmla="*/ 1 h 3"/>
                  <a:gd name="T28" fmla="*/ 1 w 6"/>
                  <a:gd name="T29" fmla="*/ 2 h 3"/>
                  <a:gd name="T30" fmla="*/ 5 w 6"/>
                  <a:gd name="T31" fmla="*/ 2 h 3"/>
                  <a:gd name="T32" fmla="*/ 5 w 6"/>
                  <a:gd name="T33" fmla="*/ 2 h 3"/>
                  <a:gd name="T34" fmla="*/ 5 w 6"/>
                  <a:gd name="T35" fmla="*/ 1 h 3"/>
                  <a:gd name="T36" fmla="*/ 2 w 6"/>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3"/>
                    </a:moveTo>
                    <a:cubicBezTo>
                      <a:pt x="0" y="3"/>
                      <a:pt x="0" y="2"/>
                      <a:pt x="0" y="2"/>
                    </a:cubicBezTo>
                    <a:cubicBezTo>
                      <a:pt x="0" y="2"/>
                      <a:pt x="0" y="2"/>
                      <a:pt x="0" y="1"/>
                    </a:cubicBezTo>
                    <a:cubicBezTo>
                      <a:pt x="1" y="1"/>
                      <a:pt x="1" y="1"/>
                      <a:pt x="1" y="1"/>
                    </a:cubicBezTo>
                    <a:cubicBezTo>
                      <a:pt x="1" y="1"/>
                      <a:pt x="1" y="1"/>
                      <a:pt x="1" y="1"/>
                    </a:cubicBezTo>
                    <a:cubicBezTo>
                      <a:pt x="1" y="1"/>
                      <a:pt x="1" y="1"/>
                      <a:pt x="1" y="1"/>
                    </a:cubicBezTo>
                    <a:cubicBezTo>
                      <a:pt x="3" y="0"/>
                      <a:pt x="4" y="0"/>
                      <a:pt x="6" y="0"/>
                    </a:cubicBezTo>
                    <a:cubicBezTo>
                      <a:pt x="6" y="0"/>
                      <a:pt x="6" y="0"/>
                      <a:pt x="6" y="1"/>
                    </a:cubicBezTo>
                    <a:cubicBezTo>
                      <a:pt x="6" y="1"/>
                      <a:pt x="6" y="1"/>
                      <a:pt x="6" y="1"/>
                    </a:cubicBezTo>
                    <a:cubicBezTo>
                      <a:pt x="6" y="1"/>
                      <a:pt x="6" y="2"/>
                      <a:pt x="6" y="2"/>
                    </a:cubicBezTo>
                    <a:cubicBezTo>
                      <a:pt x="6" y="2"/>
                      <a:pt x="6" y="2"/>
                      <a:pt x="6" y="2"/>
                    </a:cubicBezTo>
                    <a:cubicBezTo>
                      <a:pt x="6" y="2"/>
                      <a:pt x="6" y="2"/>
                      <a:pt x="5" y="2"/>
                    </a:cubicBezTo>
                    <a:cubicBezTo>
                      <a:pt x="4" y="3"/>
                      <a:pt x="2" y="3"/>
                      <a:pt x="0" y="3"/>
                    </a:cubicBezTo>
                    <a:close/>
                    <a:moveTo>
                      <a:pt x="2" y="1"/>
                    </a:moveTo>
                    <a:cubicBezTo>
                      <a:pt x="1" y="1"/>
                      <a:pt x="1" y="2"/>
                      <a:pt x="1" y="2"/>
                    </a:cubicBezTo>
                    <a:cubicBezTo>
                      <a:pt x="2" y="2"/>
                      <a:pt x="4" y="2"/>
                      <a:pt x="5" y="2"/>
                    </a:cubicBezTo>
                    <a:cubicBezTo>
                      <a:pt x="5" y="2"/>
                      <a:pt x="5" y="2"/>
                      <a:pt x="5" y="2"/>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5" name="Freeform 708"/>
              <p:cNvSpPr>
                <a:spLocks noEditPoints="1"/>
              </p:cNvSpPr>
              <p:nvPr/>
            </p:nvSpPr>
            <p:spPr bwMode="auto">
              <a:xfrm>
                <a:off x="3600" y="1441"/>
                <a:ext cx="10" cy="5"/>
              </a:xfrm>
              <a:custGeom>
                <a:avLst/>
                <a:gdLst>
                  <a:gd name="T0" fmla="*/ 0 w 4"/>
                  <a:gd name="T1" fmla="*/ 2 h 2"/>
                  <a:gd name="T2" fmla="*/ 0 w 4"/>
                  <a:gd name="T3" fmla="*/ 2 h 2"/>
                  <a:gd name="T4" fmla="*/ 0 w 4"/>
                  <a:gd name="T5" fmla="*/ 2 h 2"/>
                  <a:gd name="T6" fmla="*/ 0 w 4"/>
                  <a:gd name="T7" fmla="*/ 0 h 2"/>
                  <a:gd name="T8" fmla="*/ 0 w 4"/>
                  <a:gd name="T9" fmla="*/ 0 h 2"/>
                  <a:gd name="T10" fmla="*/ 4 w 4"/>
                  <a:gd name="T11" fmla="*/ 0 h 2"/>
                  <a:gd name="T12" fmla="*/ 4 w 4"/>
                  <a:gd name="T13" fmla="*/ 0 h 2"/>
                  <a:gd name="T14" fmla="*/ 4 w 4"/>
                  <a:gd name="T15" fmla="*/ 2 h 2"/>
                  <a:gd name="T16" fmla="*/ 4 w 4"/>
                  <a:gd name="T17" fmla="*/ 2 h 2"/>
                  <a:gd name="T18" fmla="*/ 4 w 4"/>
                  <a:gd name="T19" fmla="*/ 2 h 2"/>
                  <a:gd name="T20" fmla="*/ 0 w 4"/>
                  <a:gd name="T21" fmla="*/ 2 h 2"/>
                  <a:gd name="T22" fmla="*/ 1 w 4"/>
                  <a:gd name="T23" fmla="*/ 1 h 2"/>
                  <a:gd name="T24" fmla="*/ 1 w 4"/>
                  <a:gd name="T25" fmla="*/ 1 h 2"/>
                  <a:gd name="T26" fmla="*/ 3 w 4"/>
                  <a:gd name="T27" fmla="*/ 1 h 2"/>
                  <a:gd name="T28" fmla="*/ 3 w 4"/>
                  <a:gd name="T29" fmla="*/ 1 h 2"/>
                  <a:gd name="T30" fmla="*/ 1 w 4"/>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0" y="2"/>
                    </a:moveTo>
                    <a:cubicBezTo>
                      <a:pt x="0" y="2"/>
                      <a:pt x="0" y="2"/>
                      <a:pt x="0" y="2"/>
                    </a:cubicBezTo>
                    <a:cubicBezTo>
                      <a:pt x="0" y="2"/>
                      <a:pt x="0" y="2"/>
                      <a:pt x="0" y="2"/>
                    </a:cubicBezTo>
                    <a:cubicBezTo>
                      <a:pt x="0" y="0"/>
                      <a:pt x="0" y="0"/>
                      <a:pt x="0" y="0"/>
                    </a:cubicBezTo>
                    <a:cubicBezTo>
                      <a:pt x="0" y="0"/>
                      <a:pt x="0" y="0"/>
                      <a:pt x="0" y="0"/>
                    </a:cubicBezTo>
                    <a:cubicBezTo>
                      <a:pt x="2" y="0"/>
                      <a:pt x="3" y="0"/>
                      <a:pt x="4" y="0"/>
                    </a:cubicBezTo>
                    <a:cubicBezTo>
                      <a:pt x="4" y="0"/>
                      <a:pt x="4" y="0"/>
                      <a:pt x="4" y="0"/>
                    </a:cubicBezTo>
                    <a:cubicBezTo>
                      <a:pt x="4" y="1"/>
                      <a:pt x="4" y="1"/>
                      <a:pt x="4" y="2"/>
                    </a:cubicBezTo>
                    <a:cubicBezTo>
                      <a:pt x="4" y="2"/>
                      <a:pt x="4" y="2"/>
                      <a:pt x="4" y="2"/>
                    </a:cubicBezTo>
                    <a:cubicBezTo>
                      <a:pt x="4" y="2"/>
                      <a:pt x="4" y="2"/>
                      <a:pt x="4" y="2"/>
                    </a:cubicBezTo>
                    <a:cubicBezTo>
                      <a:pt x="4" y="2"/>
                      <a:pt x="0" y="2"/>
                      <a:pt x="0" y="2"/>
                    </a:cubicBezTo>
                    <a:close/>
                    <a:moveTo>
                      <a:pt x="1" y="1"/>
                    </a:moveTo>
                    <a:cubicBezTo>
                      <a:pt x="1" y="1"/>
                      <a:pt x="1" y="1"/>
                      <a:pt x="1" y="1"/>
                    </a:cubicBezTo>
                    <a:cubicBezTo>
                      <a:pt x="3" y="1"/>
                      <a:pt x="3" y="1"/>
                      <a:pt x="3" y="1"/>
                    </a:cubicBezTo>
                    <a:cubicBezTo>
                      <a:pt x="3" y="1"/>
                      <a:pt x="3" y="1"/>
                      <a:pt x="3"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6" name="Freeform 709"/>
              <p:cNvSpPr>
                <a:spLocks noEditPoints="1"/>
              </p:cNvSpPr>
              <p:nvPr/>
            </p:nvSpPr>
            <p:spPr bwMode="auto">
              <a:xfrm>
                <a:off x="3624" y="1441"/>
                <a:ext cx="15" cy="5"/>
              </a:xfrm>
              <a:custGeom>
                <a:avLst/>
                <a:gdLst>
                  <a:gd name="T0" fmla="*/ 1 w 6"/>
                  <a:gd name="T1" fmla="*/ 2 h 2"/>
                  <a:gd name="T2" fmla="*/ 1 w 6"/>
                  <a:gd name="T3" fmla="*/ 2 h 2"/>
                  <a:gd name="T4" fmla="*/ 0 w 6"/>
                  <a:gd name="T5" fmla="*/ 1 h 2"/>
                  <a:gd name="T6" fmla="*/ 0 w 6"/>
                  <a:gd name="T7" fmla="*/ 0 h 2"/>
                  <a:gd name="T8" fmla="*/ 1 w 6"/>
                  <a:gd name="T9" fmla="*/ 0 h 2"/>
                  <a:gd name="T10" fmla="*/ 5 w 6"/>
                  <a:gd name="T11" fmla="*/ 0 h 2"/>
                  <a:gd name="T12" fmla="*/ 6 w 6"/>
                  <a:gd name="T13" fmla="*/ 1 h 2"/>
                  <a:gd name="T14" fmla="*/ 6 w 6"/>
                  <a:gd name="T15" fmla="*/ 1 h 2"/>
                  <a:gd name="T16" fmla="*/ 6 w 6"/>
                  <a:gd name="T17" fmla="*/ 2 h 2"/>
                  <a:gd name="T18" fmla="*/ 6 w 6"/>
                  <a:gd name="T19" fmla="*/ 2 h 2"/>
                  <a:gd name="T20" fmla="*/ 1 w 6"/>
                  <a:gd name="T21" fmla="*/ 2 h 2"/>
                  <a:gd name="T22" fmla="*/ 1 w 6"/>
                  <a:gd name="T23" fmla="*/ 1 h 2"/>
                  <a:gd name="T24" fmla="*/ 1 w 6"/>
                  <a:gd name="T25" fmla="*/ 1 h 2"/>
                  <a:gd name="T26" fmla="*/ 5 w 6"/>
                  <a:gd name="T27" fmla="*/ 1 h 2"/>
                  <a:gd name="T28" fmla="*/ 5 w 6"/>
                  <a:gd name="T29" fmla="*/ 1 h 2"/>
                  <a:gd name="T30" fmla="*/ 5 w 6"/>
                  <a:gd name="T31" fmla="*/ 1 h 2"/>
                  <a:gd name="T32" fmla="*/ 1 w 6"/>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1" y="2"/>
                    </a:moveTo>
                    <a:cubicBezTo>
                      <a:pt x="1" y="2"/>
                      <a:pt x="1" y="2"/>
                      <a:pt x="1" y="2"/>
                    </a:cubicBezTo>
                    <a:cubicBezTo>
                      <a:pt x="0" y="1"/>
                      <a:pt x="0" y="1"/>
                      <a:pt x="0" y="1"/>
                    </a:cubicBezTo>
                    <a:cubicBezTo>
                      <a:pt x="0" y="0"/>
                      <a:pt x="0" y="0"/>
                      <a:pt x="0" y="0"/>
                    </a:cubicBezTo>
                    <a:cubicBezTo>
                      <a:pt x="0" y="0"/>
                      <a:pt x="1" y="0"/>
                      <a:pt x="1" y="0"/>
                    </a:cubicBezTo>
                    <a:cubicBezTo>
                      <a:pt x="2" y="0"/>
                      <a:pt x="3" y="0"/>
                      <a:pt x="5" y="0"/>
                    </a:cubicBezTo>
                    <a:cubicBezTo>
                      <a:pt x="6" y="0"/>
                      <a:pt x="6" y="0"/>
                      <a:pt x="6" y="1"/>
                    </a:cubicBezTo>
                    <a:cubicBezTo>
                      <a:pt x="6" y="1"/>
                      <a:pt x="6" y="1"/>
                      <a:pt x="6" y="1"/>
                    </a:cubicBezTo>
                    <a:cubicBezTo>
                      <a:pt x="6" y="1"/>
                      <a:pt x="6" y="2"/>
                      <a:pt x="6" y="2"/>
                    </a:cubicBezTo>
                    <a:cubicBezTo>
                      <a:pt x="6" y="2"/>
                      <a:pt x="6" y="2"/>
                      <a:pt x="6" y="2"/>
                    </a:cubicBezTo>
                    <a:cubicBezTo>
                      <a:pt x="4" y="2"/>
                      <a:pt x="3" y="2"/>
                      <a:pt x="1" y="2"/>
                    </a:cubicBezTo>
                    <a:close/>
                    <a:moveTo>
                      <a:pt x="1" y="1"/>
                    </a:moveTo>
                    <a:cubicBezTo>
                      <a:pt x="1" y="1"/>
                      <a:pt x="1" y="1"/>
                      <a:pt x="1" y="1"/>
                    </a:cubicBezTo>
                    <a:cubicBezTo>
                      <a:pt x="3" y="1"/>
                      <a:pt x="4" y="1"/>
                      <a:pt x="5" y="1"/>
                    </a:cubicBezTo>
                    <a:cubicBezTo>
                      <a:pt x="5" y="1"/>
                      <a:pt x="5" y="1"/>
                      <a:pt x="5" y="1"/>
                    </a:cubicBezTo>
                    <a:cubicBezTo>
                      <a:pt x="5" y="1"/>
                      <a:pt x="5" y="1"/>
                      <a:pt x="5" y="1"/>
                    </a:cubicBezTo>
                    <a:cubicBezTo>
                      <a:pt x="4"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7" name="Freeform 710"/>
              <p:cNvSpPr>
                <a:spLocks noEditPoints="1"/>
              </p:cNvSpPr>
              <p:nvPr/>
            </p:nvSpPr>
            <p:spPr bwMode="auto">
              <a:xfrm>
                <a:off x="3627" y="1449"/>
                <a:ext cx="17" cy="5"/>
              </a:xfrm>
              <a:custGeom>
                <a:avLst/>
                <a:gdLst>
                  <a:gd name="T0" fmla="*/ 1 w 7"/>
                  <a:gd name="T1" fmla="*/ 2 h 2"/>
                  <a:gd name="T2" fmla="*/ 1 w 7"/>
                  <a:gd name="T3" fmla="*/ 2 h 2"/>
                  <a:gd name="T4" fmla="*/ 1 w 7"/>
                  <a:gd name="T5" fmla="*/ 1 h 2"/>
                  <a:gd name="T6" fmla="*/ 1 w 7"/>
                  <a:gd name="T7" fmla="*/ 1 h 2"/>
                  <a:gd name="T8" fmla="*/ 1 w 7"/>
                  <a:gd name="T9" fmla="*/ 0 h 2"/>
                  <a:gd name="T10" fmla="*/ 5 w 7"/>
                  <a:gd name="T11" fmla="*/ 1 h 2"/>
                  <a:gd name="T12" fmla="*/ 6 w 7"/>
                  <a:gd name="T13" fmla="*/ 1 h 2"/>
                  <a:gd name="T14" fmla="*/ 7 w 7"/>
                  <a:gd name="T15" fmla="*/ 2 h 2"/>
                  <a:gd name="T16" fmla="*/ 7 w 7"/>
                  <a:gd name="T17" fmla="*/ 2 h 2"/>
                  <a:gd name="T18" fmla="*/ 6 w 7"/>
                  <a:gd name="T19" fmla="*/ 2 h 2"/>
                  <a:gd name="T20" fmla="*/ 1 w 7"/>
                  <a:gd name="T21" fmla="*/ 2 h 2"/>
                  <a:gd name="T22" fmla="*/ 2 w 7"/>
                  <a:gd name="T23" fmla="*/ 1 h 2"/>
                  <a:gd name="T24" fmla="*/ 2 w 7"/>
                  <a:gd name="T25" fmla="*/ 2 h 2"/>
                  <a:gd name="T26" fmla="*/ 6 w 7"/>
                  <a:gd name="T27" fmla="*/ 2 h 2"/>
                  <a:gd name="T28" fmla="*/ 6 w 7"/>
                  <a:gd name="T29" fmla="*/ 1 h 2"/>
                  <a:gd name="T30" fmla="*/ 5 w 7"/>
                  <a:gd name="T31" fmla="*/ 1 h 2"/>
                  <a:gd name="T32" fmla="*/ 2 w 7"/>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2"/>
                    </a:moveTo>
                    <a:cubicBezTo>
                      <a:pt x="1" y="2"/>
                      <a:pt x="1" y="2"/>
                      <a:pt x="1" y="2"/>
                    </a:cubicBezTo>
                    <a:cubicBezTo>
                      <a:pt x="1" y="1"/>
                      <a:pt x="1" y="1"/>
                      <a:pt x="1" y="1"/>
                    </a:cubicBezTo>
                    <a:cubicBezTo>
                      <a:pt x="0" y="1"/>
                      <a:pt x="0" y="1"/>
                      <a:pt x="1" y="1"/>
                    </a:cubicBezTo>
                    <a:cubicBezTo>
                      <a:pt x="1" y="1"/>
                      <a:pt x="1" y="0"/>
                      <a:pt x="1" y="0"/>
                    </a:cubicBezTo>
                    <a:cubicBezTo>
                      <a:pt x="2" y="0"/>
                      <a:pt x="4" y="0"/>
                      <a:pt x="5" y="1"/>
                    </a:cubicBezTo>
                    <a:cubicBezTo>
                      <a:pt x="6" y="1"/>
                      <a:pt x="6" y="1"/>
                      <a:pt x="6" y="1"/>
                    </a:cubicBezTo>
                    <a:cubicBezTo>
                      <a:pt x="6" y="1"/>
                      <a:pt x="7" y="2"/>
                      <a:pt x="7" y="2"/>
                    </a:cubicBezTo>
                    <a:cubicBezTo>
                      <a:pt x="7" y="2"/>
                      <a:pt x="7" y="2"/>
                      <a:pt x="7" y="2"/>
                    </a:cubicBezTo>
                    <a:cubicBezTo>
                      <a:pt x="6" y="2"/>
                      <a:pt x="6" y="2"/>
                      <a:pt x="6" y="2"/>
                    </a:cubicBezTo>
                    <a:cubicBezTo>
                      <a:pt x="5" y="2"/>
                      <a:pt x="3" y="2"/>
                      <a:pt x="1" y="2"/>
                    </a:cubicBezTo>
                    <a:close/>
                    <a:moveTo>
                      <a:pt x="2" y="1"/>
                    </a:moveTo>
                    <a:cubicBezTo>
                      <a:pt x="2" y="2"/>
                      <a:pt x="2" y="2"/>
                      <a:pt x="2" y="2"/>
                    </a:cubicBezTo>
                    <a:cubicBezTo>
                      <a:pt x="3" y="2"/>
                      <a:pt x="4" y="2"/>
                      <a:pt x="6" y="2"/>
                    </a:cubicBezTo>
                    <a:cubicBezTo>
                      <a:pt x="6" y="1"/>
                      <a:pt x="6" y="1"/>
                      <a:pt x="6" y="1"/>
                    </a:cubicBezTo>
                    <a:cubicBezTo>
                      <a:pt x="6"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8" name="Freeform 711"/>
              <p:cNvSpPr>
                <a:spLocks noEditPoints="1"/>
              </p:cNvSpPr>
              <p:nvPr/>
            </p:nvSpPr>
            <p:spPr bwMode="auto">
              <a:xfrm>
                <a:off x="3612" y="1441"/>
                <a:ext cx="12" cy="5"/>
              </a:xfrm>
              <a:custGeom>
                <a:avLst/>
                <a:gdLst>
                  <a:gd name="T0" fmla="*/ 0 w 5"/>
                  <a:gd name="T1" fmla="*/ 2 h 2"/>
                  <a:gd name="T2" fmla="*/ 0 w 5"/>
                  <a:gd name="T3" fmla="*/ 2 h 2"/>
                  <a:gd name="T4" fmla="*/ 0 w 5"/>
                  <a:gd name="T5" fmla="*/ 0 h 2"/>
                  <a:gd name="T6" fmla="*/ 0 w 5"/>
                  <a:gd name="T7" fmla="*/ 0 h 2"/>
                  <a:gd name="T8" fmla="*/ 0 w 5"/>
                  <a:gd name="T9" fmla="*/ 0 h 2"/>
                  <a:gd name="T10" fmla="*/ 4 w 5"/>
                  <a:gd name="T11" fmla="*/ 0 h 2"/>
                  <a:gd name="T12" fmla="*/ 4 w 5"/>
                  <a:gd name="T13" fmla="*/ 0 h 2"/>
                  <a:gd name="T14" fmla="*/ 4 w 5"/>
                  <a:gd name="T15" fmla="*/ 0 h 2"/>
                  <a:gd name="T16" fmla="*/ 5 w 5"/>
                  <a:gd name="T17" fmla="*/ 1 h 2"/>
                  <a:gd name="T18" fmla="*/ 5 w 5"/>
                  <a:gd name="T19" fmla="*/ 1 h 2"/>
                  <a:gd name="T20" fmla="*/ 5 w 5"/>
                  <a:gd name="T21" fmla="*/ 2 h 2"/>
                  <a:gd name="T22" fmla="*/ 5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0" y="2"/>
                    </a:moveTo>
                    <a:cubicBezTo>
                      <a:pt x="0" y="2"/>
                      <a:pt x="0" y="2"/>
                      <a:pt x="0" y="2"/>
                    </a:cubicBezTo>
                    <a:cubicBezTo>
                      <a:pt x="0" y="1"/>
                      <a:pt x="0" y="1"/>
                      <a:pt x="0" y="0"/>
                    </a:cubicBez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5" y="0"/>
                      <a:pt x="5" y="1"/>
                      <a:pt x="5" y="1"/>
                    </a:cubicBezTo>
                    <a:cubicBezTo>
                      <a:pt x="5" y="1"/>
                      <a:pt x="5" y="1"/>
                      <a:pt x="5" y="1"/>
                    </a:cubicBezTo>
                    <a:cubicBezTo>
                      <a:pt x="5" y="1"/>
                      <a:pt x="5" y="2"/>
                      <a:pt x="5" y="2"/>
                    </a:cubicBezTo>
                    <a:cubicBezTo>
                      <a:pt x="5" y="2"/>
                      <a:pt x="5" y="2"/>
                      <a:pt x="5" y="2"/>
                    </a:cubicBezTo>
                    <a:cubicBezTo>
                      <a:pt x="5"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9" name="Freeform 712"/>
              <p:cNvSpPr>
                <a:spLocks noEditPoints="1"/>
              </p:cNvSpPr>
              <p:nvPr/>
            </p:nvSpPr>
            <p:spPr bwMode="auto">
              <a:xfrm>
                <a:off x="3614" y="1449"/>
                <a:ext cx="13" cy="5"/>
              </a:xfrm>
              <a:custGeom>
                <a:avLst/>
                <a:gdLst>
                  <a:gd name="T0" fmla="*/ 1 w 5"/>
                  <a:gd name="T1" fmla="*/ 2 h 2"/>
                  <a:gd name="T2" fmla="*/ 0 w 5"/>
                  <a:gd name="T3" fmla="*/ 2 h 2"/>
                  <a:gd name="T4" fmla="*/ 0 w 5"/>
                  <a:gd name="T5" fmla="*/ 1 h 2"/>
                  <a:gd name="T6" fmla="*/ 0 w 5"/>
                  <a:gd name="T7" fmla="*/ 0 h 2"/>
                  <a:gd name="T8" fmla="*/ 1 w 5"/>
                  <a:gd name="T9" fmla="*/ 0 h 2"/>
                  <a:gd name="T10" fmla="*/ 4 w 5"/>
                  <a:gd name="T11" fmla="*/ 0 h 2"/>
                  <a:gd name="T12" fmla="*/ 5 w 5"/>
                  <a:gd name="T13" fmla="*/ 1 h 2"/>
                  <a:gd name="T14" fmla="*/ 5 w 5"/>
                  <a:gd name="T15" fmla="*/ 1 h 2"/>
                  <a:gd name="T16" fmla="*/ 5 w 5"/>
                  <a:gd name="T17" fmla="*/ 1 h 2"/>
                  <a:gd name="T18" fmla="*/ 5 w 5"/>
                  <a:gd name="T19" fmla="*/ 2 h 2"/>
                  <a:gd name="T20" fmla="*/ 5 w 5"/>
                  <a:gd name="T21" fmla="*/ 2 h 2"/>
                  <a:gd name="T22" fmla="*/ 5 w 5"/>
                  <a:gd name="T23" fmla="*/ 2 h 2"/>
                  <a:gd name="T24" fmla="*/ 1 w 5"/>
                  <a:gd name="T25" fmla="*/ 2 h 2"/>
                  <a:gd name="T26" fmla="*/ 1 w 5"/>
                  <a:gd name="T27" fmla="*/ 1 h 2"/>
                  <a:gd name="T28" fmla="*/ 1 w 5"/>
                  <a:gd name="T29" fmla="*/ 2 h 2"/>
                  <a:gd name="T30" fmla="*/ 4 w 5"/>
                  <a:gd name="T31" fmla="*/ 2 h 2"/>
                  <a:gd name="T32" fmla="*/ 4 w 5"/>
                  <a:gd name="T33" fmla="*/ 1 h 2"/>
                  <a:gd name="T34" fmla="*/ 4 w 5"/>
                  <a:gd name="T35" fmla="*/ 1 h 2"/>
                  <a:gd name="T36" fmla="*/ 4 w 5"/>
                  <a:gd name="T37" fmla="*/ 1 h 2"/>
                  <a:gd name="T38" fmla="*/ 1 w 5"/>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1" y="2"/>
                    </a:moveTo>
                    <a:cubicBezTo>
                      <a:pt x="1" y="2"/>
                      <a:pt x="0" y="2"/>
                      <a:pt x="0" y="2"/>
                    </a:cubicBezTo>
                    <a:cubicBezTo>
                      <a:pt x="0" y="2"/>
                      <a:pt x="0" y="1"/>
                      <a:pt x="0" y="1"/>
                    </a:cubicBezTo>
                    <a:cubicBezTo>
                      <a:pt x="0" y="1"/>
                      <a:pt x="0" y="1"/>
                      <a:pt x="0" y="0"/>
                    </a:cubicBezTo>
                    <a:cubicBezTo>
                      <a:pt x="0" y="0"/>
                      <a:pt x="0" y="0"/>
                      <a:pt x="1" y="0"/>
                    </a:cubicBezTo>
                    <a:cubicBezTo>
                      <a:pt x="4" y="0"/>
                      <a:pt x="4" y="0"/>
                      <a:pt x="4" y="0"/>
                    </a:cubicBezTo>
                    <a:cubicBezTo>
                      <a:pt x="4" y="0"/>
                      <a:pt x="5" y="0"/>
                      <a:pt x="5" y="1"/>
                    </a:cubicBezTo>
                    <a:cubicBezTo>
                      <a:pt x="5" y="1"/>
                      <a:pt x="5" y="1"/>
                      <a:pt x="5" y="1"/>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1" y="1"/>
                    </a:moveTo>
                    <a:cubicBezTo>
                      <a:pt x="1" y="1"/>
                      <a:pt x="1" y="1"/>
                      <a:pt x="1" y="2"/>
                    </a:cubicBezTo>
                    <a:cubicBezTo>
                      <a:pt x="4" y="2"/>
                      <a:pt x="4" y="2"/>
                      <a:pt x="4" y="2"/>
                    </a:cubicBezTo>
                    <a:cubicBezTo>
                      <a:pt x="4" y="2"/>
                      <a:pt x="4" y="1"/>
                      <a:pt x="4" y="1"/>
                    </a:cubicBezTo>
                    <a:cubicBezTo>
                      <a:pt x="4" y="1"/>
                      <a:pt x="4" y="1"/>
                      <a:pt x="4" y="1"/>
                    </a:cubicBezTo>
                    <a:cubicBezTo>
                      <a:pt x="4" y="1"/>
                      <a:pt x="4" y="1"/>
                      <a:pt x="4" y="1"/>
                    </a:cubicBezTo>
                    <a:cubicBezTo>
                      <a:pt x="4"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0" name="Freeform 713"/>
              <p:cNvSpPr>
                <a:spLocks noEditPoints="1"/>
              </p:cNvSpPr>
              <p:nvPr/>
            </p:nvSpPr>
            <p:spPr bwMode="auto">
              <a:xfrm>
                <a:off x="3585" y="1441"/>
                <a:ext cx="12" cy="5"/>
              </a:xfrm>
              <a:custGeom>
                <a:avLst/>
                <a:gdLst>
                  <a:gd name="T0" fmla="*/ 1 w 5"/>
                  <a:gd name="T1" fmla="*/ 2 h 2"/>
                  <a:gd name="T2" fmla="*/ 0 w 5"/>
                  <a:gd name="T3" fmla="*/ 2 h 2"/>
                  <a:gd name="T4" fmla="*/ 0 w 5"/>
                  <a:gd name="T5" fmla="*/ 1 h 2"/>
                  <a:gd name="T6" fmla="*/ 1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5 w 5"/>
                  <a:gd name="T23" fmla="*/ 2 h 2"/>
                  <a:gd name="T24" fmla="*/ 1 w 5"/>
                  <a:gd name="T25" fmla="*/ 2 h 2"/>
                  <a:gd name="T26" fmla="*/ 2 w 5"/>
                  <a:gd name="T27" fmla="*/ 1 h 2"/>
                  <a:gd name="T28" fmla="*/ 1 w 5"/>
                  <a:gd name="T29" fmla="*/ 1 h 2"/>
                  <a:gd name="T30" fmla="*/ 4 w 5"/>
                  <a:gd name="T31" fmla="*/ 1 h 2"/>
                  <a:gd name="T32" fmla="*/ 4 w 5"/>
                  <a:gd name="T33" fmla="*/ 1 h 2"/>
                  <a:gd name="T34" fmla="*/ 2 w 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2">
                    <a:moveTo>
                      <a:pt x="1" y="2"/>
                    </a:moveTo>
                    <a:cubicBezTo>
                      <a:pt x="1" y="2"/>
                      <a:pt x="0" y="2"/>
                      <a:pt x="0" y="2"/>
                    </a:cubicBezTo>
                    <a:cubicBezTo>
                      <a:pt x="0" y="2"/>
                      <a:pt x="0" y="2"/>
                      <a:pt x="0" y="1"/>
                    </a:cubicBezTo>
                    <a:cubicBezTo>
                      <a:pt x="1" y="1"/>
                      <a:pt x="1" y="1"/>
                      <a:pt x="1" y="0"/>
                    </a:cubicBezTo>
                    <a:cubicBezTo>
                      <a:pt x="1" y="0"/>
                      <a:pt x="1" y="0"/>
                      <a:pt x="1" y="0"/>
                    </a:cubicBezTo>
                    <a:cubicBezTo>
                      <a:pt x="2" y="0"/>
                      <a:pt x="4" y="0"/>
                      <a:pt x="5" y="0"/>
                    </a:cubicBezTo>
                    <a:cubicBezTo>
                      <a:pt x="5" y="0"/>
                      <a:pt x="5" y="0"/>
                      <a:pt x="5" y="0"/>
                    </a:cubicBezTo>
                    <a:cubicBezTo>
                      <a:pt x="5" y="0"/>
                      <a:pt x="5" y="0"/>
                      <a:pt x="5" y="0"/>
                    </a:cubicBezTo>
                    <a:cubicBezTo>
                      <a:pt x="5" y="1"/>
                      <a:pt x="5" y="1"/>
                      <a:pt x="5" y="1"/>
                    </a:cubicBezTo>
                    <a:cubicBezTo>
                      <a:pt x="5" y="1"/>
                      <a:pt x="5" y="2"/>
                      <a:pt x="5" y="2"/>
                    </a:cubicBezTo>
                    <a:cubicBezTo>
                      <a:pt x="5" y="2"/>
                      <a:pt x="5" y="2"/>
                      <a:pt x="5" y="2"/>
                    </a:cubicBezTo>
                    <a:cubicBezTo>
                      <a:pt x="5" y="2"/>
                      <a:pt x="5" y="2"/>
                      <a:pt x="5" y="2"/>
                    </a:cubicBezTo>
                    <a:cubicBezTo>
                      <a:pt x="5" y="2"/>
                      <a:pt x="1" y="2"/>
                      <a:pt x="1" y="2"/>
                    </a:cubicBezTo>
                    <a:close/>
                    <a:moveTo>
                      <a:pt x="2" y="1"/>
                    </a:moveTo>
                    <a:cubicBezTo>
                      <a:pt x="2" y="1"/>
                      <a:pt x="2" y="1"/>
                      <a:pt x="1" y="1"/>
                    </a:cubicBezTo>
                    <a:cubicBezTo>
                      <a:pt x="4" y="1"/>
                      <a:pt x="4" y="1"/>
                      <a:pt x="4" y="1"/>
                    </a:cubicBezTo>
                    <a:cubicBezTo>
                      <a:pt x="4" y="1"/>
                      <a:pt x="4" y="1"/>
                      <a:pt x="4" y="1"/>
                    </a:cubicBezTo>
                    <a:cubicBezTo>
                      <a:pt x="3"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1" name="Freeform 714"/>
              <p:cNvSpPr>
                <a:spLocks noEditPoints="1"/>
              </p:cNvSpPr>
              <p:nvPr/>
            </p:nvSpPr>
            <p:spPr bwMode="auto">
              <a:xfrm>
                <a:off x="3573" y="1441"/>
                <a:ext cx="12" cy="5"/>
              </a:xfrm>
              <a:custGeom>
                <a:avLst/>
                <a:gdLst>
                  <a:gd name="T0" fmla="*/ 0 w 5"/>
                  <a:gd name="T1" fmla="*/ 2 h 2"/>
                  <a:gd name="T2" fmla="*/ 0 w 5"/>
                  <a:gd name="T3" fmla="*/ 2 h 2"/>
                  <a:gd name="T4" fmla="*/ 0 w 5"/>
                  <a:gd name="T5" fmla="*/ 2 h 2"/>
                  <a:gd name="T6" fmla="*/ 0 w 5"/>
                  <a:gd name="T7" fmla="*/ 0 h 2"/>
                  <a:gd name="T8" fmla="*/ 1 w 5"/>
                  <a:gd name="T9" fmla="*/ 0 h 2"/>
                  <a:gd name="T10" fmla="*/ 5 w 5"/>
                  <a:gd name="T11" fmla="*/ 0 h 2"/>
                  <a:gd name="T12" fmla="*/ 5 w 5"/>
                  <a:gd name="T13" fmla="*/ 0 h 2"/>
                  <a:gd name="T14" fmla="*/ 5 w 5"/>
                  <a:gd name="T15" fmla="*/ 0 h 2"/>
                  <a:gd name="T16" fmla="*/ 5 w 5"/>
                  <a:gd name="T17" fmla="*/ 1 h 2"/>
                  <a:gd name="T18" fmla="*/ 5 w 5"/>
                  <a:gd name="T19" fmla="*/ 2 h 2"/>
                  <a:gd name="T20" fmla="*/ 5 w 5"/>
                  <a:gd name="T21" fmla="*/ 2 h 2"/>
                  <a:gd name="T22" fmla="*/ 4 w 5"/>
                  <a:gd name="T23" fmla="*/ 2 h 2"/>
                  <a:gd name="T24" fmla="*/ 0 w 5"/>
                  <a:gd name="T25" fmla="*/ 2 h 2"/>
                  <a:gd name="T26" fmla="*/ 1 w 5"/>
                  <a:gd name="T27" fmla="*/ 1 h 2"/>
                  <a:gd name="T28" fmla="*/ 1 w 5"/>
                  <a:gd name="T29" fmla="*/ 1 h 2"/>
                  <a:gd name="T30" fmla="*/ 4 w 5"/>
                  <a:gd name="T31" fmla="*/ 1 h 2"/>
                  <a:gd name="T32" fmla="*/ 4 w 5"/>
                  <a:gd name="T33" fmla="*/ 1 h 2"/>
                  <a:gd name="T34" fmla="*/ 4 w 5"/>
                  <a:gd name="T35" fmla="*/ 1 h 2"/>
                  <a:gd name="T36" fmla="*/ 1 w 5"/>
                  <a:gd name="T3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2">
                    <a:moveTo>
                      <a:pt x="0" y="2"/>
                    </a:moveTo>
                    <a:cubicBezTo>
                      <a:pt x="0" y="2"/>
                      <a:pt x="0" y="2"/>
                      <a:pt x="0" y="2"/>
                    </a:cubicBezTo>
                    <a:cubicBezTo>
                      <a:pt x="0" y="2"/>
                      <a:pt x="0" y="2"/>
                      <a:pt x="0" y="2"/>
                    </a:cubicBezTo>
                    <a:cubicBezTo>
                      <a:pt x="0" y="1"/>
                      <a:pt x="0" y="1"/>
                      <a:pt x="0" y="0"/>
                    </a:cubicBezTo>
                    <a:cubicBezTo>
                      <a:pt x="0" y="0"/>
                      <a:pt x="1" y="0"/>
                      <a:pt x="1" y="0"/>
                    </a:cubicBezTo>
                    <a:cubicBezTo>
                      <a:pt x="2" y="0"/>
                      <a:pt x="3" y="0"/>
                      <a:pt x="5" y="0"/>
                    </a:cubicBezTo>
                    <a:cubicBezTo>
                      <a:pt x="5" y="0"/>
                      <a:pt x="5" y="0"/>
                      <a:pt x="5" y="0"/>
                    </a:cubicBezTo>
                    <a:cubicBezTo>
                      <a:pt x="5" y="0"/>
                      <a:pt x="5" y="0"/>
                      <a:pt x="5" y="0"/>
                    </a:cubicBezTo>
                    <a:cubicBezTo>
                      <a:pt x="5" y="1"/>
                      <a:pt x="5" y="1"/>
                      <a:pt x="5" y="1"/>
                    </a:cubicBezTo>
                    <a:cubicBezTo>
                      <a:pt x="5" y="1"/>
                      <a:pt x="5" y="1"/>
                      <a:pt x="5" y="2"/>
                    </a:cubicBezTo>
                    <a:cubicBezTo>
                      <a:pt x="5" y="2"/>
                      <a:pt x="5" y="2"/>
                      <a:pt x="5" y="2"/>
                    </a:cubicBezTo>
                    <a:cubicBezTo>
                      <a:pt x="5" y="2"/>
                      <a:pt x="4" y="2"/>
                      <a:pt x="4" y="2"/>
                    </a:cubicBezTo>
                    <a:cubicBezTo>
                      <a:pt x="4" y="2"/>
                      <a:pt x="0" y="2"/>
                      <a:pt x="0" y="2"/>
                    </a:cubicBezTo>
                    <a:close/>
                    <a:moveTo>
                      <a:pt x="1" y="1"/>
                    </a:moveTo>
                    <a:cubicBezTo>
                      <a:pt x="1" y="1"/>
                      <a:pt x="1" y="1"/>
                      <a:pt x="1" y="1"/>
                    </a:cubicBezTo>
                    <a:cubicBezTo>
                      <a:pt x="4" y="1"/>
                      <a:pt x="4" y="1"/>
                      <a:pt x="4" y="1"/>
                    </a:cubicBezTo>
                    <a:cubicBezTo>
                      <a:pt x="4" y="1"/>
                      <a:pt x="4" y="1"/>
                      <a:pt x="4" y="1"/>
                    </a:cubicBezTo>
                    <a:cubicBezTo>
                      <a:pt x="4" y="1"/>
                      <a:pt x="4" y="1"/>
                      <a:pt x="4" y="1"/>
                    </a:cubicBezTo>
                    <a:cubicBezTo>
                      <a:pt x="3"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2" name="Freeform 715"/>
              <p:cNvSpPr/>
              <p:nvPr/>
            </p:nvSpPr>
            <p:spPr bwMode="auto">
              <a:xfrm>
                <a:off x="3543"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0"/>
                      <a:pt x="1" y="0"/>
                    </a:cubicBezTo>
                    <a:cubicBezTo>
                      <a:pt x="1" y="0"/>
                      <a:pt x="1" y="0"/>
                      <a:pt x="1" y="0"/>
                    </a:cubicBezTo>
                    <a:cubicBezTo>
                      <a:pt x="1" y="0"/>
                      <a:pt x="1" y="0"/>
                      <a:pt x="1"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3" name="Freeform 716"/>
              <p:cNvSpPr/>
              <p:nvPr/>
            </p:nvSpPr>
            <p:spPr bwMode="auto">
              <a:xfrm>
                <a:off x="354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0" y="1"/>
                      <a:pt x="0" y="1"/>
                      <a:pt x="0" y="0"/>
                    </a:cubicBezTo>
                    <a:cubicBezTo>
                      <a:pt x="1" y="0"/>
                      <a:pt x="1" y="0"/>
                      <a:pt x="1" y="0"/>
                    </a:cubicBezTo>
                    <a:cubicBezTo>
                      <a:pt x="1" y="0"/>
                      <a:pt x="1" y="1"/>
                      <a:pt x="1" y="1"/>
                    </a:cubicBezTo>
                    <a:cubicBezTo>
                      <a:pt x="1"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4" name="Freeform 717"/>
              <p:cNvSpPr/>
              <p:nvPr/>
            </p:nvSpPr>
            <p:spPr bwMode="auto">
              <a:xfrm>
                <a:off x="3553"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0" y="0"/>
                      <a:pt x="0" y="0"/>
                      <a:pt x="1" y="0"/>
                    </a:cubicBezTo>
                    <a:cubicBezTo>
                      <a:pt x="1" y="0"/>
                      <a:pt x="1" y="1"/>
                      <a:pt x="1" y="1"/>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5" name="Freeform 718"/>
              <p:cNvSpPr/>
              <p:nvPr/>
            </p:nvSpPr>
            <p:spPr bwMode="auto">
              <a:xfrm>
                <a:off x="3558"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1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0"/>
                      <a:pt x="0" y="0"/>
                      <a:pt x="0" y="0"/>
                    </a:cubicBezTo>
                    <a:cubicBezTo>
                      <a:pt x="1" y="0"/>
                      <a:pt x="1" y="0"/>
                      <a:pt x="1" y="0"/>
                    </a:cubicBezTo>
                    <a:cubicBezTo>
                      <a:pt x="1" y="0"/>
                      <a:pt x="1" y="0"/>
                      <a:pt x="1" y="1"/>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6" name="Freeform 719"/>
              <p:cNvSpPr/>
              <p:nvPr/>
            </p:nvSpPr>
            <p:spPr bwMode="auto">
              <a:xfrm>
                <a:off x="3563" y="1459"/>
                <a:ext cx="2" cy="5"/>
              </a:xfrm>
              <a:custGeom>
                <a:avLst/>
                <a:gdLst>
                  <a:gd name="T0" fmla="*/ 1 w 1"/>
                  <a:gd name="T1" fmla="*/ 2 h 2"/>
                  <a:gd name="T2" fmla="*/ 0 w 1"/>
                  <a:gd name="T3" fmla="*/ 2 h 2"/>
                  <a:gd name="T4" fmla="*/ 0 w 1"/>
                  <a:gd name="T5" fmla="*/ 2 h 2"/>
                  <a:gd name="T6" fmla="*/ 1 w 1"/>
                  <a:gd name="T7" fmla="*/ 0 h 2"/>
                  <a:gd name="T8" fmla="*/ 1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0" y="2"/>
                      <a:pt x="0" y="2"/>
                      <a:pt x="0" y="2"/>
                    </a:cubicBezTo>
                    <a:cubicBezTo>
                      <a:pt x="0" y="2"/>
                      <a:pt x="0" y="2"/>
                      <a:pt x="0" y="2"/>
                    </a:cubicBezTo>
                    <a:cubicBezTo>
                      <a:pt x="1" y="0"/>
                      <a:pt x="1" y="0"/>
                      <a:pt x="1" y="0"/>
                    </a:cubicBezTo>
                    <a:cubicBezTo>
                      <a:pt x="1" y="0"/>
                      <a:pt x="1" y="0"/>
                      <a:pt x="1" y="0"/>
                    </a:cubicBezTo>
                    <a:cubicBezTo>
                      <a:pt x="1" y="0"/>
                      <a:pt x="1" y="0"/>
                      <a:pt x="1" y="1"/>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7" name="Freeform 720"/>
              <p:cNvSpPr/>
              <p:nvPr/>
            </p:nvSpPr>
            <p:spPr bwMode="auto">
              <a:xfrm>
                <a:off x="3568"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1" y="1"/>
                      <a:pt x="1" y="1"/>
                      <a:pt x="1" y="0"/>
                    </a:cubicBezTo>
                    <a:cubicBezTo>
                      <a:pt x="1" y="0"/>
                      <a:pt x="2" y="0"/>
                      <a:pt x="2" y="0"/>
                    </a:cubicBezTo>
                    <a:cubicBezTo>
                      <a:pt x="2" y="0"/>
                      <a:pt x="2" y="0"/>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8" name="Freeform 721"/>
              <p:cNvSpPr/>
              <p:nvPr/>
            </p:nvSpPr>
            <p:spPr bwMode="auto">
              <a:xfrm>
                <a:off x="3575" y="1459"/>
                <a:ext cx="5" cy="5"/>
              </a:xfrm>
              <a:custGeom>
                <a:avLst/>
                <a:gdLst>
                  <a:gd name="T0" fmla="*/ 1 w 2"/>
                  <a:gd name="T1" fmla="*/ 2 h 2"/>
                  <a:gd name="T2" fmla="*/ 1 w 2"/>
                  <a:gd name="T3" fmla="*/ 2 h 2"/>
                  <a:gd name="T4" fmla="*/ 0 w 2"/>
                  <a:gd name="T5" fmla="*/ 2 h 2"/>
                  <a:gd name="T6" fmla="*/ 1 w 2"/>
                  <a:gd name="T7" fmla="*/ 0 h 2"/>
                  <a:gd name="T8" fmla="*/ 1 w 2"/>
                  <a:gd name="T9" fmla="*/ 0 h 2"/>
                  <a:gd name="T10" fmla="*/ 2 w 2"/>
                  <a:gd name="T11" fmla="*/ 1 h 2"/>
                  <a:gd name="T12" fmla="*/ 1 w 2"/>
                  <a:gd name="T13" fmla="*/ 2 h 2"/>
                  <a:gd name="T14" fmla="*/ 1 w 2"/>
                  <a:gd name="T15" fmla="*/ 2 h 2"/>
                  <a:gd name="T16" fmla="*/ 1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2"/>
                    </a:moveTo>
                    <a:cubicBezTo>
                      <a:pt x="1" y="2"/>
                      <a:pt x="1" y="2"/>
                      <a:pt x="1" y="2"/>
                    </a:cubicBezTo>
                    <a:cubicBezTo>
                      <a:pt x="1" y="2"/>
                      <a:pt x="0" y="2"/>
                      <a:pt x="0" y="2"/>
                    </a:cubicBezTo>
                    <a:cubicBezTo>
                      <a:pt x="1" y="1"/>
                      <a:pt x="1" y="1"/>
                      <a:pt x="1" y="0"/>
                    </a:cubicBezTo>
                    <a:cubicBezTo>
                      <a:pt x="1" y="0"/>
                      <a:pt x="1" y="0"/>
                      <a:pt x="1" y="0"/>
                    </a:cubicBezTo>
                    <a:cubicBezTo>
                      <a:pt x="2" y="0"/>
                      <a:pt x="2" y="1"/>
                      <a:pt x="2" y="1"/>
                    </a:cubicBezTo>
                    <a:cubicBezTo>
                      <a:pt x="1" y="1"/>
                      <a:pt x="1" y="1"/>
                      <a:pt x="1" y="2"/>
                    </a:cubicBezTo>
                    <a:cubicBezTo>
                      <a:pt x="1" y="2"/>
                      <a:pt x="1"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9" name="Freeform 722"/>
              <p:cNvSpPr/>
              <p:nvPr/>
            </p:nvSpPr>
            <p:spPr bwMode="auto">
              <a:xfrm>
                <a:off x="3582" y="1459"/>
                <a:ext cx="5" cy="5"/>
              </a:xfrm>
              <a:custGeom>
                <a:avLst/>
                <a:gdLst>
                  <a:gd name="T0" fmla="*/ 1 w 2"/>
                  <a:gd name="T1" fmla="*/ 2 h 2"/>
                  <a:gd name="T2" fmla="*/ 1 w 2"/>
                  <a:gd name="T3" fmla="*/ 2 h 2"/>
                  <a:gd name="T4" fmla="*/ 0 w 2"/>
                  <a:gd name="T5" fmla="*/ 2 h 2"/>
                  <a:gd name="T6" fmla="*/ 1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2"/>
                      <a:pt x="0" y="2"/>
                    </a:cubicBezTo>
                    <a:cubicBezTo>
                      <a:pt x="0" y="1"/>
                      <a:pt x="1" y="0"/>
                      <a:pt x="1" y="0"/>
                    </a:cubicBezTo>
                    <a:cubicBezTo>
                      <a:pt x="1" y="0"/>
                      <a:pt x="2" y="0"/>
                      <a:pt x="2" y="0"/>
                    </a:cubicBezTo>
                    <a:cubicBezTo>
                      <a:pt x="2" y="0"/>
                      <a:pt x="2" y="0"/>
                      <a:pt x="2" y="0"/>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0" name="Freeform 723"/>
              <p:cNvSpPr/>
              <p:nvPr/>
            </p:nvSpPr>
            <p:spPr bwMode="auto">
              <a:xfrm>
                <a:off x="3590" y="1459"/>
                <a:ext cx="2"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1" y="0"/>
                      <a:pt x="1" y="0"/>
                      <a:pt x="1" y="0"/>
                    </a:cubicBezTo>
                    <a:cubicBezTo>
                      <a:pt x="1" y="0"/>
                      <a:pt x="1" y="0"/>
                      <a:pt x="1" y="0"/>
                    </a:cubicBezTo>
                    <a:cubicBezTo>
                      <a:pt x="1" y="0"/>
                      <a:pt x="1" y="0"/>
                      <a:pt x="1" y="0"/>
                    </a:cubicBezTo>
                    <a:cubicBezTo>
                      <a:pt x="1" y="2"/>
                      <a:pt x="1" y="2"/>
                      <a:pt x="1"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1" name="Freeform 724"/>
              <p:cNvSpPr/>
              <p:nvPr/>
            </p:nvSpPr>
            <p:spPr bwMode="auto">
              <a:xfrm>
                <a:off x="3595" y="1459"/>
                <a:ext cx="2" cy="5"/>
              </a:xfrm>
              <a:custGeom>
                <a:avLst/>
                <a:gdLst>
                  <a:gd name="T0" fmla="*/ 0 w 1"/>
                  <a:gd name="T1" fmla="*/ 2 h 2"/>
                  <a:gd name="T2" fmla="*/ 0 w 1"/>
                  <a:gd name="T3" fmla="*/ 2 h 2"/>
                  <a:gd name="T4" fmla="*/ 0 w 1"/>
                  <a:gd name="T5" fmla="*/ 1 h 2"/>
                  <a:gd name="T6" fmla="*/ 1 w 1"/>
                  <a:gd name="T7" fmla="*/ 1 h 2"/>
                  <a:gd name="T8" fmla="*/ 1 w 1"/>
                  <a:gd name="T9" fmla="*/ 1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0" y="2"/>
                      <a:pt x="0" y="2"/>
                    </a:cubicBezTo>
                    <a:cubicBezTo>
                      <a:pt x="0" y="1"/>
                      <a:pt x="0" y="1"/>
                      <a:pt x="0" y="1"/>
                    </a:cubicBezTo>
                    <a:cubicBezTo>
                      <a:pt x="0" y="0"/>
                      <a:pt x="1" y="0"/>
                      <a:pt x="1" y="1"/>
                    </a:cubicBezTo>
                    <a:cubicBezTo>
                      <a:pt x="1" y="1"/>
                      <a:pt x="1" y="1"/>
                      <a:pt x="1" y="1"/>
                    </a:cubicBezTo>
                    <a:cubicBezTo>
                      <a:pt x="0"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2" name="Freeform 725"/>
              <p:cNvSpPr/>
              <p:nvPr/>
            </p:nvSpPr>
            <p:spPr bwMode="auto">
              <a:xfrm>
                <a:off x="3600" y="1459"/>
                <a:ext cx="2" cy="5"/>
              </a:xfrm>
              <a:custGeom>
                <a:avLst/>
                <a:gdLst>
                  <a:gd name="T0" fmla="*/ 0 w 1"/>
                  <a:gd name="T1" fmla="*/ 2 h 2"/>
                  <a:gd name="T2" fmla="*/ 0 w 1"/>
                  <a:gd name="T3" fmla="*/ 2 h 2"/>
                  <a:gd name="T4" fmla="*/ 0 w 1"/>
                  <a:gd name="T5" fmla="*/ 1 h 2"/>
                  <a:gd name="T6" fmla="*/ 0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1"/>
                      <a:pt x="0" y="0"/>
                    </a:cubicBezTo>
                    <a:cubicBezTo>
                      <a:pt x="1" y="0"/>
                      <a:pt x="1" y="0"/>
                      <a:pt x="1" y="0"/>
                    </a:cubicBezTo>
                    <a:cubicBezTo>
                      <a:pt x="1" y="0"/>
                      <a:pt x="1" y="0"/>
                      <a:pt x="1" y="0"/>
                    </a:cubicBezTo>
                    <a:cubicBezTo>
                      <a:pt x="1" y="1"/>
                      <a:pt x="0"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3" name="Freeform 726"/>
              <p:cNvSpPr/>
              <p:nvPr/>
            </p:nvSpPr>
            <p:spPr bwMode="auto">
              <a:xfrm>
                <a:off x="3602" y="1459"/>
                <a:ext cx="3" cy="5"/>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4" name="Freeform 727"/>
              <p:cNvSpPr/>
              <p:nvPr/>
            </p:nvSpPr>
            <p:spPr bwMode="auto">
              <a:xfrm>
                <a:off x="3607" y="1459"/>
                <a:ext cx="5" cy="5"/>
              </a:xfrm>
              <a:custGeom>
                <a:avLst/>
                <a:gdLst>
                  <a:gd name="T0" fmla="*/ 1 w 2"/>
                  <a:gd name="T1" fmla="*/ 2 h 2"/>
                  <a:gd name="T2" fmla="*/ 1 w 2"/>
                  <a:gd name="T3" fmla="*/ 2 h 2"/>
                  <a:gd name="T4" fmla="*/ 0 w 2"/>
                  <a:gd name="T5" fmla="*/ 1 h 2"/>
                  <a:gd name="T6" fmla="*/ 1 w 2"/>
                  <a:gd name="T7" fmla="*/ 0 h 2"/>
                  <a:gd name="T8" fmla="*/ 2 w 2"/>
                  <a:gd name="T9" fmla="*/ 0 h 2"/>
                  <a:gd name="T10" fmla="*/ 2 w 2"/>
                  <a:gd name="T11" fmla="*/ 1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1" y="0"/>
                    </a:cubicBezTo>
                    <a:cubicBezTo>
                      <a:pt x="1" y="0"/>
                      <a:pt x="2" y="0"/>
                      <a:pt x="2" y="0"/>
                    </a:cubicBezTo>
                    <a:cubicBezTo>
                      <a:pt x="2" y="0"/>
                      <a:pt x="2" y="1"/>
                      <a:pt x="2" y="1"/>
                    </a:cubicBezTo>
                    <a:cubicBezTo>
                      <a:pt x="1"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5" name="Freeform 728"/>
              <p:cNvSpPr/>
              <p:nvPr/>
            </p:nvSpPr>
            <p:spPr bwMode="auto">
              <a:xfrm>
                <a:off x="361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1 h 2"/>
                  <a:gd name="T12" fmla="*/ 0 w 1"/>
                  <a:gd name="T13" fmla="*/ 1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1"/>
                      <a:pt x="1" y="1"/>
                    </a:cubicBezTo>
                    <a:cubicBezTo>
                      <a:pt x="0" y="1"/>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6" name="Freeform 729"/>
              <p:cNvSpPr/>
              <p:nvPr/>
            </p:nvSpPr>
            <p:spPr bwMode="auto">
              <a:xfrm>
                <a:off x="3619"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1"/>
                    </a:cubicBezTo>
                    <a:cubicBezTo>
                      <a:pt x="0" y="1"/>
                      <a:pt x="0" y="0"/>
                      <a:pt x="1" y="0"/>
                    </a:cubicBezTo>
                    <a:cubicBezTo>
                      <a:pt x="1" y="0"/>
                      <a:pt x="1" y="0"/>
                      <a:pt x="1" y="0"/>
                    </a:cubicBezTo>
                    <a:cubicBezTo>
                      <a:pt x="1" y="0"/>
                      <a:pt x="1" y="0"/>
                      <a:pt x="1"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7" name="Freeform 730"/>
              <p:cNvSpPr/>
              <p:nvPr/>
            </p:nvSpPr>
            <p:spPr bwMode="auto">
              <a:xfrm>
                <a:off x="3624" y="1459"/>
                <a:ext cx="3" cy="5"/>
              </a:xfrm>
              <a:custGeom>
                <a:avLst/>
                <a:gdLst>
                  <a:gd name="T0" fmla="*/ 0 w 1"/>
                  <a:gd name="T1" fmla="*/ 2 h 2"/>
                  <a:gd name="T2" fmla="*/ 0 w 1"/>
                  <a:gd name="T3" fmla="*/ 2 h 2"/>
                  <a:gd name="T4" fmla="*/ 0 w 1"/>
                  <a:gd name="T5" fmla="*/ 1 h 2"/>
                  <a:gd name="T6" fmla="*/ 1 w 1"/>
                  <a:gd name="T7" fmla="*/ 0 h 2"/>
                  <a:gd name="T8" fmla="*/ 1 w 1"/>
                  <a:gd name="T9" fmla="*/ 0 h 2"/>
                  <a:gd name="T10" fmla="*/ 1 w 1"/>
                  <a:gd name="T11" fmla="*/ 0 h 2"/>
                  <a:gd name="T12" fmla="*/ 0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1"/>
                      <a:pt x="0" y="1"/>
                    </a:cubicBezTo>
                    <a:cubicBezTo>
                      <a:pt x="1" y="0"/>
                      <a:pt x="1" y="0"/>
                      <a:pt x="1" y="0"/>
                    </a:cubicBezTo>
                    <a:cubicBezTo>
                      <a:pt x="1" y="0"/>
                      <a:pt x="1" y="0"/>
                      <a:pt x="1" y="0"/>
                    </a:cubicBezTo>
                    <a:cubicBezTo>
                      <a:pt x="1" y="0"/>
                      <a:pt x="1" y="0"/>
                      <a:pt x="1"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8" name="Freeform 731"/>
              <p:cNvSpPr/>
              <p:nvPr/>
            </p:nvSpPr>
            <p:spPr bwMode="auto">
              <a:xfrm>
                <a:off x="3627" y="1459"/>
                <a:ext cx="5" cy="5"/>
              </a:xfrm>
              <a:custGeom>
                <a:avLst/>
                <a:gdLst>
                  <a:gd name="T0" fmla="*/ 1 w 2"/>
                  <a:gd name="T1" fmla="*/ 2 h 2"/>
                  <a:gd name="T2" fmla="*/ 1 w 2"/>
                  <a:gd name="T3" fmla="*/ 2 h 2"/>
                  <a:gd name="T4" fmla="*/ 0 w 2"/>
                  <a:gd name="T5" fmla="*/ 1 h 2"/>
                  <a:gd name="T6" fmla="*/ 2 w 2"/>
                  <a:gd name="T7" fmla="*/ 0 h 2"/>
                  <a:gd name="T8" fmla="*/ 2 w 2"/>
                  <a:gd name="T9" fmla="*/ 0 h 2"/>
                  <a:gd name="T10" fmla="*/ 2 w 2"/>
                  <a:gd name="T11" fmla="*/ 0 h 2"/>
                  <a:gd name="T12" fmla="*/ 1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0" y="2"/>
                      <a:pt x="0" y="1"/>
                      <a:pt x="0" y="1"/>
                    </a:cubicBezTo>
                    <a:cubicBezTo>
                      <a:pt x="1" y="1"/>
                      <a:pt x="1" y="0"/>
                      <a:pt x="2" y="0"/>
                    </a:cubicBezTo>
                    <a:cubicBezTo>
                      <a:pt x="2" y="0"/>
                      <a:pt x="2" y="0"/>
                      <a:pt x="2" y="0"/>
                    </a:cubicBezTo>
                    <a:cubicBezTo>
                      <a:pt x="2" y="0"/>
                      <a:pt x="2" y="0"/>
                      <a:pt x="2" y="0"/>
                    </a:cubicBezTo>
                    <a:cubicBezTo>
                      <a:pt x="2" y="1"/>
                      <a:pt x="1"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9" name="Freeform 732"/>
              <p:cNvSpPr/>
              <p:nvPr/>
            </p:nvSpPr>
            <p:spPr bwMode="auto">
              <a:xfrm>
                <a:off x="3632" y="1459"/>
                <a:ext cx="5"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1"/>
                      <a:pt x="1" y="0"/>
                    </a:cubicBezTo>
                    <a:cubicBezTo>
                      <a:pt x="1" y="0"/>
                      <a:pt x="1" y="0"/>
                      <a:pt x="2" y="0"/>
                    </a:cubicBezTo>
                    <a:cubicBezTo>
                      <a:pt x="2" y="0"/>
                      <a:pt x="2" y="1"/>
                      <a:pt x="2" y="1"/>
                    </a:cubicBezTo>
                    <a:cubicBezTo>
                      <a:pt x="1" y="1"/>
                      <a:pt x="1" y="1"/>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0" name="Freeform 733"/>
              <p:cNvSpPr/>
              <p:nvPr/>
            </p:nvSpPr>
            <p:spPr bwMode="auto">
              <a:xfrm>
                <a:off x="3637" y="1459"/>
                <a:ext cx="5" cy="5"/>
              </a:xfrm>
              <a:custGeom>
                <a:avLst/>
                <a:gdLst>
                  <a:gd name="T0" fmla="*/ 0 w 2"/>
                  <a:gd name="T1" fmla="*/ 2 h 2"/>
                  <a:gd name="T2" fmla="*/ 0 w 2"/>
                  <a:gd name="T3" fmla="*/ 2 h 2"/>
                  <a:gd name="T4" fmla="*/ 0 w 2"/>
                  <a:gd name="T5" fmla="*/ 1 h 2"/>
                  <a:gd name="T6" fmla="*/ 1 w 2"/>
                  <a:gd name="T7" fmla="*/ 0 h 2"/>
                  <a:gd name="T8" fmla="*/ 1 w 2"/>
                  <a:gd name="T9" fmla="*/ 0 h 2"/>
                  <a:gd name="T10" fmla="*/ 1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1"/>
                      <a:pt x="0" y="1"/>
                    </a:cubicBezTo>
                    <a:cubicBezTo>
                      <a:pt x="1" y="0"/>
                      <a:pt x="1" y="0"/>
                      <a:pt x="1" y="0"/>
                    </a:cubicBezTo>
                    <a:cubicBezTo>
                      <a:pt x="1" y="0"/>
                      <a:pt x="1" y="0"/>
                      <a:pt x="1" y="0"/>
                    </a:cubicBezTo>
                    <a:cubicBezTo>
                      <a:pt x="2" y="0"/>
                      <a:pt x="2" y="0"/>
                      <a:pt x="1" y="0"/>
                    </a:cubicBezTo>
                    <a:cubicBezTo>
                      <a:pt x="1" y="2"/>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1" name="Freeform 734"/>
              <p:cNvSpPr/>
              <p:nvPr/>
            </p:nvSpPr>
            <p:spPr bwMode="auto">
              <a:xfrm>
                <a:off x="3642" y="1459"/>
                <a:ext cx="4" cy="5"/>
              </a:xfrm>
              <a:custGeom>
                <a:avLst/>
                <a:gdLst>
                  <a:gd name="T0" fmla="*/ 0 w 2"/>
                  <a:gd name="T1" fmla="*/ 2 h 2"/>
                  <a:gd name="T2" fmla="*/ 0 w 2"/>
                  <a:gd name="T3" fmla="*/ 2 h 2"/>
                  <a:gd name="T4" fmla="*/ 0 w 2"/>
                  <a:gd name="T5" fmla="*/ 1 h 2"/>
                  <a:gd name="T6" fmla="*/ 1 w 2"/>
                  <a:gd name="T7" fmla="*/ 0 h 2"/>
                  <a:gd name="T8" fmla="*/ 2 w 2"/>
                  <a:gd name="T9" fmla="*/ 0 h 2"/>
                  <a:gd name="T10" fmla="*/ 2 w 2"/>
                  <a:gd name="T11" fmla="*/ 0 h 2"/>
                  <a:gd name="T12" fmla="*/ 1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0" y="2"/>
                      <a:pt x="0" y="2"/>
                      <a:pt x="0" y="1"/>
                    </a:cubicBezTo>
                    <a:cubicBezTo>
                      <a:pt x="0" y="1"/>
                      <a:pt x="1" y="0"/>
                      <a:pt x="1" y="0"/>
                    </a:cubicBezTo>
                    <a:cubicBezTo>
                      <a:pt x="1" y="0"/>
                      <a:pt x="2" y="0"/>
                      <a:pt x="2" y="0"/>
                    </a:cubicBezTo>
                    <a:cubicBezTo>
                      <a:pt x="2" y="0"/>
                      <a:pt x="2" y="0"/>
                      <a:pt x="2" y="0"/>
                    </a:cubicBezTo>
                    <a:cubicBezTo>
                      <a:pt x="1" y="1"/>
                      <a:pt x="1" y="1"/>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2" name="Freeform 735"/>
              <p:cNvSpPr/>
              <p:nvPr/>
            </p:nvSpPr>
            <p:spPr bwMode="auto">
              <a:xfrm>
                <a:off x="3560"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4" y="14"/>
                      <a:pt x="9" y="7"/>
                      <a:pt x="14" y="0"/>
                    </a:cubicBezTo>
                    <a:cubicBezTo>
                      <a:pt x="15" y="1"/>
                      <a:pt x="15" y="1"/>
                      <a:pt x="15" y="1"/>
                    </a:cubicBezTo>
                    <a:cubicBezTo>
                      <a:pt x="10" y="7"/>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3" name="Freeform 736"/>
              <p:cNvSpPr/>
              <p:nvPr/>
            </p:nvSpPr>
            <p:spPr bwMode="auto">
              <a:xfrm>
                <a:off x="3577" y="1344"/>
                <a:ext cx="37" cy="52"/>
              </a:xfrm>
              <a:custGeom>
                <a:avLst/>
                <a:gdLst>
                  <a:gd name="T0" fmla="*/ 1 w 15"/>
                  <a:gd name="T1" fmla="*/ 21 h 21"/>
                  <a:gd name="T2" fmla="*/ 0 w 15"/>
                  <a:gd name="T3" fmla="*/ 21 h 21"/>
                  <a:gd name="T4" fmla="*/ 14 w 15"/>
                  <a:gd name="T5" fmla="*/ 0 h 21"/>
                  <a:gd name="T6" fmla="*/ 15 w 15"/>
                  <a:gd name="T7" fmla="*/ 1 h 21"/>
                  <a:gd name="T8" fmla="*/ 1 w 15"/>
                  <a:gd name="T9" fmla="*/ 21 h 21"/>
                </a:gdLst>
                <a:ahLst/>
                <a:cxnLst>
                  <a:cxn ang="0">
                    <a:pos x="T0" y="T1"/>
                  </a:cxn>
                  <a:cxn ang="0">
                    <a:pos x="T2" y="T3"/>
                  </a:cxn>
                  <a:cxn ang="0">
                    <a:pos x="T4" y="T5"/>
                  </a:cxn>
                  <a:cxn ang="0">
                    <a:pos x="T6" y="T7"/>
                  </a:cxn>
                  <a:cxn ang="0">
                    <a:pos x="T8" y="T9"/>
                  </a:cxn>
                </a:cxnLst>
                <a:rect l="0" t="0" r="r" b="b"/>
                <a:pathLst>
                  <a:path w="15" h="21">
                    <a:moveTo>
                      <a:pt x="1" y="21"/>
                    </a:moveTo>
                    <a:cubicBezTo>
                      <a:pt x="0" y="21"/>
                      <a:pt x="0" y="21"/>
                      <a:pt x="0" y="21"/>
                    </a:cubicBezTo>
                    <a:cubicBezTo>
                      <a:pt x="5" y="14"/>
                      <a:pt x="9" y="7"/>
                      <a:pt x="14" y="0"/>
                    </a:cubicBezTo>
                    <a:cubicBezTo>
                      <a:pt x="15" y="1"/>
                      <a:pt x="15" y="1"/>
                      <a:pt x="15" y="1"/>
                    </a:cubicBezTo>
                    <a:cubicBezTo>
                      <a:pt x="10" y="8"/>
                      <a:pt x="5"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4" name="Freeform 737"/>
              <p:cNvSpPr/>
              <p:nvPr/>
            </p:nvSpPr>
            <p:spPr bwMode="auto">
              <a:xfrm>
                <a:off x="3619" y="1369"/>
                <a:ext cx="20" cy="27"/>
              </a:xfrm>
              <a:custGeom>
                <a:avLst/>
                <a:gdLst>
                  <a:gd name="T0" fmla="*/ 1 w 8"/>
                  <a:gd name="T1" fmla="*/ 11 h 11"/>
                  <a:gd name="T2" fmla="*/ 0 w 8"/>
                  <a:gd name="T3" fmla="*/ 11 h 11"/>
                  <a:gd name="T4" fmla="*/ 7 w 8"/>
                  <a:gd name="T5" fmla="*/ 0 h 11"/>
                  <a:gd name="T6" fmla="*/ 8 w 8"/>
                  <a:gd name="T7" fmla="*/ 1 h 11"/>
                  <a:gd name="T8" fmla="*/ 1 w 8"/>
                  <a:gd name="T9" fmla="*/ 11 h 11"/>
                </a:gdLst>
                <a:ahLst/>
                <a:cxnLst>
                  <a:cxn ang="0">
                    <a:pos x="T0" y="T1"/>
                  </a:cxn>
                  <a:cxn ang="0">
                    <a:pos x="T2" y="T3"/>
                  </a:cxn>
                  <a:cxn ang="0">
                    <a:pos x="T4" y="T5"/>
                  </a:cxn>
                  <a:cxn ang="0">
                    <a:pos x="T6" y="T7"/>
                  </a:cxn>
                  <a:cxn ang="0">
                    <a:pos x="T8" y="T9"/>
                  </a:cxn>
                </a:cxnLst>
                <a:rect l="0" t="0" r="r" b="b"/>
                <a:pathLst>
                  <a:path w="8" h="11">
                    <a:moveTo>
                      <a:pt x="1" y="11"/>
                    </a:moveTo>
                    <a:cubicBezTo>
                      <a:pt x="0" y="11"/>
                      <a:pt x="0" y="11"/>
                      <a:pt x="0" y="11"/>
                    </a:cubicBezTo>
                    <a:cubicBezTo>
                      <a:pt x="3" y="7"/>
                      <a:pt x="5" y="4"/>
                      <a:pt x="7" y="0"/>
                    </a:cubicBezTo>
                    <a:cubicBezTo>
                      <a:pt x="8" y="1"/>
                      <a:pt x="8" y="1"/>
                      <a:pt x="8" y="1"/>
                    </a:cubicBezTo>
                    <a:cubicBezTo>
                      <a:pt x="5" y="4"/>
                      <a:pt x="3" y="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11" name="组合 610"/>
          <p:cNvGrpSpPr/>
          <p:nvPr/>
        </p:nvGrpSpPr>
        <p:grpSpPr>
          <a:xfrm>
            <a:off x="6395164" y="1148838"/>
            <a:ext cx="733194" cy="548313"/>
            <a:chOff x="6395163" y="615314"/>
            <a:chExt cx="733194" cy="548313"/>
          </a:xfrm>
        </p:grpSpPr>
        <p:sp>
          <p:nvSpPr>
            <p:cNvPr id="585" name="任意多边形 584"/>
            <p:cNvSpPr/>
            <p:nvPr/>
          </p:nvSpPr>
          <p:spPr>
            <a:xfrm flipV="1">
              <a:off x="6668891" y="952473"/>
              <a:ext cx="187235" cy="211154"/>
            </a:xfrm>
            <a:custGeom>
              <a:avLst/>
              <a:gdLst>
                <a:gd name="connsiteX0" fmla="*/ 0 w 187235"/>
                <a:gd name="connsiteY0" fmla="*/ 211154 h 211154"/>
                <a:gd name="connsiteX1" fmla="*/ 4007 w 187235"/>
                <a:gd name="connsiteY1" fmla="*/ 211154 h 211154"/>
                <a:gd name="connsiteX2" fmla="*/ 93617 w 187235"/>
                <a:gd name="connsiteY2" fmla="*/ 167392 h 211154"/>
                <a:gd name="connsiteX3" fmla="*/ 183227 w 187235"/>
                <a:gd name="connsiteY3" fmla="*/ 211154 h 211154"/>
                <a:gd name="connsiteX4" fmla="*/ 187235 w 187235"/>
                <a:gd name="connsiteY4" fmla="*/ 211154 h 211154"/>
                <a:gd name="connsiteX5" fmla="*/ 93618 w 187235"/>
                <a:gd name="connsiteY5" fmla="*/ 0 h 21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35" h="211154">
                  <a:moveTo>
                    <a:pt x="0" y="211154"/>
                  </a:moveTo>
                  <a:lnTo>
                    <a:pt x="4007" y="211154"/>
                  </a:lnTo>
                  <a:lnTo>
                    <a:pt x="93617" y="167392"/>
                  </a:lnTo>
                  <a:lnTo>
                    <a:pt x="183227" y="211154"/>
                  </a:lnTo>
                  <a:lnTo>
                    <a:pt x="187235" y="211154"/>
                  </a:lnTo>
                  <a:lnTo>
                    <a:pt x="93618" y="0"/>
                  </a:lnTo>
                  <a:close/>
                </a:path>
              </a:pathLst>
            </a:custGeom>
            <a:solidFill>
              <a:srgbClr val="E87071"/>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6" name="文本框 1872"/>
            <p:cNvSpPr txBox="1"/>
            <p:nvPr/>
          </p:nvSpPr>
          <p:spPr>
            <a:xfrm>
              <a:off x="6395163" y="615314"/>
              <a:ext cx="733194" cy="400110"/>
            </a:xfrm>
            <a:prstGeom prst="rect">
              <a:avLst/>
            </a:prstGeom>
            <a:noFill/>
          </p:spPr>
          <p:txBody>
            <a:bodyPr wrap="square" rtlCol="0">
              <a:spAutoFit/>
            </a:bodyPr>
            <a:lstStyle/>
            <a:p>
              <a:r>
                <a:rPr lang="zh-CN" altLang="en-US" sz="2000" dirty="0">
                  <a:solidFill>
                    <a:prstClr val="black">
                      <a:lumMod val="50000"/>
                      <a:lumOff val="50000"/>
                    </a:prstClr>
                  </a:solidFill>
                  <a:latin typeface="方正综艺简体" panose="03000509000000000000" pitchFamily="65" charset="-122"/>
                  <a:ea typeface="方正综艺简体" panose="03000509000000000000" pitchFamily="65" charset="-122"/>
                </a:rPr>
                <a:t>成功</a:t>
              </a:r>
            </a:p>
          </p:txBody>
        </p:sp>
      </p:grpSp>
      <p:grpSp>
        <p:nvGrpSpPr>
          <p:cNvPr id="587" name="组合 586"/>
          <p:cNvGrpSpPr/>
          <p:nvPr/>
        </p:nvGrpSpPr>
        <p:grpSpPr>
          <a:xfrm flipH="1">
            <a:off x="7805098" y="1554447"/>
            <a:ext cx="415375" cy="583506"/>
            <a:chOff x="7816851" y="3132138"/>
            <a:chExt cx="133350" cy="187325"/>
          </a:xfrm>
          <a:solidFill>
            <a:schemeClr val="tx1">
              <a:lumMod val="50000"/>
              <a:lumOff val="50000"/>
            </a:schemeClr>
          </a:solidFill>
          <a:effectLst>
            <a:reflection stA="33000" endPos="90000" dir="5400000" sy="-100000" algn="bl" rotWithShape="0"/>
          </a:effectLst>
        </p:grpSpPr>
        <p:sp>
          <p:nvSpPr>
            <p:cNvPr id="588" name="Freeform 1099"/>
            <p:cNvSpPr/>
            <p:nvPr/>
          </p:nvSpPr>
          <p:spPr bwMode="auto">
            <a:xfrm>
              <a:off x="7875588" y="3132138"/>
              <a:ext cx="34925" cy="42863"/>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9" name="Freeform 1100"/>
            <p:cNvSpPr/>
            <p:nvPr/>
          </p:nvSpPr>
          <p:spPr bwMode="auto">
            <a:xfrm>
              <a:off x="7820026" y="3249613"/>
              <a:ext cx="55563" cy="69850"/>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0" name="Freeform 1101"/>
            <p:cNvSpPr/>
            <p:nvPr/>
          </p:nvSpPr>
          <p:spPr bwMode="auto">
            <a:xfrm>
              <a:off x="7899401" y="3175001"/>
              <a:ext cx="50800" cy="3175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1" name="Freeform 1102"/>
            <p:cNvSpPr/>
            <p:nvPr/>
          </p:nvSpPr>
          <p:spPr bwMode="auto">
            <a:xfrm>
              <a:off x="7816851" y="3175001"/>
              <a:ext cx="88900" cy="136525"/>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19" y="1"/>
                    <a:pt x="19" y="1"/>
                    <a:pt x="19" y="1"/>
                  </a:cubicBezTo>
                  <a:cubicBezTo>
                    <a:pt x="18" y="2"/>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1" y="5"/>
                    <a:pt x="1" y="5"/>
                    <a:pt x="1" y="5"/>
                  </a:cubicBezTo>
                  <a:cubicBezTo>
                    <a:pt x="0" y="6"/>
                    <a:pt x="0" y="7"/>
                    <a:pt x="1" y="8"/>
                  </a:cubicBezTo>
                  <a:cubicBezTo>
                    <a:pt x="2" y="8"/>
                    <a:pt x="3" y="9"/>
                    <a:pt x="4" y="8"/>
                  </a:cubicBezTo>
                  <a:cubicBezTo>
                    <a:pt x="4" y="8"/>
                    <a:pt x="4" y="8"/>
                    <a:pt x="4" y="8"/>
                  </a:cubicBezTo>
                  <a:cubicBezTo>
                    <a:pt x="9" y="4"/>
                    <a:pt x="9" y="4"/>
                    <a:pt x="9" y="4"/>
                  </a:cubicBezTo>
                  <a:cubicBezTo>
                    <a:pt x="13" y="4"/>
                    <a:pt x="13" y="4"/>
                    <a:pt x="13" y="4"/>
                  </a:cubicBezTo>
                  <a:cubicBezTo>
                    <a:pt x="12" y="4"/>
                    <a:pt x="12" y="4"/>
                    <a:pt x="12" y="4"/>
                  </a:cubicBezTo>
                  <a:cubicBezTo>
                    <a:pt x="11" y="7"/>
                    <a:pt x="9" y="13"/>
                    <a:pt x="9" y="15"/>
                  </a:cubicBezTo>
                  <a:cubicBezTo>
                    <a:pt x="10" y="16"/>
                    <a:pt x="10" y="16"/>
                    <a:pt x="10" y="16"/>
                  </a:cubicBezTo>
                  <a:cubicBezTo>
                    <a:pt x="10" y="16"/>
                    <a:pt x="11" y="18"/>
                    <a:pt x="14" y="20"/>
                  </a:cubicBezTo>
                  <a:cubicBezTo>
                    <a:pt x="14" y="20"/>
                    <a:pt x="18" y="24"/>
                    <a:pt x="18" y="24"/>
                  </a:cubicBezTo>
                  <a:cubicBezTo>
                    <a:pt x="17" y="32"/>
                    <a:pt x="17" y="32"/>
                    <a:pt x="17" y="32"/>
                  </a:cubicBezTo>
                  <a:cubicBezTo>
                    <a:pt x="17" y="34"/>
                    <a:pt x="18" y="35"/>
                    <a:pt x="19" y="35"/>
                  </a:cubicBezTo>
                  <a:cubicBezTo>
                    <a:pt x="20" y="35"/>
                    <a:pt x="21" y="35"/>
                    <a:pt x="22" y="33"/>
                  </a:cubicBezTo>
                  <a:cubicBezTo>
                    <a:pt x="23" y="24"/>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23" name="组合 622"/>
          <p:cNvGrpSpPr/>
          <p:nvPr/>
        </p:nvGrpSpPr>
        <p:grpSpPr>
          <a:xfrm>
            <a:off x="5201749" y="1659063"/>
            <a:ext cx="1325605" cy="1375703"/>
            <a:chOff x="5201749" y="1125538"/>
            <a:chExt cx="1325605" cy="1375703"/>
          </a:xfrm>
        </p:grpSpPr>
        <p:grpSp>
          <p:nvGrpSpPr>
            <p:cNvPr id="592" name="组合 591"/>
            <p:cNvGrpSpPr/>
            <p:nvPr/>
          </p:nvGrpSpPr>
          <p:grpSpPr>
            <a:xfrm>
              <a:off x="5201749" y="1413570"/>
              <a:ext cx="1267846" cy="123780"/>
              <a:chOff x="3166157" y="1945699"/>
              <a:chExt cx="1267846" cy="123780"/>
            </a:xfrm>
          </p:grpSpPr>
          <p:cxnSp>
            <p:nvCxnSpPr>
              <p:cNvPr id="593" name="直接连接符 592"/>
              <p:cNvCxnSpPr/>
              <p:nvPr/>
            </p:nvCxnSpPr>
            <p:spPr>
              <a:xfrm flipH="1">
                <a:off x="3233469" y="2012479"/>
                <a:ext cx="1200534" cy="0"/>
              </a:xfrm>
              <a:prstGeom prst="line">
                <a:avLst/>
              </a:prstGeom>
              <a:ln w="19050">
                <a:solidFill>
                  <a:srgbClr val="663A77"/>
                </a:solidFill>
              </a:ln>
            </p:spPr>
            <p:style>
              <a:lnRef idx="1">
                <a:schemeClr val="accent1"/>
              </a:lnRef>
              <a:fillRef idx="0">
                <a:schemeClr val="accent1"/>
              </a:fillRef>
              <a:effectRef idx="0">
                <a:schemeClr val="accent1"/>
              </a:effectRef>
              <a:fontRef idx="minor">
                <a:schemeClr val="tx1"/>
              </a:fontRef>
            </p:style>
          </p:cxnSp>
          <p:sp>
            <p:nvSpPr>
              <p:cNvPr id="594" name="椭圆 593"/>
              <p:cNvSpPr/>
              <p:nvPr/>
            </p:nvSpPr>
            <p:spPr>
              <a:xfrm>
                <a:off x="3166157" y="1945699"/>
                <a:ext cx="123780" cy="123780"/>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95" name="文本框 1952"/>
            <p:cNvSpPr txBox="1"/>
            <p:nvPr/>
          </p:nvSpPr>
          <p:spPr>
            <a:xfrm>
              <a:off x="5248091" y="1125538"/>
              <a:ext cx="1279163" cy="307777"/>
            </a:xfrm>
            <a:prstGeom prst="rect">
              <a:avLst/>
            </a:prstGeom>
            <a:noFill/>
          </p:spPr>
          <p:txBody>
            <a:bodyPr wrap="square" rtlCol="0">
              <a:spAutoFit/>
            </a:bodyPr>
            <a:lstStyle/>
            <a:p>
              <a:r>
                <a:rPr lang="zh-CN" altLang="en-US" sz="1400" dirty="0">
                  <a:solidFill>
                    <a:srgbClr val="663A77"/>
                  </a:solidFill>
                  <a:latin typeface="微软雅黑" panose="020B0503020204020204" charset="-122"/>
                  <a:ea typeface="微软雅黑" panose="020B0503020204020204" charset="-122"/>
                </a:rPr>
                <a:t>添加标题</a:t>
              </a:r>
            </a:p>
          </p:txBody>
        </p:sp>
        <p:sp>
          <p:nvSpPr>
            <p:cNvPr id="612" name="文本框 113"/>
            <p:cNvSpPr txBox="1"/>
            <p:nvPr/>
          </p:nvSpPr>
          <p:spPr>
            <a:xfrm>
              <a:off x="5269083" y="1485578"/>
              <a:ext cx="1258171"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621" name="组合 620"/>
          <p:cNvGrpSpPr/>
          <p:nvPr/>
        </p:nvGrpSpPr>
        <p:grpSpPr>
          <a:xfrm>
            <a:off x="5201749" y="4093588"/>
            <a:ext cx="1315108" cy="1389448"/>
            <a:chOff x="5201749" y="3560065"/>
            <a:chExt cx="1315108" cy="1389448"/>
          </a:xfrm>
        </p:grpSpPr>
        <p:sp>
          <p:nvSpPr>
            <p:cNvPr id="597" name="文本框 1954"/>
            <p:cNvSpPr txBox="1"/>
            <p:nvPr/>
          </p:nvSpPr>
          <p:spPr>
            <a:xfrm>
              <a:off x="5231110" y="3560065"/>
              <a:ext cx="1279163" cy="307777"/>
            </a:xfrm>
            <a:prstGeom prst="rect">
              <a:avLst/>
            </a:prstGeom>
            <a:noFill/>
          </p:spPr>
          <p:txBody>
            <a:bodyPr wrap="square" rtlCol="0">
              <a:spAutoFit/>
            </a:bodyPr>
            <a:lstStyle/>
            <a:p>
              <a:r>
                <a:rPr lang="zh-CN" altLang="en-US" sz="1400" dirty="0">
                  <a:solidFill>
                    <a:srgbClr val="01ACBE"/>
                  </a:solidFill>
                  <a:latin typeface="微软雅黑" panose="020B0503020204020204" charset="-122"/>
                  <a:ea typeface="微软雅黑" panose="020B0503020204020204" charset="-122"/>
                </a:rPr>
                <a:t>添加标题</a:t>
              </a:r>
            </a:p>
          </p:txBody>
        </p:sp>
        <p:grpSp>
          <p:nvGrpSpPr>
            <p:cNvPr id="601" name="组合 600"/>
            <p:cNvGrpSpPr/>
            <p:nvPr/>
          </p:nvGrpSpPr>
          <p:grpSpPr>
            <a:xfrm>
              <a:off x="5201749" y="3829356"/>
              <a:ext cx="1267846" cy="123780"/>
              <a:chOff x="3166157" y="1945699"/>
              <a:chExt cx="1267846" cy="123780"/>
            </a:xfrm>
          </p:grpSpPr>
          <p:cxnSp>
            <p:nvCxnSpPr>
              <p:cNvPr id="602" name="直接连接符 601"/>
              <p:cNvCxnSpPr/>
              <p:nvPr/>
            </p:nvCxnSpPr>
            <p:spPr>
              <a:xfrm flipH="1">
                <a:off x="3233469" y="2012479"/>
                <a:ext cx="1200534"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603" name="椭圆 602"/>
              <p:cNvSpPr/>
              <p:nvPr/>
            </p:nvSpPr>
            <p:spPr>
              <a:xfrm>
                <a:off x="3166157" y="1945699"/>
                <a:ext cx="123780" cy="12378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3" name="文本框 113"/>
            <p:cNvSpPr txBox="1"/>
            <p:nvPr/>
          </p:nvSpPr>
          <p:spPr>
            <a:xfrm>
              <a:off x="5258586" y="3933850"/>
              <a:ext cx="1258171"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622" name="组合 621"/>
          <p:cNvGrpSpPr/>
          <p:nvPr/>
        </p:nvGrpSpPr>
        <p:grpSpPr>
          <a:xfrm>
            <a:off x="9240338" y="2673289"/>
            <a:ext cx="1374391" cy="1441596"/>
            <a:chOff x="9240338" y="2139765"/>
            <a:chExt cx="1374391" cy="1441596"/>
          </a:xfrm>
        </p:grpSpPr>
        <p:sp>
          <p:nvSpPr>
            <p:cNvPr id="599" name="文本框 1956"/>
            <p:cNvSpPr txBox="1"/>
            <p:nvPr/>
          </p:nvSpPr>
          <p:spPr>
            <a:xfrm>
              <a:off x="9335566" y="2139765"/>
              <a:ext cx="1279163" cy="307777"/>
            </a:xfrm>
            <a:prstGeom prst="rect">
              <a:avLst/>
            </a:prstGeom>
            <a:noFill/>
          </p:spPr>
          <p:txBody>
            <a:bodyPr wrap="square" rtlCol="0">
              <a:spAutoFit/>
            </a:bodyPr>
            <a:lstStyle/>
            <a:p>
              <a:r>
                <a:rPr lang="zh-CN" altLang="en-US" sz="1400" dirty="0">
                  <a:solidFill>
                    <a:srgbClr val="E87071"/>
                  </a:solidFill>
                  <a:latin typeface="微软雅黑" panose="020B0503020204020204" charset="-122"/>
                  <a:ea typeface="微软雅黑" panose="020B0503020204020204" charset="-122"/>
                </a:rPr>
                <a:t>添加标题</a:t>
              </a:r>
            </a:p>
          </p:txBody>
        </p:sp>
        <p:grpSp>
          <p:nvGrpSpPr>
            <p:cNvPr id="607" name="组合 606"/>
            <p:cNvGrpSpPr/>
            <p:nvPr/>
          </p:nvGrpSpPr>
          <p:grpSpPr>
            <a:xfrm flipH="1">
              <a:off x="9240338" y="2412392"/>
              <a:ext cx="1267846" cy="123780"/>
              <a:chOff x="3166157" y="1945699"/>
              <a:chExt cx="1267846" cy="123780"/>
            </a:xfrm>
          </p:grpSpPr>
          <p:cxnSp>
            <p:nvCxnSpPr>
              <p:cNvPr id="608" name="直接连接符 607"/>
              <p:cNvCxnSpPr/>
              <p:nvPr/>
            </p:nvCxnSpPr>
            <p:spPr>
              <a:xfrm flipH="1">
                <a:off x="3233469" y="2012479"/>
                <a:ext cx="1200534" cy="0"/>
              </a:xfrm>
              <a:prstGeom prst="line">
                <a:avLst/>
              </a:prstGeom>
              <a:ln w="19050">
                <a:solidFill>
                  <a:srgbClr val="E87071"/>
                </a:solidFill>
              </a:ln>
            </p:spPr>
            <p:style>
              <a:lnRef idx="1">
                <a:schemeClr val="accent1"/>
              </a:lnRef>
              <a:fillRef idx="0">
                <a:schemeClr val="accent1"/>
              </a:fillRef>
              <a:effectRef idx="0">
                <a:schemeClr val="accent1"/>
              </a:effectRef>
              <a:fontRef idx="minor">
                <a:schemeClr val="tx1"/>
              </a:fontRef>
            </p:style>
          </p:cxnSp>
          <p:sp>
            <p:nvSpPr>
              <p:cNvPr id="609" name="椭圆 608"/>
              <p:cNvSpPr/>
              <p:nvPr/>
            </p:nvSpPr>
            <p:spPr>
              <a:xfrm>
                <a:off x="3166157" y="1945699"/>
                <a:ext cx="123780" cy="123780"/>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4" name="文本框 113"/>
            <p:cNvSpPr txBox="1"/>
            <p:nvPr/>
          </p:nvSpPr>
          <p:spPr>
            <a:xfrm>
              <a:off x="9301531" y="2565698"/>
              <a:ext cx="1258171"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620" name="组合 619"/>
          <p:cNvGrpSpPr/>
          <p:nvPr/>
        </p:nvGrpSpPr>
        <p:grpSpPr>
          <a:xfrm>
            <a:off x="9407575" y="4988431"/>
            <a:ext cx="1279163" cy="1380788"/>
            <a:chOff x="9407574" y="4454907"/>
            <a:chExt cx="1279163" cy="1380788"/>
          </a:xfrm>
        </p:grpSpPr>
        <p:grpSp>
          <p:nvGrpSpPr>
            <p:cNvPr id="604" name="组合 603"/>
            <p:cNvGrpSpPr/>
            <p:nvPr/>
          </p:nvGrpSpPr>
          <p:grpSpPr>
            <a:xfrm flipH="1">
              <a:off x="9538385" y="4724764"/>
              <a:ext cx="1093325" cy="123780"/>
              <a:chOff x="3166157" y="1945699"/>
              <a:chExt cx="1093325" cy="123780"/>
            </a:xfrm>
          </p:grpSpPr>
          <p:cxnSp>
            <p:nvCxnSpPr>
              <p:cNvPr id="605" name="直接连接符 604"/>
              <p:cNvCxnSpPr/>
              <p:nvPr/>
            </p:nvCxnSpPr>
            <p:spPr>
              <a:xfrm flipH="1">
                <a:off x="3233469" y="2012479"/>
                <a:ext cx="1026013" cy="0"/>
              </a:xfrm>
              <a:prstGeom prst="line">
                <a:avLst/>
              </a:prstGeom>
              <a:ln w="19050">
                <a:solidFill>
                  <a:srgbClr val="FFB850"/>
                </a:solidFill>
              </a:ln>
            </p:spPr>
            <p:style>
              <a:lnRef idx="1">
                <a:schemeClr val="accent1"/>
              </a:lnRef>
              <a:fillRef idx="0">
                <a:schemeClr val="accent1"/>
              </a:fillRef>
              <a:effectRef idx="0">
                <a:schemeClr val="accent1"/>
              </a:effectRef>
              <a:fontRef idx="minor">
                <a:schemeClr val="tx1"/>
              </a:fontRef>
            </p:style>
          </p:cxnSp>
          <p:sp>
            <p:nvSpPr>
              <p:cNvPr id="606" name="椭圆 605"/>
              <p:cNvSpPr/>
              <p:nvPr/>
            </p:nvSpPr>
            <p:spPr>
              <a:xfrm>
                <a:off x="3166157" y="1945699"/>
                <a:ext cx="123780" cy="123780"/>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0" name="文本框 1972"/>
            <p:cNvSpPr txBox="1"/>
            <p:nvPr/>
          </p:nvSpPr>
          <p:spPr>
            <a:xfrm>
              <a:off x="9407574" y="4454907"/>
              <a:ext cx="1279163" cy="307777"/>
            </a:xfrm>
            <a:prstGeom prst="rect">
              <a:avLst/>
            </a:prstGeom>
            <a:noFill/>
          </p:spPr>
          <p:txBody>
            <a:bodyPr wrap="square" rtlCol="0">
              <a:spAutoFit/>
            </a:bodyPr>
            <a:lstStyle/>
            <a:p>
              <a:r>
                <a:rPr lang="zh-CN" altLang="en-US" sz="1400" dirty="0">
                  <a:solidFill>
                    <a:srgbClr val="FFB850"/>
                  </a:solidFill>
                  <a:latin typeface="微软雅黑" panose="020B0503020204020204" charset="-122"/>
                  <a:ea typeface="微软雅黑" panose="020B0503020204020204" charset="-122"/>
                </a:rPr>
                <a:t>添加标题</a:t>
              </a:r>
            </a:p>
          </p:txBody>
        </p:sp>
        <p:sp>
          <p:nvSpPr>
            <p:cNvPr id="615" name="文本框 113"/>
            <p:cNvSpPr txBox="1"/>
            <p:nvPr/>
          </p:nvSpPr>
          <p:spPr>
            <a:xfrm>
              <a:off x="9412414" y="4820032"/>
              <a:ext cx="1258171"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sp>
        <p:nvSpPr>
          <p:cNvPr id="616" name="文本框 194"/>
          <p:cNvSpPr txBox="1"/>
          <p:nvPr/>
        </p:nvSpPr>
        <p:spPr>
          <a:xfrm>
            <a:off x="992676" y="2379142"/>
            <a:ext cx="3302331" cy="523220"/>
          </a:xfrm>
          <a:prstGeom prst="rect">
            <a:avLst/>
          </a:prstGeom>
          <a:noFill/>
        </p:spPr>
        <p:txBody>
          <a:bodyPr wrap="square" rtlCol="0">
            <a:spAutoFit/>
          </a:bodyPr>
          <a:lstStyle/>
          <a:p>
            <a:r>
              <a:rPr lang="zh-CN" altLang="en-US" sz="2800" dirty="0">
                <a:solidFill>
                  <a:srgbClr val="01ACBE"/>
                </a:solidFill>
                <a:latin typeface="微软雅黑" panose="020B0503020204020204" charset="-122"/>
                <a:ea typeface="微软雅黑" panose="020B0503020204020204" charset="-122"/>
              </a:rPr>
              <a:t>一步一步往上爬</a:t>
            </a:r>
          </a:p>
        </p:txBody>
      </p:sp>
      <p:cxnSp>
        <p:nvCxnSpPr>
          <p:cNvPr id="617" name="直接连接符 616"/>
          <p:cNvCxnSpPr/>
          <p:nvPr/>
        </p:nvCxnSpPr>
        <p:spPr>
          <a:xfrm>
            <a:off x="1080776" y="3027214"/>
            <a:ext cx="2937561"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618" name="文本框 107"/>
          <p:cNvSpPr txBox="1"/>
          <p:nvPr/>
        </p:nvSpPr>
        <p:spPr>
          <a:xfrm>
            <a:off x="992676" y="3206062"/>
            <a:ext cx="3025661" cy="2865785"/>
          </a:xfrm>
          <a:prstGeom prst="rect">
            <a:avLst/>
          </a:prstGeom>
          <a:noFill/>
        </p:spPr>
        <p:txBody>
          <a:bodyPr wrap="square" rtlCol="0">
            <a:spAutoFit/>
          </a:bodyPr>
          <a:lstStyle/>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      点击添加文字说明详情介绍点击添加文字说明详情介绍点击添加文字说明详情介绍点击添加文字说明详情介绍</a:t>
            </a:r>
          </a:p>
          <a:p>
            <a:pPr algn="just">
              <a:lnSpc>
                <a:spcPct val="130000"/>
              </a:lnSpc>
            </a:pPr>
            <a:endParaRPr lang="en-US" altLang="zh-CN" sz="1400" dirty="0">
              <a:solidFill>
                <a:prstClr val="black">
                  <a:lumMod val="50000"/>
                  <a:lumOff val="50000"/>
                </a:prstClr>
              </a:solidFill>
              <a:latin typeface="微软雅黑" panose="020B0503020204020204" charset="-122"/>
              <a:ea typeface="微软雅黑" panose="020B0503020204020204" charset="-122"/>
            </a:endParaRPr>
          </a:p>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        点击添加文字说明详情介绍点击添加文字说明详情介绍</a:t>
            </a:r>
          </a:p>
          <a:p>
            <a:pPr algn="just">
              <a:lnSpc>
                <a:spcPct val="130000"/>
              </a:lnSpc>
            </a:pPr>
            <a:r>
              <a:rPr lang="zh-CN" altLang="en-US" sz="14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a:p>
            <a:pPr algn="just">
              <a:lnSpc>
                <a:spcPct val="130000"/>
              </a:lnSpc>
            </a:pPr>
            <a:endParaRPr lang="zh-CN" altLang="en-US" sz="14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wipe(left)">
                                      <p:cBhvr>
                                        <p:cTn id="7" dur="500"/>
                                        <p:tgtEl>
                                          <p:spTgt spid="6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7"/>
                                        </p:tgtEl>
                                        <p:attrNameLst>
                                          <p:attrName>style.visibility</p:attrName>
                                        </p:attrNameLst>
                                      </p:cBhvr>
                                      <p:to>
                                        <p:strVal val="visible"/>
                                      </p:to>
                                    </p:set>
                                    <p:animEffect transition="in" filter="wipe(left)">
                                      <p:cBhvr>
                                        <p:cTn id="11" dur="500"/>
                                        <p:tgtEl>
                                          <p:spTgt spid="6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18"/>
                                        </p:tgtEl>
                                        <p:attrNameLst>
                                          <p:attrName>style.visibility</p:attrName>
                                        </p:attrNameLst>
                                      </p:cBhvr>
                                      <p:to>
                                        <p:strVal val="visible"/>
                                      </p:to>
                                    </p:set>
                                    <p:animEffect transition="in" filter="wipe(up)">
                                      <p:cBhvr>
                                        <p:cTn id="15" dur="500"/>
                                        <p:tgtEl>
                                          <p:spTgt spid="6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96"/>
                                        </p:tgtEl>
                                        <p:attrNameLst>
                                          <p:attrName>style.visibility</p:attrName>
                                        </p:attrNameLst>
                                      </p:cBhvr>
                                      <p:to>
                                        <p:strVal val="visible"/>
                                      </p:to>
                                    </p:set>
                                    <p:animEffect transition="in" filter="wipe(left)">
                                      <p:cBhvr>
                                        <p:cTn id="19" dur="500"/>
                                        <p:tgtEl>
                                          <p:spTgt spid="59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20"/>
                                        </p:tgtEl>
                                        <p:attrNameLst>
                                          <p:attrName>style.visibility</p:attrName>
                                        </p:attrNameLst>
                                      </p:cBhvr>
                                      <p:to>
                                        <p:strVal val="visible"/>
                                      </p:to>
                                    </p:set>
                                    <p:animEffect transition="in" filter="wipe(left)">
                                      <p:cBhvr>
                                        <p:cTn id="23" dur="500"/>
                                        <p:tgtEl>
                                          <p:spTgt spid="62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98"/>
                                        </p:tgtEl>
                                        <p:attrNameLst>
                                          <p:attrName>style.visibility</p:attrName>
                                        </p:attrNameLst>
                                      </p:cBhvr>
                                      <p:to>
                                        <p:strVal val="visible"/>
                                      </p:to>
                                    </p:set>
                                    <p:animEffect transition="in" filter="wipe(right)">
                                      <p:cBhvr>
                                        <p:cTn id="27" dur="500"/>
                                        <p:tgtEl>
                                          <p:spTgt spid="598"/>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21"/>
                                        </p:tgtEl>
                                        <p:attrNameLst>
                                          <p:attrName>style.visibility</p:attrName>
                                        </p:attrNameLst>
                                      </p:cBhvr>
                                      <p:to>
                                        <p:strVal val="visible"/>
                                      </p:to>
                                    </p:set>
                                    <p:animEffect transition="in" filter="wipe(right)">
                                      <p:cBhvr>
                                        <p:cTn id="31" dur="500"/>
                                        <p:tgtEl>
                                          <p:spTgt spid="62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00"/>
                                        </p:tgtEl>
                                        <p:attrNameLst>
                                          <p:attrName>style.visibility</p:attrName>
                                        </p:attrNameLst>
                                      </p:cBhvr>
                                      <p:to>
                                        <p:strVal val="visible"/>
                                      </p:to>
                                    </p:set>
                                    <p:animEffect transition="in" filter="wipe(left)">
                                      <p:cBhvr>
                                        <p:cTn id="35" dur="500"/>
                                        <p:tgtEl>
                                          <p:spTgt spid="60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22"/>
                                        </p:tgtEl>
                                        <p:attrNameLst>
                                          <p:attrName>style.visibility</p:attrName>
                                        </p:attrNameLst>
                                      </p:cBhvr>
                                      <p:to>
                                        <p:strVal val="visible"/>
                                      </p:to>
                                    </p:set>
                                    <p:animEffect transition="in" filter="wipe(left)">
                                      <p:cBhvr>
                                        <p:cTn id="39" dur="500"/>
                                        <p:tgtEl>
                                          <p:spTgt spid="622"/>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619"/>
                                        </p:tgtEl>
                                        <p:attrNameLst>
                                          <p:attrName>style.visibility</p:attrName>
                                        </p:attrNameLst>
                                      </p:cBhvr>
                                      <p:to>
                                        <p:strVal val="visible"/>
                                      </p:to>
                                    </p:set>
                                    <p:animEffect transition="in" filter="wipe(right)">
                                      <p:cBhvr>
                                        <p:cTn id="43" dur="500"/>
                                        <p:tgtEl>
                                          <p:spTgt spid="619"/>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623"/>
                                        </p:tgtEl>
                                        <p:attrNameLst>
                                          <p:attrName>style.visibility</p:attrName>
                                        </p:attrNameLst>
                                      </p:cBhvr>
                                      <p:to>
                                        <p:strVal val="visible"/>
                                      </p:to>
                                    </p:set>
                                    <p:animEffect transition="in" filter="wipe(right)">
                                      <p:cBhvr>
                                        <p:cTn id="47" dur="500"/>
                                        <p:tgtEl>
                                          <p:spTgt spid="623"/>
                                        </p:tgtEl>
                                      </p:cBhvr>
                                    </p:animEffect>
                                  </p:childTnLst>
                                </p:cTn>
                              </p:par>
                            </p:childTnLst>
                          </p:cTn>
                        </p:par>
                        <p:par>
                          <p:cTn id="48" fill="hold">
                            <p:stCondLst>
                              <p:cond delay="5500"/>
                            </p:stCondLst>
                            <p:childTnLst>
                              <p:par>
                                <p:cTn id="49" presetID="42" presetClass="entr" presetSubtype="0" fill="hold" nodeType="afterEffect">
                                  <p:stCondLst>
                                    <p:cond delay="0"/>
                                  </p:stCondLst>
                                  <p:childTnLst>
                                    <p:set>
                                      <p:cBhvr>
                                        <p:cTn id="50" dur="1" fill="hold">
                                          <p:stCondLst>
                                            <p:cond delay="0"/>
                                          </p:stCondLst>
                                        </p:cTn>
                                        <p:tgtEl>
                                          <p:spTgt spid="587"/>
                                        </p:tgtEl>
                                        <p:attrNameLst>
                                          <p:attrName>style.visibility</p:attrName>
                                        </p:attrNameLst>
                                      </p:cBhvr>
                                      <p:to>
                                        <p:strVal val="visible"/>
                                      </p:to>
                                    </p:set>
                                    <p:animEffect transition="in" filter="fade">
                                      <p:cBhvr>
                                        <p:cTn id="51" dur="1000"/>
                                        <p:tgtEl>
                                          <p:spTgt spid="587"/>
                                        </p:tgtEl>
                                      </p:cBhvr>
                                    </p:animEffect>
                                    <p:anim calcmode="lin" valueType="num">
                                      <p:cBhvr>
                                        <p:cTn id="52" dur="1000" fill="hold"/>
                                        <p:tgtEl>
                                          <p:spTgt spid="587"/>
                                        </p:tgtEl>
                                        <p:attrNameLst>
                                          <p:attrName>ppt_x</p:attrName>
                                        </p:attrNameLst>
                                      </p:cBhvr>
                                      <p:tavLst>
                                        <p:tav tm="0">
                                          <p:val>
                                            <p:strVal val="#ppt_x"/>
                                          </p:val>
                                        </p:tav>
                                        <p:tav tm="100000">
                                          <p:val>
                                            <p:strVal val="#ppt_x"/>
                                          </p:val>
                                        </p:tav>
                                      </p:tavLst>
                                    </p:anim>
                                    <p:anim calcmode="lin" valueType="num">
                                      <p:cBhvr>
                                        <p:cTn id="53" dur="1000" fill="hold"/>
                                        <p:tgtEl>
                                          <p:spTgt spid="587"/>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42" presetClass="entr" presetSubtype="0" fill="hold" nodeType="afterEffect">
                                  <p:stCondLst>
                                    <p:cond delay="0"/>
                                  </p:stCondLst>
                                  <p:childTnLst>
                                    <p:set>
                                      <p:cBhvr>
                                        <p:cTn id="56" dur="1" fill="hold">
                                          <p:stCondLst>
                                            <p:cond delay="0"/>
                                          </p:stCondLst>
                                        </p:cTn>
                                        <p:tgtEl>
                                          <p:spTgt spid="611"/>
                                        </p:tgtEl>
                                        <p:attrNameLst>
                                          <p:attrName>style.visibility</p:attrName>
                                        </p:attrNameLst>
                                      </p:cBhvr>
                                      <p:to>
                                        <p:strVal val="visible"/>
                                      </p:to>
                                    </p:set>
                                    <p:animEffect transition="in" filter="fade">
                                      <p:cBhvr>
                                        <p:cTn id="57" dur="1000"/>
                                        <p:tgtEl>
                                          <p:spTgt spid="611"/>
                                        </p:tgtEl>
                                      </p:cBhvr>
                                    </p:animEffect>
                                    <p:anim calcmode="lin" valueType="num">
                                      <p:cBhvr>
                                        <p:cTn id="58" dur="1000" fill="hold"/>
                                        <p:tgtEl>
                                          <p:spTgt spid="611"/>
                                        </p:tgtEl>
                                        <p:attrNameLst>
                                          <p:attrName>ppt_x</p:attrName>
                                        </p:attrNameLst>
                                      </p:cBhvr>
                                      <p:tavLst>
                                        <p:tav tm="0">
                                          <p:val>
                                            <p:strVal val="#ppt_x"/>
                                          </p:val>
                                        </p:tav>
                                        <p:tav tm="100000">
                                          <p:val>
                                            <p:strVal val="#ppt_x"/>
                                          </p:val>
                                        </p:tav>
                                      </p:tavLst>
                                    </p:anim>
                                    <p:anim calcmode="lin" valueType="num">
                                      <p:cBhvr>
                                        <p:cTn id="59" dur="1000" fill="hold"/>
                                        <p:tgtEl>
                                          <p:spTgt spid="6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 grpId="0"/>
      <p:bldP spid="6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4114986" y="3228942"/>
            <a:ext cx="3960440" cy="908733"/>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790950" y="3334414"/>
            <a:ext cx="4991905" cy="697788"/>
          </a:xfrm>
          <a:prstGeom prst="rect">
            <a:avLst/>
          </a:prstGeom>
          <a:noFill/>
        </p:spPr>
        <p:txBody>
          <a:bodyPr wrap="square" lIns="121917" tIns="60958" rIns="121917" bIns="60958">
            <a:spAutoFit/>
          </a:bodyPr>
          <a:lstStyle/>
          <a:p>
            <a:pPr algn="ctr"/>
            <a:r>
              <a:rPr lang="zh-CN" altLang="en-US" sz="3700" dirty="0">
                <a:solidFill>
                  <a:schemeClr val="tx2">
                    <a:lumMod val="75000"/>
                  </a:schemeClr>
                </a:solidFill>
                <a:latin typeface="微软雅黑" panose="020B0503020204020204" charset="-122"/>
                <a:ea typeface="微软雅黑" panose="020B0503020204020204" charset="-122"/>
                <a:cs typeface="微软雅黑" panose="020B0503020204020204" charset="-122"/>
              </a:rPr>
              <a:t>谢谢观赏</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649"/>
                            </p:stCondLst>
                            <p:childTnLst>
                              <p:par>
                                <p:cTn id="13" presetID="1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left)">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1"/>
          <p:cNvSpPr/>
          <p:nvPr/>
        </p:nvSpPr>
        <p:spPr bwMode="auto">
          <a:xfrm>
            <a:off x="3676537" y="886560"/>
            <a:ext cx="4926013" cy="5978526"/>
          </a:xfrm>
          <a:custGeom>
            <a:avLst/>
            <a:gdLst>
              <a:gd name="T0" fmla="*/ 22 w 338"/>
              <a:gd name="T1" fmla="*/ 184 h 411"/>
              <a:gd name="T2" fmla="*/ 20 w 338"/>
              <a:gd name="T3" fmla="*/ 77 h 411"/>
              <a:gd name="T4" fmla="*/ 150 w 338"/>
              <a:gd name="T5" fmla="*/ 0 h 411"/>
              <a:gd name="T6" fmla="*/ 288 w 338"/>
              <a:gd name="T7" fmla="*/ 84 h 411"/>
              <a:gd name="T8" fmla="*/ 303 w 338"/>
              <a:gd name="T9" fmla="*/ 143 h 411"/>
              <a:gd name="T10" fmla="*/ 302 w 338"/>
              <a:gd name="T11" fmla="*/ 169 h 411"/>
              <a:gd name="T12" fmla="*/ 334 w 338"/>
              <a:gd name="T13" fmla="*/ 211 h 411"/>
              <a:gd name="T14" fmla="*/ 330 w 338"/>
              <a:gd name="T15" fmla="*/ 223 h 411"/>
              <a:gd name="T16" fmla="*/ 312 w 338"/>
              <a:gd name="T17" fmla="*/ 230 h 411"/>
              <a:gd name="T18" fmla="*/ 312 w 338"/>
              <a:gd name="T19" fmla="*/ 242 h 411"/>
              <a:gd name="T20" fmla="*/ 311 w 338"/>
              <a:gd name="T21" fmla="*/ 257 h 411"/>
              <a:gd name="T22" fmla="*/ 305 w 338"/>
              <a:gd name="T23" fmla="*/ 261 h 411"/>
              <a:gd name="T24" fmla="*/ 306 w 338"/>
              <a:gd name="T25" fmla="*/ 274 h 411"/>
              <a:gd name="T26" fmla="*/ 300 w 338"/>
              <a:gd name="T27" fmla="*/ 290 h 411"/>
              <a:gd name="T28" fmla="*/ 302 w 338"/>
              <a:gd name="T29" fmla="*/ 307 h 411"/>
              <a:gd name="T30" fmla="*/ 278 w 338"/>
              <a:gd name="T31" fmla="*/ 320 h 411"/>
              <a:gd name="T32" fmla="*/ 236 w 338"/>
              <a:gd name="T33" fmla="*/ 320 h 411"/>
              <a:gd name="T34" fmla="*/ 228 w 338"/>
              <a:gd name="T35" fmla="*/ 322 h 411"/>
              <a:gd name="T36" fmla="*/ 214 w 338"/>
              <a:gd name="T37" fmla="*/ 345 h 411"/>
              <a:gd name="T38" fmla="*/ 210 w 338"/>
              <a:gd name="T39" fmla="*/ 371 h 411"/>
              <a:gd name="T40" fmla="*/ 251 w 338"/>
              <a:gd name="T41" fmla="*/ 411 h 411"/>
              <a:gd name="T42" fmla="*/ 28 w 338"/>
              <a:gd name="T43" fmla="*/ 411 h 411"/>
              <a:gd name="T44" fmla="*/ 75 w 338"/>
              <a:gd name="T45" fmla="*/ 317 h 411"/>
              <a:gd name="T46" fmla="*/ 79 w 338"/>
              <a:gd name="T47" fmla="*/ 280 h 411"/>
              <a:gd name="T48" fmla="*/ 65 w 338"/>
              <a:gd name="T49" fmla="*/ 250 h 411"/>
              <a:gd name="T50" fmla="*/ 24 w 338"/>
              <a:gd name="T51" fmla="*/ 190 h 411"/>
              <a:gd name="T52" fmla="*/ 22 w 338"/>
              <a:gd name="T53" fmla="*/ 18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8" h="411">
                <a:moveTo>
                  <a:pt x="22" y="184"/>
                </a:moveTo>
                <a:cubicBezTo>
                  <a:pt x="22" y="184"/>
                  <a:pt x="0" y="132"/>
                  <a:pt x="20" y="77"/>
                </a:cubicBezTo>
                <a:cubicBezTo>
                  <a:pt x="40" y="22"/>
                  <a:pt x="105" y="0"/>
                  <a:pt x="150" y="0"/>
                </a:cubicBezTo>
                <a:cubicBezTo>
                  <a:pt x="195" y="0"/>
                  <a:pt x="255" y="15"/>
                  <a:pt x="288" y="84"/>
                </a:cubicBezTo>
                <a:cubicBezTo>
                  <a:pt x="288" y="84"/>
                  <a:pt x="304" y="123"/>
                  <a:pt x="303" y="143"/>
                </a:cubicBezTo>
                <a:cubicBezTo>
                  <a:pt x="303" y="143"/>
                  <a:pt x="289" y="155"/>
                  <a:pt x="302" y="169"/>
                </a:cubicBezTo>
                <a:cubicBezTo>
                  <a:pt x="313" y="182"/>
                  <a:pt x="334" y="211"/>
                  <a:pt x="334" y="211"/>
                </a:cubicBezTo>
                <a:cubicBezTo>
                  <a:pt x="334" y="211"/>
                  <a:pt x="338" y="219"/>
                  <a:pt x="330" y="223"/>
                </a:cubicBezTo>
                <a:cubicBezTo>
                  <a:pt x="322" y="226"/>
                  <a:pt x="317" y="226"/>
                  <a:pt x="312" y="230"/>
                </a:cubicBezTo>
                <a:cubicBezTo>
                  <a:pt x="307" y="234"/>
                  <a:pt x="306" y="237"/>
                  <a:pt x="312" y="242"/>
                </a:cubicBezTo>
                <a:cubicBezTo>
                  <a:pt x="317" y="247"/>
                  <a:pt x="315" y="255"/>
                  <a:pt x="311" y="257"/>
                </a:cubicBezTo>
                <a:cubicBezTo>
                  <a:pt x="307" y="260"/>
                  <a:pt x="305" y="261"/>
                  <a:pt x="305" y="261"/>
                </a:cubicBezTo>
                <a:cubicBezTo>
                  <a:pt x="305" y="261"/>
                  <a:pt x="314" y="267"/>
                  <a:pt x="306" y="274"/>
                </a:cubicBezTo>
                <a:cubicBezTo>
                  <a:pt x="298" y="281"/>
                  <a:pt x="299" y="285"/>
                  <a:pt x="300" y="290"/>
                </a:cubicBezTo>
                <a:cubicBezTo>
                  <a:pt x="301" y="294"/>
                  <a:pt x="305" y="301"/>
                  <a:pt x="302" y="307"/>
                </a:cubicBezTo>
                <a:cubicBezTo>
                  <a:pt x="299" y="313"/>
                  <a:pt x="293" y="318"/>
                  <a:pt x="278" y="320"/>
                </a:cubicBezTo>
                <a:cubicBezTo>
                  <a:pt x="278" y="320"/>
                  <a:pt x="244" y="318"/>
                  <a:pt x="236" y="320"/>
                </a:cubicBezTo>
                <a:cubicBezTo>
                  <a:pt x="228" y="321"/>
                  <a:pt x="228" y="322"/>
                  <a:pt x="228" y="322"/>
                </a:cubicBezTo>
                <a:cubicBezTo>
                  <a:pt x="228" y="322"/>
                  <a:pt x="217" y="327"/>
                  <a:pt x="214" y="345"/>
                </a:cubicBezTo>
                <a:cubicBezTo>
                  <a:pt x="211" y="363"/>
                  <a:pt x="210" y="371"/>
                  <a:pt x="210" y="371"/>
                </a:cubicBezTo>
                <a:cubicBezTo>
                  <a:pt x="210" y="371"/>
                  <a:pt x="210" y="388"/>
                  <a:pt x="251" y="411"/>
                </a:cubicBezTo>
                <a:cubicBezTo>
                  <a:pt x="28" y="411"/>
                  <a:pt x="28" y="411"/>
                  <a:pt x="28" y="411"/>
                </a:cubicBezTo>
                <a:cubicBezTo>
                  <a:pt x="28" y="411"/>
                  <a:pt x="67" y="359"/>
                  <a:pt x="75" y="317"/>
                </a:cubicBezTo>
                <a:cubicBezTo>
                  <a:pt x="75" y="317"/>
                  <a:pt x="80" y="291"/>
                  <a:pt x="79" y="280"/>
                </a:cubicBezTo>
                <a:cubicBezTo>
                  <a:pt x="77" y="270"/>
                  <a:pt x="78" y="268"/>
                  <a:pt x="65" y="250"/>
                </a:cubicBezTo>
                <a:cubicBezTo>
                  <a:pt x="51" y="231"/>
                  <a:pt x="28" y="199"/>
                  <a:pt x="24" y="190"/>
                </a:cubicBezTo>
                <a:cubicBezTo>
                  <a:pt x="24" y="189"/>
                  <a:pt x="22" y="184"/>
                  <a:pt x="22" y="184"/>
                </a:cubicBezTo>
                <a:close/>
              </a:path>
            </a:pathLst>
          </a:custGeom>
          <a:solidFill>
            <a:srgbClr val="01ACBE"/>
          </a:solidFill>
          <a:ln>
            <a:noFill/>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45" name="组合 44"/>
          <p:cNvGrpSpPr/>
          <p:nvPr/>
        </p:nvGrpSpPr>
        <p:grpSpPr>
          <a:xfrm>
            <a:off x="4509720" y="2025573"/>
            <a:ext cx="4045206" cy="3230095"/>
            <a:chOff x="4509719" y="1771513"/>
            <a:chExt cx="4045206" cy="3230095"/>
          </a:xfrm>
        </p:grpSpPr>
        <p:sp>
          <p:nvSpPr>
            <p:cNvPr id="5" name="任意多边形 4"/>
            <p:cNvSpPr/>
            <p:nvPr/>
          </p:nvSpPr>
          <p:spPr bwMode="auto">
            <a:xfrm>
              <a:off x="4521945" y="1779133"/>
              <a:ext cx="4032980" cy="3222475"/>
            </a:xfrm>
            <a:custGeom>
              <a:avLst/>
              <a:gdLst>
                <a:gd name="connsiteX0" fmla="*/ 1811020 w 3945350"/>
                <a:gd name="connsiteY0" fmla="*/ 0 h 3222475"/>
                <a:gd name="connsiteX1" fmla="*/ 3217848 w 3945350"/>
                <a:gd name="connsiteY1" fmla="*/ 0 h 3222475"/>
                <a:gd name="connsiteX2" fmla="*/ 3260372 w 3945350"/>
                <a:gd name="connsiteY2" fmla="*/ 80487 h 3222475"/>
                <a:gd name="connsiteX3" fmla="*/ 3478982 w 3945350"/>
                <a:gd name="connsiteY3" fmla="*/ 938718 h 3222475"/>
                <a:gd name="connsiteX4" fmla="*/ 3464408 w 3945350"/>
                <a:gd name="connsiteY4" fmla="*/ 1316921 h 3222475"/>
                <a:gd name="connsiteX5" fmla="*/ 3930776 w 3945350"/>
                <a:gd name="connsiteY5" fmla="*/ 1927866 h 3222475"/>
                <a:gd name="connsiteX6" fmla="*/ 3872480 w 3945350"/>
                <a:gd name="connsiteY6" fmla="*/ 2102421 h 3222475"/>
                <a:gd name="connsiteX7" fmla="*/ 3610148 w 3945350"/>
                <a:gd name="connsiteY7" fmla="*/ 2204245 h 3222475"/>
                <a:gd name="connsiteX8" fmla="*/ 3610148 w 3945350"/>
                <a:gd name="connsiteY8" fmla="*/ 2378801 h 3222475"/>
                <a:gd name="connsiteX9" fmla="*/ 3595574 w 3945350"/>
                <a:gd name="connsiteY9" fmla="*/ 2596995 h 3222475"/>
                <a:gd name="connsiteX10" fmla="*/ 3508130 w 3945350"/>
                <a:gd name="connsiteY10" fmla="*/ 2655180 h 3222475"/>
                <a:gd name="connsiteX11" fmla="*/ 3522704 w 3945350"/>
                <a:gd name="connsiteY11" fmla="*/ 2844282 h 3222475"/>
                <a:gd name="connsiteX12" fmla="*/ 3435260 w 3945350"/>
                <a:gd name="connsiteY12" fmla="*/ 3077023 h 3222475"/>
                <a:gd name="connsiteX13" fmla="*/ 3471695 w 3945350"/>
                <a:gd name="connsiteY13" fmla="*/ 3189757 h 3222475"/>
                <a:gd name="connsiteX14" fmla="*/ 3475904 w 3945350"/>
                <a:gd name="connsiteY14" fmla="*/ 3222475 h 3222475"/>
                <a:gd name="connsiteX15" fmla="*/ 3041902 w 3945350"/>
                <a:gd name="connsiteY15" fmla="*/ 3222475 h 3222475"/>
                <a:gd name="connsiteX16" fmla="*/ 3041902 w 3945350"/>
                <a:gd name="connsiteY16" fmla="*/ 3217712 h 3222475"/>
                <a:gd name="connsiteX17" fmla="*/ 3051072 w 3945350"/>
                <a:gd name="connsiteY17" fmla="*/ 3217712 h 3222475"/>
                <a:gd name="connsiteX18" fmla="*/ 3051072 w 3945350"/>
                <a:gd name="connsiteY18" fmla="*/ 3201832 h 3222475"/>
                <a:gd name="connsiteX19" fmla="*/ 3051072 w 3945350"/>
                <a:gd name="connsiteY19" fmla="*/ 2997797 h 3222475"/>
                <a:gd name="connsiteX20" fmla="*/ 3045456 w 3945350"/>
                <a:gd name="connsiteY20" fmla="*/ 2997797 h 3222475"/>
                <a:gd name="connsiteX21" fmla="*/ 3043452 w 3945350"/>
                <a:gd name="connsiteY21" fmla="*/ 2924972 h 3222475"/>
                <a:gd name="connsiteX22" fmla="*/ 2814852 w 3945350"/>
                <a:gd name="connsiteY22" fmla="*/ 2924972 h 3222475"/>
                <a:gd name="connsiteX23" fmla="*/ 2814852 w 3945350"/>
                <a:gd name="connsiteY23" fmla="*/ 2670972 h 3222475"/>
                <a:gd name="connsiteX24" fmla="*/ 2408452 w 3945350"/>
                <a:gd name="connsiteY24" fmla="*/ 2670972 h 3222475"/>
                <a:gd name="connsiteX25" fmla="*/ 2408452 w 3945350"/>
                <a:gd name="connsiteY25" fmla="*/ 2378872 h 3222475"/>
                <a:gd name="connsiteX26" fmla="*/ 2014752 w 3945350"/>
                <a:gd name="connsiteY26" fmla="*/ 2378872 h 3222475"/>
                <a:gd name="connsiteX27" fmla="*/ 2014752 w 3945350"/>
                <a:gd name="connsiteY27" fmla="*/ 2137572 h 3222475"/>
                <a:gd name="connsiteX28" fmla="*/ 1621052 w 3945350"/>
                <a:gd name="connsiteY28" fmla="*/ 2137572 h 3222475"/>
                <a:gd name="connsiteX29" fmla="*/ 1621052 w 3945350"/>
                <a:gd name="connsiteY29" fmla="*/ 1870872 h 3222475"/>
                <a:gd name="connsiteX30" fmla="*/ 1240052 w 3945350"/>
                <a:gd name="connsiteY30" fmla="*/ 1870872 h 3222475"/>
                <a:gd name="connsiteX31" fmla="*/ 1240052 w 3945350"/>
                <a:gd name="connsiteY31" fmla="*/ 1604172 h 3222475"/>
                <a:gd name="connsiteX32" fmla="*/ 0 w 3945350"/>
                <a:gd name="connsiteY32" fmla="*/ 1604172 h 3222475"/>
                <a:gd name="connsiteX33" fmla="*/ 0 w 3945350"/>
                <a:gd name="connsiteY33" fmla="*/ 1597660 h 3222475"/>
                <a:gd name="connsiteX34" fmla="*/ 0 w 3945350"/>
                <a:gd name="connsiteY34" fmla="*/ 1393625 h 3222475"/>
                <a:gd name="connsiteX35" fmla="*/ 5616 w 3945350"/>
                <a:gd name="connsiteY35" fmla="*/ 1393625 h 3222475"/>
                <a:gd name="connsiteX36" fmla="*/ 7620 w 3945350"/>
                <a:gd name="connsiteY36" fmla="*/ 1320800 h 3222475"/>
                <a:gd name="connsiteX37" fmla="*/ 236220 w 3945350"/>
                <a:gd name="connsiteY37" fmla="*/ 1320800 h 3222475"/>
                <a:gd name="connsiteX38" fmla="*/ 236220 w 3945350"/>
                <a:gd name="connsiteY38" fmla="*/ 1066800 h 3222475"/>
                <a:gd name="connsiteX39" fmla="*/ 642620 w 3945350"/>
                <a:gd name="connsiteY39" fmla="*/ 1066800 h 3222475"/>
                <a:gd name="connsiteX40" fmla="*/ 642620 w 3945350"/>
                <a:gd name="connsiteY40" fmla="*/ 774700 h 3222475"/>
                <a:gd name="connsiteX41" fmla="*/ 1036320 w 3945350"/>
                <a:gd name="connsiteY41" fmla="*/ 774700 h 3222475"/>
                <a:gd name="connsiteX42" fmla="*/ 1036320 w 3945350"/>
                <a:gd name="connsiteY42" fmla="*/ 533400 h 3222475"/>
                <a:gd name="connsiteX43" fmla="*/ 1430020 w 3945350"/>
                <a:gd name="connsiteY43" fmla="*/ 533400 h 3222475"/>
                <a:gd name="connsiteX44" fmla="*/ 1430020 w 3945350"/>
                <a:gd name="connsiteY44" fmla="*/ 266700 h 3222475"/>
                <a:gd name="connsiteX45" fmla="*/ 1811020 w 3945350"/>
                <a:gd name="connsiteY45" fmla="*/ 266700 h 3222475"/>
                <a:gd name="connsiteX0-1" fmla="*/ 1811020 w 3945350"/>
                <a:gd name="connsiteY0-2" fmla="*/ 0 h 3222475"/>
                <a:gd name="connsiteX1-3" fmla="*/ 3217848 w 3945350"/>
                <a:gd name="connsiteY1-4" fmla="*/ 0 h 3222475"/>
                <a:gd name="connsiteX2-5" fmla="*/ 3260372 w 3945350"/>
                <a:gd name="connsiteY2-6" fmla="*/ 80487 h 3222475"/>
                <a:gd name="connsiteX3-7" fmla="*/ 3478982 w 3945350"/>
                <a:gd name="connsiteY3-8" fmla="*/ 938718 h 3222475"/>
                <a:gd name="connsiteX4-9" fmla="*/ 3464408 w 3945350"/>
                <a:gd name="connsiteY4-10" fmla="*/ 1316921 h 3222475"/>
                <a:gd name="connsiteX5-11" fmla="*/ 3930776 w 3945350"/>
                <a:gd name="connsiteY5-12" fmla="*/ 1927866 h 3222475"/>
                <a:gd name="connsiteX6-13" fmla="*/ 3872480 w 3945350"/>
                <a:gd name="connsiteY6-14" fmla="*/ 2102421 h 3222475"/>
                <a:gd name="connsiteX7-15" fmla="*/ 3610148 w 3945350"/>
                <a:gd name="connsiteY7-16" fmla="*/ 2204245 h 3222475"/>
                <a:gd name="connsiteX8-17" fmla="*/ 3610148 w 3945350"/>
                <a:gd name="connsiteY8-18" fmla="*/ 2378801 h 3222475"/>
                <a:gd name="connsiteX9-19" fmla="*/ 3595574 w 3945350"/>
                <a:gd name="connsiteY9-20" fmla="*/ 2596995 h 3222475"/>
                <a:gd name="connsiteX10-21" fmla="*/ 3508130 w 3945350"/>
                <a:gd name="connsiteY10-22" fmla="*/ 2655180 h 3222475"/>
                <a:gd name="connsiteX11-23" fmla="*/ 3522704 w 3945350"/>
                <a:gd name="connsiteY11-24" fmla="*/ 2844282 h 3222475"/>
                <a:gd name="connsiteX12-25" fmla="*/ 3435260 w 3945350"/>
                <a:gd name="connsiteY12-26" fmla="*/ 3077023 h 3222475"/>
                <a:gd name="connsiteX13-27" fmla="*/ 3471695 w 3945350"/>
                <a:gd name="connsiteY13-28" fmla="*/ 3189757 h 3222475"/>
                <a:gd name="connsiteX14-29" fmla="*/ 3475904 w 3945350"/>
                <a:gd name="connsiteY14-30" fmla="*/ 3222475 h 3222475"/>
                <a:gd name="connsiteX15-31" fmla="*/ 3041902 w 3945350"/>
                <a:gd name="connsiteY15-32" fmla="*/ 3222475 h 3222475"/>
                <a:gd name="connsiteX16-33" fmla="*/ 3041902 w 3945350"/>
                <a:gd name="connsiteY16-34" fmla="*/ 3217712 h 3222475"/>
                <a:gd name="connsiteX17-35" fmla="*/ 3051072 w 3945350"/>
                <a:gd name="connsiteY17-36" fmla="*/ 3217712 h 3222475"/>
                <a:gd name="connsiteX18-37" fmla="*/ 3051072 w 3945350"/>
                <a:gd name="connsiteY18-38" fmla="*/ 3201832 h 3222475"/>
                <a:gd name="connsiteX19-39" fmla="*/ 3051072 w 3945350"/>
                <a:gd name="connsiteY19-40" fmla="*/ 2997797 h 3222475"/>
                <a:gd name="connsiteX20-41" fmla="*/ 3045456 w 3945350"/>
                <a:gd name="connsiteY20-42" fmla="*/ 2997797 h 3222475"/>
                <a:gd name="connsiteX21-43" fmla="*/ 3043452 w 3945350"/>
                <a:gd name="connsiteY21-44" fmla="*/ 2924972 h 3222475"/>
                <a:gd name="connsiteX22-45" fmla="*/ 2814852 w 3945350"/>
                <a:gd name="connsiteY22-46" fmla="*/ 2924972 h 3222475"/>
                <a:gd name="connsiteX23-47" fmla="*/ 2814852 w 3945350"/>
                <a:gd name="connsiteY23-48" fmla="*/ 2670972 h 3222475"/>
                <a:gd name="connsiteX24-49" fmla="*/ 2408452 w 3945350"/>
                <a:gd name="connsiteY24-50" fmla="*/ 2670972 h 3222475"/>
                <a:gd name="connsiteX25-51" fmla="*/ 2408452 w 3945350"/>
                <a:gd name="connsiteY25-52" fmla="*/ 2378872 h 3222475"/>
                <a:gd name="connsiteX26-53" fmla="*/ 2014752 w 3945350"/>
                <a:gd name="connsiteY26-54" fmla="*/ 2378872 h 3222475"/>
                <a:gd name="connsiteX27-55" fmla="*/ 2014752 w 3945350"/>
                <a:gd name="connsiteY27-56" fmla="*/ 2137572 h 3222475"/>
                <a:gd name="connsiteX28-57" fmla="*/ 1621052 w 3945350"/>
                <a:gd name="connsiteY28-58" fmla="*/ 2137572 h 3222475"/>
                <a:gd name="connsiteX29-59" fmla="*/ 1621052 w 3945350"/>
                <a:gd name="connsiteY29-60" fmla="*/ 1870872 h 3222475"/>
                <a:gd name="connsiteX30-61" fmla="*/ 1240052 w 3945350"/>
                <a:gd name="connsiteY30-62" fmla="*/ 1870872 h 3222475"/>
                <a:gd name="connsiteX31-63" fmla="*/ 1240052 w 3945350"/>
                <a:gd name="connsiteY31-64" fmla="*/ 1604172 h 3222475"/>
                <a:gd name="connsiteX32-65" fmla="*/ 0 w 3945350"/>
                <a:gd name="connsiteY32-66" fmla="*/ 1604172 h 3222475"/>
                <a:gd name="connsiteX33-67" fmla="*/ 0 w 3945350"/>
                <a:gd name="connsiteY33-68" fmla="*/ 1597660 h 3222475"/>
                <a:gd name="connsiteX34-69" fmla="*/ 0 w 3945350"/>
                <a:gd name="connsiteY34-70" fmla="*/ 1393625 h 3222475"/>
                <a:gd name="connsiteX35-71" fmla="*/ 7620 w 3945350"/>
                <a:gd name="connsiteY35-72" fmla="*/ 1320800 h 3222475"/>
                <a:gd name="connsiteX36-73" fmla="*/ 236220 w 3945350"/>
                <a:gd name="connsiteY36-74" fmla="*/ 1320800 h 3222475"/>
                <a:gd name="connsiteX37-75" fmla="*/ 236220 w 3945350"/>
                <a:gd name="connsiteY37-76" fmla="*/ 1066800 h 3222475"/>
                <a:gd name="connsiteX38-77" fmla="*/ 642620 w 3945350"/>
                <a:gd name="connsiteY38-78" fmla="*/ 1066800 h 3222475"/>
                <a:gd name="connsiteX39-79" fmla="*/ 642620 w 3945350"/>
                <a:gd name="connsiteY39-80" fmla="*/ 774700 h 3222475"/>
                <a:gd name="connsiteX40-81" fmla="*/ 1036320 w 3945350"/>
                <a:gd name="connsiteY40-82" fmla="*/ 774700 h 3222475"/>
                <a:gd name="connsiteX41-83" fmla="*/ 1036320 w 3945350"/>
                <a:gd name="connsiteY41-84" fmla="*/ 533400 h 3222475"/>
                <a:gd name="connsiteX42-85" fmla="*/ 1430020 w 3945350"/>
                <a:gd name="connsiteY42-86" fmla="*/ 533400 h 3222475"/>
                <a:gd name="connsiteX43-87" fmla="*/ 1430020 w 3945350"/>
                <a:gd name="connsiteY43-88" fmla="*/ 266700 h 3222475"/>
                <a:gd name="connsiteX44-89" fmla="*/ 1811020 w 3945350"/>
                <a:gd name="connsiteY44-90" fmla="*/ 266700 h 3222475"/>
                <a:gd name="connsiteX45-91" fmla="*/ 1811020 w 3945350"/>
                <a:gd name="connsiteY45-92" fmla="*/ 0 h 3222475"/>
                <a:gd name="connsiteX0-93" fmla="*/ 1811020 w 3945350"/>
                <a:gd name="connsiteY0-94" fmla="*/ 0 h 3222475"/>
                <a:gd name="connsiteX1-95" fmla="*/ 3217848 w 3945350"/>
                <a:gd name="connsiteY1-96" fmla="*/ 0 h 3222475"/>
                <a:gd name="connsiteX2-97" fmla="*/ 3260372 w 3945350"/>
                <a:gd name="connsiteY2-98" fmla="*/ 80487 h 3222475"/>
                <a:gd name="connsiteX3-99" fmla="*/ 3478982 w 3945350"/>
                <a:gd name="connsiteY3-100" fmla="*/ 938718 h 3222475"/>
                <a:gd name="connsiteX4-101" fmla="*/ 3464408 w 3945350"/>
                <a:gd name="connsiteY4-102" fmla="*/ 1316921 h 3222475"/>
                <a:gd name="connsiteX5-103" fmla="*/ 3930776 w 3945350"/>
                <a:gd name="connsiteY5-104" fmla="*/ 1927866 h 3222475"/>
                <a:gd name="connsiteX6-105" fmla="*/ 3872480 w 3945350"/>
                <a:gd name="connsiteY6-106" fmla="*/ 2102421 h 3222475"/>
                <a:gd name="connsiteX7-107" fmla="*/ 3610148 w 3945350"/>
                <a:gd name="connsiteY7-108" fmla="*/ 2204245 h 3222475"/>
                <a:gd name="connsiteX8-109" fmla="*/ 3610148 w 3945350"/>
                <a:gd name="connsiteY8-110" fmla="*/ 2378801 h 3222475"/>
                <a:gd name="connsiteX9-111" fmla="*/ 3595574 w 3945350"/>
                <a:gd name="connsiteY9-112" fmla="*/ 2596995 h 3222475"/>
                <a:gd name="connsiteX10-113" fmla="*/ 3508130 w 3945350"/>
                <a:gd name="connsiteY10-114" fmla="*/ 2655180 h 3222475"/>
                <a:gd name="connsiteX11-115" fmla="*/ 3522704 w 3945350"/>
                <a:gd name="connsiteY11-116" fmla="*/ 2844282 h 3222475"/>
                <a:gd name="connsiteX12-117" fmla="*/ 3435260 w 3945350"/>
                <a:gd name="connsiteY12-118" fmla="*/ 3077023 h 3222475"/>
                <a:gd name="connsiteX13-119" fmla="*/ 3471695 w 3945350"/>
                <a:gd name="connsiteY13-120" fmla="*/ 3189757 h 3222475"/>
                <a:gd name="connsiteX14-121" fmla="*/ 3475904 w 3945350"/>
                <a:gd name="connsiteY14-122" fmla="*/ 3222475 h 3222475"/>
                <a:gd name="connsiteX15-123" fmla="*/ 3041902 w 3945350"/>
                <a:gd name="connsiteY15-124" fmla="*/ 3222475 h 3222475"/>
                <a:gd name="connsiteX16-125" fmla="*/ 3041902 w 3945350"/>
                <a:gd name="connsiteY16-126" fmla="*/ 3217712 h 3222475"/>
                <a:gd name="connsiteX17-127" fmla="*/ 3051072 w 3945350"/>
                <a:gd name="connsiteY17-128" fmla="*/ 3217712 h 3222475"/>
                <a:gd name="connsiteX18-129" fmla="*/ 3051072 w 3945350"/>
                <a:gd name="connsiteY18-130" fmla="*/ 3201832 h 3222475"/>
                <a:gd name="connsiteX19-131" fmla="*/ 3051072 w 3945350"/>
                <a:gd name="connsiteY19-132" fmla="*/ 2997797 h 3222475"/>
                <a:gd name="connsiteX20-133" fmla="*/ 3045456 w 3945350"/>
                <a:gd name="connsiteY20-134" fmla="*/ 2997797 h 3222475"/>
                <a:gd name="connsiteX21-135" fmla="*/ 3043452 w 3945350"/>
                <a:gd name="connsiteY21-136" fmla="*/ 2924972 h 3222475"/>
                <a:gd name="connsiteX22-137" fmla="*/ 2814852 w 3945350"/>
                <a:gd name="connsiteY22-138" fmla="*/ 2924972 h 3222475"/>
                <a:gd name="connsiteX23-139" fmla="*/ 2814852 w 3945350"/>
                <a:gd name="connsiteY23-140" fmla="*/ 2670972 h 3222475"/>
                <a:gd name="connsiteX24-141" fmla="*/ 2408452 w 3945350"/>
                <a:gd name="connsiteY24-142" fmla="*/ 2670972 h 3222475"/>
                <a:gd name="connsiteX25-143" fmla="*/ 2408452 w 3945350"/>
                <a:gd name="connsiteY25-144" fmla="*/ 2378872 h 3222475"/>
                <a:gd name="connsiteX26-145" fmla="*/ 2014752 w 3945350"/>
                <a:gd name="connsiteY26-146" fmla="*/ 2378872 h 3222475"/>
                <a:gd name="connsiteX27-147" fmla="*/ 2014752 w 3945350"/>
                <a:gd name="connsiteY27-148" fmla="*/ 2137572 h 3222475"/>
                <a:gd name="connsiteX28-149" fmla="*/ 1621052 w 3945350"/>
                <a:gd name="connsiteY28-150" fmla="*/ 2137572 h 3222475"/>
                <a:gd name="connsiteX29-151" fmla="*/ 1621052 w 3945350"/>
                <a:gd name="connsiteY29-152" fmla="*/ 1870872 h 3222475"/>
                <a:gd name="connsiteX30-153" fmla="*/ 1240052 w 3945350"/>
                <a:gd name="connsiteY30-154" fmla="*/ 1870872 h 3222475"/>
                <a:gd name="connsiteX31-155" fmla="*/ 1240052 w 3945350"/>
                <a:gd name="connsiteY31-156" fmla="*/ 1604172 h 3222475"/>
                <a:gd name="connsiteX32-157" fmla="*/ 0 w 3945350"/>
                <a:gd name="connsiteY32-158" fmla="*/ 1604172 h 3222475"/>
                <a:gd name="connsiteX33-159" fmla="*/ 0 w 3945350"/>
                <a:gd name="connsiteY33-160" fmla="*/ 1597660 h 3222475"/>
                <a:gd name="connsiteX34-161" fmla="*/ 7620 w 3945350"/>
                <a:gd name="connsiteY34-162" fmla="*/ 1320800 h 3222475"/>
                <a:gd name="connsiteX35-163" fmla="*/ 236220 w 3945350"/>
                <a:gd name="connsiteY35-164" fmla="*/ 1320800 h 3222475"/>
                <a:gd name="connsiteX36-165" fmla="*/ 236220 w 3945350"/>
                <a:gd name="connsiteY36-166" fmla="*/ 1066800 h 3222475"/>
                <a:gd name="connsiteX37-167" fmla="*/ 642620 w 3945350"/>
                <a:gd name="connsiteY37-168" fmla="*/ 1066800 h 3222475"/>
                <a:gd name="connsiteX38-169" fmla="*/ 642620 w 3945350"/>
                <a:gd name="connsiteY38-170" fmla="*/ 774700 h 3222475"/>
                <a:gd name="connsiteX39-171" fmla="*/ 1036320 w 3945350"/>
                <a:gd name="connsiteY39-172" fmla="*/ 774700 h 3222475"/>
                <a:gd name="connsiteX40-173" fmla="*/ 1036320 w 3945350"/>
                <a:gd name="connsiteY40-174" fmla="*/ 533400 h 3222475"/>
                <a:gd name="connsiteX41-175" fmla="*/ 1430020 w 3945350"/>
                <a:gd name="connsiteY41-176" fmla="*/ 533400 h 3222475"/>
                <a:gd name="connsiteX42-177" fmla="*/ 1430020 w 3945350"/>
                <a:gd name="connsiteY42-178" fmla="*/ 266700 h 3222475"/>
                <a:gd name="connsiteX43-179" fmla="*/ 1811020 w 3945350"/>
                <a:gd name="connsiteY43-180" fmla="*/ 266700 h 3222475"/>
                <a:gd name="connsiteX44-181" fmla="*/ 1811020 w 3945350"/>
                <a:gd name="connsiteY44-182" fmla="*/ 0 h 3222475"/>
                <a:gd name="connsiteX0-183" fmla="*/ 1898650 w 4032980"/>
                <a:gd name="connsiteY0-184" fmla="*/ 0 h 3222475"/>
                <a:gd name="connsiteX1-185" fmla="*/ 3305478 w 4032980"/>
                <a:gd name="connsiteY1-186" fmla="*/ 0 h 3222475"/>
                <a:gd name="connsiteX2-187" fmla="*/ 3348002 w 4032980"/>
                <a:gd name="connsiteY2-188" fmla="*/ 80487 h 3222475"/>
                <a:gd name="connsiteX3-189" fmla="*/ 3566612 w 4032980"/>
                <a:gd name="connsiteY3-190" fmla="*/ 938718 h 3222475"/>
                <a:gd name="connsiteX4-191" fmla="*/ 3552038 w 4032980"/>
                <a:gd name="connsiteY4-192" fmla="*/ 1316921 h 3222475"/>
                <a:gd name="connsiteX5-193" fmla="*/ 4018406 w 4032980"/>
                <a:gd name="connsiteY5-194" fmla="*/ 1927866 h 3222475"/>
                <a:gd name="connsiteX6-195" fmla="*/ 3960110 w 4032980"/>
                <a:gd name="connsiteY6-196" fmla="*/ 2102421 h 3222475"/>
                <a:gd name="connsiteX7-197" fmla="*/ 3697778 w 4032980"/>
                <a:gd name="connsiteY7-198" fmla="*/ 2204245 h 3222475"/>
                <a:gd name="connsiteX8-199" fmla="*/ 3697778 w 4032980"/>
                <a:gd name="connsiteY8-200" fmla="*/ 2378801 h 3222475"/>
                <a:gd name="connsiteX9-201" fmla="*/ 3683204 w 4032980"/>
                <a:gd name="connsiteY9-202" fmla="*/ 2596995 h 3222475"/>
                <a:gd name="connsiteX10-203" fmla="*/ 3595760 w 4032980"/>
                <a:gd name="connsiteY10-204" fmla="*/ 2655180 h 3222475"/>
                <a:gd name="connsiteX11-205" fmla="*/ 3610334 w 4032980"/>
                <a:gd name="connsiteY11-206" fmla="*/ 2844282 h 3222475"/>
                <a:gd name="connsiteX12-207" fmla="*/ 3522890 w 4032980"/>
                <a:gd name="connsiteY12-208" fmla="*/ 3077023 h 3222475"/>
                <a:gd name="connsiteX13-209" fmla="*/ 3559325 w 4032980"/>
                <a:gd name="connsiteY13-210" fmla="*/ 3189757 h 3222475"/>
                <a:gd name="connsiteX14-211" fmla="*/ 3563534 w 4032980"/>
                <a:gd name="connsiteY14-212" fmla="*/ 3222475 h 3222475"/>
                <a:gd name="connsiteX15-213" fmla="*/ 3129532 w 4032980"/>
                <a:gd name="connsiteY15-214" fmla="*/ 3222475 h 3222475"/>
                <a:gd name="connsiteX16-215" fmla="*/ 3129532 w 4032980"/>
                <a:gd name="connsiteY16-216" fmla="*/ 3217712 h 3222475"/>
                <a:gd name="connsiteX17-217" fmla="*/ 3138702 w 4032980"/>
                <a:gd name="connsiteY17-218" fmla="*/ 3217712 h 3222475"/>
                <a:gd name="connsiteX18-219" fmla="*/ 3138702 w 4032980"/>
                <a:gd name="connsiteY18-220" fmla="*/ 3201832 h 3222475"/>
                <a:gd name="connsiteX19-221" fmla="*/ 3138702 w 4032980"/>
                <a:gd name="connsiteY19-222" fmla="*/ 2997797 h 3222475"/>
                <a:gd name="connsiteX20-223" fmla="*/ 3133086 w 4032980"/>
                <a:gd name="connsiteY20-224" fmla="*/ 2997797 h 3222475"/>
                <a:gd name="connsiteX21-225" fmla="*/ 3131082 w 4032980"/>
                <a:gd name="connsiteY21-226" fmla="*/ 2924972 h 3222475"/>
                <a:gd name="connsiteX22-227" fmla="*/ 2902482 w 4032980"/>
                <a:gd name="connsiteY22-228" fmla="*/ 2924972 h 3222475"/>
                <a:gd name="connsiteX23-229" fmla="*/ 2902482 w 4032980"/>
                <a:gd name="connsiteY23-230" fmla="*/ 2670972 h 3222475"/>
                <a:gd name="connsiteX24-231" fmla="*/ 2496082 w 4032980"/>
                <a:gd name="connsiteY24-232" fmla="*/ 2670972 h 3222475"/>
                <a:gd name="connsiteX25-233" fmla="*/ 2496082 w 4032980"/>
                <a:gd name="connsiteY25-234" fmla="*/ 2378872 h 3222475"/>
                <a:gd name="connsiteX26-235" fmla="*/ 2102382 w 4032980"/>
                <a:gd name="connsiteY26-236" fmla="*/ 2378872 h 3222475"/>
                <a:gd name="connsiteX27-237" fmla="*/ 2102382 w 4032980"/>
                <a:gd name="connsiteY27-238" fmla="*/ 2137572 h 3222475"/>
                <a:gd name="connsiteX28-239" fmla="*/ 1708682 w 4032980"/>
                <a:gd name="connsiteY28-240" fmla="*/ 2137572 h 3222475"/>
                <a:gd name="connsiteX29-241" fmla="*/ 1708682 w 4032980"/>
                <a:gd name="connsiteY29-242" fmla="*/ 1870872 h 3222475"/>
                <a:gd name="connsiteX30-243" fmla="*/ 1327682 w 4032980"/>
                <a:gd name="connsiteY30-244" fmla="*/ 1870872 h 3222475"/>
                <a:gd name="connsiteX31-245" fmla="*/ 1327682 w 4032980"/>
                <a:gd name="connsiteY31-246" fmla="*/ 1604172 h 3222475"/>
                <a:gd name="connsiteX32-247" fmla="*/ 87630 w 4032980"/>
                <a:gd name="connsiteY32-248" fmla="*/ 1604172 h 3222475"/>
                <a:gd name="connsiteX33-249" fmla="*/ 87630 w 4032980"/>
                <a:gd name="connsiteY33-250" fmla="*/ 1597660 h 3222475"/>
                <a:gd name="connsiteX34-251" fmla="*/ 0 w 4032980"/>
                <a:gd name="connsiteY34-252" fmla="*/ 1320800 h 3222475"/>
                <a:gd name="connsiteX35-253" fmla="*/ 323850 w 4032980"/>
                <a:gd name="connsiteY35-254" fmla="*/ 1320800 h 3222475"/>
                <a:gd name="connsiteX36-255" fmla="*/ 323850 w 4032980"/>
                <a:gd name="connsiteY36-256" fmla="*/ 1066800 h 3222475"/>
                <a:gd name="connsiteX37-257" fmla="*/ 730250 w 4032980"/>
                <a:gd name="connsiteY37-258" fmla="*/ 1066800 h 3222475"/>
                <a:gd name="connsiteX38-259" fmla="*/ 730250 w 4032980"/>
                <a:gd name="connsiteY38-260" fmla="*/ 774700 h 3222475"/>
                <a:gd name="connsiteX39-261" fmla="*/ 1123950 w 4032980"/>
                <a:gd name="connsiteY39-262" fmla="*/ 774700 h 3222475"/>
                <a:gd name="connsiteX40-263" fmla="*/ 1123950 w 4032980"/>
                <a:gd name="connsiteY40-264" fmla="*/ 533400 h 3222475"/>
                <a:gd name="connsiteX41-265" fmla="*/ 1517650 w 4032980"/>
                <a:gd name="connsiteY41-266" fmla="*/ 533400 h 3222475"/>
                <a:gd name="connsiteX42-267" fmla="*/ 1517650 w 4032980"/>
                <a:gd name="connsiteY42-268" fmla="*/ 266700 h 3222475"/>
                <a:gd name="connsiteX43-269" fmla="*/ 1898650 w 4032980"/>
                <a:gd name="connsiteY43-270" fmla="*/ 266700 h 3222475"/>
                <a:gd name="connsiteX44-271" fmla="*/ 1898650 w 4032980"/>
                <a:gd name="connsiteY44-272" fmla="*/ 0 h 3222475"/>
                <a:gd name="connsiteX0-273" fmla="*/ 1899920 w 4034250"/>
                <a:gd name="connsiteY0-274" fmla="*/ 0 h 3222475"/>
                <a:gd name="connsiteX1-275" fmla="*/ 3306748 w 4034250"/>
                <a:gd name="connsiteY1-276" fmla="*/ 0 h 3222475"/>
                <a:gd name="connsiteX2-277" fmla="*/ 3349272 w 4034250"/>
                <a:gd name="connsiteY2-278" fmla="*/ 80487 h 3222475"/>
                <a:gd name="connsiteX3-279" fmla="*/ 3567882 w 4034250"/>
                <a:gd name="connsiteY3-280" fmla="*/ 938718 h 3222475"/>
                <a:gd name="connsiteX4-281" fmla="*/ 3553308 w 4034250"/>
                <a:gd name="connsiteY4-282" fmla="*/ 1316921 h 3222475"/>
                <a:gd name="connsiteX5-283" fmla="*/ 4019676 w 4034250"/>
                <a:gd name="connsiteY5-284" fmla="*/ 1927866 h 3222475"/>
                <a:gd name="connsiteX6-285" fmla="*/ 3961380 w 4034250"/>
                <a:gd name="connsiteY6-286" fmla="*/ 2102421 h 3222475"/>
                <a:gd name="connsiteX7-287" fmla="*/ 3699048 w 4034250"/>
                <a:gd name="connsiteY7-288" fmla="*/ 2204245 h 3222475"/>
                <a:gd name="connsiteX8-289" fmla="*/ 3699048 w 4034250"/>
                <a:gd name="connsiteY8-290" fmla="*/ 2378801 h 3222475"/>
                <a:gd name="connsiteX9-291" fmla="*/ 3684474 w 4034250"/>
                <a:gd name="connsiteY9-292" fmla="*/ 2596995 h 3222475"/>
                <a:gd name="connsiteX10-293" fmla="*/ 3597030 w 4034250"/>
                <a:gd name="connsiteY10-294" fmla="*/ 2655180 h 3222475"/>
                <a:gd name="connsiteX11-295" fmla="*/ 3611604 w 4034250"/>
                <a:gd name="connsiteY11-296" fmla="*/ 2844282 h 3222475"/>
                <a:gd name="connsiteX12-297" fmla="*/ 3524160 w 4034250"/>
                <a:gd name="connsiteY12-298" fmla="*/ 3077023 h 3222475"/>
                <a:gd name="connsiteX13-299" fmla="*/ 3560595 w 4034250"/>
                <a:gd name="connsiteY13-300" fmla="*/ 3189757 h 3222475"/>
                <a:gd name="connsiteX14-301" fmla="*/ 3564804 w 4034250"/>
                <a:gd name="connsiteY14-302" fmla="*/ 3222475 h 3222475"/>
                <a:gd name="connsiteX15-303" fmla="*/ 3130802 w 4034250"/>
                <a:gd name="connsiteY15-304" fmla="*/ 3222475 h 3222475"/>
                <a:gd name="connsiteX16-305" fmla="*/ 3130802 w 4034250"/>
                <a:gd name="connsiteY16-306" fmla="*/ 3217712 h 3222475"/>
                <a:gd name="connsiteX17-307" fmla="*/ 3139972 w 4034250"/>
                <a:gd name="connsiteY17-308" fmla="*/ 3217712 h 3222475"/>
                <a:gd name="connsiteX18-309" fmla="*/ 3139972 w 4034250"/>
                <a:gd name="connsiteY18-310" fmla="*/ 3201832 h 3222475"/>
                <a:gd name="connsiteX19-311" fmla="*/ 3139972 w 4034250"/>
                <a:gd name="connsiteY19-312" fmla="*/ 2997797 h 3222475"/>
                <a:gd name="connsiteX20-313" fmla="*/ 3134356 w 4034250"/>
                <a:gd name="connsiteY20-314" fmla="*/ 2997797 h 3222475"/>
                <a:gd name="connsiteX21-315" fmla="*/ 3132352 w 4034250"/>
                <a:gd name="connsiteY21-316" fmla="*/ 2924972 h 3222475"/>
                <a:gd name="connsiteX22-317" fmla="*/ 2903752 w 4034250"/>
                <a:gd name="connsiteY22-318" fmla="*/ 2924972 h 3222475"/>
                <a:gd name="connsiteX23-319" fmla="*/ 2903752 w 4034250"/>
                <a:gd name="connsiteY23-320" fmla="*/ 2670972 h 3222475"/>
                <a:gd name="connsiteX24-321" fmla="*/ 2497352 w 4034250"/>
                <a:gd name="connsiteY24-322" fmla="*/ 2670972 h 3222475"/>
                <a:gd name="connsiteX25-323" fmla="*/ 2497352 w 4034250"/>
                <a:gd name="connsiteY25-324" fmla="*/ 2378872 h 3222475"/>
                <a:gd name="connsiteX26-325" fmla="*/ 2103652 w 4034250"/>
                <a:gd name="connsiteY26-326" fmla="*/ 2378872 h 3222475"/>
                <a:gd name="connsiteX27-327" fmla="*/ 2103652 w 4034250"/>
                <a:gd name="connsiteY27-328" fmla="*/ 2137572 h 3222475"/>
                <a:gd name="connsiteX28-329" fmla="*/ 1709952 w 4034250"/>
                <a:gd name="connsiteY28-330" fmla="*/ 2137572 h 3222475"/>
                <a:gd name="connsiteX29-331" fmla="*/ 1709952 w 4034250"/>
                <a:gd name="connsiteY29-332" fmla="*/ 1870872 h 3222475"/>
                <a:gd name="connsiteX30-333" fmla="*/ 1328952 w 4034250"/>
                <a:gd name="connsiteY30-334" fmla="*/ 1870872 h 3222475"/>
                <a:gd name="connsiteX31-335" fmla="*/ 1328952 w 4034250"/>
                <a:gd name="connsiteY31-336" fmla="*/ 1604172 h 3222475"/>
                <a:gd name="connsiteX32-337" fmla="*/ 88900 w 4034250"/>
                <a:gd name="connsiteY32-338" fmla="*/ 1604172 h 3222475"/>
                <a:gd name="connsiteX33-339" fmla="*/ 0 w 4034250"/>
                <a:gd name="connsiteY33-340" fmla="*/ 1591310 h 3222475"/>
                <a:gd name="connsiteX34-341" fmla="*/ 1270 w 4034250"/>
                <a:gd name="connsiteY34-342" fmla="*/ 1320800 h 3222475"/>
                <a:gd name="connsiteX35-343" fmla="*/ 325120 w 4034250"/>
                <a:gd name="connsiteY35-344" fmla="*/ 1320800 h 3222475"/>
                <a:gd name="connsiteX36-345" fmla="*/ 325120 w 4034250"/>
                <a:gd name="connsiteY36-346" fmla="*/ 1066800 h 3222475"/>
                <a:gd name="connsiteX37-347" fmla="*/ 731520 w 4034250"/>
                <a:gd name="connsiteY37-348" fmla="*/ 1066800 h 3222475"/>
                <a:gd name="connsiteX38-349" fmla="*/ 731520 w 4034250"/>
                <a:gd name="connsiteY38-350" fmla="*/ 774700 h 3222475"/>
                <a:gd name="connsiteX39-351" fmla="*/ 1125220 w 4034250"/>
                <a:gd name="connsiteY39-352" fmla="*/ 774700 h 3222475"/>
                <a:gd name="connsiteX40-353" fmla="*/ 1125220 w 4034250"/>
                <a:gd name="connsiteY40-354" fmla="*/ 533400 h 3222475"/>
                <a:gd name="connsiteX41-355" fmla="*/ 1518920 w 4034250"/>
                <a:gd name="connsiteY41-356" fmla="*/ 533400 h 3222475"/>
                <a:gd name="connsiteX42-357" fmla="*/ 1518920 w 4034250"/>
                <a:gd name="connsiteY42-358" fmla="*/ 266700 h 3222475"/>
                <a:gd name="connsiteX43-359" fmla="*/ 1899920 w 4034250"/>
                <a:gd name="connsiteY43-360" fmla="*/ 266700 h 3222475"/>
                <a:gd name="connsiteX44-361" fmla="*/ 1899920 w 4034250"/>
                <a:gd name="connsiteY44-362" fmla="*/ 0 h 3222475"/>
                <a:gd name="connsiteX0-363" fmla="*/ 1906270 w 4040600"/>
                <a:gd name="connsiteY0-364" fmla="*/ 0 h 3222475"/>
                <a:gd name="connsiteX1-365" fmla="*/ 3313098 w 4040600"/>
                <a:gd name="connsiteY1-366" fmla="*/ 0 h 3222475"/>
                <a:gd name="connsiteX2-367" fmla="*/ 3355622 w 4040600"/>
                <a:gd name="connsiteY2-368" fmla="*/ 80487 h 3222475"/>
                <a:gd name="connsiteX3-369" fmla="*/ 3574232 w 4040600"/>
                <a:gd name="connsiteY3-370" fmla="*/ 938718 h 3222475"/>
                <a:gd name="connsiteX4-371" fmla="*/ 3559658 w 4040600"/>
                <a:gd name="connsiteY4-372" fmla="*/ 1316921 h 3222475"/>
                <a:gd name="connsiteX5-373" fmla="*/ 4026026 w 4040600"/>
                <a:gd name="connsiteY5-374" fmla="*/ 1927866 h 3222475"/>
                <a:gd name="connsiteX6-375" fmla="*/ 3967730 w 4040600"/>
                <a:gd name="connsiteY6-376" fmla="*/ 2102421 h 3222475"/>
                <a:gd name="connsiteX7-377" fmla="*/ 3705398 w 4040600"/>
                <a:gd name="connsiteY7-378" fmla="*/ 2204245 h 3222475"/>
                <a:gd name="connsiteX8-379" fmla="*/ 3705398 w 4040600"/>
                <a:gd name="connsiteY8-380" fmla="*/ 2378801 h 3222475"/>
                <a:gd name="connsiteX9-381" fmla="*/ 3690824 w 4040600"/>
                <a:gd name="connsiteY9-382" fmla="*/ 2596995 h 3222475"/>
                <a:gd name="connsiteX10-383" fmla="*/ 3603380 w 4040600"/>
                <a:gd name="connsiteY10-384" fmla="*/ 2655180 h 3222475"/>
                <a:gd name="connsiteX11-385" fmla="*/ 3617954 w 4040600"/>
                <a:gd name="connsiteY11-386" fmla="*/ 2844282 h 3222475"/>
                <a:gd name="connsiteX12-387" fmla="*/ 3530510 w 4040600"/>
                <a:gd name="connsiteY12-388" fmla="*/ 3077023 h 3222475"/>
                <a:gd name="connsiteX13-389" fmla="*/ 3566945 w 4040600"/>
                <a:gd name="connsiteY13-390" fmla="*/ 3189757 h 3222475"/>
                <a:gd name="connsiteX14-391" fmla="*/ 3571154 w 4040600"/>
                <a:gd name="connsiteY14-392" fmla="*/ 3222475 h 3222475"/>
                <a:gd name="connsiteX15-393" fmla="*/ 3137152 w 4040600"/>
                <a:gd name="connsiteY15-394" fmla="*/ 3222475 h 3222475"/>
                <a:gd name="connsiteX16-395" fmla="*/ 3137152 w 4040600"/>
                <a:gd name="connsiteY16-396" fmla="*/ 3217712 h 3222475"/>
                <a:gd name="connsiteX17-397" fmla="*/ 3146322 w 4040600"/>
                <a:gd name="connsiteY17-398" fmla="*/ 3217712 h 3222475"/>
                <a:gd name="connsiteX18-399" fmla="*/ 3146322 w 4040600"/>
                <a:gd name="connsiteY18-400" fmla="*/ 3201832 h 3222475"/>
                <a:gd name="connsiteX19-401" fmla="*/ 3146322 w 4040600"/>
                <a:gd name="connsiteY19-402" fmla="*/ 2997797 h 3222475"/>
                <a:gd name="connsiteX20-403" fmla="*/ 3140706 w 4040600"/>
                <a:gd name="connsiteY20-404" fmla="*/ 2997797 h 3222475"/>
                <a:gd name="connsiteX21-405" fmla="*/ 3138702 w 4040600"/>
                <a:gd name="connsiteY21-406" fmla="*/ 2924972 h 3222475"/>
                <a:gd name="connsiteX22-407" fmla="*/ 2910102 w 4040600"/>
                <a:gd name="connsiteY22-408" fmla="*/ 2924972 h 3222475"/>
                <a:gd name="connsiteX23-409" fmla="*/ 2910102 w 4040600"/>
                <a:gd name="connsiteY23-410" fmla="*/ 2670972 h 3222475"/>
                <a:gd name="connsiteX24-411" fmla="*/ 2503702 w 4040600"/>
                <a:gd name="connsiteY24-412" fmla="*/ 2670972 h 3222475"/>
                <a:gd name="connsiteX25-413" fmla="*/ 2503702 w 4040600"/>
                <a:gd name="connsiteY25-414" fmla="*/ 2378872 h 3222475"/>
                <a:gd name="connsiteX26-415" fmla="*/ 2110002 w 4040600"/>
                <a:gd name="connsiteY26-416" fmla="*/ 2378872 h 3222475"/>
                <a:gd name="connsiteX27-417" fmla="*/ 2110002 w 4040600"/>
                <a:gd name="connsiteY27-418" fmla="*/ 2137572 h 3222475"/>
                <a:gd name="connsiteX28-419" fmla="*/ 1716302 w 4040600"/>
                <a:gd name="connsiteY28-420" fmla="*/ 2137572 h 3222475"/>
                <a:gd name="connsiteX29-421" fmla="*/ 1716302 w 4040600"/>
                <a:gd name="connsiteY29-422" fmla="*/ 1870872 h 3222475"/>
                <a:gd name="connsiteX30-423" fmla="*/ 1335302 w 4040600"/>
                <a:gd name="connsiteY30-424" fmla="*/ 1870872 h 3222475"/>
                <a:gd name="connsiteX31-425" fmla="*/ 1335302 w 4040600"/>
                <a:gd name="connsiteY31-426" fmla="*/ 1604172 h 3222475"/>
                <a:gd name="connsiteX32-427" fmla="*/ 95250 w 4040600"/>
                <a:gd name="connsiteY32-428" fmla="*/ 1604172 h 3222475"/>
                <a:gd name="connsiteX33-429" fmla="*/ 0 w 4040600"/>
                <a:gd name="connsiteY33-430" fmla="*/ 1597660 h 3222475"/>
                <a:gd name="connsiteX34-431" fmla="*/ 7620 w 4040600"/>
                <a:gd name="connsiteY34-432" fmla="*/ 1320800 h 3222475"/>
                <a:gd name="connsiteX35-433" fmla="*/ 331470 w 4040600"/>
                <a:gd name="connsiteY35-434" fmla="*/ 1320800 h 3222475"/>
                <a:gd name="connsiteX36-435" fmla="*/ 331470 w 4040600"/>
                <a:gd name="connsiteY36-436" fmla="*/ 1066800 h 3222475"/>
                <a:gd name="connsiteX37-437" fmla="*/ 737870 w 4040600"/>
                <a:gd name="connsiteY37-438" fmla="*/ 1066800 h 3222475"/>
                <a:gd name="connsiteX38-439" fmla="*/ 737870 w 4040600"/>
                <a:gd name="connsiteY38-440" fmla="*/ 774700 h 3222475"/>
                <a:gd name="connsiteX39-441" fmla="*/ 1131570 w 4040600"/>
                <a:gd name="connsiteY39-442" fmla="*/ 774700 h 3222475"/>
                <a:gd name="connsiteX40-443" fmla="*/ 1131570 w 4040600"/>
                <a:gd name="connsiteY40-444" fmla="*/ 533400 h 3222475"/>
                <a:gd name="connsiteX41-445" fmla="*/ 1525270 w 4040600"/>
                <a:gd name="connsiteY41-446" fmla="*/ 533400 h 3222475"/>
                <a:gd name="connsiteX42-447" fmla="*/ 1525270 w 4040600"/>
                <a:gd name="connsiteY42-448" fmla="*/ 266700 h 3222475"/>
                <a:gd name="connsiteX43-449" fmla="*/ 1906270 w 4040600"/>
                <a:gd name="connsiteY43-450" fmla="*/ 266700 h 3222475"/>
                <a:gd name="connsiteX44-451" fmla="*/ 1906270 w 4040600"/>
                <a:gd name="connsiteY44-452" fmla="*/ 0 h 3222475"/>
                <a:gd name="connsiteX0-453" fmla="*/ 1898650 w 4032980"/>
                <a:gd name="connsiteY0-454" fmla="*/ 0 h 3222475"/>
                <a:gd name="connsiteX1-455" fmla="*/ 3305478 w 4032980"/>
                <a:gd name="connsiteY1-456" fmla="*/ 0 h 3222475"/>
                <a:gd name="connsiteX2-457" fmla="*/ 3348002 w 4032980"/>
                <a:gd name="connsiteY2-458" fmla="*/ 80487 h 3222475"/>
                <a:gd name="connsiteX3-459" fmla="*/ 3566612 w 4032980"/>
                <a:gd name="connsiteY3-460" fmla="*/ 938718 h 3222475"/>
                <a:gd name="connsiteX4-461" fmla="*/ 3552038 w 4032980"/>
                <a:gd name="connsiteY4-462" fmla="*/ 1316921 h 3222475"/>
                <a:gd name="connsiteX5-463" fmla="*/ 4018406 w 4032980"/>
                <a:gd name="connsiteY5-464" fmla="*/ 1927866 h 3222475"/>
                <a:gd name="connsiteX6-465" fmla="*/ 3960110 w 4032980"/>
                <a:gd name="connsiteY6-466" fmla="*/ 2102421 h 3222475"/>
                <a:gd name="connsiteX7-467" fmla="*/ 3697778 w 4032980"/>
                <a:gd name="connsiteY7-468" fmla="*/ 2204245 h 3222475"/>
                <a:gd name="connsiteX8-469" fmla="*/ 3697778 w 4032980"/>
                <a:gd name="connsiteY8-470" fmla="*/ 2378801 h 3222475"/>
                <a:gd name="connsiteX9-471" fmla="*/ 3683204 w 4032980"/>
                <a:gd name="connsiteY9-472" fmla="*/ 2596995 h 3222475"/>
                <a:gd name="connsiteX10-473" fmla="*/ 3595760 w 4032980"/>
                <a:gd name="connsiteY10-474" fmla="*/ 2655180 h 3222475"/>
                <a:gd name="connsiteX11-475" fmla="*/ 3610334 w 4032980"/>
                <a:gd name="connsiteY11-476" fmla="*/ 2844282 h 3222475"/>
                <a:gd name="connsiteX12-477" fmla="*/ 3522890 w 4032980"/>
                <a:gd name="connsiteY12-478" fmla="*/ 3077023 h 3222475"/>
                <a:gd name="connsiteX13-479" fmla="*/ 3559325 w 4032980"/>
                <a:gd name="connsiteY13-480" fmla="*/ 3189757 h 3222475"/>
                <a:gd name="connsiteX14-481" fmla="*/ 3563534 w 4032980"/>
                <a:gd name="connsiteY14-482" fmla="*/ 3222475 h 3222475"/>
                <a:gd name="connsiteX15-483" fmla="*/ 3129532 w 4032980"/>
                <a:gd name="connsiteY15-484" fmla="*/ 3222475 h 3222475"/>
                <a:gd name="connsiteX16-485" fmla="*/ 3129532 w 4032980"/>
                <a:gd name="connsiteY16-486" fmla="*/ 3217712 h 3222475"/>
                <a:gd name="connsiteX17-487" fmla="*/ 3138702 w 4032980"/>
                <a:gd name="connsiteY17-488" fmla="*/ 3217712 h 3222475"/>
                <a:gd name="connsiteX18-489" fmla="*/ 3138702 w 4032980"/>
                <a:gd name="connsiteY18-490" fmla="*/ 3201832 h 3222475"/>
                <a:gd name="connsiteX19-491" fmla="*/ 3138702 w 4032980"/>
                <a:gd name="connsiteY19-492" fmla="*/ 2997797 h 3222475"/>
                <a:gd name="connsiteX20-493" fmla="*/ 3133086 w 4032980"/>
                <a:gd name="connsiteY20-494" fmla="*/ 2997797 h 3222475"/>
                <a:gd name="connsiteX21-495" fmla="*/ 3131082 w 4032980"/>
                <a:gd name="connsiteY21-496" fmla="*/ 2924972 h 3222475"/>
                <a:gd name="connsiteX22-497" fmla="*/ 2902482 w 4032980"/>
                <a:gd name="connsiteY22-498" fmla="*/ 2924972 h 3222475"/>
                <a:gd name="connsiteX23-499" fmla="*/ 2902482 w 4032980"/>
                <a:gd name="connsiteY23-500" fmla="*/ 2670972 h 3222475"/>
                <a:gd name="connsiteX24-501" fmla="*/ 2496082 w 4032980"/>
                <a:gd name="connsiteY24-502" fmla="*/ 2670972 h 3222475"/>
                <a:gd name="connsiteX25-503" fmla="*/ 2496082 w 4032980"/>
                <a:gd name="connsiteY25-504" fmla="*/ 2378872 h 3222475"/>
                <a:gd name="connsiteX26-505" fmla="*/ 2102382 w 4032980"/>
                <a:gd name="connsiteY26-506" fmla="*/ 2378872 h 3222475"/>
                <a:gd name="connsiteX27-507" fmla="*/ 2102382 w 4032980"/>
                <a:gd name="connsiteY27-508" fmla="*/ 2137572 h 3222475"/>
                <a:gd name="connsiteX28-509" fmla="*/ 1708682 w 4032980"/>
                <a:gd name="connsiteY28-510" fmla="*/ 2137572 h 3222475"/>
                <a:gd name="connsiteX29-511" fmla="*/ 1708682 w 4032980"/>
                <a:gd name="connsiteY29-512" fmla="*/ 1870872 h 3222475"/>
                <a:gd name="connsiteX30-513" fmla="*/ 1327682 w 4032980"/>
                <a:gd name="connsiteY30-514" fmla="*/ 1870872 h 3222475"/>
                <a:gd name="connsiteX31-515" fmla="*/ 1327682 w 4032980"/>
                <a:gd name="connsiteY31-516" fmla="*/ 1604172 h 3222475"/>
                <a:gd name="connsiteX32-517" fmla="*/ 87630 w 4032980"/>
                <a:gd name="connsiteY32-518" fmla="*/ 1604172 h 3222475"/>
                <a:gd name="connsiteX33-519" fmla="*/ 0 w 4032980"/>
                <a:gd name="connsiteY33-520" fmla="*/ 1320800 h 3222475"/>
                <a:gd name="connsiteX34-521" fmla="*/ 323850 w 4032980"/>
                <a:gd name="connsiteY34-522" fmla="*/ 1320800 h 3222475"/>
                <a:gd name="connsiteX35-523" fmla="*/ 323850 w 4032980"/>
                <a:gd name="connsiteY35-524" fmla="*/ 1066800 h 3222475"/>
                <a:gd name="connsiteX36-525" fmla="*/ 730250 w 4032980"/>
                <a:gd name="connsiteY36-526" fmla="*/ 1066800 h 3222475"/>
                <a:gd name="connsiteX37-527" fmla="*/ 730250 w 4032980"/>
                <a:gd name="connsiteY37-528" fmla="*/ 774700 h 3222475"/>
                <a:gd name="connsiteX38-529" fmla="*/ 1123950 w 4032980"/>
                <a:gd name="connsiteY38-530" fmla="*/ 774700 h 3222475"/>
                <a:gd name="connsiteX39-531" fmla="*/ 1123950 w 4032980"/>
                <a:gd name="connsiteY39-532" fmla="*/ 533400 h 3222475"/>
                <a:gd name="connsiteX40-533" fmla="*/ 1517650 w 4032980"/>
                <a:gd name="connsiteY40-534" fmla="*/ 533400 h 3222475"/>
                <a:gd name="connsiteX41-535" fmla="*/ 1517650 w 4032980"/>
                <a:gd name="connsiteY41-536" fmla="*/ 266700 h 3222475"/>
                <a:gd name="connsiteX42-537" fmla="*/ 1898650 w 4032980"/>
                <a:gd name="connsiteY42-538" fmla="*/ 266700 h 3222475"/>
                <a:gd name="connsiteX43-539" fmla="*/ 1898650 w 4032980"/>
                <a:gd name="connsiteY43-540" fmla="*/ 0 h 3222475"/>
                <a:gd name="connsiteX0-541" fmla="*/ 1898650 w 4032980"/>
                <a:gd name="connsiteY0-542" fmla="*/ 0 h 3222475"/>
                <a:gd name="connsiteX1-543" fmla="*/ 3305478 w 4032980"/>
                <a:gd name="connsiteY1-544" fmla="*/ 0 h 3222475"/>
                <a:gd name="connsiteX2-545" fmla="*/ 3348002 w 4032980"/>
                <a:gd name="connsiteY2-546" fmla="*/ 80487 h 3222475"/>
                <a:gd name="connsiteX3-547" fmla="*/ 3566612 w 4032980"/>
                <a:gd name="connsiteY3-548" fmla="*/ 938718 h 3222475"/>
                <a:gd name="connsiteX4-549" fmla="*/ 3552038 w 4032980"/>
                <a:gd name="connsiteY4-550" fmla="*/ 1316921 h 3222475"/>
                <a:gd name="connsiteX5-551" fmla="*/ 4018406 w 4032980"/>
                <a:gd name="connsiteY5-552" fmla="*/ 1927866 h 3222475"/>
                <a:gd name="connsiteX6-553" fmla="*/ 3960110 w 4032980"/>
                <a:gd name="connsiteY6-554" fmla="*/ 2102421 h 3222475"/>
                <a:gd name="connsiteX7-555" fmla="*/ 3697778 w 4032980"/>
                <a:gd name="connsiteY7-556" fmla="*/ 2204245 h 3222475"/>
                <a:gd name="connsiteX8-557" fmla="*/ 3697778 w 4032980"/>
                <a:gd name="connsiteY8-558" fmla="*/ 2378801 h 3222475"/>
                <a:gd name="connsiteX9-559" fmla="*/ 3683204 w 4032980"/>
                <a:gd name="connsiteY9-560" fmla="*/ 2596995 h 3222475"/>
                <a:gd name="connsiteX10-561" fmla="*/ 3595760 w 4032980"/>
                <a:gd name="connsiteY10-562" fmla="*/ 2655180 h 3222475"/>
                <a:gd name="connsiteX11-563" fmla="*/ 3610334 w 4032980"/>
                <a:gd name="connsiteY11-564" fmla="*/ 2844282 h 3222475"/>
                <a:gd name="connsiteX12-565" fmla="*/ 3522890 w 4032980"/>
                <a:gd name="connsiteY12-566" fmla="*/ 3077023 h 3222475"/>
                <a:gd name="connsiteX13-567" fmla="*/ 3559325 w 4032980"/>
                <a:gd name="connsiteY13-568" fmla="*/ 3189757 h 3222475"/>
                <a:gd name="connsiteX14-569" fmla="*/ 3563534 w 4032980"/>
                <a:gd name="connsiteY14-570" fmla="*/ 3222475 h 3222475"/>
                <a:gd name="connsiteX15-571" fmla="*/ 3129532 w 4032980"/>
                <a:gd name="connsiteY15-572" fmla="*/ 3222475 h 3222475"/>
                <a:gd name="connsiteX16-573" fmla="*/ 3129532 w 4032980"/>
                <a:gd name="connsiteY16-574" fmla="*/ 3217712 h 3222475"/>
                <a:gd name="connsiteX17-575" fmla="*/ 3138702 w 4032980"/>
                <a:gd name="connsiteY17-576" fmla="*/ 3217712 h 3222475"/>
                <a:gd name="connsiteX18-577" fmla="*/ 3138702 w 4032980"/>
                <a:gd name="connsiteY18-578" fmla="*/ 3201832 h 3222475"/>
                <a:gd name="connsiteX19-579" fmla="*/ 3138702 w 4032980"/>
                <a:gd name="connsiteY19-580" fmla="*/ 2997797 h 3222475"/>
                <a:gd name="connsiteX20-581" fmla="*/ 3133086 w 4032980"/>
                <a:gd name="connsiteY20-582" fmla="*/ 2997797 h 3222475"/>
                <a:gd name="connsiteX21-583" fmla="*/ 3131082 w 4032980"/>
                <a:gd name="connsiteY21-584" fmla="*/ 2924972 h 3222475"/>
                <a:gd name="connsiteX22-585" fmla="*/ 2902482 w 4032980"/>
                <a:gd name="connsiteY22-586" fmla="*/ 2924972 h 3222475"/>
                <a:gd name="connsiteX23-587" fmla="*/ 2902482 w 4032980"/>
                <a:gd name="connsiteY23-588" fmla="*/ 2670972 h 3222475"/>
                <a:gd name="connsiteX24-589" fmla="*/ 2496082 w 4032980"/>
                <a:gd name="connsiteY24-590" fmla="*/ 2670972 h 3222475"/>
                <a:gd name="connsiteX25-591" fmla="*/ 2496082 w 4032980"/>
                <a:gd name="connsiteY25-592" fmla="*/ 2378872 h 3222475"/>
                <a:gd name="connsiteX26-593" fmla="*/ 2102382 w 4032980"/>
                <a:gd name="connsiteY26-594" fmla="*/ 2378872 h 3222475"/>
                <a:gd name="connsiteX27-595" fmla="*/ 2102382 w 4032980"/>
                <a:gd name="connsiteY27-596" fmla="*/ 2137572 h 3222475"/>
                <a:gd name="connsiteX28-597" fmla="*/ 1708682 w 4032980"/>
                <a:gd name="connsiteY28-598" fmla="*/ 2137572 h 3222475"/>
                <a:gd name="connsiteX29-599" fmla="*/ 1708682 w 4032980"/>
                <a:gd name="connsiteY29-600" fmla="*/ 1870872 h 3222475"/>
                <a:gd name="connsiteX30-601" fmla="*/ 1327682 w 4032980"/>
                <a:gd name="connsiteY30-602" fmla="*/ 1870872 h 3222475"/>
                <a:gd name="connsiteX31-603" fmla="*/ 1327682 w 4032980"/>
                <a:gd name="connsiteY31-604" fmla="*/ 1604172 h 3222475"/>
                <a:gd name="connsiteX32-605" fmla="*/ 5080 w 4032980"/>
                <a:gd name="connsiteY32-606" fmla="*/ 1604172 h 3222475"/>
                <a:gd name="connsiteX33-607" fmla="*/ 0 w 4032980"/>
                <a:gd name="connsiteY33-608" fmla="*/ 1320800 h 3222475"/>
                <a:gd name="connsiteX34-609" fmla="*/ 323850 w 4032980"/>
                <a:gd name="connsiteY34-610" fmla="*/ 1320800 h 3222475"/>
                <a:gd name="connsiteX35-611" fmla="*/ 323850 w 4032980"/>
                <a:gd name="connsiteY35-612" fmla="*/ 1066800 h 3222475"/>
                <a:gd name="connsiteX36-613" fmla="*/ 730250 w 4032980"/>
                <a:gd name="connsiteY36-614" fmla="*/ 1066800 h 3222475"/>
                <a:gd name="connsiteX37-615" fmla="*/ 730250 w 4032980"/>
                <a:gd name="connsiteY37-616" fmla="*/ 774700 h 3222475"/>
                <a:gd name="connsiteX38-617" fmla="*/ 1123950 w 4032980"/>
                <a:gd name="connsiteY38-618" fmla="*/ 774700 h 3222475"/>
                <a:gd name="connsiteX39-619" fmla="*/ 1123950 w 4032980"/>
                <a:gd name="connsiteY39-620" fmla="*/ 533400 h 3222475"/>
                <a:gd name="connsiteX40-621" fmla="*/ 1517650 w 4032980"/>
                <a:gd name="connsiteY40-622" fmla="*/ 533400 h 3222475"/>
                <a:gd name="connsiteX41-623" fmla="*/ 1517650 w 4032980"/>
                <a:gd name="connsiteY41-624" fmla="*/ 266700 h 3222475"/>
                <a:gd name="connsiteX42-625" fmla="*/ 1898650 w 4032980"/>
                <a:gd name="connsiteY42-626" fmla="*/ 266700 h 3222475"/>
                <a:gd name="connsiteX43-627" fmla="*/ 1898650 w 4032980"/>
                <a:gd name="connsiteY43-628" fmla="*/ 0 h 3222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Lst>
              <a:rect l="l" t="t" r="r" b="b"/>
              <a:pathLst>
                <a:path w="4032980" h="3222475">
                  <a:moveTo>
                    <a:pt x="1898650" y="0"/>
                  </a:moveTo>
                  <a:lnTo>
                    <a:pt x="3305478" y="0"/>
                  </a:lnTo>
                  <a:lnTo>
                    <a:pt x="3348002" y="80487"/>
                  </a:lnTo>
                  <a:cubicBezTo>
                    <a:pt x="3348002" y="80487"/>
                    <a:pt x="3581186" y="647792"/>
                    <a:pt x="3566612" y="938718"/>
                  </a:cubicBezTo>
                  <a:cubicBezTo>
                    <a:pt x="3566612" y="938718"/>
                    <a:pt x="3362576" y="1113273"/>
                    <a:pt x="3552038" y="1316921"/>
                  </a:cubicBezTo>
                  <a:cubicBezTo>
                    <a:pt x="3712352" y="1506023"/>
                    <a:pt x="4018406" y="1927866"/>
                    <a:pt x="4018406" y="1927866"/>
                  </a:cubicBezTo>
                  <a:cubicBezTo>
                    <a:pt x="4018406" y="1927866"/>
                    <a:pt x="4076702" y="2044236"/>
                    <a:pt x="3960110" y="2102421"/>
                  </a:cubicBezTo>
                  <a:cubicBezTo>
                    <a:pt x="3843518" y="2146060"/>
                    <a:pt x="3770648" y="2146060"/>
                    <a:pt x="3697778" y="2204245"/>
                  </a:cubicBezTo>
                  <a:cubicBezTo>
                    <a:pt x="3624908" y="2262430"/>
                    <a:pt x="3610334" y="2306069"/>
                    <a:pt x="3697778" y="2378801"/>
                  </a:cubicBezTo>
                  <a:cubicBezTo>
                    <a:pt x="3770648" y="2451532"/>
                    <a:pt x="3741500" y="2567903"/>
                    <a:pt x="3683204" y="2596995"/>
                  </a:cubicBezTo>
                  <a:cubicBezTo>
                    <a:pt x="3624908" y="2640634"/>
                    <a:pt x="3595760" y="2655180"/>
                    <a:pt x="3595760" y="2655180"/>
                  </a:cubicBezTo>
                  <a:cubicBezTo>
                    <a:pt x="3595760" y="2655180"/>
                    <a:pt x="3726926" y="2742458"/>
                    <a:pt x="3610334" y="2844282"/>
                  </a:cubicBezTo>
                  <a:cubicBezTo>
                    <a:pt x="3493742" y="2946106"/>
                    <a:pt x="3508316" y="3004291"/>
                    <a:pt x="3522890" y="3077023"/>
                  </a:cubicBezTo>
                  <a:cubicBezTo>
                    <a:pt x="3530177" y="3106116"/>
                    <a:pt x="3548395" y="3146118"/>
                    <a:pt x="3559325" y="3189757"/>
                  </a:cubicBezTo>
                  <a:lnTo>
                    <a:pt x="3563534" y="3222475"/>
                  </a:lnTo>
                  <a:lnTo>
                    <a:pt x="3129532" y="3222475"/>
                  </a:lnTo>
                  <a:lnTo>
                    <a:pt x="3129532" y="3217712"/>
                  </a:lnTo>
                  <a:lnTo>
                    <a:pt x="3138702" y="3217712"/>
                  </a:lnTo>
                  <a:lnTo>
                    <a:pt x="3138702" y="3201832"/>
                  </a:lnTo>
                  <a:lnTo>
                    <a:pt x="3138702" y="2997797"/>
                  </a:lnTo>
                  <a:lnTo>
                    <a:pt x="3133086" y="2997797"/>
                  </a:lnTo>
                  <a:lnTo>
                    <a:pt x="3131082" y="2924972"/>
                  </a:lnTo>
                  <a:lnTo>
                    <a:pt x="2902482" y="2924972"/>
                  </a:lnTo>
                  <a:lnTo>
                    <a:pt x="2902482" y="2670972"/>
                  </a:lnTo>
                  <a:lnTo>
                    <a:pt x="2496082" y="2670972"/>
                  </a:lnTo>
                  <a:lnTo>
                    <a:pt x="2496082" y="2378872"/>
                  </a:lnTo>
                  <a:lnTo>
                    <a:pt x="2102382" y="2378872"/>
                  </a:lnTo>
                  <a:lnTo>
                    <a:pt x="2102382" y="2137572"/>
                  </a:lnTo>
                  <a:lnTo>
                    <a:pt x="1708682" y="2137572"/>
                  </a:lnTo>
                  <a:lnTo>
                    <a:pt x="1708682" y="1870872"/>
                  </a:lnTo>
                  <a:lnTo>
                    <a:pt x="1327682" y="1870872"/>
                  </a:lnTo>
                  <a:lnTo>
                    <a:pt x="1327682"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lnTo>
                    <a:pt x="1898650" y="0"/>
                  </a:lnTo>
                  <a:close/>
                </a:path>
              </a:pathLst>
            </a:custGeom>
            <a:solidFill>
              <a:srgbClr val="FFB850"/>
            </a:solidFill>
            <a:ln>
              <a:noFill/>
            </a:ln>
            <a:effectLst>
              <a:innerShdw blurRad="63500" dist="50800" dir="189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9" name="任意多边形 8"/>
            <p:cNvSpPr/>
            <p:nvPr/>
          </p:nvSpPr>
          <p:spPr bwMode="auto">
            <a:xfrm>
              <a:off x="4509719" y="1771513"/>
              <a:ext cx="3329634" cy="1604172"/>
            </a:xfrm>
            <a:custGeom>
              <a:avLst/>
              <a:gdLst>
                <a:gd name="connsiteX0" fmla="*/ 1898650 w 3329634"/>
                <a:gd name="connsiteY0" fmla="*/ 0 h 1604172"/>
                <a:gd name="connsiteX1" fmla="*/ 3305478 w 3329634"/>
                <a:gd name="connsiteY1" fmla="*/ 0 h 1604172"/>
                <a:gd name="connsiteX2" fmla="*/ 3329634 w 3329634"/>
                <a:gd name="connsiteY2" fmla="*/ 45720 h 1604172"/>
                <a:gd name="connsiteX3" fmla="*/ 1946785 w 3329634"/>
                <a:gd name="connsiteY3" fmla="*/ 45720 h 1604172"/>
                <a:gd name="connsiteX4" fmla="*/ 1946785 w 3329634"/>
                <a:gd name="connsiteY4" fmla="*/ 312420 h 1604172"/>
                <a:gd name="connsiteX5" fmla="*/ 1565785 w 3329634"/>
                <a:gd name="connsiteY5" fmla="*/ 312420 h 1604172"/>
                <a:gd name="connsiteX6" fmla="*/ 1565785 w 3329634"/>
                <a:gd name="connsiteY6" fmla="*/ 579120 h 1604172"/>
                <a:gd name="connsiteX7" fmla="*/ 1172085 w 3329634"/>
                <a:gd name="connsiteY7" fmla="*/ 579120 h 1604172"/>
                <a:gd name="connsiteX8" fmla="*/ 1172085 w 3329634"/>
                <a:gd name="connsiteY8" fmla="*/ 820420 h 1604172"/>
                <a:gd name="connsiteX9" fmla="*/ 778385 w 3329634"/>
                <a:gd name="connsiteY9" fmla="*/ 820420 h 1604172"/>
                <a:gd name="connsiteX10" fmla="*/ 778385 w 3329634"/>
                <a:gd name="connsiteY10" fmla="*/ 1112520 h 1604172"/>
                <a:gd name="connsiteX11" fmla="*/ 371985 w 3329634"/>
                <a:gd name="connsiteY11" fmla="*/ 1112520 h 1604172"/>
                <a:gd name="connsiteX12" fmla="*/ 371985 w 3329634"/>
                <a:gd name="connsiteY12" fmla="*/ 1366520 h 1604172"/>
                <a:gd name="connsiteX13" fmla="*/ 48135 w 3329634"/>
                <a:gd name="connsiteY13" fmla="*/ 1366520 h 1604172"/>
                <a:gd name="connsiteX14" fmla="*/ 52395 w 3329634"/>
                <a:gd name="connsiteY14" fmla="*/ 1604172 h 1604172"/>
                <a:gd name="connsiteX15" fmla="*/ 5080 w 3329634"/>
                <a:gd name="connsiteY15" fmla="*/ 1604172 h 1604172"/>
                <a:gd name="connsiteX16" fmla="*/ 0 w 3329634"/>
                <a:gd name="connsiteY16" fmla="*/ 1320800 h 1604172"/>
                <a:gd name="connsiteX17" fmla="*/ 323850 w 3329634"/>
                <a:gd name="connsiteY17" fmla="*/ 1320800 h 1604172"/>
                <a:gd name="connsiteX18" fmla="*/ 323850 w 3329634"/>
                <a:gd name="connsiteY18" fmla="*/ 1066800 h 1604172"/>
                <a:gd name="connsiteX19" fmla="*/ 730250 w 3329634"/>
                <a:gd name="connsiteY19" fmla="*/ 1066800 h 1604172"/>
                <a:gd name="connsiteX20" fmla="*/ 730250 w 3329634"/>
                <a:gd name="connsiteY20" fmla="*/ 774700 h 1604172"/>
                <a:gd name="connsiteX21" fmla="*/ 1123950 w 3329634"/>
                <a:gd name="connsiteY21" fmla="*/ 774700 h 1604172"/>
                <a:gd name="connsiteX22" fmla="*/ 1123950 w 3329634"/>
                <a:gd name="connsiteY22" fmla="*/ 533400 h 1604172"/>
                <a:gd name="connsiteX23" fmla="*/ 1517650 w 3329634"/>
                <a:gd name="connsiteY23" fmla="*/ 533400 h 1604172"/>
                <a:gd name="connsiteX24" fmla="*/ 1517650 w 3329634"/>
                <a:gd name="connsiteY24" fmla="*/ 266700 h 1604172"/>
                <a:gd name="connsiteX25" fmla="*/ 1898650 w 3329634"/>
                <a:gd name="connsiteY25" fmla="*/ 266700 h 16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29634" h="1604172">
                  <a:moveTo>
                    <a:pt x="1898650" y="0"/>
                  </a:moveTo>
                  <a:lnTo>
                    <a:pt x="3305478" y="0"/>
                  </a:lnTo>
                  <a:lnTo>
                    <a:pt x="3329634" y="45720"/>
                  </a:lnTo>
                  <a:lnTo>
                    <a:pt x="1946785" y="45720"/>
                  </a:lnTo>
                  <a:lnTo>
                    <a:pt x="1946785" y="312420"/>
                  </a:lnTo>
                  <a:lnTo>
                    <a:pt x="1565785" y="312420"/>
                  </a:lnTo>
                  <a:lnTo>
                    <a:pt x="1565785" y="579120"/>
                  </a:lnTo>
                  <a:lnTo>
                    <a:pt x="1172085" y="579120"/>
                  </a:lnTo>
                  <a:lnTo>
                    <a:pt x="1172085" y="820420"/>
                  </a:lnTo>
                  <a:lnTo>
                    <a:pt x="778385" y="820420"/>
                  </a:lnTo>
                  <a:lnTo>
                    <a:pt x="778385" y="1112520"/>
                  </a:lnTo>
                  <a:lnTo>
                    <a:pt x="371985" y="1112520"/>
                  </a:lnTo>
                  <a:lnTo>
                    <a:pt x="371985" y="1366520"/>
                  </a:lnTo>
                  <a:lnTo>
                    <a:pt x="48135" y="1366520"/>
                  </a:lnTo>
                  <a:lnTo>
                    <a:pt x="52395"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close/>
                </a:path>
              </a:pathLst>
            </a:custGeom>
            <a:solidFill>
              <a:srgbClr val="F7F7F7"/>
            </a:solidFill>
            <a:ln>
              <a:noFill/>
            </a:ln>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4" name="组合 43"/>
          <p:cNvGrpSpPr/>
          <p:nvPr/>
        </p:nvGrpSpPr>
        <p:grpSpPr>
          <a:xfrm>
            <a:off x="4023404" y="3624353"/>
            <a:ext cx="3642206" cy="3235971"/>
            <a:chOff x="4023404" y="3370294"/>
            <a:chExt cx="3642206" cy="3235971"/>
          </a:xfrm>
        </p:grpSpPr>
        <p:sp>
          <p:nvSpPr>
            <p:cNvPr id="6" name="任意多边形 5"/>
            <p:cNvSpPr/>
            <p:nvPr/>
          </p:nvSpPr>
          <p:spPr bwMode="auto">
            <a:xfrm>
              <a:off x="4026934" y="3393158"/>
              <a:ext cx="3628517" cy="3213107"/>
            </a:xfrm>
            <a:custGeom>
              <a:avLst/>
              <a:gdLst>
                <a:gd name="connsiteX0" fmla="*/ 3243329 w 3628517"/>
                <a:gd name="connsiteY0" fmla="*/ 1877104 h 3213107"/>
                <a:gd name="connsiteX1" fmla="*/ 3236158 w 3628517"/>
                <a:gd name="connsiteY1" fmla="*/ 1877299 h 3213107"/>
                <a:gd name="connsiteX2" fmla="*/ 3240021 w 3628517"/>
                <a:gd name="connsiteY2" fmla="*/ 1877121 h 3213107"/>
                <a:gd name="connsiteX3" fmla="*/ 3340104 w 3628517"/>
                <a:gd name="connsiteY3" fmla="*/ 1876609 h 3213107"/>
                <a:gd name="connsiteX4" fmla="*/ 3628054 w 3628517"/>
                <a:gd name="connsiteY4" fmla="*/ 1885303 h 3213107"/>
                <a:gd name="connsiteX5" fmla="*/ 3628517 w 3628517"/>
                <a:gd name="connsiteY5" fmla="*/ 1885326 h 3213107"/>
                <a:gd name="connsiteX6" fmla="*/ 3628517 w 3628517"/>
                <a:gd name="connsiteY6" fmla="*/ 1885637 h 3213107"/>
                <a:gd name="connsiteX7" fmla="*/ 3621684 w 3628517"/>
                <a:gd name="connsiteY7" fmla="*/ 1885304 h 3213107"/>
                <a:gd name="connsiteX8" fmla="*/ 3489621 w 3628517"/>
                <a:gd name="connsiteY8" fmla="*/ 1879998 h 3213107"/>
                <a:gd name="connsiteX9" fmla="*/ 3334912 w 3628517"/>
                <a:gd name="connsiteY9" fmla="*/ 1876636 h 3213107"/>
                <a:gd name="connsiteX10" fmla="*/ 0 w 3628517"/>
                <a:gd name="connsiteY10" fmla="*/ 0 h 3213107"/>
                <a:gd name="connsiteX11" fmla="*/ 1817497 w 3628517"/>
                <a:gd name="connsiteY11" fmla="*/ 0 h 3213107"/>
                <a:gd name="connsiteX12" fmla="*/ 1817497 w 3628517"/>
                <a:gd name="connsiteY12" fmla="*/ 266700 h 3213107"/>
                <a:gd name="connsiteX13" fmla="*/ 2198497 w 3628517"/>
                <a:gd name="connsiteY13" fmla="*/ 266700 h 3213107"/>
                <a:gd name="connsiteX14" fmla="*/ 2198497 w 3628517"/>
                <a:gd name="connsiteY14" fmla="*/ 533400 h 3213107"/>
                <a:gd name="connsiteX15" fmla="*/ 2592197 w 3628517"/>
                <a:gd name="connsiteY15" fmla="*/ 533400 h 3213107"/>
                <a:gd name="connsiteX16" fmla="*/ 2592197 w 3628517"/>
                <a:gd name="connsiteY16" fmla="*/ 774700 h 3213107"/>
                <a:gd name="connsiteX17" fmla="*/ 2985897 w 3628517"/>
                <a:gd name="connsiteY17" fmla="*/ 774700 h 3213107"/>
                <a:gd name="connsiteX18" fmla="*/ 2985897 w 3628517"/>
                <a:gd name="connsiteY18" fmla="*/ 1066800 h 3213107"/>
                <a:gd name="connsiteX19" fmla="*/ 3392297 w 3628517"/>
                <a:gd name="connsiteY19" fmla="*/ 1066800 h 3213107"/>
                <a:gd name="connsiteX20" fmla="*/ 3392297 w 3628517"/>
                <a:gd name="connsiteY20" fmla="*/ 1320800 h 3213107"/>
                <a:gd name="connsiteX21" fmla="*/ 3620897 w 3628517"/>
                <a:gd name="connsiteY21" fmla="*/ 1320800 h 3213107"/>
                <a:gd name="connsiteX22" fmla="*/ 3622901 w 3628517"/>
                <a:gd name="connsiteY22" fmla="*/ 1393625 h 3213107"/>
                <a:gd name="connsiteX23" fmla="*/ 3628517 w 3628517"/>
                <a:gd name="connsiteY23" fmla="*/ 1393625 h 3213107"/>
                <a:gd name="connsiteX24" fmla="*/ 3628517 w 3628517"/>
                <a:gd name="connsiteY24" fmla="*/ 1597660 h 3213107"/>
                <a:gd name="connsiteX25" fmla="*/ 3628517 w 3628517"/>
                <a:gd name="connsiteY25" fmla="*/ 1613540 h 3213107"/>
                <a:gd name="connsiteX26" fmla="*/ 2105239 w 3628517"/>
                <a:gd name="connsiteY26" fmla="*/ 1613540 h 3213107"/>
                <a:gd name="connsiteX27" fmla="*/ 2105239 w 3628517"/>
                <a:gd name="connsiteY27" fmla="*/ 1880240 h 3213107"/>
                <a:gd name="connsiteX28" fmla="*/ 1724239 w 3628517"/>
                <a:gd name="connsiteY28" fmla="*/ 1880240 h 3213107"/>
                <a:gd name="connsiteX29" fmla="*/ 1724239 w 3628517"/>
                <a:gd name="connsiteY29" fmla="*/ 2146940 h 3213107"/>
                <a:gd name="connsiteX30" fmla="*/ 1330539 w 3628517"/>
                <a:gd name="connsiteY30" fmla="*/ 2146940 h 3213107"/>
                <a:gd name="connsiteX31" fmla="*/ 1330539 w 3628517"/>
                <a:gd name="connsiteY31" fmla="*/ 2388240 h 3213107"/>
                <a:gd name="connsiteX32" fmla="*/ 936839 w 3628517"/>
                <a:gd name="connsiteY32" fmla="*/ 2388240 h 3213107"/>
                <a:gd name="connsiteX33" fmla="*/ 936839 w 3628517"/>
                <a:gd name="connsiteY33" fmla="*/ 2680340 h 3213107"/>
                <a:gd name="connsiteX34" fmla="*/ 530439 w 3628517"/>
                <a:gd name="connsiteY34" fmla="*/ 2680340 h 3213107"/>
                <a:gd name="connsiteX35" fmla="*/ 530439 w 3628517"/>
                <a:gd name="connsiteY35" fmla="*/ 2934340 h 3213107"/>
                <a:gd name="connsiteX36" fmla="*/ 301839 w 3628517"/>
                <a:gd name="connsiteY36" fmla="*/ 2934340 h 3213107"/>
                <a:gd name="connsiteX37" fmla="*/ 116419 w 3628517"/>
                <a:gd name="connsiteY37" fmla="*/ 3211200 h 3213107"/>
                <a:gd name="connsiteX38" fmla="*/ 85605 w 3628517"/>
                <a:gd name="connsiteY38" fmla="*/ 3213106 h 3213107"/>
                <a:gd name="connsiteX39" fmla="*/ 114581 w 3628517"/>
                <a:gd name="connsiteY39" fmla="*/ 3213106 h 3213107"/>
                <a:gd name="connsiteX40" fmla="*/ 3090600 w 3628517"/>
                <a:gd name="connsiteY40" fmla="*/ 3213106 h 3213107"/>
                <a:gd name="connsiteX41" fmla="*/ 3307430 w 3628517"/>
                <a:gd name="connsiteY41" fmla="*/ 3213106 h 3213107"/>
                <a:gd name="connsiteX42" fmla="*/ 3307432 w 3628517"/>
                <a:gd name="connsiteY42" fmla="*/ 3213107 h 3213107"/>
                <a:gd name="connsiteX43" fmla="*/ 57429 w 3628517"/>
                <a:gd name="connsiteY43" fmla="*/ 3213107 h 3213107"/>
                <a:gd name="connsiteX44" fmla="*/ 742407 w 3628517"/>
                <a:gd name="connsiteY44" fmla="*/ 1845756 h 3213107"/>
                <a:gd name="connsiteX45" fmla="*/ 800703 w 3628517"/>
                <a:gd name="connsiteY45" fmla="*/ 1307543 h 3213107"/>
                <a:gd name="connsiteX46" fmla="*/ 596667 w 3628517"/>
                <a:gd name="connsiteY46" fmla="*/ 871154 h 3213107"/>
                <a:gd name="connsiteX47" fmla="*/ 33177 w 3628517"/>
                <a:gd name="connsiteY47" fmla="*/ 62130 h 321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8517" h="3213107">
                  <a:moveTo>
                    <a:pt x="3243329" y="1877104"/>
                  </a:moveTo>
                  <a:lnTo>
                    <a:pt x="3236158" y="1877299"/>
                  </a:lnTo>
                  <a:lnTo>
                    <a:pt x="3240021" y="1877121"/>
                  </a:lnTo>
                  <a:close/>
                  <a:moveTo>
                    <a:pt x="3340104" y="1876609"/>
                  </a:moveTo>
                  <a:cubicBezTo>
                    <a:pt x="3444285" y="1877462"/>
                    <a:pt x="3555639" y="1881894"/>
                    <a:pt x="3628054" y="1885303"/>
                  </a:cubicBezTo>
                  <a:lnTo>
                    <a:pt x="3628517" y="1885326"/>
                  </a:lnTo>
                  <a:lnTo>
                    <a:pt x="3628517" y="1885637"/>
                  </a:lnTo>
                  <a:lnTo>
                    <a:pt x="3621684" y="1885304"/>
                  </a:lnTo>
                  <a:cubicBezTo>
                    <a:pt x="3585477" y="1883599"/>
                    <a:pt x="3539535" y="1881639"/>
                    <a:pt x="3489621" y="1879998"/>
                  </a:cubicBezTo>
                  <a:lnTo>
                    <a:pt x="3334912" y="1876636"/>
                  </a:lnTo>
                  <a:close/>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2901" y="1393625"/>
                  </a:lnTo>
                  <a:lnTo>
                    <a:pt x="3628517" y="1393625"/>
                  </a:lnTo>
                  <a:lnTo>
                    <a:pt x="3628517" y="1597660"/>
                  </a:lnTo>
                  <a:lnTo>
                    <a:pt x="3628517" y="1613540"/>
                  </a:lnTo>
                  <a:lnTo>
                    <a:pt x="2105239" y="1613540"/>
                  </a:lnTo>
                  <a:lnTo>
                    <a:pt x="2105239" y="1880240"/>
                  </a:lnTo>
                  <a:lnTo>
                    <a:pt x="1724239" y="1880240"/>
                  </a:lnTo>
                  <a:lnTo>
                    <a:pt x="1724239" y="2146940"/>
                  </a:lnTo>
                  <a:lnTo>
                    <a:pt x="1330539" y="2146940"/>
                  </a:lnTo>
                  <a:lnTo>
                    <a:pt x="1330539" y="2388240"/>
                  </a:lnTo>
                  <a:lnTo>
                    <a:pt x="936839" y="2388240"/>
                  </a:lnTo>
                  <a:lnTo>
                    <a:pt x="936839" y="2680340"/>
                  </a:lnTo>
                  <a:lnTo>
                    <a:pt x="530439" y="2680340"/>
                  </a:lnTo>
                  <a:lnTo>
                    <a:pt x="530439" y="2934340"/>
                  </a:lnTo>
                  <a:lnTo>
                    <a:pt x="301839" y="2934340"/>
                  </a:lnTo>
                  <a:lnTo>
                    <a:pt x="116419" y="3211200"/>
                  </a:lnTo>
                  <a:lnTo>
                    <a:pt x="85605" y="3213106"/>
                  </a:lnTo>
                  <a:lnTo>
                    <a:pt x="114581" y="3213106"/>
                  </a:lnTo>
                  <a:cubicBezTo>
                    <a:pt x="262164" y="3213106"/>
                    <a:pt x="838660" y="3213106"/>
                    <a:pt x="3090600" y="3213106"/>
                  </a:cubicBezTo>
                  <a:lnTo>
                    <a:pt x="3307430" y="3213106"/>
                  </a:lnTo>
                  <a:lnTo>
                    <a:pt x="3307432" y="3213107"/>
                  </a:lnTo>
                  <a:cubicBezTo>
                    <a:pt x="57429" y="3213107"/>
                    <a:pt x="57429" y="3213107"/>
                    <a:pt x="57429" y="3213107"/>
                  </a:cubicBezTo>
                  <a:cubicBezTo>
                    <a:pt x="57429" y="3213107"/>
                    <a:pt x="625815" y="2456700"/>
                    <a:pt x="742407" y="1845756"/>
                  </a:cubicBezTo>
                  <a:cubicBezTo>
                    <a:pt x="742407" y="1845756"/>
                    <a:pt x="815277" y="1467552"/>
                    <a:pt x="800703" y="1307543"/>
                  </a:cubicBezTo>
                  <a:cubicBezTo>
                    <a:pt x="771555" y="1162080"/>
                    <a:pt x="786129" y="1132987"/>
                    <a:pt x="596667" y="871154"/>
                  </a:cubicBezTo>
                  <a:cubicBezTo>
                    <a:pt x="418136" y="629322"/>
                    <a:pt x="139180" y="242709"/>
                    <a:pt x="33177" y="62130"/>
                  </a:cubicBezTo>
                  <a:close/>
                </a:path>
              </a:pathLst>
            </a:custGeom>
            <a:solidFill>
              <a:srgbClr val="F6615B"/>
            </a:solidFill>
            <a:ln>
              <a:noFill/>
            </a:ln>
            <a:effectLst>
              <a:innerShdw blurRad="63500" dist="50800" dir="189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8" name="任意多边形 7"/>
            <p:cNvSpPr/>
            <p:nvPr/>
          </p:nvSpPr>
          <p:spPr bwMode="auto">
            <a:xfrm>
              <a:off x="4023404" y="3370294"/>
              <a:ext cx="3642206" cy="1613540"/>
            </a:xfrm>
            <a:custGeom>
              <a:avLst/>
              <a:gdLst>
                <a:gd name="connsiteX0" fmla="*/ 3243329 w 3628517"/>
                <a:gd name="connsiteY0" fmla="*/ 1877104 h 1885637"/>
                <a:gd name="connsiteX1" fmla="*/ 3236158 w 3628517"/>
                <a:gd name="connsiteY1" fmla="*/ 1877299 h 1885637"/>
                <a:gd name="connsiteX2" fmla="*/ 3240021 w 3628517"/>
                <a:gd name="connsiteY2" fmla="*/ 1877121 h 1885637"/>
                <a:gd name="connsiteX3" fmla="*/ 3340104 w 3628517"/>
                <a:gd name="connsiteY3" fmla="*/ 1876609 h 1885637"/>
                <a:gd name="connsiteX4" fmla="*/ 3628054 w 3628517"/>
                <a:gd name="connsiteY4" fmla="*/ 1885303 h 1885637"/>
                <a:gd name="connsiteX5" fmla="*/ 3628517 w 3628517"/>
                <a:gd name="connsiteY5" fmla="*/ 1885326 h 1885637"/>
                <a:gd name="connsiteX6" fmla="*/ 3628517 w 3628517"/>
                <a:gd name="connsiteY6" fmla="*/ 1885637 h 1885637"/>
                <a:gd name="connsiteX7" fmla="*/ 3621684 w 3628517"/>
                <a:gd name="connsiteY7" fmla="*/ 1885304 h 1885637"/>
                <a:gd name="connsiteX8" fmla="*/ 3489621 w 3628517"/>
                <a:gd name="connsiteY8" fmla="*/ 1879998 h 1885637"/>
                <a:gd name="connsiteX9" fmla="*/ 3334912 w 3628517"/>
                <a:gd name="connsiteY9" fmla="*/ 1876636 h 1885637"/>
                <a:gd name="connsiteX10" fmla="*/ 0 w 3628517"/>
                <a:gd name="connsiteY10" fmla="*/ 0 h 1885637"/>
                <a:gd name="connsiteX11" fmla="*/ 1817497 w 3628517"/>
                <a:gd name="connsiteY11" fmla="*/ 0 h 1885637"/>
                <a:gd name="connsiteX12" fmla="*/ 1817497 w 3628517"/>
                <a:gd name="connsiteY12" fmla="*/ 266700 h 1885637"/>
                <a:gd name="connsiteX13" fmla="*/ 2198497 w 3628517"/>
                <a:gd name="connsiteY13" fmla="*/ 266700 h 1885637"/>
                <a:gd name="connsiteX14" fmla="*/ 2198497 w 3628517"/>
                <a:gd name="connsiteY14" fmla="*/ 533400 h 1885637"/>
                <a:gd name="connsiteX15" fmla="*/ 2592197 w 3628517"/>
                <a:gd name="connsiteY15" fmla="*/ 533400 h 1885637"/>
                <a:gd name="connsiteX16" fmla="*/ 2592197 w 3628517"/>
                <a:gd name="connsiteY16" fmla="*/ 774700 h 1885637"/>
                <a:gd name="connsiteX17" fmla="*/ 2985897 w 3628517"/>
                <a:gd name="connsiteY17" fmla="*/ 774700 h 1885637"/>
                <a:gd name="connsiteX18" fmla="*/ 2985897 w 3628517"/>
                <a:gd name="connsiteY18" fmla="*/ 1066800 h 1885637"/>
                <a:gd name="connsiteX19" fmla="*/ 3392297 w 3628517"/>
                <a:gd name="connsiteY19" fmla="*/ 1066800 h 1885637"/>
                <a:gd name="connsiteX20" fmla="*/ 3392297 w 3628517"/>
                <a:gd name="connsiteY20" fmla="*/ 1320800 h 1885637"/>
                <a:gd name="connsiteX21" fmla="*/ 3620897 w 3628517"/>
                <a:gd name="connsiteY21" fmla="*/ 1320800 h 1885637"/>
                <a:gd name="connsiteX22" fmla="*/ 3622901 w 3628517"/>
                <a:gd name="connsiteY22" fmla="*/ 1393625 h 1885637"/>
                <a:gd name="connsiteX23" fmla="*/ 3628517 w 3628517"/>
                <a:gd name="connsiteY23" fmla="*/ 1393625 h 1885637"/>
                <a:gd name="connsiteX24" fmla="*/ 3628517 w 3628517"/>
                <a:gd name="connsiteY24" fmla="*/ 1597660 h 1885637"/>
                <a:gd name="connsiteX25" fmla="*/ 3628517 w 3628517"/>
                <a:gd name="connsiteY25" fmla="*/ 1613540 h 1885637"/>
                <a:gd name="connsiteX26" fmla="*/ 3592909 w 3628517"/>
                <a:gd name="connsiteY26" fmla="*/ 1613540 h 1885637"/>
                <a:gd name="connsiteX27" fmla="*/ 3592909 w 3628517"/>
                <a:gd name="connsiteY27" fmla="*/ 1431725 h 1885637"/>
                <a:gd name="connsiteX28" fmla="*/ 3587293 w 3628517"/>
                <a:gd name="connsiteY28" fmla="*/ 1431725 h 1885637"/>
                <a:gd name="connsiteX29" fmla="*/ 3585289 w 3628517"/>
                <a:gd name="connsiteY29" fmla="*/ 1358900 h 1885637"/>
                <a:gd name="connsiteX30" fmla="*/ 3356689 w 3628517"/>
                <a:gd name="connsiteY30" fmla="*/ 1358900 h 1885637"/>
                <a:gd name="connsiteX31" fmla="*/ 3356689 w 3628517"/>
                <a:gd name="connsiteY31" fmla="*/ 1104900 h 1885637"/>
                <a:gd name="connsiteX32" fmla="*/ 2950289 w 3628517"/>
                <a:gd name="connsiteY32" fmla="*/ 1104900 h 1885637"/>
                <a:gd name="connsiteX33" fmla="*/ 2950289 w 3628517"/>
                <a:gd name="connsiteY33" fmla="*/ 812800 h 1885637"/>
                <a:gd name="connsiteX34" fmla="*/ 2556589 w 3628517"/>
                <a:gd name="connsiteY34" fmla="*/ 812800 h 1885637"/>
                <a:gd name="connsiteX35" fmla="*/ 2556589 w 3628517"/>
                <a:gd name="connsiteY35" fmla="*/ 571500 h 1885637"/>
                <a:gd name="connsiteX36" fmla="*/ 2162889 w 3628517"/>
                <a:gd name="connsiteY36" fmla="*/ 571500 h 1885637"/>
                <a:gd name="connsiteX37" fmla="*/ 2162889 w 3628517"/>
                <a:gd name="connsiteY37" fmla="*/ 304800 h 1885637"/>
                <a:gd name="connsiteX38" fmla="*/ 1781889 w 3628517"/>
                <a:gd name="connsiteY38" fmla="*/ 304800 h 1885637"/>
                <a:gd name="connsiteX39" fmla="*/ 1781889 w 3628517"/>
                <a:gd name="connsiteY39" fmla="*/ 38100 h 1885637"/>
                <a:gd name="connsiteX40" fmla="*/ 20345 w 3628517"/>
                <a:gd name="connsiteY40" fmla="*/ 38100 h 1885637"/>
                <a:gd name="connsiteX0-1" fmla="*/ 3240021 w 3628517"/>
                <a:gd name="connsiteY0-2" fmla="*/ 1877121 h 1885637"/>
                <a:gd name="connsiteX1-3" fmla="*/ 3236158 w 3628517"/>
                <a:gd name="connsiteY1-4" fmla="*/ 1877299 h 1885637"/>
                <a:gd name="connsiteX2-5" fmla="*/ 3240021 w 3628517"/>
                <a:gd name="connsiteY2-6" fmla="*/ 1877121 h 1885637"/>
                <a:gd name="connsiteX3-7" fmla="*/ 3340104 w 3628517"/>
                <a:gd name="connsiteY3-8" fmla="*/ 1876609 h 1885637"/>
                <a:gd name="connsiteX4-9" fmla="*/ 3628054 w 3628517"/>
                <a:gd name="connsiteY4-10" fmla="*/ 1885303 h 1885637"/>
                <a:gd name="connsiteX5-11" fmla="*/ 3628517 w 3628517"/>
                <a:gd name="connsiteY5-12" fmla="*/ 1885326 h 1885637"/>
                <a:gd name="connsiteX6-13" fmla="*/ 3628517 w 3628517"/>
                <a:gd name="connsiteY6-14" fmla="*/ 1885637 h 1885637"/>
                <a:gd name="connsiteX7-15" fmla="*/ 3621684 w 3628517"/>
                <a:gd name="connsiteY7-16" fmla="*/ 1885304 h 1885637"/>
                <a:gd name="connsiteX8-17" fmla="*/ 3489621 w 3628517"/>
                <a:gd name="connsiteY8-18" fmla="*/ 1879998 h 1885637"/>
                <a:gd name="connsiteX9-19" fmla="*/ 3334912 w 3628517"/>
                <a:gd name="connsiteY9-20" fmla="*/ 1876636 h 1885637"/>
                <a:gd name="connsiteX10-21" fmla="*/ 3340104 w 3628517"/>
                <a:gd name="connsiteY10-22" fmla="*/ 1876609 h 1885637"/>
                <a:gd name="connsiteX11-23" fmla="*/ 0 w 3628517"/>
                <a:gd name="connsiteY11-24" fmla="*/ 0 h 1885637"/>
                <a:gd name="connsiteX12-25" fmla="*/ 1817497 w 3628517"/>
                <a:gd name="connsiteY12-26" fmla="*/ 0 h 1885637"/>
                <a:gd name="connsiteX13-27" fmla="*/ 1817497 w 3628517"/>
                <a:gd name="connsiteY13-28" fmla="*/ 266700 h 1885637"/>
                <a:gd name="connsiteX14-29" fmla="*/ 2198497 w 3628517"/>
                <a:gd name="connsiteY14-30" fmla="*/ 266700 h 1885637"/>
                <a:gd name="connsiteX15-31" fmla="*/ 2198497 w 3628517"/>
                <a:gd name="connsiteY15-32" fmla="*/ 533400 h 1885637"/>
                <a:gd name="connsiteX16-33" fmla="*/ 2592197 w 3628517"/>
                <a:gd name="connsiteY16-34" fmla="*/ 533400 h 1885637"/>
                <a:gd name="connsiteX17-35" fmla="*/ 2592197 w 3628517"/>
                <a:gd name="connsiteY17-36" fmla="*/ 774700 h 1885637"/>
                <a:gd name="connsiteX18-37" fmla="*/ 2985897 w 3628517"/>
                <a:gd name="connsiteY18-38" fmla="*/ 774700 h 1885637"/>
                <a:gd name="connsiteX19-39" fmla="*/ 2985897 w 3628517"/>
                <a:gd name="connsiteY19-40" fmla="*/ 1066800 h 1885637"/>
                <a:gd name="connsiteX20-41" fmla="*/ 3392297 w 3628517"/>
                <a:gd name="connsiteY20-42" fmla="*/ 1066800 h 1885637"/>
                <a:gd name="connsiteX21-43" fmla="*/ 3392297 w 3628517"/>
                <a:gd name="connsiteY21-44" fmla="*/ 1320800 h 1885637"/>
                <a:gd name="connsiteX22-45" fmla="*/ 3620897 w 3628517"/>
                <a:gd name="connsiteY22-46" fmla="*/ 1320800 h 1885637"/>
                <a:gd name="connsiteX23-47" fmla="*/ 3622901 w 3628517"/>
                <a:gd name="connsiteY23-48" fmla="*/ 1393625 h 1885637"/>
                <a:gd name="connsiteX24-49" fmla="*/ 3628517 w 3628517"/>
                <a:gd name="connsiteY24-50" fmla="*/ 1393625 h 1885637"/>
                <a:gd name="connsiteX25-51" fmla="*/ 3628517 w 3628517"/>
                <a:gd name="connsiteY25-52" fmla="*/ 1597660 h 1885637"/>
                <a:gd name="connsiteX26-53" fmla="*/ 3628517 w 3628517"/>
                <a:gd name="connsiteY26-54" fmla="*/ 1613540 h 1885637"/>
                <a:gd name="connsiteX27-55" fmla="*/ 3592909 w 3628517"/>
                <a:gd name="connsiteY27-56" fmla="*/ 1613540 h 1885637"/>
                <a:gd name="connsiteX28-57" fmla="*/ 3592909 w 3628517"/>
                <a:gd name="connsiteY28-58" fmla="*/ 1431725 h 1885637"/>
                <a:gd name="connsiteX29-59" fmla="*/ 3587293 w 3628517"/>
                <a:gd name="connsiteY29-60" fmla="*/ 1431725 h 1885637"/>
                <a:gd name="connsiteX30-61" fmla="*/ 3585289 w 3628517"/>
                <a:gd name="connsiteY30-62" fmla="*/ 1358900 h 1885637"/>
                <a:gd name="connsiteX31-63" fmla="*/ 3356689 w 3628517"/>
                <a:gd name="connsiteY31-64" fmla="*/ 1358900 h 1885637"/>
                <a:gd name="connsiteX32-65" fmla="*/ 3356689 w 3628517"/>
                <a:gd name="connsiteY32-66" fmla="*/ 1104900 h 1885637"/>
                <a:gd name="connsiteX33-67" fmla="*/ 2950289 w 3628517"/>
                <a:gd name="connsiteY33-68" fmla="*/ 1104900 h 1885637"/>
                <a:gd name="connsiteX34-69" fmla="*/ 2950289 w 3628517"/>
                <a:gd name="connsiteY34-70" fmla="*/ 812800 h 1885637"/>
                <a:gd name="connsiteX35-71" fmla="*/ 2556589 w 3628517"/>
                <a:gd name="connsiteY35-72" fmla="*/ 812800 h 1885637"/>
                <a:gd name="connsiteX36-73" fmla="*/ 2556589 w 3628517"/>
                <a:gd name="connsiteY36-74" fmla="*/ 571500 h 1885637"/>
                <a:gd name="connsiteX37-75" fmla="*/ 2162889 w 3628517"/>
                <a:gd name="connsiteY37-76" fmla="*/ 571500 h 1885637"/>
                <a:gd name="connsiteX38-77" fmla="*/ 2162889 w 3628517"/>
                <a:gd name="connsiteY38-78" fmla="*/ 304800 h 1885637"/>
                <a:gd name="connsiteX39-79" fmla="*/ 1781889 w 3628517"/>
                <a:gd name="connsiteY39-80" fmla="*/ 304800 h 1885637"/>
                <a:gd name="connsiteX40-81" fmla="*/ 1781889 w 3628517"/>
                <a:gd name="connsiteY40-82" fmla="*/ 38100 h 1885637"/>
                <a:gd name="connsiteX41" fmla="*/ 20345 w 3628517"/>
                <a:gd name="connsiteY41" fmla="*/ 38100 h 1885637"/>
                <a:gd name="connsiteX42" fmla="*/ 0 w 3628517"/>
                <a:gd name="connsiteY42" fmla="*/ 0 h 1885637"/>
                <a:gd name="connsiteX0-83" fmla="*/ 3340104 w 3628517"/>
                <a:gd name="connsiteY0-84" fmla="*/ 1876609 h 1885637"/>
                <a:gd name="connsiteX1-85" fmla="*/ 3628054 w 3628517"/>
                <a:gd name="connsiteY1-86" fmla="*/ 1885303 h 1885637"/>
                <a:gd name="connsiteX2-87" fmla="*/ 3628517 w 3628517"/>
                <a:gd name="connsiteY2-88" fmla="*/ 1885326 h 1885637"/>
                <a:gd name="connsiteX3-89" fmla="*/ 3628517 w 3628517"/>
                <a:gd name="connsiteY3-90" fmla="*/ 1885637 h 1885637"/>
                <a:gd name="connsiteX4-91" fmla="*/ 3621684 w 3628517"/>
                <a:gd name="connsiteY4-92" fmla="*/ 1885304 h 1885637"/>
                <a:gd name="connsiteX5-93" fmla="*/ 3489621 w 3628517"/>
                <a:gd name="connsiteY5-94" fmla="*/ 1879998 h 1885637"/>
                <a:gd name="connsiteX6-95" fmla="*/ 3334912 w 3628517"/>
                <a:gd name="connsiteY6-96" fmla="*/ 1876636 h 1885637"/>
                <a:gd name="connsiteX7-97" fmla="*/ 3340104 w 3628517"/>
                <a:gd name="connsiteY7-98" fmla="*/ 1876609 h 1885637"/>
                <a:gd name="connsiteX8-99" fmla="*/ 0 w 3628517"/>
                <a:gd name="connsiteY8-100" fmla="*/ 0 h 1885637"/>
                <a:gd name="connsiteX9-101" fmla="*/ 1817497 w 3628517"/>
                <a:gd name="connsiteY9-102" fmla="*/ 0 h 1885637"/>
                <a:gd name="connsiteX10-103" fmla="*/ 1817497 w 3628517"/>
                <a:gd name="connsiteY10-104" fmla="*/ 266700 h 1885637"/>
                <a:gd name="connsiteX11-105" fmla="*/ 2198497 w 3628517"/>
                <a:gd name="connsiteY11-106" fmla="*/ 266700 h 1885637"/>
                <a:gd name="connsiteX12-107" fmla="*/ 2198497 w 3628517"/>
                <a:gd name="connsiteY12-108" fmla="*/ 533400 h 1885637"/>
                <a:gd name="connsiteX13-109" fmla="*/ 2592197 w 3628517"/>
                <a:gd name="connsiteY13-110" fmla="*/ 533400 h 1885637"/>
                <a:gd name="connsiteX14-111" fmla="*/ 2592197 w 3628517"/>
                <a:gd name="connsiteY14-112" fmla="*/ 774700 h 1885637"/>
                <a:gd name="connsiteX15-113" fmla="*/ 2985897 w 3628517"/>
                <a:gd name="connsiteY15-114" fmla="*/ 774700 h 1885637"/>
                <a:gd name="connsiteX16-115" fmla="*/ 2985897 w 3628517"/>
                <a:gd name="connsiteY16-116" fmla="*/ 1066800 h 1885637"/>
                <a:gd name="connsiteX17-117" fmla="*/ 3392297 w 3628517"/>
                <a:gd name="connsiteY17-118" fmla="*/ 1066800 h 1885637"/>
                <a:gd name="connsiteX18-119" fmla="*/ 3392297 w 3628517"/>
                <a:gd name="connsiteY18-120" fmla="*/ 1320800 h 1885637"/>
                <a:gd name="connsiteX19-121" fmla="*/ 3620897 w 3628517"/>
                <a:gd name="connsiteY19-122" fmla="*/ 1320800 h 1885637"/>
                <a:gd name="connsiteX20-123" fmla="*/ 3622901 w 3628517"/>
                <a:gd name="connsiteY20-124" fmla="*/ 1393625 h 1885637"/>
                <a:gd name="connsiteX21-125" fmla="*/ 3628517 w 3628517"/>
                <a:gd name="connsiteY21-126" fmla="*/ 1393625 h 1885637"/>
                <a:gd name="connsiteX22-127" fmla="*/ 3628517 w 3628517"/>
                <a:gd name="connsiteY22-128" fmla="*/ 1597660 h 1885637"/>
                <a:gd name="connsiteX23-129" fmla="*/ 3628517 w 3628517"/>
                <a:gd name="connsiteY23-130" fmla="*/ 1613540 h 1885637"/>
                <a:gd name="connsiteX24-131" fmla="*/ 3592909 w 3628517"/>
                <a:gd name="connsiteY24-132" fmla="*/ 1613540 h 1885637"/>
                <a:gd name="connsiteX25-133" fmla="*/ 3592909 w 3628517"/>
                <a:gd name="connsiteY25-134" fmla="*/ 1431725 h 1885637"/>
                <a:gd name="connsiteX26-135" fmla="*/ 3587293 w 3628517"/>
                <a:gd name="connsiteY26-136" fmla="*/ 1431725 h 1885637"/>
                <a:gd name="connsiteX27-137" fmla="*/ 3585289 w 3628517"/>
                <a:gd name="connsiteY27-138" fmla="*/ 1358900 h 1885637"/>
                <a:gd name="connsiteX28-139" fmla="*/ 3356689 w 3628517"/>
                <a:gd name="connsiteY28-140" fmla="*/ 1358900 h 1885637"/>
                <a:gd name="connsiteX29-141" fmla="*/ 3356689 w 3628517"/>
                <a:gd name="connsiteY29-142" fmla="*/ 1104900 h 1885637"/>
                <a:gd name="connsiteX30-143" fmla="*/ 2950289 w 3628517"/>
                <a:gd name="connsiteY30-144" fmla="*/ 1104900 h 1885637"/>
                <a:gd name="connsiteX31-145" fmla="*/ 2950289 w 3628517"/>
                <a:gd name="connsiteY31-146" fmla="*/ 812800 h 1885637"/>
                <a:gd name="connsiteX32-147" fmla="*/ 2556589 w 3628517"/>
                <a:gd name="connsiteY32-148" fmla="*/ 812800 h 1885637"/>
                <a:gd name="connsiteX33-149" fmla="*/ 2556589 w 3628517"/>
                <a:gd name="connsiteY33-150" fmla="*/ 571500 h 1885637"/>
                <a:gd name="connsiteX34-151" fmla="*/ 2162889 w 3628517"/>
                <a:gd name="connsiteY34-152" fmla="*/ 571500 h 1885637"/>
                <a:gd name="connsiteX35-153" fmla="*/ 2162889 w 3628517"/>
                <a:gd name="connsiteY35-154" fmla="*/ 304800 h 1885637"/>
                <a:gd name="connsiteX36-155" fmla="*/ 1781889 w 3628517"/>
                <a:gd name="connsiteY36-156" fmla="*/ 304800 h 1885637"/>
                <a:gd name="connsiteX37-157" fmla="*/ 1781889 w 3628517"/>
                <a:gd name="connsiteY37-158" fmla="*/ 38100 h 1885637"/>
                <a:gd name="connsiteX38-159" fmla="*/ 20345 w 3628517"/>
                <a:gd name="connsiteY38-160" fmla="*/ 38100 h 1885637"/>
                <a:gd name="connsiteX39-161" fmla="*/ 0 w 3628517"/>
                <a:gd name="connsiteY39-162" fmla="*/ 0 h 1885637"/>
                <a:gd name="connsiteX0-163" fmla="*/ 3334912 w 3628517"/>
                <a:gd name="connsiteY0-164" fmla="*/ 1876636 h 1885637"/>
                <a:gd name="connsiteX1-165" fmla="*/ 3628054 w 3628517"/>
                <a:gd name="connsiteY1-166" fmla="*/ 1885303 h 1885637"/>
                <a:gd name="connsiteX2-167" fmla="*/ 3628517 w 3628517"/>
                <a:gd name="connsiteY2-168" fmla="*/ 1885326 h 1885637"/>
                <a:gd name="connsiteX3-169" fmla="*/ 3628517 w 3628517"/>
                <a:gd name="connsiteY3-170" fmla="*/ 1885637 h 1885637"/>
                <a:gd name="connsiteX4-171" fmla="*/ 3621684 w 3628517"/>
                <a:gd name="connsiteY4-172" fmla="*/ 1885304 h 1885637"/>
                <a:gd name="connsiteX5-173" fmla="*/ 3489621 w 3628517"/>
                <a:gd name="connsiteY5-174" fmla="*/ 1879998 h 1885637"/>
                <a:gd name="connsiteX6-175" fmla="*/ 3334912 w 3628517"/>
                <a:gd name="connsiteY6-176" fmla="*/ 1876636 h 1885637"/>
                <a:gd name="connsiteX7-177" fmla="*/ 0 w 3628517"/>
                <a:gd name="connsiteY7-178" fmla="*/ 0 h 1885637"/>
                <a:gd name="connsiteX8-179" fmla="*/ 1817497 w 3628517"/>
                <a:gd name="connsiteY8-180" fmla="*/ 0 h 1885637"/>
                <a:gd name="connsiteX9-181" fmla="*/ 1817497 w 3628517"/>
                <a:gd name="connsiteY9-182" fmla="*/ 266700 h 1885637"/>
                <a:gd name="connsiteX10-183" fmla="*/ 2198497 w 3628517"/>
                <a:gd name="connsiteY10-184" fmla="*/ 266700 h 1885637"/>
                <a:gd name="connsiteX11-185" fmla="*/ 2198497 w 3628517"/>
                <a:gd name="connsiteY11-186" fmla="*/ 533400 h 1885637"/>
                <a:gd name="connsiteX12-187" fmla="*/ 2592197 w 3628517"/>
                <a:gd name="connsiteY12-188" fmla="*/ 533400 h 1885637"/>
                <a:gd name="connsiteX13-189" fmla="*/ 2592197 w 3628517"/>
                <a:gd name="connsiteY13-190" fmla="*/ 774700 h 1885637"/>
                <a:gd name="connsiteX14-191" fmla="*/ 2985897 w 3628517"/>
                <a:gd name="connsiteY14-192" fmla="*/ 774700 h 1885637"/>
                <a:gd name="connsiteX15-193" fmla="*/ 2985897 w 3628517"/>
                <a:gd name="connsiteY15-194" fmla="*/ 1066800 h 1885637"/>
                <a:gd name="connsiteX16-195" fmla="*/ 3392297 w 3628517"/>
                <a:gd name="connsiteY16-196" fmla="*/ 1066800 h 1885637"/>
                <a:gd name="connsiteX17-197" fmla="*/ 3392297 w 3628517"/>
                <a:gd name="connsiteY17-198" fmla="*/ 1320800 h 1885637"/>
                <a:gd name="connsiteX18-199" fmla="*/ 3620897 w 3628517"/>
                <a:gd name="connsiteY18-200" fmla="*/ 1320800 h 1885637"/>
                <a:gd name="connsiteX19-201" fmla="*/ 3622901 w 3628517"/>
                <a:gd name="connsiteY19-202" fmla="*/ 1393625 h 1885637"/>
                <a:gd name="connsiteX20-203" fmla="*/ 3628517 w 3628517"/>
                <a:gd name="connsiteY20-204" fmla="*/ 1393625 h 1885637"/>
                <a:gd name="connsiteX21-205" fmla="*/ 3628517 w 3628517"/>
                <a:gd name="connsiteY21-206" fmla="*/ 1597660 h 1885637"/>
                <a:gd name="connsiteX22-207" fmla="*/ 3628517 w 3628517"/>
                <a:gd name="connsiteY22-208" fmla="*/ 1613540 h 1885637"/>
                <a:gd name="connsiteX23-209" fmla="*/ 3592909 w 3628517"/>
                <a:gd name="connsiteY23-210" fmla="*/ 1613540 h 1885637"/>
                <a:gd name="connsiteX24-211" fmla="*/ 3592909 w 3628517"/>
                <a:gd name="connsiteY24-212" fmla="*/ 1431725 h 1885637"/>
                <a:gd name="connsiteX25-213" fmla="*/ 3587293 w 3628517"/>
                <a:gd name="connsiteY25-214" fmla="*/ 1431725 h 1885637"/>
                <a:gd name="connsiteX26-215" fmla="*/ 3585289 w 3628517"/>
                <a:gd name="connsiteY26-216" fmla="*/ 1358900 h 1885637"/>
                <a:gd name="connsiteX27-217" fmla="*/ 3356689 w 3628517"/>
                <a:gd name="connsiteY27-218" fmla="*/ 1358900 h 1885637"/>
                <a:gd name="connsiteX28-219" fmla="*/ 3356689 w 3628517"/>
                <a:gd name="connsiteY28-220" fmla="*/ 1104900 h 1885637"/>
                <a:gd name="connsiteX29-221" fmla="*/ 2950289 w 3628517"/>
                <a:gd name="connsiteY29-222" fmla="*/ 1104900 h 1885637"/>
                <a:gd name="connsiteX30-223" fmla="*/ 2950289 w 3628517"/>
                <a:gd name="connsiteY30-224" fmla="*/ 812800 h 1885637"/>
                <a:gd name="connsiteX31-225" fmla="*/ 2556589 w 3628517"/>
                <a:gd name="connsiteY31-226" fmla="*/ 812800 h 1885637"/>
                <a:gd name="connsiteX32-227" fmla="*/ 2556589 w 3628517"/>
                <a:gd name="connsiteY32-228" fmla="*/ 571500 h 1885637"/>
                <a:gd name="connsiteX33-229" fmla="*/ 2162889 w 3628517"/>
                <a:gd name="connsiteY33-230" fmla="*/ 571500 h 1885637"/>
                <a:gd name="connsiteX34-231" fmla="*/ 2162889 w 3628517"/>
                <a:gd name="connsiteY34-232" fmla="*/ 304800 h 1885637"/>
                <a:gd name="connsiteX35-233" fmla="*/ 1781889 w 3628517"/>
                <a:gd name="connsiteY35-234" fmla="*/ 304800 h 1885637"/>
                <a:gd name="connsiteX36-235" fmla="*/ 1781889 w 3628517"/>
                <a:gd name="connsiteY36-236" fmla="*/ 38100 h 1885637"/>
                <a:gd name="connsiteX37-237" fmla="*/ 20345 w 3628517"/>
                <a:gd name="connsiteY37-238" fmla="*/ 38100 h 1885637"/>
                <a:gd name="connsiteX38-239" fmla="*/ 0 w 3628517"/>
                <a:gd name="connsiteY38-240" fmla="*/ 0 h 1885637"/>
                <a:gd name="connsiteX0-241" fmla="*/ 3489621 w 3628517"/>
                <a:gd name="connsiteY0-242" fmla="*/ 1879998 h 1885637"/>
                <a:gd name="connsiteX1-243" fmla="*/ 3628054 w 3628517"/>
                <a:gd name="connsiteY1-244" fmla="*/ 1885303 h 1885637"/>
                <a:gd name="connsiteX2-245" fmla="*/ 3628517 w 3628517"/>
                <a:gd name="connsiteY2-246" fmla="*/ 1885326 h 1885637"/>
                <a:gd name="connsiteX3-247" fmla="*/ 3628517 w 3628517"/>
                <a:gd name="connsiteY3-248" fmla="*/ 1885637 h 1885637"/>
                <a:gd name="connsiteX4-249" fmla="*/ 3621684 w 3628517"/>
                <a:gd name="connsiteY4-250" fmla="*/ 1885304 h 1885637"/>
                <a:gd name="connsiteX5-251" fmla="*/ 3489621 w 3628517"/>
                <a:gd name="connsiteY5-252" fmla="*/ 1879998 h 1885637"/>
                <a:gd name="connsiteX6-253" fmla="*/ 0 w 3628517"/>
                <a:gd name="connsiteY6-254" fmla="*/ 0 h 1885637"/>
                <a:gd name="connsiteX7-255" fmla="*/ 1817497 w 3628517"/>
                <a:gd name="connsiteY7-256" fmla="*/ 0 h 1885637"/>
                <a:gd name="connsiteX8-257" fmla="*/ 1817497 w 3628517"/>
                <a:gd name="connsiteY8-258" fmla="*/ 266700 h 1885637"/>
                <a:gd name="connsiteX9-259" fmla="*/ 2198497 w 3628517"/>
                <a:gd name="connsiteY9-260" fmla="*/ 266700 h 1885637"/>
                <a:gd name="connsiteX10-261" fmla="*/ 2198497 w 3628517"/>
                <a:gd name="connsiteY10-262" fmla="*/ 533400 h 1885637"/>
                <a:gd name="connsiteX11-263" fmla="*/ 2592197 w 3628517"/>
                <a:gd name="connsiteY11-264" fmla="*/ 533400 h 1885637"/>
                <a:gd name="connsiteX12-265" fmla="*/ 2592197 w 3628517"/>
                <a:gd name="connsiteY12-266" fmla="*/ 774700 h 1885637"/>
                <a:gd name="connsiteX13-267" fmla="*/ 2985897 w 3628517"/>
                <a:gd name="connsiteY13-268" fmla="*/ 774700 h 1885637"/>
                <a:gd name="connsiteX14-269" fmla="*/ 2985897 w 3628517"/>
                <a:gd name="connsiteY14-270" fmla="*/ 1066800 h 1885637"/>
                <a:gd name="connsiteX15-271" fmla="*/ 3392297 w 3628517"/>
                <a:gd name="connsiteY15-272" fmla="*/ 1066800 h 1885637"/>
                <a:gd name="connsiteX16-273" fmla="*/ 3392297 w 3628517"/>
                <a:gd name="connsiteY16-274" fmla="*/ 1320800 h 1885637"/>
                <a:gd name="connsiteX17-275" fmla="*/ 3620897 w 3628517"/>
                <a:gd name="connsiteY17-276" fmla="*/ 1320800 h 1885637"/>
                <a:gd name="connsiteX18-277" fmla="*/ 3622901 w 3628517"/>
                <a:gd name="connsiteY18-278" fmla="*/ 1393625 h 1885637"/>
                <a:gd name="connsiteX19-279" fmla="*/ 3628517 w 3628517"/>
                <a:gd name="connsiteY19-280" fmla="*/ 1393625 h 1885637"/>
                <a:gd name="connsiteX20-281" fmla="*/ 3628517 w 3628517"/>
                <a:gd name="connsiteY20-282" fmla="*/ 1597660 h 1885637"/>
                <a:gd name="connsiteX21-283" fmla="*/ 3628517 w 3628517"/>
                <a:gd name="connsiteY21-284" fmla="*/ 1613540 h 1885637"/>
                <a:gd name="connsiteX22-285" fmla="*/ 3592909 w 3628517"/>
                <a:gd name="connsiteY22-286" fmla="*/ 1613540 h 1885637"/>
                <a:gd name="connsiteX23-287" fmla="*/ 3592909 w 3628517"/>
                <a:gd name="connsiteY23-288" fmla="*/ 1431725 h 1885637"/>
                <a:gd name="connsiteX24-289" fmla="*/ 3587293 w 3628517"/>
                <a:gd name="connsiteY24-290" fmla="*/ 1431725 h 1885637"/>
                <a:gd name="connsiteX25-291" fmla="*/ 3585289 w 3628517"/>
                <a:gd name="connsiteY25-292" fmla="*/ 1358900 h 1885637"/>
                <a:gd name="connsiteX26-293" fmla="*/ 3356689 w 3628517"/>
                <a:gd name="connsiteY26-294" fmla="*/ 1358900 h 1885637"/>
                <a:gd name="connsiteX27-295" fmla="*/ 3356689 w 3628517"/>
                <a:gd name="connsiteY27-296" fmla="*/ 1104900 h 1885637"/>
                <a:gd name="connsiteX28-297" fmla="*/ 2950289 w 3628517"/>
                <a:gd name="connsiteY28-298" fmla="*/ 1104900 h 1885637"/>
                <a:gd name="connsiteX29-299" fmla="*/ 2950289 w 3628517"/>
                <a:gd name="connsiteY29-300" fmla="*/ 812800 h 1885637"/>
                <a:gd name="connsiteX30-301" fmla="*/ 2556589 w 3628517"/>
                <a:gd name="connsiteY30-302" fmla="*/ 812800 h 1885637"/>
                <a:gd name="connsiteX31-303" fmla="*/ 2556589 w 3628517"/>
                <a:gd name="connsiteY31-304" fmla="*/ 571500 h 1885637"/>
                <a:gd name="connsiteX32-305" fmla="*/ 2162889 w 3628517"/>
                <a:gd name="connsiteY32-306" fmla="*/ 571500 h 1885637"/>
                <a:gd name="connsiteX33-307" fmla="*/ 2162889 w 3628517"/>
                <a:gd name="connsiteY33-308" fmla="*/ 304800 h 1885637"/>
                <a:gd name="connsiteX34-309" fmla="*/ 1781889 w 3628517"/>
                <a:gd name="connsiteY34-310" fmla="*/ 304800 h 1885637"/>
                <a:gd name="connsiteX35-311" fmla="*/ 1781889 w 3628517"/>
                <a:gd name="connsiteY35-312" fmla="*/ 38100 h 1885637"/>
                <a:gd name="connsiteX36-313" fmla="*/ 20345 w 3628517"/>
                <a:gd name="connsiteY36-314" fmla="*/ 38100 h 1885637"/>
                <a:gd name="connsiteX37-315" fmla="*/ 0 w 3628517"/>
                <a:gd name="connsiteY37-316" fmla="*/ 0 h 1885637"/>
                <a:gd name="connsiteX0-317" fmla="*/ 3621684 w 3628517"/>
                <a:gd name="connsiteY0-318" fmla="*/ 1885304 h 1885637"/>
                <a:gd name="connsiteX1-319" fmla="*/ 3628054 w 3628517"/>
                <a:gd name="connsiteY1-320" fmla="*/ 1885303 h 1885637"/>
                <a:gd name="connsiteX2-321" fmla="*/ 3628517 w 3628517"/>
                <a:gd name="connsiteY2-322" fmla="*/ 1885326 h 1885637"/>
                <a:gd name="connsiteX3-323" fmla="*/ 3628517 w 3628517"/>
                <a:gd name="connsiteY3-324" fmla="*/ 1885637 h 1885637"/>
                <a:gd name="connsiteX4-325" fmla="*/ 3621684 w 3628517"/>
                <a:gd name="connsiteY4-326" fmla="*/ 1885304 h 1885637"/>
                <a:gd name="connsiteX5-327" fmla="*/ 0 w 3628517"/>
                <a:gd name="connsiteY5-328" fmla="*/ 0 h 1885637"/>
                <a:gd name="connsiteX6-329" fmla="*/ 1817497 w 3628517"/>
                <a:gd name="connsiteY6-330" fmla="*/ 0 h 1885637"/>
                <a:gd name="connsiteX7-331" fmla="*/ 1817497 w 3628517"/>
                <a:gd name="connsiteY7-332" fmla="*/ 266700 h 1885637"/>
                <a:gd name="connsiteX8-333" fmla="*/ 2198497 w 3628517"/>
                <a:gd name="connsiteY8-334" fmla="*/ 266700 h 1885637"/>
                <a:gd name="connsiteX9-335" fmla="*/ 2198497 w 3628517"/>
                <a:gd name="connsiteY9-336" fmla="*/ 533400 h 1885637"/>
                <a:gd name="connsiteX10-337" fmla="*/ 2592197 w 3628517"/>
                <a:gd name="connsiteY10-338" fmla="*/ 533400 h 1885637"/>
                <a:gd name="connsiteX11-339" fmla="*/ 2592197 w 3628517"/>
                <a:gd name="connsiteY11-340" fmla="*/ 774700 h 1885637"/>
                <a:gd name="connsiteX12-341" fmla="*/ 2985897 w 3628517"/>
                <a:gd name="connsiteY12-342" fmla="*/ 774700 h 1885637"/>
                <a:gd name="connsiteX13-343" fmla="*/ 2985897 w 3628517"/>
                <a:gd name="connsiteY13-344" fmla="*/ 1066800 h 1885637"/>
                <a:gd name="connsiteX14-345" fmla="*/ 3392297 w 3628517"/>
                <a:gd name="connsiteY14-346" fmla="*/ 1066800 h 1885637"/>
                <a:gd name="connsiteX15-347" fmla="*/ 3392297 w 3628517"/>
                <a:gd name="connsiteY15-348" fmla="*/ 1320800 h 1885637"/>
                <a:gd name="connsiteX16-349" fmla="*/ 3620897 w 3628517"/>
                <a:gd name="connsiteY16-350" fmla="*/ 1320800 h 1885637"/>
                <a:gd name="connsiteX17-351" fmla="*/ 3622901 w 3628517"/>
                <a:gd name="connsiteY17-352" fmla="*/ 1393625 h 1885637"/>
                <a:gd name="connsiteX18-353" fmla="*/ 3628517 w 3628517"/>
                <a:gd name="connsiteY18-354" fmla="*/ 1393625 h 1885637"/>
                <a:gd name="connsiteX19-355" fmla="*/ 3628517 w 3628517"/>
                <a:gd name="connsiteY19-356" fmla="*/ 1597660 h 1885637"/>
                <a:gd name="connsiteX20-357" fmla="*/ 3628517 w 3628517"/>
                <a:gd name="connsiteY20-358" fmla="*/ 1613540 h 1885637"/>
                <a:gd name="connsiteX21-359" fmla="*/ 3592909 w 3628517"/>
                <a:gd name="connsiteY21-360" fmla="*/ 1613540 h 1885637"/>
                <a:gd name="connsiteX22-361" fmla="*/ 3592909 w 3628517"/>
                <a:gd name="connsiteY22-362" fmla="*/ 1431725 h 1885637"/>
                <a:gd name="connsiteX23-363" fmla="*/ 3587293 w 3628517"/>
                <a:gd name="connsiteY23-364" fmla="*/ 1431725 h 1885637"/>
                <a:gd name="connsiteX24-365" fmla="*/ 3585289 w 3628517"/>
                <a:gd name="connsiteY24-366" fmla="*/ 1358900 h 1885637"/>
                <a:gd name="connsiteX25-367" fmla="*/ 3356689 w 3628517"/>
                <a:gd name="connsiteY25-368" fmla="*/ 1358900 h 1885637"/>
                <a:gd name="connsiteX26-369" fmla="*/ 3356689 w 3628517"/>
                <a:gd name="connsiteY26-370" fmla="*/ 1104900 h 1885637"/>
                <a:gd name="connsiteX27-371" fmla="*/ 2950289 w 3628517"/>
                <a:gd name="connsiteY27-372" fmla="*/ 1104900 h 1885637"/>
                <a:gd name="connsiteX28-373" fmla="*/ 2950289 w 3628517"/>
                <a:gd name="connsiteY28-374" fmla="*/ 812800 h 1885637"/>
                <a:gd name="connsiteX29-375" fmla="*/ 2556589 w 3628517"/>
                <a:gd name="connsiteY29-376" fmla="*/ 812800 h 1885637"/>
                <a:gd name="connsiteX30-377" fmla="*/ 2556589 w 3628517"/>
                <a:gd name="connsiteY30-378" fmla="*/ 571500 h 1885637"/>
                <a:gd name="connsiteX31-379" fmla="*/ 2162889 w 3628517"/>
                <a:gd name="connsiteY31-380" fmla="*/ 571500 h 1885637"/>
                <a:gd name="connsiteX32-381" fmla="*/ 2162889 w 3628517"/>
                <a:gd name="connsiteY32-382" fmla="*/ 304800 h 1885637"/>
                <a:gd name="connsiteX33-383" fmla="*/ 1781889 w 3628517"/>
                <a:gd name="connsiteY33-384" fmla="*/ 304800 h 1885637"/>
                <a:gd name="connsiteX34-385" fmla="*/ 1781889 w 3628517"/>
                <a:gd name="connsiteY34-386" fmla="*/ 38100 h 1885637"/>
                <a:gd name="connsiteX35-387" fmla="*/ 20345 w 3628517"/>
                <a:gd name="connsiteY35-388" fmla="*/ 38100 h 1885637"/>
                <a:gd name="connsiteX36-389" fmla="*/ 0 w 3628517"/>
                <a:gd name="connsiteY36-390" fmla="*/ 0 h 1885637"/>
                <a:gd name="connsiteX0-391" fmla="*/ 3628517 w 3628517"/>
                <a:gd name="connsiteY0-392" fmla="*/ 1885637 h 1885637"/>
                <a:gd name="connsiteX1-393" fmla="*/ 3628054 w 3628517"/>
                <a:gd name="connsiteY1-394" fmla="*/ 1885303 h 1885637"/>
                <a:gd name="connsiteX2-395" fmla="*/ 3628517 w 3628517"/>
                <a:gd name="connsiteY2-396" fmla="*/ 1885326 h 1885637"/>
                <a:gd name="connsiteX3-397" fmla="*/ 3628517 w 3628517"/>
                <a:gd name="connsiteY3-398" fmla="*/ 1885637 h 1885637"/>
                <a:gd name="connsiteX4-399" fmla="*/ 0 w 3628517"/>
                <a:gd name="connsiteY4-400" fmla="*/ 0 h 1885637"/>
                <a:gd name="connsiteX5-401" fmla="*/ 1817497 w 3628517"/>
                <a:gd name="connsiteY5-402" fmla="*/ 0 h 1885637"/>
                <a:gd name="connsiteX6-403" fmla="*/ 1817497 w 3628517"/>
                <a:gd name="connsiteY6-404" fmla="*/ 266700 h 1885637"/>
                <a:gd name="connsiteX7-405" fmla="*/ 2198497 w 3628517"/>
                <a:gd name="connsiteY7-406" fmla="*/ 266700 h 1885637"/>
                <a:gd name="connsiteX8-407" fmla="*/ 2198497 w 3628517"/>
                <a:gd name="connsiteY8-408" fmla="*/ 533400 h 1885637"/>
                <a:gd name="connsiteX9-409" fmla="*/ 2592197 w 3628517"/>
                <a:gd name="connsiteY9-410" fmla="*/ 533400 h 1885637"/>
                <a:gd name="connsiteX10-411" fmla="*/ 2592197 w 3628517"/>
                <a:gd name="connsiteY10-412" fmla="*/ 774700 h 1885637"/>
                <a:gd name="connsiteX11-413" fmla="*/ 2985897 w 3628517"/>
                <a:gd name="connsiteY11-414" fmla="*/ 774700 h 1885637"/>
                <a:gd name="connsiteX12-415" fmla="*/ 2985897 w 3628517"/>
                <a:gd name="connsiteY12-416" fmla="*/ 1066800 h 1885637"/>
                <a:gd name="connsiteX13-417" fmla="*/ 3392297 w 3628517"/>
                <a:gd name="connsiteY13-418" fmla="*/ 1066800 h 1885637"/>
                <a:gd name="connsiteX14-419" fmla="*/ 3392297 w 3628517"/>
                <a:gd name="connsiteY14-420" fmla="*/ 1320800 h 1885637"/>
                <a:gd name="connsiteX15-421" fmla="*/ 3620897 w 3628517"/>
                <a:gd name="connsiteY15-422" fmla="*/ 1320800 h 1885637"/>
                <a:gd name="connsiteX16-423" fmla="*/ 3622901 w 3628517"/>
                <a:gd name="connsiteY16-424" fmla="*/ 1393625 h 1885637"/>
                <a:gd name="connsiteX17-425" fmla="*/ 3628517 w 3628517"/>
                <a:gd name="connsiteY17-426" fmla="*/ 1393625 h 1885637"/>
                <a:gd name="connsiteX18-427" fmla="*/ 3628517 w 3628517"/>
                <a:gd name="connsiteY18-428" fmla="*/ 1597660 h 1885637"/>
                <a:gd name="connsiteX19-429" fmla="*/ 3628517 w 3628517"/>
                <a:gd name="connsiteY19-430" fmla="*/ 1613540 h 1885637"/>
                <a:gd name="connsiteX20-431" fmla="*/ 3592909 w 3628517"/>
                <a:gd name="connsiteY20-432" fmla="*/ 1613540 h 1885637"/>
                <a:gd name="connsiteX21-433" fmla="*/ 3592909 w 3628517"/>
                <a:gd name="connsiteY21-434" fmla="*/ 1431725 h 1885637"/>
                <a:gd name="connsiteX22-435" fmla="*/ 3587293 w 3628517"/>
                <a:gd name="connsiteY22-436" fmla="*/ 1431725 h 1885637"/>
                <a:gd name="connsiteX23-437" fmla="*/ 3585289 w 3628517"/>
                <a:gd name="connsiteY23-438" fmla="*/ 1358900 h 1885637"/>
                <a:gd name="connsiteX24-439" fmla="*/ 3356689 w 3628517"/>
                <a:gd name="connsiteY24-440" fmla="*/ 1358900 h 1885637"/>
                <a:gd name="connsiteX25-441" fmla="*/ 3356689 w 3628517"/>
                <a:gd name="connsiteY25-442" fmla="*/ 1104900 h 1885637"/>
                <a:gd name="connsiteX26-443" fmla="*/ 2950289 w 3628517"/>
                <a:gd name="connsiteY26-444" fmla="*/ 1104900 h 1885637"/>
                <a:gd name="connsiteX27-445" fmla="*/ 2950289 w 3628517"/>
                <a:gd name="connsiteY27-446" fmla="*/ 812800 h 1885637"/>
                <a:gd name="connsiteX28-447" fmla="*/ 2556589 w 3628517"/>
                <a:gd name="connsiteY28-448" fmla="*/ 812800 h 1885637"/>
                <a:gd name="connsiteX29-449" fmla="*/ 2556589 w 3628517"/>
                <a:gd name="connsiteY29-450" fmla="*/ 571500 h 1885637"/>
                <a:gd name="connsiteX30-451" fmla="*/ 2162889 w 3628517"/>
                <a:gd name="connsiteY30-452" fmla="*/ 571500 h 1885637"/>
                <a:gd name="connsiteX31-453" fmla="*/ 2162889 w 3628517"/>
                <a:gd name="connsiteY31-454" fmla="*/ 304800 h 1885637"/>
                <a:gd name="connsiteX32-455" fmla="*/ 1781889 w 3628517"/>
                <a:gd name="connsiteY32-456" fmla="*/ 304800 h 1885637"/>
                <a:gd name="connsiteX33-457" fmla="*/ 1781889 w 3628517"/>
                <a:gd name="connsiteY33-458" fmla="*/ 38100 h 1885637"/>
                <a:gd name="connsiteX34-459" fmla="*/ 20345 w 3628517"/>
                <a:gd name="connsiteY34-460" fmla="*/ 38100 h 1885637"/>
                <a:gd name="connsiteX35-461" fmla="*/ 0 w 3628517"/>
                <a:gd name="connsiteY35-462" fmla="*/ 0 h 1885637"/>
                <a:gd name="connsiteX0-463" fmla="*/ 3628517 w 3628517"/>
                <a:gd name="connsiteY0-464" fmla="*/ 1885326 h 1885326"/>
                <a:gd name="connsiteX1-465" fmla="*/ 3628054 w 3628517"/>
                <a:gd name="connsiteY1-466" fmla="*/ 1885303 h 1885326"/>
                <a:gd name="connsiteX2-467" fmla="*/ 3628517 w 3628517"/>
                <a:gd name="connsiteY2-468" fmla="*/ 1885326 h 1885326"/>
                <a:gd name="connsiteX3-469" fmla="*/ 0 w 3628517"/>
                <a:gd name="connsiteY3-470" fmla="*/ 0 h 1885326"/>
                <a:gd name="connsiteX4-471" fmla="*/ 1817497 w 3628517"/>
                <a:gd name="connsiteY4-472" fmla="*/ 0 h 1885326"/>
                <a:gd name="connsiteX5-473" fmla="*/ 1817497 w 3628517"/>
                <a:gd name="connsiteY5-474" fmla="*/ 266700 h 1885326"/>
                <a:gd name="connsiteX6-475" fmla="*/ 2198497 w 3628517"/>
                <a:gd name="connsiteY6-476" fmla="*/ 266700 h 1885326"/>
                <a:gd name="connsiteX7-477" fmla="*/ 2198497 w 3628517"/>
                <a:gd name="connsiteY7-478" fmla="*/ 533400 h 1885326"/>
                <a:gd name="connsiteX8-479" fmla="*/ 2592197 w 3628517"/>
                <a:gd name="connsiteY8-480" fmla="*/ 533400 h 1885326"/>
                <a:gd name="connsiteX9-481" fmla="*/ 2592197 w 3628517"/>
                <a:gd name="connsiteY9-482" fmla="*/ 774700 h 1885326"/>
                <a:gd name="connsiteX10-483" fmla="*/ 2985897 w 3628517"/>
                <a:gd name="connsiteY10-484" fmla="*/ 774700 h 1885326"/>
                <a:gd name="connsiteX11-485" fmla="*/ 2985897 w 3628517"/>
                <a:gd name="connsiteY11-486" fmla="*/ 1066800 h 1885326"/>
                <a:gd name="connsiteX12-487" fmla="*/ 3392297 w 3628517"/>
                <a:gd name="connsiteY12-488" fmla="*/ 1066800 h 1885326"/>
                <a:gd name="connsiteX13-489" fmla="*/ 3392297 w 3628517"/>
                <a:gd name="connsiteY13-490" fmla="*/ 1320800 h 1885326"/>
                <a:gd name="connsiteX14-491" fmla="*/ 3620897 w 3628517"/>
                <a:gd name="connsiteY14-492" fmla="*/ 1320800 h 1885326"/>
                <a:gd name="connsiteX15-493" fmla="*/ 3622901 w 3628517"/>
                <a:gd name="connsiteY15-494" fmla="*/ 1393625 h 1885326"/>
                <a:gd name="connsiteX16-495" fmla="*/ 3628517 w 3628517"/>
                <a:gd name="connsiteY16-496" fmla="*/ 1393625 h 1885326"/>
                <a:gd name="connsiteX17-497" fmla="*/ 3628517 w 3628517"/>
                <a:gd name="connsiteY17-498" fmla="*/ 1597660 h 1885326"/>
                <a:gd name="connsiteX18-499" fmla="*/ 3628517 w 3628517"/>
                <a:gd name="connsiteY18-500" fmla="*/ 1613540 h 1885326"/>
                <a:gd name="connsiteX19-501" fmla="*/ 3592909 w 3628517"/>
                <a:gd name="connsiteY19-502" fmla="*/ 1613540 h 1885326"/>
                <a:gd name="connsiteX20-503" fmla="*/ 3592909 w 3628517"/>
                <a:gd name="connsiteY20-504" fmla="*/ 1431725 h 1885326"/>
                <a:gd name="connsiteX21-505" fmla="*/ 3587293 w 3628517"/>
                <a:gd name="connsiteY21-506" fmla="*/ 1431725 h 1885326"/>
                <a:gd name="connsiteX22-507" fmla="*/ 3585289 w 3628517"/>
                <a:gd name="connsiteY22-508" fmla="*/ 1358900 h 1885326"/>
                <a:gd name="connsiteX23-509" fmla="*/ 3356689 w 3628517"/>
                <a:gd name="connsiteY23-510" fmla="*/ 1358900 h 1885326"/>
                <a:gd name="connsiteX24-511" fmla="*/ 3356689 w 3628517"/>
                <a:gd name="connsiteY24-512" fmla="*/ 1104900 h 1885326"/>
                <a:gd name="connsiteX25-513" fmla="*/ 2950289 w 3628517"/>
                <a:gd name="connsiteY25-514" fmla="*/ 1104900 h 1885326"/>
                <a:gd name="connsiteX26-515" fmla="*/ 2950289 w 3628517"/>
                <a:gd name="connsiteY26-516" fmla="*/ 812800 h 1885326"/>
                <a:gd name="connsiteX27-517" fmla="*/ 2556589 w 3628517"/>
                <a:gd name="connsiteY27-518" fmla="*/ 812800 h 1885326"/>
                <a:gd name="connsiteX28-519" fmla="*/ 2556589 w 3628517"/>
                <a:gd name="connsiteY28-520" fmla="*/ 571500 h 1885326"/>
                <a:gd name="connsiteX29-521" fmla="*/ 2162889 w 3628517"/>
                <a:gd name="connsiteY29-522" fmla="*/ 571500 h 1885326"/>
                <a:gd name="connsiteX30-523" fmla="*/ 2162889 w 3628517"/>
                <a:gd name="connsiteY30-524" fmla="*/ 304800 h 1885326"/>
                <a:gd name="connsiteX31-525" fmla="*/ 1781889 w 3628517"/>
                <a:gd name="connsiteY31-526" fmla="*/ 304800 h 1885326"/>
                <a:gd name="connsiteX32-527" fmla="*/ 1781889 w 3628517"/>
                <a:gd name="connsiteY32-528" fmla="*/ 38100 h 1885326"/>
                <a:gd name="connsiteX33-529" fmla="*/ 20345 w 3628517"/>
                <a:gd name="connsiteY33-530" fmla="*/ 38100 h 1885326"/>
                <a:gd name="connsiteX34-531" fmla="*/ 0 w 3628517"/>
                <a:gd name="connsiteY34-532" fmla="*/ 0 h 1885326"/>
                <a:gd name="connsiteX0-533" fmla="*/ 0 w 3628517"/>
                <a:gd name="connsiteY0-534" fmla="*/ 0 h 1613540"/>
                <a:gd name="connsiteX1-535" fmla="*/ 1817497 w 3628517"/>
                <a:gd name="connsiteY1-536" fmla="*/ 0 h 1613540"/>
                <a:gd name="connsiteX2-537" fmla="*/ 1817497 w 3628517"/>
                <a:gd name="connsiteY2-538" fmla="*/ 266700 h 1613540"/>
                <a:gd name="connsiteX3-539" fmla="*/ 2198497 w 3628517"/>
                <a:gd name="connsiteY3-540" fmla="*/ 266700 h 1613540"/>
                <a:gd name="connsiteX4-541" fmla="*/ 2198497 w 3628517"/>
                <a:gd name="connsiteY4-542" fmla="*/ 533400 h 1613540"/>
                <a:gd name="connsiteX5-543" fmla="*/ 2592197 w 3628517"/>
                <a:gd name="connsiteY5-544" fmla="*/ 533400 h 1613540"/>
                <a:gd name="connsiteX6-545" fmla="*/ 2592197 w 3628517"/>
                <a:gd name="connsiteY6-546" fmla="*/ 774700 h 1613540"/>
                <a:gd name="connsiteX7-547" fmla="*/ 2985897 w 3628517"/>
                <a:gd name="connsiteY7-548" fmla="*/ 774700 h 1613540"/>
                <a:gd name="connsiteX8-549" fmla="*/ 2985897 w 3628517"/>
                <a:gd name="connsiteY8-550" fmla="*/ 1066800 h 1613540"/>
                <a:gd name="connsiteX9-551" fmla="*/ 3392297 w 3628517"/>
                <a:gd name="connsiteY9-552" fmla="*/ 1066800 h 1613540"/>
                <a:gd name="connsiteX10-553" fmla="*/ 3392297 w 3628517"/>
                <a:gd name="connsiteY10-554" fmla="*/ 1320800 h 1613540"/>
                <a:gd name="connsiteX11-555" fmla="*/ 3620897 w 3628517"/>
                <a:gd name="connsiteY11-556" fmla="*/ 1320800 h 1613540"/>
                <a:gd name="connsiteX12-557" fmla="*/ 3622901 w 3628517"/>
                <a:gd name="connsiteY12-558" fmla="*/ 1393625 h 1613540"/>
                <a:gd name="connsiteX13-559" fmla="*/ 3628517 w 3628517"/>
                <a:gd name="connsiteY13-560" fmla="*/ 1393625 h 1613540"/>
                <a:gd name="connsiteX14-561" fmla="*/ 3628517 w 3628517"/>
                <a:gd name="connsiteY14-562" fmla="*/ 1597660 h 1613540"/>
                <a:gd name="connsiteX15-563" fmla="*/ 3628517 w 3628517"/>
                <a:gd name="connsiteY15-564" fmla="*/ 1613540 h 1613540"/>
                <a:gd name="connsiteX16-565" fmla="*/ 3592909 w 3628517"/>
                <a:gd name="connsiteY16-566" fmla="*/ 1613540 h 1613540"/>
                <a:gd name="connsiteX17-567" fmla="*/ 3592909 w 3628517"/>
                <a:gd name="connsiteY17-568" fmla="*/ 1431725 h 1613540"/>
                <a:gd name="connsiteX18-569" fmla="*/ 3587293 w 3628517"/>
                <a:gd name="connsiteY18-570" fmla="*/ 1431725 h 1613540"/>
                <a:gd name="connsiteX19-571" fmla="*/ 3585289 w 3628517"/>
                <a:gd name="connsiteY19-572" fmla="*/ 1358900 h 1613540"/>
                <a:gd name="connsiteX20-573" fmla="*/ 3356689 w 3628517"/>
                <a:gd name="connsiteY20-574" fmla="*/ 1358900 h 1613540"/>
                <a:gd name="connsiteX21-575" fmla="*/ 3356689 w 3628517"/>
                <a:gd name="connsiteY21-576" fmla="*/ 1104900 h 1613540"/>
                <a:gd name="connsiteX22-577" fmla="*/ 2950289 w 3628517"/>
                <a:gd name="connsiteY22-578" fmla="*/ 1104900 h 1613540"/>
                <a:gd name="connsiteX23-579" fmla="*/ 2950289 w 3628517"/>
                <a:gd name="connsiteY23-580" fmla="*/ 812800 h 1613540"/>
                <a:gd name="connsiteX24-581" fmla="*/ 2556589 w 3628517"/>
                <a:gd name="connsiteY24-582" fmla="*/ 812800 h 1613540"/>
                <a:gd name="connsiteX25-583" fmla="*/ 2556589 w 3628517"/>
                <a:gd name="connsiteY25-584" fmla="*/ 571500 h 1613540"/>
                <a:gd name="connsiteX26-585" fmla="*/ 2162889 w 3628517"/>
                <a:gd name="connsiteY26-586" fmla="*/ 571500 h 1613540"/>
                <a:gd name="connsiteX27-587" fmla="*/ 2162889 w 3628517"/>
                <a:gd name="connsiteY27-588" fmla="*/ 304800 h 1613540"/>
                <a:gd name="connsiteX28-589" fmla="*/ 1781889 w 3628517"/>
                <a:gd name="connsiteY28-590" fmla="*/ 304800 h 1613540"/>
                <a:gd name="connsiteX29-591" fmla="*/ 1781889 w 3628517"/>
                <a:gd name="connsiteY29-592" fmla="*/ 38100 h 1613540"/>
                <a:gd name="connsiteX30-593" fmla="*/ 20345 w 3628517"/>
                <a:gd name="connsiteY30-594" fmla="*/ 38100 h 1613540"/>
                <a:gd name="connsiteX31-595" fmla="*/ 0 w 3628517"/>
                <a:gd name="connsiteY31-596" fmla="*/ 0 h 1613540"/>
                <a:gd name="connsiteX0-597" fmla="*/ 0 w 3628517"/>
                <a:gd name="connsiteY0-598" fmla="*/ 0 h 1613540"/>
                <a:gd name="connsiteX1-599" fmla="*/ 1817497 w 3628517"/>
                <a:gd name="connsiteY1-600" fmla="*/ 0 h 1613540"/>
                <a:gd name="connsiteX2-601" fmla="*/ 1817497 w 3628517"/>
                <a:gd name="connsiteY2-602" fmla="*/ 266700 h 1613540"/>
                <a:gd name="connsiteX3-603" fmla="*/ 2198497 w 3628517"/>
                <a:gd name="connsiteY3-604" fmla="*/ 266700 h 1613540"/>
                <a:gd name="connsiteX4-605" fmla="*/ 2198497 w 3628517"/>
                <a:gd name="connsiteY4-606" fmla="*/ 533400 h 1613540"/>
                <a:gd name="connsiteX5-607" fmla="*/ 2592197 w 3628517"/>
                <a:gd name="connsiteY5-608" fmla="*/ 533400 h 1613540"/>
                <a:gd name="connsiteX6-609" fmla="*/ 2592197 w 3628517"/>
                <a:gd name="connsiteY6-610" fmla="*/ 774700 h 1613540"/>
                <a:gd name="connsiteX7-611" fmla="*/ 2985897 w 3628517"/>
                <a:gd name="connsiteY7-612" fmla="*/ 774700 h 1613540"/>
                <a:gd name="connsiteX8-613" fmla="*/ 2985897 w 3628517"/>
                <a:gd name="connsiteY8-614" fmla="*/ 1066800 h 1613540"/>
                <a:gd name="connsiteX9-615" fmla="*/ 3392297 w 3628517"/>
                <a:gd name="connsiteY9-616" fmla="*/ 1066800 h 1613540"/>
                <a:gd name="connsiteX10-617" fmla="*/ 3392297 w 3628517"/>
                <a:gd name="connsiteY10-618" fmla="*/ 1320800 h 1613540"/>
                <a:gd name="connsiteX11-619" fmla="*/ 3620897 w 3628517"/>
                <a:gd name="connsiteY11-620" fmla="*/ 1320800 h 1613540"/>
                <a:gd name="connsiteX12-621" fmla="*/ 3622901 w 3628517"/>
                <a:gd name="connsiteY12-622" fmla="*/ 1393625 h 1613540"/>
                <a:gd name="connsiteX13-623" fmla="*/ 3628517 w 3628517"/>
                <a:gd name="connsiteY13-624" fmla="*/ 1393625 h 1613540"/>
                <a:gd name="connsiteX14-625" fmla="*/ 3628517 w 3628517"/>
                <a:gd name="connsiteY14-626" fmla="*/ 1613540 h 1613540"/>
                <a:gd name="connsiteX15-627" fmla="*/ 3592909 w 3628517"/>
                <a:gd name="connsiteY15-628" fmla="*/ 1613540 h 1613540"/>
                <a:gd name="connsiteX16-629" fmla="*/ 3592909 w 3628517"/>
                <a:gd name="connsiteY16-630" fmla="*/ 1431725 h 1613540"/>
                <a:gd name="connsiteX17-631" fmla="*/ 3587293 w 3628517"/>
                <a:gd name="connsiteY17-632" fmla="*/ 1431725 h 1613540"/>
                <a:gd name="connsiteX18-633" fmla="*/ 3585289 w 3628517"/>
                <a:gd name="connsiteY18-634" fmla="*/ 1358900 h 1613540"/>
                <a:gd name="connsiteX19-635" fmla="*/ 3356689 w 3628517"/>
                <a:gd name="connsiteY19-636" fmla="*/ 1358900 h 1613540"/>
                <a:gd name="connsiteX20-637" fmla="*/ 3356689 w 3628517"/>
                <a:gd name="connsiteY20-638" fmla="*/ 1104900 h 1613540"/>
                <a:gd name="connsiteX21-639" fmla="*/ 2950289 w 3628517"/>
                <a:gd name="connsiteY21-640" fmla="*/ 1104900 h 1613540"/>
                <a:gd name="connsiteX22-641" fmla="*/ 2950289 w 3628517"/>
                <a:gd name="connsiteY22-642" fmla="*/ 812800 h 1613540"/>
                <a:gd name="connsiteX23-643" fmla="*/ 2556589 w 3628517"/>
                <a:gd name="connsiteY23-644" fmla="*/ 812800 h 1613540"/>
                <a:gd name="connsiteX24-645" fmla="*/ 2556589 w 3628517"/>
                <a:gd name="connsiteY24-646" fmla="*/ 571500 h 1613540"/>
                <a:gd name="connsiteX25-647" fmla="*/ 2162889 w 3628517"/>
                <a:gd name="connsiteY25-648" fmla="*/ 571500 h 1613540"/>
                <a:gd name="connsiteX26-649" fmla="*/ 2162889 w 3628517"/>
                <a:gd name="connsiteY26-650" fmla="*/ 304800 h 1613540"/>
                <a:gd name="connsiteX27-651" fmla="*/ 1781889 w 3628517"/>
                <a:gd name="connsiteY27-652" fmla="*/ 304800 h 1613540"/>
                <a:gd name="connsiteX28-653" fmla="*/ 1781889 w 3628517"/>
                <a:gd name="connsiteY28-654" fmla="*/ 38100 h 1613540"/>
                <a:gd name="connsiteX29-655" fmla="*/ 20345 w 3628517"/>
                <a:gd name="connsiteY29-656" fmla="*/ 38100 h 1613540"/>
                <a:gd name="connsiteX30-657" fmla="*/ 0 w 3628517"/>
                <a:gd name="connsiteY30-658" fmla="*/ 0 h 1613540"/>
                <a:gd name="connsiteX0-659" fmla="*/ 0 w 3628517"/>
                <a:gd name="connsiteY0-660" fmla="*/ 0 h 1613540"/>
                <a:gd name="connsiteX1-661" fmla="*/ 1817497 w 3628517"/>
                <a:gd name="connsiteY1-662" fmla="*/ 0 h 1613540"/>
                <a:gd name="connsiteX2-663" fmla="*/ 1817497 w 3628517"/>
                <a:gd name="connsiteY2-664" fmla="*/ 266700 h 1613540"/>
                <a:gd name="connsiteX3-665" fmla="*/ 2198497 w 3628517"/>
                <a:gd name="connsiteY3-666" fmla="*/ 266700 h 1613540"/>
                <a:gd name="connsiteX4-667" fmla="*/ 2198497 w 3628517"/>
                <a:gd name="connsiteY4-668" fmla="*/ 533400 h 1613540"/>
                <a:gd name="connsiteX5-669" fmla="*/ 2592197 w 3628517"/>
                <a:gd name="connsiteY5-670" fmla="*/ 533400 h 1613540"/>
                <a:gd name="connsiteX6-671" fmla="*/ 2592197 w 3628517"/>
                <a:gd name="connsiteY6-672" fmla="*/ 774700 h 1613540"/>
                <a:gd name="connsiteX7-673" fmla="*/ 2985897 w 3628517"/>
                <a:gd name="connsiteY7-674" fmla="*/ 774700 h 1613540"/>
                <a:gd name="connsiteX8-675" fmla="*/ 2985897 w 3628517"/>
                <a:gd name="connsiteY8-676" fmla="*/ 1066800 h 1613540"/>
                <a:gd name="connsiteX9-677" fmla="*/ 3392297 w 3628517"/>
                <a:gd name="connsiteY9-678" fmla="*/ 1066800 h 1613540"/>
                <a:gd name="connsiteX10-679" fmla="*/ 3392297 w 3628517"/>
                <a:gd name="connsiteY10-680" fmla="*/ 1320800 h 1613540"/>
                <a:gd name="connsiteX11-681" fmla="*/ 3620897 w 3628517"/>
                <a:gd name="connsiteY11-682" fmla="*/ 1320800 h 1613540"/>
                <a:gd name="connsiteX12-683" fmla="*/ 3622901 w 3628517"/>
                <a:gd name="connsiteY12-684" fmla="*/ 1393625 h 1613540"/>
                <a:gd name="connsiteX13-685" fmla="*/ 3628517 w 3628517"/>
                <a:gd name="connsiteY13-686" fmla="*/ 1613540 h 1613540"/>
                <a:gd name="connsiteX14-687" fmla="*/ 3592909 w 3628517"/>
                <a:gd name="connsiteY14-688" fmla="*/ 1613540 h 1613540"/>
                <a:gd name="connsiteX15-689" fmla="*/ 3592909 w 3628517"/>
                <a:gd name="connsiteY15-690" fmla="*/ 1431725 h 1613540"/>
                <a:gd name="connsiteX16-691" fmla="*/ 3587293 w 3628517"/>
                <a:gd name="connsiteY16-692" fmla="*/ 1431725 h 1613540"/>
                <a:gd name="connsiteX17-693" fmla="*/ 3585289 w 3628517"/>
                <a:gd name="connsiteY17-694" fmla="*/ 1358900 h 1613540"/>
                <a:gd name="connsiteX18-695" fmla="*/ 3356689 w 3628517"/>
                <a:gd name="connsiteY18-696" fmla="*/ 1358900 h 1613540"/>
                <a:gd name="connsiteX19-697" fmla="*/ 3356689 w 3628517"/>
                <a:gd name="connsiteY19-698" fmla="*/ 1104900 h 1613540"/>
                <a:gd name="connsiteX20-699" fmla="*/ 2950289 w 3628517"/>
                <a:gd name="connsiteY20-700" fmla="*/ 1104900 h 1613540"/>
                <a:gd name="connsiteX21-701" fmla="*/ 2950289 w 3628517"/>
                <a:gd name="connsiteY21-702" fmla="*/ 812800 h 1613540"/>
                <a:gd name="connsiteX22-703" fmla="*/ 2556589 w 3628517"/>
                <a:gd name="connsiteY22-704" fmla="*/ 812800 h 1613540"/>
                <a:gd name="connsiteX23-705" fmla="*/ 2556589 w 3628517"/>
                <a:gd name="connsiteY23-706" fmla="*/ 571500 h 1613540"/>
                <a:gd name="connsiteX24-707" fmla="*/ 2162889 w 3628517"/>
                <a:gd name="connsiteY24-708" fmla="*/ 571500 h 1613540"/>
                <a:gd name="connsiteX25-709" fmla="*/ 2162889 w 3628517"/>
                <a:gd name="connsiteY25-710" fmla="*/ 304800 h 1613540"/>
                <a:gd name="connsiteX26-711" fmla="*/ 1781889 w 3628517"/>
                <a:gd name="connsiteY26-712" fmla="*/ 304800 h 1613540"/>
                <a:gd name="connsiteX27-713" fmla="*/ 1781889 w 3628517"/>
                <a:gd name="connsiteY27-714" fmla="*/ 38100 h 1613540"/>
                <a:gd name="connsiteX28-715" fmla="*/ 20345 w 3628517"/>
                <a:gd name="connsiteY28-716" fmla="*/ 38100 h 1613540"/>
                <a:gd name="connsiteX29-717" fmla="*/ 0 w 3628517"/>
                <a:gd name="connsiteY29-718" fmla="*/ 0 h 1613540"/>
                <a:gd name="connsiteX0-719" fmla="*/ 0 w 3628517"/>
                <a:gd name="connsiteY0-720" fmla="*/ 0 h 1613540"/>
                <a:gd name="connsiteX1-721" fmla="*/ 1817497 w 3628517"/>
                <a:gd name="connsiteY1-722" fmla="*/ 0 h 1613540"/>
                <a:gd name="connsiteX2-723" fmla="*/ 1817497 w 3628517"/>
                <a:gd name="connsiteY2-724" fmla="*/ 266700 h 1613540"/>
                <a:gd name="connsiteX3-725" fmla="*/ 2198497 w 3628517"/>
                <a:gd name="connsiteY3-726" fmla="*/ 266700 h 1613540"/>
                <a:gd name="connsiteX4-727" fmla="*/ 2198497 w 3628517"/>
                <a:gd name="connsiteY4-728" fmla="*/ 533400 h 1613540"/>
                <a:gd name="connsiteX5-729" fmla="*/ 2592197 w 3628517"/>
                <a:gd name="connsiteY5-730" fmla="*/ 533400 h 1613540"/>
                <a:gd name="connsiteX6-731" fmla="*/ 2592197 w 3628517"/>
                <a:gd name="connsiteY6-732" fmla="*/ 774700 h 1613540"/>
                <a:gd name="connsiteX7-733" fmla="*/ 2985897 w 3628517"/>
                <a:gd name="connsiteY7-734" fmla="*/ 774700 h 1613540"/>
                <a:gd name="connsiteX8-735" fmla="*/ 2985897 w 3628517"/>
                <a:gd name="connsiteY8-736" fmla="*/ 1066800 h 1613540"/>
                <a:gd name="connsiteX9-737" fmla="*/ 3392297 w 3628517"/>
                <a:gd name="connsiteY9-738" fmla="*/ 1066800 h 1613540"/>
                <a:gd name="connsiteX10-739" fmla="*/ 3392297 w 3628517"/>
                <a:gd name="connsiteY10-740" fmla="*/ 1320800 h 1613540"/>
                <a:gd name="connsiteX11-741" fmla="*/ 3620897 w 3628517"/>
                <a:gd name="connsiteY11-742" fmla="*/ 1320800 h 1613540"/>
                <a:gd name="connsiteX12-743" fmla="*/ 3628517 w 3628517"/>
                <a:gd name="connsiteY12-744" fmla="*/ 1613540 h 1613540"/>
                <a:gd name="connsiteX13-745" fmla="*/ 3592909 w 3628517"/>
                <a:gd name="connsiteY13-746" fmla="*/ 1613540 h 1613540"/>
                <a:gd name="connsiteX14-747" fmla="*/ 3592909 w 3628517"/>
                <a:gd name="connsiteY14-748" fmla="*/ 1431725 h 1613540"/>
                <a:gd name="connsiteX15-749" fmla="*/ 3587293 w 3628517"/>
                <a:gd name="connsiteY15-750" fmla="*/ 1431725 h 1613540"/>
                <a:gd name="connsiteX16-751" fmla="*/ 3585289 w 3628517"/>
                <a:gd name="connsiteY16-752" fmla="*/ 1358900 h 1613540"/>
                <a:gd name="connsiteX17-753" fmla="*/ 3356689 w 3628517"/>
                <a:gd name="connsiteY17-754" fmla="*/ 1358900 h 1613540"/>
                <a:gd name="connsiteX18-755" fmla="*/ 3356689 w 3628517"/>
                <a:gd name="connsiteY18-756" fmla="*/ 1104900 h 1613540"/>
                <a:gd name="connsiteX19-757" fmla="*/ 2950289 w 3628517"/>
                <a:gd name="connsiteY19-758" fmla="*/ 1104900 h 1613540"/>
                <a:gd name="connsiteX20-759" fmla="*/ 2950289 w 3628517"/>
                <a:gd name="connsiteY20-760" fmla="*/ 812800 h 1613540"/>
                <a:gd name="connsiteX21-761" fmla="*/ 2556589 w 3628517"/>
                <a:gd name="connsiteY21-762" fmla="*/ 812800 h 1613540"/>
                <a:gd name="connsiteX22-763" fmla="*/ 2556589 w 3628517"/>
                <a:gd name="connsiteY22-764" fmla="*/ 571500 h 1613540"/>
                <a:gd name="connsiteX23-765" fmla="*/ 2162889 w 3628517"/>
                <a:gd name="connsiteY23-766" fmla="*/ 571500 h 1613540"/>
                <a:gd name="connsiteX24-767" fmla="*/ 2162889 w 3628517"/>
                <a:gd name="connsiteY24-768" fmla="*/ 304800 h 1613540"/>
                <a:gd name="connsiteX25-769" fmla="*/ 1781889 w 3628517"/>
                <a:gd name="connsiteY25-770" fmla="*/ 304800 h 1613540"/>
                <a:gd name="connsiteX26-771" fmla="*/ 1781889 w 3628517"/>
                <a:gd name="connsiteY26-772" fmla="*/ 38100 h 1613540"/>
                <a:gd name="connsiteX27-773" fmla="*/ 20345 w 3628517"/>
                <a:gd name="connsiteY27-774" fmla="*/ 38100 h 1613540"/>
                <a:gd name="connsiteX28-775" fmla="*/ 0 w 3628517"/>
                <a:gd name="connsiteY28-776" fmla="*/ 0 h 16135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Lst>
              <a:rect l="l" t="t" r="r" b="b"/>
              <a:pathLst>
                <a:path w="3628517" h="1613540">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8517" y="1613540"/>
                  </a:lnTo>
                  <a:lnTo>
                    <a:pt x="3592909" y="1613540"/>
                  </a:lnTo>
                  <a:lnTo>
                    <a:pt x="3592909" y="1431725"/>
                  </a:lnTo>
                  <a:lnTo>
                    <a:pt x="3587293" y="1431725"/>
                  </a:lnTo>
                  <a:lnTo>
                    <a:pt x="3585289" y="1358900"/>
                  </a:lnTo>
                  <a:lnTo>
                    <a:pt x="3356689" y="1358900"/>
                  </a:lnTo>
                  <a:lnTo>
                    <a:pt x="3356689" y="1104900"/>
                  </a:lnTo>
                  <a:lnTo>
                    <a:pt x="2950289" y="1104900"/>
                  </a:lnTo>
                  <a:lnTo>
                    <a:pt x="2950289" y="812800"/>
                  </a:lnTo>
                  <a:lnTo>
                    <a:pt x="2556589" y="812800"/>
                  </a:lnTo>
                  <a:lnTo>
                    <a:pt x="2556589" y="571500"/>
                  </a:lnTo>
                  <a:lnTo>
                    <a:pt x="2162889" y="571500"/>
                  </a:lnTo>
                  <a:lnTo>
                    <a:pt x="2162889" y="304800"/>
                  </a:lnTo>
                  <a:lnTo>
                    <a:pt x="1781889" y="304800"/>
                  </a:lnTo>
                  <a:lnTo>
                    <a:pt x="1781889" y="38100"/>
                  </a:lnTo>
                  <a:lnTo>
                    <a:pt x="20345" y="38100"/>
                  </a:lnTo>
                  <a:lnTo>
                    <a:pt x="0" y="0"/>
                  </a:lnTo>
                  <a:close/>
                </a:path>
              </a:pathLst>
            </a:custGeom>
            <a:solidFill>
              <a:srgbClr val="F7F7F7"/>
            </a:solidFill>
            <a:ln>
              <a:noFill/>
            </a:ln>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3" name="组合 42"/>
          <p:cNvGrpSpPr/>
          <p:nvPr/>
        </p:nvGrpSpPr>
        <p:grpSpPr>
          <a:xfrm>
            <a:off x="4102051" y="5242020"/>
            <a:ext cx="3989548" cy="1623067"/>
            <a:chOff x="4102051" y="4987960"/>
            <a:chExt cx="3989548" cy="1623067"/>
          </a:xfrm>
        </p:grpSpPr>
        <p:sp>
          <p:nvSpPr>
            <p:cNvPr id="4" name="任意多边形 3"/>
            <p:cNvSpPr/>
            <p:nvPr/>
          </p:nvSpPr>
          <p:spPr bwMode="auto">
            <a:xfrm>
              <a:off x="4104187" y="5011461"/>
              <a:ext cx="3987412" cy="1599566"/>
            </a:xfrm>
            <a:custGeom>
              <a:avLst/>
              <a:gdLst>
                <a:gd name="connsiteX0" fmla="*/ 2019634 w 3987412"/>
                <a:gd name="connsiteY0" fmla="*/ 0 h 1599566"/>
                <a:gd name="connsiteX1" fmla="*/ 3984907 w 3987412"/>
                <a:gd name="connsiteY1" fmla="*/ 0 h 1599566"/>
                <a:gd name="connsiteX2" fmla="*/ 3987412 w 3987412"/>
                <a:gd name="connsiteY2" fmla="*/ 19475 h 1599566"/>
                <a:gd name="connsiteX3" fmla="*/ 3971471 w 3987412"/>
                <a:gd name="connsiteY3" fmla="*/ 86752 h 1599566"/>
                <a:gd name="connsiteX4" fmla="*/ 3621695 w 3987412"/>
                <a:gd name="connsiteY4" fmla="*/ 275854 h 1599566"/>
                <a:gd name="connsiteX5" fmla="*/ 3009587 w 3987412"/>
                <a:gd name="connsiteY5" fmla="*/ 275854 h 1599566"/>
                <a:gd name="connsiteX6" fmla="*/ 2892995 w 3987412"/>
                <a:gd name="connsiteY6" fmla="*/ 304946 h 1599566"/>
                <a:gd name="connsiteX7" fmla="*/ 2688959 w 3987412"/>
                <a:gd name="connsiteY7" fmla="*/ 639511 h 1599566"/>
                <a:gd name="connsiteX8" fmla="*/ 2630663 w 3987412"/>
                <a:gd name="connsiteY8" fmla="*/ 1017715 h 1599566"/>
                <a:gd name="connsiteX9" fmla="*/ 3228197 w 3987412"/>
                <a:gd name="connsiteY9" fmla="*/ 1599566 h 1599566"/>
                <a:gd name="connsiteX10" fmla="*/ 28976 w 3987412"/>
                <a:gd name="connsiteY10" fmla="*/ 1599566 h 1599566"/>
                <a:gd name="connsiteX11" fmla="*/ 0 w 3987412"/>
                <a:gd name="connsiteY11" fmla="*/ 1599566 h 1599566"/>
                <a:gd name="connsiteX12" fmla="*/ 30814 w 3987412"/>
                <a:gd name="connsiteY12" fmla="*/ 1597660 h 1599566"/>
                <a:gd name="connsiteX13" fmla="*/ 216234 w 3987412"/>
                <a:gd name="connsiteY13" fmla="*/ 1320800 h 1599566"/>
                <a:gd name="connsiteX14" fmla="*/ 444834 w 3987412"/>
                <a:gd name="connsiteY14" fmla="*/ 1320800 h 1599566"/>
                <a:gd name="connsiteX15" fmla="*/ 444834 w 3987412"/>
                <a:gd name="connsiteY15" fmla="*/ 1066800 h 1599566"/>
                <a:gd name="connsiteX16" fmla="*/ 851234 w 3987412"/>
                <a:gd name="connsiteY16" fmla="*/ 1066800 h 1599566"/>
                <a:gd name="connsiteX17" fmla="*/ 851234 w 3987412"/>
                <a:gd name="connsiteY17" fmla="*/ 774700 h 1599566"/>
                <a:gd name="connsiteX18" fmla="*/ 1244934 w 3987412"/>
                <a:gd name="connsiteY18" fmla="*/ 774700 h 1599566"/>
                <a:gd name="connsiteX19" fmla="*/ 1244934 w 3987412"/>
                <a:gd name="connsiteY19" fmla="*/ 533400 h 1599566"/>
                <a:gd name="connsiteX20" fmla="*/ 1638634 w 3987412"/>
                <a:gd name="connsiteY20" fmla="*/ 533400 h 1599566"/>
                <a:gd name="connsiteX21" fmla="*/ 1638634 w 3987412"/>
                <a:gd name="connsiteY21" fmla="*/ 266700 h 1599566"/>
                <a:gd name="connsiteX22" fmla="*/ 2019634 w 3987412"/>
                <a:gd name="connsiteY22" fmla="*/ 266700 h 159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7412" h="1599566">
                  <a:moveTo>
                    <a:pt x="2019634" y="0"/>
                  </a:moveTo>
                  <a:lnTo>
                    <a:pt x="3984907" y="0"/>
                  </a:lnTo>
                  <a:lnTo>
                    <a:pt x="3987412" y="19475"/>
                  </a:lnTo>
                  <a:cubicBezTo>
                    <a:pt x="3986956" y="42204"/>
                    <a:pt x="3982402" y="64932"/>
                    <a:pt x="3971471" y="86752"/>
                  </a:cubicBezTo>
                  <a:cubicBezTo>
                    <a:pt x="3927749" y="174030"/>
                    <a:pt x="3840305" y="246761"/>
                    <a:pt x="3621695" y="275854"/>
                  </a:cubicBezTo>
                  <a:cubicBezTo>
                    <a:pt x="3621695" y="275854"/>
                    <a:pt x="3126179" y="246761"/>
                    <a:pt x="3009587" y="275854"/>
                  </a:cubicBezTo>
                  <a:cubicBezTo>
                    <a:pt x="2892995" y="290400"/>
                    <a:pt x="2892995" y="304946"/>
                    <a:pt x="2892995" y="304946"/>
                  </a:cubicBezTo>
                  <a:cubicBezTo>
                    <a:pt x="2892995" y="304946"/>
                    <a:pt x="2732681" y="377678"/>
                    <a:pt x="2688959" y="639511"/>
                  </a:cubicBezTo>
                  <a:cubicBezTo>
                    <a:pt x="2645237" y="901344"/>
                    <a:pt x="2630663" y="1017715"/>
                    <a:pt x="2630663" y="1017715"/>
                  </a:cubicBezTo>
                  <a:cubicBezTo>
                    <a:pt x="2630663" y="1017715"/>
                    <a:pt x="2630663" y="1265002"/>
                    <a:pt x="3228197" y="1599566"/>
                  </a:cubicBezTo>
                  <a:cubicBezTo>
                    <a:pt x="790695" y="1599566"/>
                    <a:pt x="181320" y="1599566"/>
                    <a:pt x="28976" y="1599566"/>
                  </a:cubicBezTo>
                  <a:lnTo>
                    <a:pt x="0" y="1599566"/>
                  </a:lnTo>
                  <a:lnTo>
                    <a:pt x="30814" y="1597660"/>
                  </a:lnTo>
                  <a:lnTo>
                    <a:pt x="216234" y="1320800"/>
                  </a:lnTo>
                  <a:lnTo>
                    <a:pt x="444834" y="1320800"/>
                  </a:lnTo>
                  <a:lnTo>
                    <a:pt x="444834" y="1066800"/>
                  </a:lnTo>
                  <a:lnTo>
                    <a:pt x="851234" y="1066800"/>
                  </a:lnTo>
                  <a:lnTo>
                    <a:pt x="851234" y="774700"/>
                  </a:lnTo>
                  <a:lnTo>
                    <a:pt x="1244934" y="774700"/>
                  </a:lnTo>
                  <a:lnTo>
                    <a:pt x="1244934" y="533400"/>
                  </a:lnTo>
                  <a:lnTo>
                    <a:pt x="1638634" y="533400"/>
                  </a:lnTo>
                  <a:lnTo>
                    <a:pt x="1638634" y="266700"/>
                  </a:lnTo>
                  <a:lnTo>
                    <a:pt x="2019634" y="266700"/>
                  </a:lnTo>
                  <a:close/>
                </a:path>
              </a:pathLst>
            </a:custGeom>
            <a:solidFill>
              <a:schemeClr val="tx1">
                <a:lumMod val="65000"/>
                <a:lumOff val="35000"/>
              </a:schemeClr>
            </a:solidFill>
            <a:ln>
              <a:noFill/>
            </a:ln>
            <a:effectLst>
              <a:innerShdw blurRad="63500" dist="50800" dir="189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 name="任意多边形 6"/>
            <p:cNvSpPr/>
            <p:nvPr/>
          </p:nvSpPr>
          <p:spPr bwMode="auto">
            <a:xfrm>
              <a:off x="4102051" y="4987960"/>
              <a:ext cx="3968504" cy="1618616"/>
            </a:xfrm>
            <a:custGeom>
              <a:avLst/>
              <a:gdLst>
                <a:gd name="connsiteX0" fmla="*/ 2019634 w 3987412"/>
                <a:gd name="connsiteY0" fmla="*/ 0 h 1599566"/>
                <a:gd name="connsiteX1" fmla="*/ 3984907 w 3987412"/>
                <a:gd name="connsiteY1" fmla="*/ 0 h 1599566"/>
                <a:gd name="connsiteX2" fmla="*/ 3987412 w 3987412"/>
                <a:gd name="connsiteY2" fmla="*/ 19475 h 1599566"/>
                <a:gd name="connsiteX3" fmla="*/ 3984805 w 3987412"/>
                <a:gd name="connsiteY3" fmla="*/ 30480 h 1599566"/>
                <a:gd name="connsiteX4" fmla="*/ 2049010 w 3987412"/>
                <a:gd name="connsiteY4" fmla="*/ 30480 h 1599566"/>
                <a:gd name="connsiteX5" fmla="*/ 2049010 w 3987412"/>
                <a:gd name="connsiteY5" fmla="*/ 297180 h 1599566"/>
                <a:gd name="connsiteX6" fmla="*/ 1668010 w 3987412"/>
                <a:gd name="connsiteY6" fmla="*/ 297180 h 1599566"/>
                <a:gd name="connsiteX7" fmla="*/ 1668010 w 3987412"/>
                <a:gd name="connsiteY7" fmla="*/ 563880 h 1599566"/>
                <a:gd name="connsiteX8" fmla="*/ 1274310 w 3987412"/>
                <a:gd name="connsiteY8" fmla="*/ 563880 h 1599566"/>
                <a:gd name="connsiteX9" fmla="*/ 1274310 w 3987412"/>
                <a:gd name="connsiteY9" fmla="*/ 805180 h 1599566"/>
                <a:gd name="connsiteX10" fmla="*/ 880610 w 3987412"/>
                <a:gd name="connsiteY10" fmla="*/ 805180 h 1599566"/>
                <a:gd name="connsiteX11" fmla="*/ 880610 w 3987412"/>
                <a:gd name="connsiteY11" fmla="*/ 1097280 h 1599566"/>
                <a:gd name="connsiteX12" fmla="*/ 474210 w 3987412"/>
                <a:gd name="connsiteY12" fmla="*/ 1097280 h 1599566"/>
                <a:gd name="connsiteX13" fmla="*/ 474210 w 3987412"/>
                <a:gd name="connsiteY13" fmla="*/ 1351280 h 1599566"/>
                <a:gd name="connsiteX14" fmla="*/ 245610 w 3987412"/>
                <a:gd name="connsiteY14" fmla="*/ 1351280 h 1599566"/>
                <a:gd name="connsiteX15" fmla="*/ 79327 w 3987412"/>
                <a:gd name="connsiteY15" fmla="*/ 1599566 h 1599566"/>
                <a:gd name="connsiteX16" fmla="*/ 28976 w 3987412"/>
                <a:gd name="connsiteY16" fmla="*/ 1599566 h 1599566"/>
                <a:gd name="connsiteX17" fmla="*/ 0 w 3987412"/>
                <a:gd name="connsiteY17" fmla="*/ 1599566 h 1599566"/>
                <a:gd name="connsiteX18" fmla="*/ 30814 w 3987412"/>
                <a:gd name="connsiteY18" fmla="*/ 1597660 h 1599566"/>
                <a:gd name="connsiteX19" fmla="*/ 216234 w 3987412"/>
                <a:gd name="connsiteY19" fmla="*/ 1320800 h 1599566"/>
                <a:gd name="connsiteX20" fmla="*/ 444834 w 3987412"/>
                <a:gd name="connsiteY20" fmla="*/ 1320800 h 1599566"/>
                <a:gd name="connsiteX21" fmla="*/ 444834 w 3987412"/>
                <a:gd name="connsiteY21" fmla="*/ 1066800 h 1599566"/>
                <a:gd name="connsiteX22" fmla="*/ 851234 w 3987412"/>
                <a:gd name="connsiteY22" fmla="*/ 1066800 h 1599566"/>
                <a:gd name="connsiteX23" fmla="*/ 851234 w 3987412"/>
                <a:gd name="connsiteY23" fmla="*/ 774700 h 1599566"/>
                <a:gd name="connsiteX24" fmla="*/ 1244934 w 3987412"/>
                <a:gd name="connsiteY24" fmla="*/ 774700 h 1599566"/>
                <a:gd name="connsiteX25" fmla="*/ 1244934 w 3987412"/>
                <a:gd name="connsiteY25" fmla="*/ 533400 h 1599566"/>
                <a:gd name="connsiteX26" fmla="*/ 1638634 w 3987412"/>
                <a:gd name="connsiteY26" fmla="*/ 533400 h 1599566"/>
                <a:gd name="connsiteX27" fmla="*/ 1638634 w 3987412"/>
                <a:gd name="connsiteY27" fmla="*/ 266700 h 1599566"/>
                <a:gd name="connsiteX28" fmla="*/ 2019634 w 3987412"/>
                <a:gd name="connsiteY28" fmla="*/ 266700 h 1599566"/>
                <a:gd name="connsiteX0-1" fmla="*/ 1990658 w 3958436"/>
                <a:gd name="connsiteY0-2" fmla="*/ 0 h 1599566"/>
                <a:gd name="connsiteX1-3" fmla="*/ 3955931 w 3958436"/>
                <a:gd name="connsiteY1-4" fmla="*/ 0 h 1599566"/>
                <a:gd name="connsiteX2-5" fmla="*/ 3958436 w 3958436"/>
                <a:gd name="connsiteY2-6" fmla="*/ 19475 h 1599566"/>
                <a:gd name="connsiteX3-7" fmla="*/ 3955829 w 3958436"/>
                <a:gd name="connsiteY3-8" fmla="*/ 30480 h 1599566"/>
                <a:gd name="connsiteX4-9" fmla="*/ 2020034 w 3958436"/>
                <a:gd name="connsiteY4-10" fmla="*/ 30480 h 1599566"/>
                <a:gd name="connsiteX5-11" fmla="*/ 2020034 w 3958436"/>
                <a:gd name="connsiteY5-12" fmla="*/ 297180 h 1599566"/>
                <a:gd name="connsiteX6-13" fmla="*/ 1639034 w 3958436"/>
                <a:gd name="connsiteY6-14" fmla="*/ 297180 h 1599566"/>
                <a:gd name="connsiteX7-15" fmla="*/ 1639034 w 3958436"/>
                <a:gd name="connsiteY7-16" fmla="*/ 563880 h 1599566"/>
                <a:gd name="connsiteX8-17" fmla="*/ 1245334 w 3958436"/>
                <a:gd name="connsiteY8-18" fmla="*/ 563880 h 1599566"/>
                <a:gd name="connsiteX9-19" fmla="*/ 1245334 w 3958436"/>
                <a:gd name="connsiteY9-20" fmla="*/ 805180 h 1599566"/>
                <a:gd name="connsiteX10-21" fmla="*/ 851634 w 3958436"/>
                <a:gd name="connsiteY10-22" fmla="*/ 805180 h 1599566"/>
                <a:gd name="connsiteX11-23" fmla="*/ 851634 w 3958436"/>
                <a:gd name="connsiteY11-24" fmla="*/ 1097280 h 1599566"/>
                <a:gd name="connsiteX12-25" fmla="*/ 445234 w 3958436"/>
                <a:gd name="connsiteY12-26" fmla="*/ 1097280 h 1599566"/>
                <a:gd name="connsiteX13-27" fmla="*/ 445234 w 3958436"/>
                <a:gd name="connsiteY13-28" fmla="*/ 1351280 h 1599566"/>
                <a:gd name="connsiteX14-29" fmla="*/ 216634 w 3958436"/>
                <a:gd name="connsiteY14-30" fmla="*/ 1351280 h 1599566"/>
                <a:gd name="connsiteX15-31" fmla="*/ 50351 w 3958436"/>
                <a:gd name="connsiteY15-32" fmla="*/ 1599566 h 1599566"/>
                <a:gd name="connsiteX16-33" fmla="*/ 0 w 3958436"/>
                <a:gd name="connsiteY16-34" fmla="*/ 1599566 h 1599566"/>
                <a:gd name="connsiteX17-35" fmla="*/ 1838 w 3958436"/>
                <a:gd name="connsiteY17-36" fmla="*/ 1597660 h 1599566"/>
                <a:gd name="connsiteX18-37" fmla="*/ 187258 w 3958436"/>
                <a:gd name="connsiteY18-38" fmla="*/ 1320800 h 1599566"/>
                <a:gd name="connsiteX19-39" fmla="*/ 415858 w 3958436"/>
                <a:gd name="connsiteY19-40" fmla="*/ 1320800 h 1599566"/>
                <a:gd name="connsiteX20-41" fmla="*/ 415858 w 3958436"/>
                <a:gd name="connsiteY20-42" fmla="*/ 1066800 h 1599566"/>
                <a:gd name="connsiteX21-43" fmla="*/ 822258 w 3958436"/>
                <a:gd name="connsiteY21-44" fmla="*/ 1066800 h 1599566"/>
                <a:gd name="connsiteX22-45" fmla="*/ 822258 w 3958436"/>
                <a:gd name="connsiteY22-46" fmla="*/ 774700 h 1599566"/>
                <a:gd name="connsiteX23-47" fmla="*/ 1215958 w 3958436"/>
                <a:gd name="connsiteY23-48" fmla="*/ 774700 h 1599566"/>
                <a:gd name="connsiteX24-49" fmla="*/ 1215958 w 3958436"/>
                <a:gd name="connsiteY24-50" fmla="*/ 533400 h 1599566"/>
                <a:gd name="connsiteX25-51" fmla="*/ 1609658 w 3958436"/>
                <a:gd name="connsiteY25-52" fmla="*/ 533400 h 1599566"/>
                <a:gd name="connsiteX26-53" fmla="*/ 1609658 w 3958436"/>
                <a:gd name="connsiteY26-54" fmla="*/ 266700 h 1599566"/>
                <a:gd name="connsiteX27-55" fmla="*/ 1990658 w 3958436"/>
                <a:gd name="connsiteY27-56" fmla="*/ 266700 h 1599566"/>
                <a:gd name="connsiteX28-57" fmla="*/ 1990658 w 3958436"/>
                <a:gd name="connsiteY28-58" fmla="*/ 0 h 1599566"/>
                <a:gd name="connsiteX0-59" fmla="*/ 2000726 w 3968504"/>
                <a:gd name="connsiteY0-60" fmla="*/ 0 h 1616710"/>
                <a:gd name="connsiteX1-61" fmla="*/ 3965999 w 3968504"/>
                <a:gd name="connsiteY1-62" fmla="*/ 0 h 1616710"/>
                <a:gd name="connsiteX2-63" fmla="*/ 3968504 w 3968504"/>
                <a:gd name="connsiteY2-64" fmla="*/ 19475 h 1616710"/>
                <a:gd name="connsiteX3-65" fmla="*/ 3965897 w 3968504"/>
                <a:gd name="connsiteY3-66" fmla="*/ 30480 h 1616710"/>
                <a:gd name="connsiteX4-67" fmla="*/ 2030102 w 3968504"/>
                <a:gd name="connsiteY4-68" fmla="*/ 30480 h 1616710"/>
                <a:gd name="connsiteX5-69" fmla="*/ 2030102 w 3968504"/>
                <a:gd name="connsiteY5-70" fmla="*/ 297180 h 1616710"/>
                <a:gd name="connsiteX6-71" fmla="*/ 1649102 w 3968504"/>
                <a:gd name="connsiteY6-72" fmla="*/ 297180 h 1616710"/>
                <a:gd name="connsiteX7-73" fmla="*/ 1649102 w 3968504"/>
                <a:gd name="connsiteY7-74" fmla="*/ 563880 h 1616710"/>
                <a:gd name="connsiteX8-75" fmla="*/ 1255402 w 3968504"/>
                <a:gd name="connsiteY8-76" fmla="*/ 563880 h 1616710"/>
                <a:gd name="connsiteX9-77" fmla="*/ 1255402 w 3968504"/>
                <a:gd name="connsiteY9-78" fmla="*/ 805180 h 1616710"/>
                <a:gd name="connsiteX10-79" fmla="*/ 861702 w 3968504"/>
                <a:gd name="connsiteY10-80" fmla="*/ 805180 h 1616710"/>
                <a:gd name="connsiteX11-81" fmla="*/ 861702 w 3968504"/>
                <a:gd name="connsiteY11-82" fmla="*/ 1097280 h 1616710"/>
                <a:gd name="connsiteX12-83" fmla="*/ 455302 w 3968504"/>
                <a:gd name="connsiteY12-84" fmla="*/ 1097280 h 1616710"/>
                <a:gd name="connsiteX13-85" fmla="*/ 455302 w 3968504"/>
                <a:gd name="connsiteY13-86" fmla="*/ 1351280 h 1616710"/>
                <a:gd name="connsiteX14-87" fmla="*/ 226702 w 3968504"/>
                <a:gd name="connsiteY14-88" fmla="*/ 1351280 h 1616710"/>
                <a:gd name="connsiteX15-89" fmla="*/ 60419 w 3968504"/>
                <a:gd name="connsiteY15-90" fmla="*/ 1599566 h 1616710"/>
                <a:gd name="connsiteX16-91" fmla="*/ 10068 w 3968504"/>
                <a:gd name="connsiteY16-92" fmla="*/ 1599566 h 1616710"/>
                <a:gd name="connsiteX17-93" fmla="*/ 0 w 3968504"/>
                <a:gd name="connsiteY17-94" fmla="*/ 1616710 h 1616710"/>
                <a:gd name="connsiteX18-95" fmla="*/ 197326 w 3968504"/>
                <a:gd name="connsiteY18-96" fmla="*/ 1320800 h 1616710"/>
                <a:gd name="connsiteX19-97" fmla="*/ 425926 w 3968504"/>
                <a:gd name="connsiteY19-98" fmla="*/ 1320800 h 1616710"/>
                <a:gd name="connsiteX20-99" fmla="*/ 425926 w 3968504"/>
                <a:gd name="connsiteY20-100" fmla="*/ 1066800 h 1616710"/>
                <a:gd name="connsiteX21-101" fmla="*/ 832326 w 3968504"/>
                <a:gd name="connsiteY21-102" fmla="*/ 1066800 h 1616710"/>
                <a:gd name="connsiteX22-103" fmla="*/ 832326 w 3968504"/>
                <a:gd name="connsiteY22-104" fmla="*/ 774700 h 1616710"/>
                <a:gd name="connsiteX23-105" fmla="*/ 1226026 w 3968504"/>
                <a:gd name="connsiteY23-106" fmla="*/ 774700 h 1616710"/>
                <a:gd name="connsiteX24-107" fmla="*/ 1226026 w 3968504"/>
                <a:gd name="connsiteY24-108" fmla="*/ 533400 h 1616710"/>
                <a:gd name="connsiteX25-109" fmla="*/ 1619726 w 3968504"/>
                <a:gd name="connsiteY25-110" fmla="*/ 533400 h 1616710"/>
                <a:gd name="connsiteX26-111" fmla="*/ 1619726 w 3968504"/>
                <a:gd name="connsiteY26-112" fmla="*/ 266700 h 1616710"/>
                <a:gd name="connsiteX27-113" fmla="*/ 2000726 w 3968504"/>
                <a:gd name="connsiteY27-114" fmla="*/ 266700 h 1616710"/>
                <a:gd name="connsiteX28-115" fmla="*/ 2000726 w 3968504"/>
                <a:gd name="connsiteY28-116" fmla="*/ 0 h 1616710"/>
                <a:gd name="connsiteX0-117" fmla="*/ 2000726 w 3968504"/>
                <a:gd name="connsiteY0-118" fmla="*/ 0 h 1618616"/>
                <a:gd name="connsiteX1-119" fmla="*/ 3965999 w 3968504"/>
                <a:gd name="connsiteY1-120" fmla="*/ 0 h 1618616"/>
                <a:gd name="connsiteX2-121" fmla="*/ 3968504 w 3968504"/>
                <a:gd name="connsiteY2-122" fmla="*/ 19475 h 1618616"/>
                <a:gd name="connsiteX3-123" fmla="*/ 3965897 w 3968504"/>
                <a:gd name="connsiteY3-124" fmla="*/ 30480 h 1618616"/>
                <a:gd name="connsiteX4-125" fmla="*/ 2030102 w 3968504"/>
                <a:gd name="connsiteY4-126" fmla="*/ 30480 h 1618616"/>
                <a:gd name="connsiteX5-127" fmla="*/ 2030102 w 3968504"/>
                <a:gd name="connsiteY5-128" fmla="*/ 297180 h 1618616"/>
                <a:gd name="connsiteX6-129" fmla="*/ 1649102 w 3968504"/>
                <a:gd name="connsiteY6-130" fmla="*/ 297180 h 1618616"/>
                <a:gd name="connsiteX7-131" fmla="*/ 1649102 w 3968504"/>
                <a:gd name="connsiteY7-132" fmla="*/ 563880 h 1618616"/>
                <a:gd name="connsiteX8-133" fmla="*/ 1255402 w 3968504"/>
                <a:gd name="connsiteY8-134" fmla="*/ 563880 h 1618616"/>
                <a:gd name="connsiteX9-135" fmla="*/ 1255402 w 3968504"/>
                <a:gd name="connsiteY9-136" fmla="*/ 805180 h 1618616"/>
                <a:gd name="connsiteX10-137" fmla="*/ 861702 w 3968504"/>
                <a:gd name="connsiteY10-138" fmla="*/ 805180 h 1618616"/>
                <a:gd name="connsiteX11-139" fmla="*/ 861702 w 3968504"/>
                <a:gd name="connsiteY11-140" fmla="*/ 1097280 h 1618616"/>
                <a:gd name="connsiteX12-141" fmla="*/ 455302 w 3968504"/>
                <a:gd name="connsiteY12-142" fmla="*/ 1097280 h 1618616"/>
                <a:gd name="connsiteX13-143" fmla="*/ 455302 w 3968504"/>
                <a:gd name="connsiteY13-144" fmla="*/ 1351280 h 1618616"/>
                <a:gd name="connsiteX14-145" fmla="*/ 226702 w 3968504"/>
                <a:gd name="connsiteY14-146" fmla="*/ 1351280 h 1618616"/>
                <a:gd name="connsiteX15-147" fmla="*/ 50894 w 3968504"/>
                <a:gd name="connsiteY15-148" fmla="*/ 1618616 h 1618616"/>
                <a:gd name="connsiteX16-149" fmla="*/ 10068 w 3968504"/>
                <a:gd name="connsiteY16-150" fmla="*/ 1599566 h 1618616"/>
                <a:gd name="connsiteX17-151" fmla="*/ 0 w 3968504"/>
                <a:gd name="connsiteY17-152" fmla="*/ 1616710 h 1618616"/>
                <a:gd name="connsiteX18-153" fmla="*/ 197326 w 3968504"/>
                <a:gd name="connsiteY18-154" fmla="*/ 1320800 h 1618616"/>
                <a:gd name="connsiteX19-155" fmla="*/ 425926 w 3968504"/>
                <a:gd name="connsiteY19-156" fmla="*/ 1320800 h 1618616"/>
                <a:gd name="connsiteX20-157" fmla="*/ 425926 w 3968504"/>
                <a:gd name="connsiteY20-158" fmla="*/ 1066800 h 1618616"/>
                <a:gd name="connsiteX21-159" fmla="*/ 832326 w 3968504"/>
                <a:gd name="connsiteY21-160" fmla="*/ 1066800 h 1618616"/>
                <a:gd name="connsiteX22-161" fmla="*/ 832326 w 3968504"/>
                <a:gd name="connsiteY22-162" fmla="*/ 774700 h 1618616"/>
                <a:gd name="connsiteX23-163" fmla="*/ 1226026 w 3968504"/>
                <a:gd name="connsiteY23-164" fmla="*/ 774700 h 1618616"/>
                <a:gd name="connsiteX24-165" fmla="*/ 1226026 w 3968504"/>
                <a:gd name="connsiteY24-166" fmla="*/ 533400 h 1618616"/>
                <a:gd name="connsiteX25-167" fmla="*/ 1619726 w 3968504"/>
                <a:gd name="connsiteY25-168" fmla="*/ 533400 h 1618616"/>
                <a:gd name="connsiteX26-169" fmla="*/ 1619726 w 3968504"/>
                <a:gd name="connsiteY26-170" fmla="*/ 266700 h 1618616"/>
                <a:gd name="connsiteX27-171" fmla="*/ 2000726 w 3968504"/>
                <a:gd name="connsiteY27-172" fmla="*/ 266700 h 1618616"/>
                <a:gd name="connsiteX28-173" fmla="*/ 2000726 w 3968504"/>
                <a:gd name="connsiteY28-174" fmla="*/ 0 h 1618616"/>
                <a:gd name="connsiteX0-175" fmla="*/ 2000726 w 3968504"/>
                <a:gd name="connsiteY0-176" fmla="*/ 0 h 1618616"/>
                <a:gd name="connsiteX1-177" fmla="*/ 3965999 w 3968504"/>
                <a:gd name="connsiteY1-178" fmla="*/ 0 h 1618616"/>
                <a:gd name="connsiteX2-179" fmla="*/ 3968504 w 3968504"/>
                <a:gd name="connsiteY2-180" fmla="*/ 19475 h 1618616"/>
                <a:gd name="connsiteX3-181" fmla="*/ 3965897 w 3968504"/>
                <a:gd name="connsiteY3-182" fmla="*/ 30480 h 1618616"/>
                <a:gd name="connsiteX4-183" fmla="*/ 2030102 w 3968504"/>
                <a:gd name="connsiteY4-184" fmla="*/ 30480 h 1618616"/>
                <a:gd name="connsiteX5-185" fmla="*/ 2030102 w 3968504"/>
                <a:gd name="connsiteY5-186" fmla="*/ 297180 h 1618616"/>
                <a:gd name="connsiteX6-187" fmla="*/ 1649102 w 3968504"/>
                <a:gd name="connsiteY6-188" fmla="*/ 297180 h 1618616"/>
                <a:gd name="connsiteX7-189" fmla="*/ 1649102 w 3968504"/>
                <a:gd name="connsiteY7-190" fmla="*/ 563880 h 1618616"/>
                <a:gd name="connsiteX8-191" fmla="*/ 1255402 w 3968504"/>
                <a:gd name="connsiteY8-192" fmla="*/ 563880 h 1618616"/>
                <a:gd name="connsiteX9-193" fmla="*/ 1255402 w 3968504"/>
                <a:gd name="connsiteY9-194" fmla="*/ 805180 h 1618616"/>
                <a:gd name="connsiteX10-195" fmla="*/ 861702 w 3968504"/>
                <a:gd name="connsiteY10-196" fmla="*/ 805180 h 1618616"/>
                <a:gd name="connsiteX11-197" fmla="*/ 861702 w 3968504"/>
                <a:gd name="connsiteY11-198" fmla="*/ 1097280 h 1618616"/>
                <a:gd name="connsiteX12-199" fmla="*/ 455302 w 3968504"/>
                <a:gd name="connsiteY12-200" fmla="*/ 1097280 h 1618616"/>
                <a:gd name="connsiteX13-201" fmla="*/ 455302 w 3968504"/>
                <a:gd name="connsiteY13-202" fmla="*/ 1351280 h 1618616"/>
                <a:gd name="connsiteX14-203" fmla="*/ 226702 w 3968504"/>
                <a:gd name="connsiteY14-204" fmla="*/ 1351280 h 1618616"/>
                <a:gd name="connsiteX15-205" fmla="*/ 50894 w 3968504"/>
                <a:gd name="connsiteY15-206" fmla="*/ 1618616 h 1618616"/>
                <a:gd name="connsiteX16-207" fmla="*/ 0 w 3968504"/>
                <a:gd name="connsiteY16-208" fmla="*/ 1616710 h 1618616"/>
                <a:gd name="connsiteX17-209" fmla="*/ 197326 w 3968504"/>
                <a:gd name="connsiteY17-210" fmla="*/ 1320800 h 1618616"/>
                <a:gd name="connsiteX18-211" fmla="*/ 425926 w 3968504"/>
                <a:gd name="connsiteY18-212" fmla="*/ 1320800 h 1618616"/>
                <a:gd name="connsiteX19-213" fmla="*/ 425926 w 3968504"/>
                <a:gd name="connsiteY19-214" fmla="*/ 1066800 h 1618616"/>
                <a:gd name="connsiteX20-215" fmla="*/ 832326 w 3968504"/>
                <a:gd name="connsiteY20-216" fmla="*/ 1066800 h 1618616"/>
                <a:gd name="connsiteX21-217" fmla="*/ 832326 w 3968504"/>
                <a:gd name="connsiteY21-218" fmla="*/ 774700 h 1618616"/>
                <a:gd name="connsiteX22-219" fmla="*/ 1226026 w 3968504"/>
                <a:gd name="connsiteY22-220" fmla="*/ 774700 h 1618616"/>
                <a:gd name="connsiteX23-221" fmla="*/ 1226026 w 3968504"/>
                <a:gd name="connsiteY23-222" fmla="*/ 533400 h 1618616"/>
                <a:gd name="connsiteX24-223" fmla="*/ 1619726 w 3968504"/>
                <a:gd name="connsiteY24-224" fmla="*/ 533400 h 1618616"/>
                <a:gd name="connsiteX25-225" fmla="*/ 1619726 w 3968504"/>
                <a:gd name="connsiteY25-226" fmla="*/ 266700 h 1618616"/>
                <a:gd name="connsiteX26-227" fmla="*/ 2000726 w 3968504"/>
                <a:gd name="connsiteY26-228" fmla="*/ 266700 h 1618616"/>
                <a:gd name="connsiteX27-229" fmla="*/ 2000726 w 3968504"/>
                <a:gd name="connsiteY27-230" fmla="*/ 0 h 16186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3968504" h="1618616">
                  <a:moveTo>
                    <a:pt x="2000726" y="0"/>
                  </a:moveTo>
                  <a:lnTo>
                    <a:pt x="3965999" y="0"/>
                  </a:lnTo>
                  <a:lnTo>
                    <a:pt x="3968504" y="19475"/>
                  </a:lnTo>
                  <a:lnTo>
                    <a:pt x="3965897" y="30480"/>
                  </a:lnTo>
                  <a:lnTo>
                    <a:pt x="2030102" y="30480"/>
                  </a:lnTo>
                  <a:lnTo>
                    <a:pt x="2030102" y="297180"/>
                  </a:lnTo>
                  <a:lnTo>
                    <a:pt x="1649102" y="297180"/>
                  </a:lnTo>
                  <a:lnTo>
                    <a:pt x="1649102" y="563880"/>
                  </a:lnTo>
                  <a:lnTo>
                    <a:pt x="1255402" y="563880"/>
                  </a:lnTo>
                  <a:lnTo>
                    <a:pt x="1255402" y="805180"/>
                  </a:lnTo>
                  <a:lnTo>
                    <a:pt x="861702" y="805180"/>
                  </a:lnTo>
                  <a:lnTo>
                    <a:pt x="861702" y="1097280"/>
                  </a:lnTo>
                  <a:lnTo>
                    <a:pt x="455302" y="1097280"/>
                  </a:lnTo>
                  <a:lnTo>
                    <a:pt x="455302" y="1351280"/>
                  </a:lnTo>
                  <a:lnTo>
                    <a:pt x="226702" y="1351280"/>
                  </a:lnTo>
                  <a:lnTo>
                    <a:pt x="50894" y="1618616"/>
                  </a:lnTo>
                  <a:lnTo>
                    <a:pt x="0" y="1616710"/>
                  </a:lnTo>
                  <a:lnTo>
                    <a:pt x="197326" y="1320800"/>
                  </a:lnTo>
                  <a:lnTo>
                    <a:pt x="425926" y="1320800"/>
                  </a:lnTo>
                  <a:lnTo>
                    <a:pt x="425926" y="1066800"/>
                  </a:lnTo>
                  <a:lnTo>
                    <a:pt x="832326" y="1066800"/>
                  </a:lnTo>
                  <a:lnTo>
                    <a:pt x="832326" y="774700"/>
                  </a:lnTo>
                  <a:lnTo>
                    <a:pt x="1226026" y="774700"/>
                  </a:lnTo>
                  <a:lnTo>
                    <a:pt x="1226026" y="533400"/>
                  </a:lnTo>
                  <a:lnTo>
                    <a:pt x="1619726" y="533400"/>
                  </a:lnTo>
                  <a:lnTo>
                    <a:pt x="1619726" y="266700"/>
                  </a:lnTo>
                  <a:lnTo>
                    <a:pt x="2000726" y="266700"/>
                  </a:lnTo>
                  <a:lnTo>
                    <a:pt x="2000726" y="0"/>
                  </a:lnTo>
                  <a:close/>
                </a:path>
              </a:pathLst>
            </a:custGeom>
            <a:solidFill>
              <a:srgbClr val="F7F7F7"/>
            </a:solidFill>
            <a:ln>
              <a:noFill/>
            </a:ln>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39" name="组合 38"/>
          <p:cNvGrpSpPr/>
          <p:nvPr/>
        </p:nvGrpSpPr>
        <p:grpSpPr>
          <a:xfrm>
            <a:off x="4427129" y="1450409"/>
            <a:ext cx="1873024" cy="1101010"/>
            <a:chOff x="4427129" y="1196350"/>
            <a:chExt cx="1873024" cy="1101010"/>
          </a:xfrm>
        </p:grpSpPr>
        <p:sp>
          <p:nvSpPr>
            <p:cNvPr id="11" name="文本框 256"/>
            <p:cNvSpPr txBox="1"/>
            <p:nvPr/>
          </p:nvSpPr>
          <p:spPr>
            <a:xfrm>
              <a:off x="4427129" y="1241685"/>
              <a:ext cx="568864" cy="1015663"/>
            </a:xfrm>
            <a:prstGeom prst="rect">
              <a:avLst/>
            </a:prstGeom>
            <a:noFill/>
          </p:spPr>
          <p:txBody>
            <a:bodyPr wrap="square" rtlCol="0">
              <a:spAutoFit/>
            </a:bodyPr>
            <a:lstStyle/>
            <a:p>
              <a:r>
                <a:rPr lang="en-US" altLang="zh-CN" sz="6000" dirty="0">
                  <a:solidFill>
                    <a:prstClr val="white"/>
                  </a:solidFill>
                  <a:latin typeface="Impact" panose="020B0806030902050204" pitchFamily="34" charset="0"/>
                </a:rPr>
                <a:t>3</a:t>
              </a:r>
              <a:endParaRPr lang="zh-CN" altLang="en-US" sz="6000" dirty="0">
                <a:solidFill>
                  <a:prstClr val="white"/>
                </a:solidFill>
                <a:latin typeface="Impact" panose="020B0806030902050204" pitchFamily="34" charset="0"/>
              </a:endParaRPr>
            </a:p>
          </p:txBody>
        </p:sp>
        <p:grpSp>
          <p:nvGrpSpPr>
            <p:cNvPr id="25" name="Group 195"/>
            <p:cNvGrpSpPr>
              <a:grpSpLocks noChangeAspect="1"/>
            </p:cNvGrpSpPr>
            <p:nvPr/>
          </p:nvGrpSpPr>
          <p:grpSpPr bwMode="auto">
            <a:xfrm>
              <a:off x="5424759" y="1196350"/>
              <a:ext cx="875394" cy="1101010"/>
              <a:chOff x="2980" y="105"/>
              <a:chExt cx="1649" cy="2074"/>
            </a:xfrm>
            <a:solidFill>
              <a:schemeClr val="tx1">
                <a:lumMod val="75000"/>
                <a:lumOff val="25000"/>
              </a:schemeClr>
            </a:solidFill>
          </p:grpSpPr>
          <p:sp>
            <p:nvSpPr>
              <p:cNvPr id="26" name="Freeform 196"/>
              <p:cNvSpPr/>
              <p:nvPr/>
            </p:nvSpPr>
            <p:spPr bwMode="auto">
              <a:xfrm>
                <a:off x="3549" y="105"/>
                <a:ext cx="470" cy="469"/>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97"/>
              <p:cNvSpPr>
                <a:spLocks noEditPoints="1"/>
              </p:cNvSpPr>
              <p:nvPr/>
            </p:nvSpPr>
            <p:spPr bwMode="auto">
              <a:xfrm>
                <a:off x="2980" y="558"/>
                <a:ext cx="1649" cy="1621"/>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7" name="组合 16"/>
          <p:cNvGrpSpPr/>
          <p:nvPr/>
        </p:nvGrpSpPr>
        <p:grpSpPr>
          <a:xfrm>
            <a:off x="5096714" y="4017078"/>
            <a:ext cx="1127152" cy="1958973"/>
            <a:chOff x="5096714" y="3763018"/>
            <a:chExt cx="1127152" cy="1958973"/>
          </a:xfrm>
        </p:grpSpPr>
        <p:sp>
          <p:nvSpPr>
            <p:cNvPr id="10" name="文本框 1215"/>
            <p:cNvSpPr txBox="1"/>
            <p:nvPr/>
          </p:nvSpPr>
          <p:spPr>
            <a:xfrm>
              <a:off x="5655002" y="3763018"/>
              <a:ext cx="568864" cy="1015663"/>
            </a:xfrm>
            <a:prstGeom prst="rect">
              <a:avLst/>
            </a:prstGeom>
            <a:noFill/>
          </p:spPr>
          <p:txBody>
            <a:bodyPr wrap="square" rtlCol="0">
              <a:spAutoFit/>
            </a:bodyPr>
            <a:lstStyle/>
            <a:p>
              <a:r>
                <a:rPr lang="en-US" altLang="zh-CN" sz="6000" dirty="0">
                  <a:solidFill>
                    <a:prstClr val="white"/>
                  </a:solidFill>
                  <a:latin typeface="Impact" panose="020B0806030902050204" pitchFamily="34" charset="0"/>
                </a:rPr>
                <a:t>1</a:t>
              </a:r>
              <a:endParaRPr lang="zh-CN" altLang="en-US" sz="6000" dirty="0">
                <a:solidFill>
                  <a:prstClr val="white"/>
                </a:solidFill>
                <a:latin typeface="Impact" panose="020B0806030902050204" pitchFamily="34" charset="0"/>
              </a:endParaRPr>
            </a:p>
          </p:txBody>
        </p:sp>
        <p:grpSp>
          <p:nvGrpSpPr>
            <p:cNvPr id="28" name="Group 200"/>
            <p:cNvGrpSpPr>
              <a:grpSpLocks noChangeAspect="1"/>
            </p:cNvGrpSpPr>
            <p:nvPr/>
          </p:nvGrpSpPr>
          <p:grpSpPr bwMode="auto">
            <a:xfrm>
              <a:off x="5096714" y="4317843"/>
              <a:ext cx="505277" cy="1404148"/>
              <a:chOff x="6048" y="2140"/>
              <a:chExt cx="466" cy="1295"/>
            </a:xfrm>
            <a:solidFill>
              <a:schemeClr val="tx1">
                <a:lumMod val="75000"/>
                <a:lumOff val="25000"/>
              </a:schemeClr>
            </a:solidFill>
          </p:grpSpPr>
          <p:sp>
            <p:nvSpPr>
              <p:cNvPr id="29" name="Freeform 202"/>
              <p:cNvSpPr/>
              <p:nvPr/>
            </p:nvSpPr>
            <p:spPr bwMode="auto">
              <a:xfrm>
                <a:off x="6181" y="2140"/>
                <a:ext cx="250" cy="249"/>
              </a:xfrm>
              <a:custGeom>
                <a:avLst/>
                <a:gdLst>
                  <a:gd name="T0" fmla="*/ 44 w 105"/>
                  <a:gd name="T1" fmla="*/ 100 h 105"/>
                  <a:gd name="T2" fmla="*/ 100 w 105"/>
                  <a:gd name="T3" fmla="*/ 62 h 105"/>
                  <a:gd name="T4" fmla="*/ 61 w 105"/>
                  <a:gd name="T5" fmla="*/ 5 h 105"/>
                  <a:gd name="T6" fmla="*/ 5 w 105"/>
                  <a:gd name="T7" fmla="*/ 44 h 105"/>
                  <a:gd name="T8" fmla="*/ 44 w 105"/>
                  <a:gd name="T9" fmla="*/ 100 h 105"/>
                </a:gdLst>
                <a:ahLst/>
                <a:cxnLst>
                  <a:cxn ang="0">
                    <a:pos x="T0" y="T1"/>
                  </a:cxn>
                  <a:cxn ang="0">
                    <a:pos x="T2" y="T3"/>
                  </a:cxn>
                  <a:cxn ang="0">
                    <a:pos x="T4" y="T5"/>
                  </a:cxn>
                  <a:cxn ang="0">
                    <a:pos x="T6" y="T7"/>
                  </a:cxn>
                  <a:cxn ang="0">
                    <a:pos x="T8" y="T9"/>
                  </a:cxn>
                </a:cxnLst>
                <a:rect l="0" t="0" r="r" b="b"/>
                <a:pathLst>
                  <a:path w="105" h="105">
                    <a:moveTo>
                      <a:pt x="44" y="100"/>
                    </a:moveTo>
                    <a:cubicBezTo>
                      <a:pt x="70" y="105"/>
                      <a:pt x="95" y="88"/>
                      <a:pt x="100" y="62"/>
                    </a:cubicBezTo>
                    <a:cubicBezTo>
                      <a:pt x="105" y="35"/>
                      <a:pt x="87" y="10"/>
                      <a:pt x="61" y="5"/>
                    </a:cubicBezTo>
                    <a:cubicBezTo>
                      <a:pt x="35" y="0"/>
                      <a:pt x="10" y="18"/>
                      <a:pt x="5" y="44"/>
                    </a:cubicBezTo>
                    <a:cubicBezTo>
                      <a:pt x="0" y="70"/>
                      <a:pt x="17" y="95"/>
                      <a:pt x="44"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03"/>
              <p:cNvSpPr/>
              <p:nvPr/>
            </p:nvSpPr>
            <p:spPr bwMode="auto">
              <a:xfrm>
                <a:off x="6048" y="2365"/>
                <a:ext cx="373" cy="1070"/>
              </a:xfrm>
              <a:custGeom>
                <a:avLst/>
                <a:gdLst>
                  <a:gd name="T0" fmla="*/ 20 w 157"/>
                  <a:gd name="T1" fmla="*/ 448 h 451"/>
                  <a:gd name="T2" fmla="*/ 30 w 157"/>
                  <a:gd name="T3" fmla="*/ 451 h 451"/>
                  <a:gd name="T4" fmla="*/ 55 w 157"/>
                  <a:gd name="T5" fmla="*/ 435 h 451"/>
                  <a:gd name="T6" fmla="*/ 85 w 157"/>
                  <a:gd name="T7" fmla="*/ 287 h 451"/>
                  <a:gd name="T8" fmla="*/ 84 w 157"/>
                  <a:gd name="T9" fmla="*/ 253 h 451"/>
                  <a:gd name="T10" fmla="*/ 94 w 157"/>
                  <a:gd name="T11" fmla="*/ 269 h 451"/>
                  <a:gd name="T12" fmla="*/ 103 w 157"/>
                  <a:gd name="T13" fmla="*/ 312 h 451"/>
                  <a:gd name="T14" fmla="*/ 101 w 157"/>
                  <a:gd name="T15" fmla="*/ 340 h 451"/>
                  <a:gd name="T16" fmla="*/ 123 w 157"/>
                  <a:gd name="T17" fmla="*/ 371 h 451"/>
                  <a:gd name="T18" fmla="*/ 153 w 157"/>
                  <a:gd name="T19" fmla="*/ 349 h 451"/>
                  <a:gd name="T20" fmla="*/ 153 w 157"/>
                  <a:gd name="T21" fmla="*/ 349 h 451"/>
                  <a:gd name="T22" fmla="*/ 157 w 157"/>
                  <a:gd name="T23" fmla="*/ 312 h 451"/>
                  <a:gd name="T24" fmla="*/ 141 w 157"/>
                  <a:gd name="T25" fmla="*/ 242 h 451"/>
                  <a:gd name="T26" fmla="*/ 95 w 157"/>
                  <a:gd name="T27" fmla="*/ 193 h 451"/>
                  <a:gd name="T28" fmla="*/ 95 w 157"/>
                  <a:gd name="T29" fmla="*/ 189 h 451"/>
                  <a:gd name="T30" fmla="*/ 95 w 157"/>
                  <a:gd name="T31" fmla="*/ 123 h 451"/>
                  <a:gd name="T32" fmla="*/ 64 w 157"/>
                  <a:gd name="T33" fmla="*/ 81 h 451"/>
                  <a:gd name="T34" fmla="*/ 52 w 157"/>
                  <a:gd name="T35" fmla="*/ 53 h 451"/>
                  <a:gd name="T36" fmla="*/ 64 w 157"/>
                  <a:gd name="T37" fmla="*/ 32 h 451"/>
                  <a:gd name="T38" fmla="*/ 85 w 157"/>
                  <a:gd name="T39" fmla="*/ 43 h 451"/>
                  <a:gd name="T40" fmla="*/ 85 w 157"/>
                  <a:gd name="T41" fmla="*/ 43 h 451"/>
                  <a:gd name="T42" fmla="*/ 94 w 157"/>
                  <a:gd name="T43" fmla="*/ 65 h 451"/>
                  <a:gd name="T44" fmla="*/ 106 w 157"/>
                  <a:gd name="T45" fmla="*/ 83 h 451"/>
                  <a:gd name="T46" fmla="*/ 107 w 157"/>
                  <a:gd name="T47" fmla="*/ 81 h 451"/>
                  <a:gd name="T48" fmla="*/ 93 w 157"/>
                  <a:gd name="T49" fmla="*/ 16 h 451"/>
                  <a:gd name="T50" fmla="*/ 30 w 157"/>
                  <a:gd name="T51" fmla="*/ 40 h 451"/>
                  <a:gd name="T52" fmla="*/ 7 w 157"/>
                  <a:gd name="T53" fmla="*/ 187 h 451"/>
                  <a:gd name="T54" fmla="*/ 27 w 157"/>
                  <a:gd name="T55" fmla="*/ 232 h 451"/>
                  <a:gd name="T56" fmla="*/ 32 w 157"/>
                  <a:gd name="T57" fmla="*/ 287 h 451"/>
                  <a:gd name="T58" fmla="*/ 6 w 157"/>
                  <a:gd name="T59" fmla="*/ 413 h 451"/>
                  <a:gd name="T60" fmla="*/ 20 w 157"/>
                  <a:gd name="T61" fmla="*/ 44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451">
                    <a:moveTo>
                      <a:pt x="20" y="448"/>
                    </a:moveTo>
                    <a:cubicBezTo>
                      <a:pt x="23" y="450"/>
                      <a:pt x="27" y="451"/>
                      <a:pt x="30" y="451"/>
                    </a:cubicBezTo>
                    <a:cubicBezTo>
                      <a:pt x="41" y="451"/>
                      <a:pt x="50" y="445"/>
                      <a:pt x="55" y="435"/>
                    </a:cubicBezTo>
                    <a:cubicBezTo>
                      <a:pt x="79" y="380"/>
                      <a:pt x="85" y="328"/>
                      <a:pt x="85" y="287"/>
                    </a:cubicBezTo>
                    <a:cubicBezTo>
                      <a:pt x="85" y="274"/>
                      <a:pt x="85" y="263"/>
                      <a:pt x="84" y="253"/>
                    </a:cubicBezTo>
                    <a:cubicBezTo>
                      <a:pt x="88" y="257"/>
                      <a:pt x="91" y="263"/>
                      <a:pt x="94" y="269"/>
                    </a:cubicBezTo>
                    <a:cubicBezTo>
                      <a:pt x="99" y="280"/>
                      <a:pt x="103" y="293"/>
                      <a:pt x="103" y="312"/>
                    </a:cubicBezTo>
                    <a:cubicBezTo>
                      <a:pt x="103" y="320"/>
                      <a:pt x="102" y="330"/>
                      <a:pt x="101" y="340"/>
                    </a:cubicBezTo>
                    <a:cubicBezTo>
                      <a:pt x="98" y="355"/>
                      <a:pt x="108" y="369"/>
                      <a:pt x="123" y="371"/>
                    </a:cubicBezTo>
                    <a:cubicBezTo>
                      <a:pt x="137" y="373"/>
                      <a:pt x="151" y="364"/>
                      <a:pt x="153" y="349"/>
                    </a:cubicBezTo>
                    <a:cubicBezTo>
                      <a:pt x="153" y="349"/>
                      <a:pt x="153" y="349"/>
                      <a:pt x="153" y="349"/>
                    </a:cubicBezTo>
                    <a:cubicBezTo>
                      <a:pt x="156" y="336"/>
                      <a:pt x="157" y="324"/>
                      <a:pt x="157" y="312"/>
                    </a:cubicBezTo>
                    <a:cubicBezTo>
                      <a:pt x="157" y="284"/>
                      <a:pt x="151" y="261"/>
                      <a:pt x="141" y="242"/>
                    </a:cubicBezTo>
                    <a:cubicBezTo>
                      <a:pt x="128" y="218"/>
                      <a:pt x="111" y="203"/>
                      <a:pt x="95" y="193"/>
                    </a:cubicBezTo>
                    <a:cubicBezTo>
                      <a:pt x="95" y="191"/>
                      <a:pt x="95" y="190"/>
                      <a:pt x="95" y="189"/>
                    </a:cubicBezTo>
                    <a:cubicBezTo>
                      <a:pt x="91" y="166"/>
                      <a:pt x="92" y="144"/>
                      <a:pt x="95" y="123"/>
                    </a:cubicBezTo>
                    <a:cubicBezTo>
                      <a:pt x="81" y="109"/>
                      <a:pt x="71" y="94"/>
                      <a:pt x="64" y="81"/>
                    </a:cubicBezTo>
                    <a:cubicBezTo>
                      <a:pt x="56" y="66"/>
                      <a:pt x="52" y="54"/>
                      <a:pt x="52" y="53"/>
                    </a:cubicBezTo>
                    <a:cubicBezTo>
                      <a:pt x="49" y="44"/>
                      <a:pt x="55" y="35"/>
                      <a:pt x="64" y="32"/>
                    </a:cubicBezTo>
                    <a:cubicBezTo>
                      <a:pt x="73" y="29"/>
                      <a:pt x="82" y="34"/>
                      <a:pt x="85" y="43"/>
                    </a:cubicBezTo>
                    <a:cubicBezTo>
                      <a:pt x="85" y="43"/>
                      <a:pt x="85" y="43"/>
                      <a:pt x="85" y="43"/>
                    </a:cubicBezTo>
                    <a:cubicBezTo>
                      <a:pt x="85" y="44"/>
                      <a:pt x="88" y="53"/>
                      <a:pt x="94" y="65"/>
                    </a:cubicBezTo>
                    <a:cubicBezTo>
                      <a:pt x="97" y="70"/>
                      <a:pt x="101" y="77"/>
                      <a:pt x="106" y="83"/>
                    </a:cubicBezTo>
                    <a:cubicBezTo>
                      <a:pt x="106" y="82"/>
                      <a:pt x="106" y="81"/>
                      <a:pt x="107" y="81"/>
                    </a:cubicBezTo>
                    <a:cubicBezTo>
                      <a:pt x="115" y="59"/>
                      <a:pt x="110" y="32"/>
                      <a:pt x="93" y="16"/>
                    </a:cubicBezTo>
                    <a:cubicBezTo>
                      <a:pt x="75" y="0"/>
                      <a:pt x="44" y="7"/>
                      <a:pt x="30" y="40"/>
                    </a:cubicBezTo>
                    <a:cubicBezTo>
                      <a:pt x="10" y="85"/>
                      <a:pt x="2" y="135"/>
                      <a:pt x="7" y="187"/>
                    </a:cubicBezTo>
                    <a:cubicBezTo>
                      <a:pt x="9" y="206"/>
                      <a:pt x="17" y="221"/>
                      <a:pt x="27" y="232"/>
                    </a:cubicBezTo>
                    <a:cubicBezTo>
                      <a:pt x="30" y="246"/>
                      <a:pt x="32" y="265"/>
                      <a:pt x="32" y="287"/>
                    </a:cubicBezTo>
                    <a:cubicBezTo>
                      <a:pt x="32" y="322"/>
                      <a:pt x="26" y="367"/>
                      <a:pt x="6" y="413"/>
                    </a:cubicBezTo>
                    <a:cubicBezTo>
                      <a:pt x="0" y="427"/>
                      <a:pt x="6" y="443"/>
                      <a:pt x="2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04"/>
              <p:cNvSpPr/>
              <p:nvPr/>
            </p:nvSpPr>
            <p:spPr bwMode="auto">
              <a:xfrm>
                <a:off x="6177" y="2448"/>
                <a:ext cx="337" cy="297"/>
              </a:xfrm>
              <a:custGeom>
                <a:avLst/>
                <a:gdLst>
                  <a:gd name="T0" fmla="*/ 50 w 142"/>
                  <a:gd name="T1" fmla="*/ 53 h 125"/>
                  <a:gd name="T2" fmla="*/ 37 w 142"/>
                  <a:gd name="T3" fmla="*/ 32 h 125"/>
                  <a:gd name="T4" fmla="*/ 27 w 142"/>
                  <a:gd name="T5" fmla="*/ 10 h 125"/>
                  <a:gd name="T6" fmla="*/ 21 w 142"/>
                  <a:gd name="T7" fmla="*/ 2 h 125"/>
                  <a:gd name="T8" fmla="*/ 11 w 142"/>
                  <a:gd name="T9" fmla="*/ 1 h 125"/>
                  <a:gd name="T10" fmla="*/ 8 w 142"/>
                  <a:gd name="T11" fmla="*/ 2 h 125"/>
                  <a:gd name="T12" fmla="*/ 2 w 142"/>
                  <a:gd name="T13" fmla="*/ 17 h 125"/>
                  <a:gd name="T14" fmla="*/ 14 w 142"/>
                  <a:gd name="T15" fmla="*/ 44 h 125"/>
                  <a:gd name="T16" fmla="*/ 42 w 142"/>
                  <a:gd name="T17" fmla="*/ 83 h 125"/>
                  <a:gd name="T18" fmla="*/ 53 w 142"/>
                  <a:gd name="T19" fmla="*/ 93 h 125"/>
                  <a:gd name="T20" fmla="*/ 128 w 142"/>
                  <a:gd name="T21" fmla="*/ 125 h 125"/>
                  <a:gd name="T22" fmla="*/ 135 w 142"/>
                  <a:gd name="T23" fmla="*/ 123 h 125"/>
                  <a:gd name="T24" fmla="*/ 142 w 142"/>
                  <a:gd name="T25" fmla="*/ 113 h 125"/>
                  <a:gd name="T26" fmla="*/ 139 w 142"/>
                  <a:gd name="T27" fmla="*/ 104 h 125"/>
                  <a:gd name="T28" fmla="*/ 130 w 142"/>
                  <a:gd name="T29" fmla="*/ 99 h 125"/>
                  <a:gd name="T30" fmla="*/ 69 w 142"/>
                  <a:gd name="T31" fmla="*/ 74 h 125"/>
                  <a:gd name="T32" fmla="*/ 50 w 142"/>
                  <a:gd name="T33" fmla="*/ 5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25">
                    <a:moveTo>
                      <a:pt x="50" y="53"/>
                    </a:moveTo>
                    <a:cubicBezTo>
                      <a:pt x="44" y="45"/>
                      <a:pt x="40" y="38"/>
                      <a:pt x="37" y="32"/>
                    </a:cubicBezTo>
                    <a:cubicBezTo>
                      <a:pt x="30" y="19"/>
                      <a:pt x="27" y="10"/>
                      <a:pt x="27" y="10"/>
                    </a:cubicBezTo>
                    <a:cubicBezTo>
                      <a:pt x="26" y="6"/>
                      <a:pt x="24" y="4"/>
                      <a:pt x="21" y="2"/>
                    </a:cubicBezTo>
                    <a:cubicBezTo>
                      <a:pt x="18" y="0"/>
                      <a:pt x="14" y="0"/>
                      <a:pt x="11" y="1"/>
                    </a:cubicBezTo>
                    <a:cubicBezTo>
                      <a:pt x="10" y="1"/>
                      <a:pt x="9" y="2"/>
                      <a:pt x="8" y="2"/>
                    </a:cubicBezTo>
                    <a:cubicBezTo>
                      <a:pt x="3" y="5"/>
                      <a:pt x="0" y="11"/>
                      <a:pt x="2" y="17"/>
                    </a:cubicBezTo>
                    <a:cubicBezTo>
                      <a:pt x="3" y="19"/>
                      <a:pt x="6" y="30"/>
                      <a:pt x="14" y="44"/>
                    </a:cubicBezTo>
                    <a:cubicBezTo>
                      <a:pt x="22" y="59"/>
                      <a:pt x="31" y="72"/>
                      <a:pt x="42" y="83"/>
                    </a:cubicBezTo>
                    <a:cubicBezTo>
                      <a:pt x="45" y="87"/>
                      <a:pt x="49" y="90"/>
                      <a:pt x="53" y="93"/>
                    </a:cubicBezTo>
                    <a:cubicBezTo>
                      <a:pt x="68" y="106"/>
                      <a:pt x="93" y="122"/>
                      <a:pt x="128" y="125"/>
                    </a:cubicBezTo>
                    <a:cubicBezTo>
                      <a:pt x="130" y="125"/>
                      <a:pt x="133" y="125"/>
                      <a:pt x="135" y="123"/>
                    </a:cubicBezTo>
                    <a:cubicBezTo>
                      <a:pt x="139" y="121"/>
                      <a:pt x="141" y="117"/>
                      <a:pt x="142" y="113"/>
                    </a:cubicBezTo>
                    <a:cubicBezTo>
                      <a:pt x="142" y="110"/>
                      <a:pt x="141" y="106"/>
                      <a:pt x="139" y="104"/>
                    </a:cubicBezTo>
                    <a:cubicBezTo>
                      <a:pt x="136" y="101"/>
                      <a:pt x="133" y="99"/>
                      <a:pt x="130" y="99"/>
                    </a:cubicBezTo>
                    <a:cubicBezTo>
                      <a:pt x="107" y="97"/>
                      <a:pt x="87" y="89"/>
                      <a:pt x="69" y="74"/>
                    </a:cubicBezTo>
                    <a:cubicBezTo>
                      <a:pt x="62" y="67"/>
                      <a:pt x="55" y="60"/>
                      <a:pt x="5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7" name="组合 36"/>
          <p:cNvGrpSpPr/>
          <p:nvPr/>
        </p:nvGrpSpPr>
        <p:grpSpPr>
          <a:xfrm>
            <a:off x="6680914" y="2514682"/>
            <a:ext cx="755786" cy="2195388"/>
            <a:chOff x="6680914" y="2260623"/>
            <a:chExt cx="755786" cy="2195388"/>
          </a:xfrm>
        </p:grpSpPr>
        <p:sp>
          <p:nvSpPr>
            <p:cNvPr id="12" name="文本框 257"/>
            <p:cNvSpPr txBox="1"/>
            <p:nvPr/>
          </p:nvSpPr>
          <p:spPr>
            <a:xfrm>
              <a:off x="6867836" y="2260623"/>
              <a:ext cx="568864" cy="1015663"/>
            </a:xfrm>
            <a:prstGeom prst="rect">
              <a:avLst/>
            </a:prstGeom>
            <a:noFill/>
          </p:spPr>
          <p:txBody>
            <a:bodyPr wrap="square" rtlCol="0">
              <a:spAutoFit/>
            </a:bodyPr>
            <a:lstStyle/>
            <a:p>
              <a:r>
                <a:rPr lang="en-US" altLang="zh-CN" sz="6000" dirty="0">
                  <a:solidFill>
                    <a:prstClr val="white"/>
                  </a:solidFill>
                  <a:latin typeface="Impact" panose="020B0806030902050204" pitchFamily="34" charset="0"/>
                </a:rPr>
                <a:t>2</a:t>
              </a:r>
              <a:endParaRPr lang="zh-CN" altLang="en-US" sz="6000" dirty="0">
                <a:solidFill>
                  <a:prstClr val="white"/>
                </a:solidFill>
                <a:latin typeface="Impact" panose="020B0806030902050204" pitchFamily="34" charset="0"/>
              </a:endParaRPr>
            </a:p>
          </p:txBody>
        </p:sp>
        <p:grpSp>
          <p:nvGrpSpPr>
            <p:cNvPr id="32" name="Group 207"/>
            <p:cNvGrpSpPr>
              <a:grpSpLocks noChangeAspect="1"/>
            </p:cNvGrpSpPr>
            <p:nvPr/>
          </p:nvGrpSpPr>
          <p:grpSpPr bwMode="auto">
            <a:xfrm>
              <a:off x="6680914" y="3650734"/>
              <a:ext cx="638353" cy="805277"/>
              <a:chOff x="6566" y="246"/>
              <a:chExt cx="1262" cy="1592"/>
            </a:xfrm>
            <a:solidFill>
              <a:schemeClr val="tx1">
                <a:lumMod val="75000"/>
                <a:lumOff val="25000"/>
              </a:schemeClr>
            </a:solidFill>
          </p:grpSpPr>
          <p:sp>
            <p:nvSpPr>
              <p:cNvPr id="33" name="Freeform 208"/>
              <p:cNvSpPr/>
              <p:nvPr/>
            </p:nvSpPr>
            <p:spPr bwMode="auto">
              <a:xfrm>
                <a:off x="7350" y="246"/>
                <a:ext cx="478" cy="446"/>
              </a:xfrm>
              <a:custGeom>
                <a:avLst/>
                <a:gdLst>
                  <a:gd name="T0" fmla="*/ 130 w 201"/>
                  <a:gd name="T1" fmla="*/ 16 h 188"/>
                  <a:gd name="T2" fmla="*/ 15 w 201"/>
                  <a:gd name="T3" fmla="*/ 71 h 188"/>
                  <a:gd name="T4" fmla="*/ 56 w 201"/>
                  <a:gd name="T5" fmla="*/ 180 h 188"/>
                  <a:gd name="T6" fmla="*/ 72 w 201"/>
                  <a:gd name="T7" fmla="*/ 139 h 188"/>
                  <a:gd name="T8" fmla="*/ 113 w 201"/>
                  <a:gd name="T9" fmla="*/ 120 h 188"/>
                  <a:gd name="T10" fmla="*/ 132 w 201"/>
                  <a:gd name="T11" fmla="*/ 161 h 188"/>
                  <a:gd name="T12" fmla="*/ 122 w 201"/>
                  <a:gd name="T13" fmla="*/ 188 h 188"/>
                  <a:gd name="T14" fmla="*/ 185 w 201"/>
                  <a:gd name="T15" fmla="*/ 131 h 188"/>
                  <a:gd name="T16" fmla="*/ 130 w 201"/>
                  <a:gd name="T17" fmla="*/ 1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88">
                    <a:moveTo>
                      <a:pt x="130" y="16"/>
                    </a:moveTo>
                    <a:cubicBezTo>
                      <a:pt x="83" y="0"/>
                      <a:pt x="32" y="24"/>
                      <a:pt x="15" y="71"/>
                    </a:cubicBezTo>
                    <a:cubicBezTo>
                      <a:pt x="0" y="113"/>
                      <a:pt x="18" y="159"/>
                      <a:pt x="56" y="180"/>
                    </a:cubicBezTo>
                    <a:cubicBezTo>
                      <a:pt x="62" y="168"/>
                      <a:pt x="67" y="154"/>
                      <a:pt x="72" y="139"/>
                    </a:cubicBezTo>
                    <a:cubicBezTo>
                      <a:pt x="78" y="123"/>
                      <a:pt x="96" y="114"/>
                      <a:pt x="113" y="120"/>
                    </a:cubicBezTo>
                    <a:cubicBezTo>
                      <a:pt x="130" y="126"/>
                      <a:pt x="138" y="144"/>
                      <a:pt x="132" y="161"/>
                    </a:cubicBezTo>
                    <a:cubicBezTo>
                      <a:pt x="129" y="170"/>
                      <a:pt x="126" y="180"/>
                      <a:pt x="122" y="188"/>
                    </a:cubicBezTo>
                    <a:cubicBezTo>
                      <a:pt x="150" y="181"/>
                      <a:pt x="174" y="160"/>
                      <a:pt x="185" y="131"/>
                    </a:cubicBezTo>
                    <a:cubicBezTo>
                      <a:pt x="201" y="84"/>
                      <a:pt x="177" y="33"/>
                      <a:pt x="13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09"/>
              <p:cNvSpPr/>
              <p:nvPr/>
            </p:nvSpPr>
            <p:spPr bwMode="auto">
              <a:xfrm>
                <a:off x="6566" y="401"/>
                <a:ext cx="1005" cy="1437"/>
              </a:xfrm>
              <a:custGeom>
                <a:avLst/>
                <a:gdLst>
                  <a:gd name="T0" fmla="*/ 372 w 423"/>
                  <a:gd name="T1" fmla="*/ 299 h 606"/>
                  <a:gd name="T2" fmla="*/ 329 w 423"/>
                  <a:gd name="T3" fmla="*/ 263 h 606"/>
                  <a:gd name="T4" fmla="*/ 192 w 423"/>
                  <a:gd name="T5" fmla="*/ 263 h 606"/>
                  <a:gd name="T6" fmla="*/ 263 w 423"/>
                  <a:gd name="T7" fmla="*/ 186 h 606"/>
                  <a:gd name="T8" fmla="*/ 257 w 423"/>
                  <a:gd name="T9" fmla="*/ 173 h 606"/>
                  <a:gd name="T10" fmla="*/ 239 w 423"/>
                  <a:gd name="T11" fmla="*/ 104 h 606"/>
                  <a:gd name="T12" fmla="*/ 266 w 423"/>
                  <a:gd name="T13" fmla="*/ 67 h 606"/>
                  <a:gd name="T14" fmla="*/ 302 w 423"/>
                  <a:gd name="T15" fmla="*/ 93 h 606"/>
                  <a:gd name="T16" fmla="*/ 303 w 423"/>
                  <a:gd name="T17" fmla="*/ 95 h 606"/>
                  <a:gd name="T18" fmla="*/ 304 w 423"/>
                  <a:gd name="T19" fmla="*/ 101 h 606"/>
                  <a:gd name="T20" fmla="*/ 309 w 423"/>
                  <a:gd name="T21" fmla="*/ 123 h 606"/>
                  <a:gd name="T22" fmla="*/ 314 w 423"/>
                  <a:gd name="T23" fmla="*/ 139 h 606"/>
                  <a:gd name="T24" fmla="*/ 324 w 423"/>
                  <a:gd name="T25" fmla="*/ 53 h 606"/>
                  <a:gd name="T26" fmla="*/ 192 w 423"/>
                  <a:gd name="T27" fmla="*/ 38 h 606"/>
                  <a:gd name="T28" fmla="*/ 32 w 423"/>
                  <a:gd name="T29" fmla="*/ 217 h 606"/>
                  <a:gd name="T30" fmla="*/ 61 w 423"/>
                  <a:gd name="T31" fmla="*/ 347 h 606"/>
                  <a:gd name="T32" fmla="*/ 81 w 423"/>
                  <a:gd name="T33" fmla="*/ 350 h 606"/>
                  <a:gd name="T34" fmla="*/ 92 w 423"/>
                  <a:gd name="T35" fmla="*/ 351 h 606"/>
                  <a:gd name="T36" fmla="*/ 92 w 423"/>
                  <a:gd name="T37" fmla="*/ 351 h 606"/>
                  <a:gd name="T38" fmla="*/ 292 w 423"/>
                  <a:gd name="T39" fmla="*/ 351 h 606"/>
                  <a:gd name="T40" fmla="*/ 332 w 423"/>
                  <a:gd name="T41" fmla="*/ 570 h 606"/>
                  <a:gd name="T42" fmla="*/ 375 w 423"/>
                  <a:gd name="T43" fmla="*/ 606 h 606"/>
                  <a:gd name="T44" fmla="*/ 383 w 423"/>
                  <a:gd name="T45" fmla="*/ 605 h 606"/>
                  <a:gd name="T46" fmla="*/ 419 w 423"/>
                  <a:gd name="T47" fmla="*/ 554 h 606"/>
                  <a:gd name="T48" fmla="*/ 372 w 423"/>
                  <a:gd name="T49" fmla="*/ 29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606">
                    <a:moveTo>
                      <a:pt x="372" y="299"/>
                    </a:moveTo>
                    <a:cubicBezTo>
                      <a:pt x="368" y="278"/>
                      <a:pt x="350" y="263"/>
                      <a:pt x="329" y="263"/>
                    </a:cubicBezTo>
                    <a:cubicBezTo>
                      <a:pt x="192" y="263"/>
                      <a:pt x="192" y="263"/>
                      <a:pt x="192" y="263"/>
                    </a:cubicBezTo>
                    <a:cubicBezTo>
                      <a:pt x="212" y="235"/>
                      <a:pt x="236" y="209"/>
                      <a:pt x="263" y="186"/>
                    </a:cubicBezTo>
                    <a:cubicBezTo>
                      <a:pt x="261" y="182"/>
                      <a:pt x="259" y="177"/>
                      <a:pt x="257" y="173"/>
                    </a:cubicBezTo>
                    <a:cubicBezTo>
                      <a:pt x="245" y="138"/>
                      <a:pt x="240" y="105"/>
                      <a:pt x="239" y="104"/>
                    </a:cubicBezTo>
                    <a:cubicBezTo>
                      <a:pt x="236" y="86"/>
                      <a:pt x="248" y="70"/>
                      <a:pt x="266" y="67"/>
                    </a:cubicBezTo>
                    <a:cubicBezTo>
                      <a:pt x="283" y="64"/>
                      <a:pt x="299" y="76"/>
                      <a:pt x="302" y="93"/>
                    </a:cubicBezTo>
                    <a:cubicBezTo>
                      <a:pt x="302" y="93"/>
                      <a:pt x="303" y="94"/>
                      <a:pt x="303" y="95"/>
                    </a:cubicBezTo>
                    <a:cubicBezTo>
                      <a:pt x="303" y="96"/>
                      <a:pt x="304" y="98"/>
                      <a:pt x="304" y="101"/>
                    </a:cubicBezTo>
                    <a:cubicBezTo>
                      <a:pt x="305" y="107"/>
                      <a:pt x="307" y="114"/>
                      <a:pt x="309" y="123"/>
                    </a:cubicBezTo>
                    <a:cubicBezTo>
                      <a:pt x="310" y="128"/>
                      <a:pt x="312" y="133"/>
                      <a:pt x="314" y="139"/>
                    </a:cubicBezTo>
                    <a:cubicBezTo>
                      <a:pt x="330" y="113"/>
                      <a:pt x="336" y="82"/>
                      <a:pt x="324" y="53"/>
                    </a:cubicBezTo>
                    <a:cubicBezTo>
                      <a:pt x="307" y="12"/>
                      <a:pt x="244" y="0"/>
                      <a:pt x="192" y="38"/>
                    </a:cubicBezTo>
                    <a:cubicBezTo>
                      <a:pt x="127" y="86"/>
                      <a:pt x="72" y="147"/>
                      <a:pt x="32" y="217"/>
                    </a:cubicBezTo>
                    <a:cubicBezTo>
                      <a:pt x="0" y="273"/>
                      <a:pt x="19" y="334"/>
                      <a:pt x="61" y="347"/>
                    </a:cubicBezTo>
                    <a:cubicBezTo>
                      <a:pt x="68" y="349"/>
                      <a:pt x="75" y="350"/>
                      <a:pt x="81" y="350"/>
                    </a:cubicBezTo>
                    <a:cubicBezTo>
                      <a:pt x="85" y="351"/>
                      <a:pt x="88" y="351"/>
                      <a:pt x="92" y="351"/>
                    </a:cubicBezTo>
                    <a:cubicBezTo>
                      <a:pt x="92" y="351"/>
                      <a:pt x="92" y="351"/>
                      <a:pt x="92" y="351"/>
                    </a:cubicBezTo>
                    <a:cubicBezTo>
                      <a:pt x="292" y="351"/>
                      <a:pt x="292" y="351"/>
                      <a:pt x="292" y="351"/>
                    </a:cubicBezTo>
                    <a:cubicBezTo>
                      <a:pt x="332" y="570"/>
                      <a:pt x="332" y="570"/>
                      <a:pt x="332" y="570"/>
                    </a:cubicBezTo>
                    <a:cubicBezTo>
                      <a:pt x="336" y="591"/>
                      <a:pt x="355" y="606"/>
                      <a:pt x="375" y="606"/>
                    </a:cubicBezTo>
                    <a:cubicBezTo>
                      <a:pt x="378" y="606"/>
                      <a:pt x="381" y="606"/>
                      <a:pt x="383" y="605"/>
                    </a:cubicBezTo>
                    <a:cubicBezTo>
                      <a:pt x="407" y="601"/>
                      <a:pt x="423" y="578"/>
                      <a:pt x="419" y="554"/>
                    </a:cubicBezTo>
                    <a:lnTo>
                      <a:pt x="372" y="2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211"/>
              <p:cNvSpPr/>
              <p:nvPr/>
            </p:nvSpPr>
            <p:spPr bwMode="auto">
              <a:xfrm>
                <a:off x="7151" y="545"/>
                <a:ext cx="501" cy="449"/>
              </a:xfrm>
              <a:custGeom>
                <a:avLst/>
                <a:gdLst>
                  <a:gd name="T0" fmla="*/ 208 w 211"/>
                  <a:gd name="T1" fmla="*/ 14 h 189"/>
                  <a:gd name="T2" fmla="*/ 194 w 211"/>
                  <a:gd name="T3" fmla="*/ 1 h 189"/>
                  <a:gd name="T4" fmla="*/ 186 w 211"/>
                  <a:gd name="T5" fmla="*/ 0 h 189"/>
                  <a:gd name="T6" fmla="*/ 164 w 211"/>
                  <a:gd name="T7" fmla="*/ 16 h 189"/>
                  <a:gd name="T8" fmla="*/ 148 w 211"/>
                  <a:gd name="T9" fmla="*/ 57 h 189"/>
                  <a:gd name="T10" fmla="*/ 115 w 211"/>
                  <a:gd name="T11" fmla="*/ 121 h 189"/>
                  <a:gd name="T12" fmla="*/ 99 w 211"/>
                  <a:gd name="T13" fmla="*/ 138 h 189"/>
                  <a:gd name="T14" fmla="*/ 93 w 211"/>
                  <a:gd name="T15" fmla="*/ 142 h 189"/>
                  <a:gd name="T16" fmla="*/ 88 w 211"/>
                  <a:gd name="T17" fmla="*/ 138 h 189"/>
                  <a:gd name="T18" fmla="*/ 75 w 211"/>
                  <a:gd name="T19" fmla="*/ 120 h 189"/>
                  <a:gd name="T20" fmla="*/ 62 w 211"/>
                  <a:gd name="T21" fmla="*/ 86 h 189"/>
                  <a:gd name="T22" fmla="*/ 55 w 211"/>
                  <a:gd name="T23" fmla="*/ 64 h 189"/>
                  <a:gd name="T24" fmla="*/ 50 w 211"/>
                  <a:gd name="T25" fmla="*/ 42 h 189"/>
                  <a:gd name="T26" fmla="*/ 49 w 211"/>
                  <a:gd name="T27" fmla="*/ 35 h 189"/>
                  <a:gd name="T28" fmla="*/ 49 w 211"/>
                  <a:gd name="T29" fmla="*/ 33 h 189"/>
                  <a:gd name="T30" fmla="*/ 25 w 211"/>
                  <a:gd name="T31" fmla="*/ 13 h 189"/>
                  <a:gd name="T32" fmla="*/ 21 w 211"/>
                  <a:gd name="T33" fmla="*/ 14 h 189"/>
                  <a:gd name="T34" fmla="*/ 5 w 211"/>
                  <a:gd name="T35" fmla="*/ 24 h 189"/>
                  <a:gd name="T36" fmla="*/ 1 w 211"/>
                  <a:gd name="T37" fmla="*/ 41 h 189"/>
                  <a:gd name="T38" fmla="*/ 1 w 211"/>
                  <a:gd name="T39" fmla="*/ 42 h 189"/>
                  <a:gd name="T40" fmla="*/ 19 w 211"/>
                  <a:gd name="T41" fmla="*/ 109 h 189"/>
                  <a:gd name="T42" fmla="*/ 23 w 211"/>
                  <a:gd name="T43" fmla="*/ 120 h 189"/>
                  <a:gd name="T44" fmla="*/ 43 w 211"/>
                  <a:gd name="T45" fmla="*/ 159 h 189"/>
                  <a:gd name="T46" fmla="*/ 63 w 211"/>
                  <a:gd name="T47" fmla="*/ 179 h 189"/>
                  <a:gd name="T48" fmla="*/ 93 w 211"/>
                  <a:gd name="T49" fmla="*/ 189 h 189"/>
                  <a:gd name="T50" fmla="*/ 93 w 211"/>
                  <a:gd name="T51" fmla="*/ 189 h 189"/>
                  <a:gd name="T52" fmla="*/ 126 w 211"/>
                  <a:gd name="T53" fmla="*/ 178 h 189"/>
                  <a:gd name="T54" fmla="*/ 167 w 211"/>
                  <a:gd name="T55" fmla="*/ 127 h 189"/>
                  <a:gd name="T56" fmla="*/ 197 w 211"/>
                  <a:gd name="T57" fmla="*/ 64 h 189"/>
                  <a:gd name="T58" fmla="*/ 209 w 211"/>
                  <a:gd name="T59" fmla="*/ 32 h 189"/>
                  <a:gd name="T60" fmla="*/ 208 w 211"/>
                  <a:gd name="T61" fmla="*/ 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189">
                    <a:moveTo>
                      <a:pt x="208" y="14"/>
                    </a:moveTo>
                    <a:cubicBezTo>
                      <a:pt x="205" y="8"/>
                      <a:pt x="200" y="4"/>
                      <a:pt x="194" y="1"/>
                    </a:cubicBezTo>
                    <a:cubicBezTo>
                      <a:pt x="192" y="1"/>
                      <a:pt x="189" y="0"/>
                      <a:pt x="186" y="0"/>
                    </a:cubicBezTo>
                    <a:cubicBezTo>
                      <a:pt x="176" y="0"/>
                      <a:pt x="167" y="6"/>
                      <a:pt x="164" y="16"/>
                    </a:cubicBezTo>
                    <a:cubicBezTo>
                      <a:pt x="158" y="32"/>
                      <a:pt x="153" y="45"/>
                      <a:pt x="148" y="57"/>
                    </a:cubicBezTo>
                    <a:cubicBezTo>
                      <a:pt x="134" y="90"/>
                      <a:pt x="123" y="110"/>
                      <a:pt x="115" y="121"/>
                    </a:cubicBezTo>
                    <a:cubicBezTo>
                      <a:pt x="107" y="132"/>
                      <a:pt x="101" y="137"/>
                      <a:pt x="99" y="138"/>
                    </a:cubicBezTo>
                    <a:cubicBezTo>
                      <a:pt x="93" y="142"/>
                      <a:pt x="93" y="142"/>
                      <a:pt x="93" y="142"/>
                    </a:cubicBezTo>
                    <a:cubicBezTo>
                      <a:pt x="88" y="138"/>
                      <a:pt x="88" y="138"/>
                      <a:pt x="88" y="138"/>
                    </a:cubicBezTo>
                    <a:cubicBezTo>
                      <a:pt x="85" y="135"/>
                      <a:pt x="80" y="128"/>
                      <a:pt x="75" y="120"/>
                    </a:cubicBezTo>
                    <a:cubicBezTo>
                      <a:pt x="70" y="109"/>
                      <a:pt x="65" y="97"/>
                      <a:pt x="62" y="86"/>
                    </a:cubicBezTo>
                    <a:cubicBezTo>
                      <a:pt x="59" y="77"/>
                      <a:pt x="57" y="69"/>
                      <a:pt x="55" y="64"/>
                    </a:cubicBezTo>
                    <a:cubicBezTo>
                      <a:pt x="53" y="57"/>
                      <a:pt x="52" y="49"/>
                      <a:pt x="50" y="42"/>
                    </a:cubicBezTo>
                    <a:cubicBezTo>
                      <a:pt x="50" y="39"/>
                      <a:pt x="49" y="37"/>
                      <a:pt x="49" y="35"/>
                    </a:cubicBezTo>
                    <a:cubicBezTo>
                      <a:pt x="49" y="33"/>
                      <a:pt x="49" y="33"/>
                      <a:pt x="49" y="33"/>
                    </a:cubicBezTo>
                    <a:cubicBezTo>
                      <a:pt x="47" y="22"/>
                      <a:pt x="37" y="13"/>
                      <a:pt x="25" y="13"/>
                    </a:cubicBezTo>
                    <a:cubicBezTo>
                      <a:pt x="24" y="13"/>
                      <a:pt x="22" y="13"/>
                      <a:pt x="21" y="14"/>
                    </a:cubicBezTo>
                    <a:cubicBezTo>
                      <a:pt x="15" y="15"/>
                      <a:pt x="9" y="18"/>
                      <a:pt x="5" y="24"/>
                    </a:cubicBezTo>
                    <a:cubicBezTo>
                      <a:pt x="2" y="29"/>
                      <a:pt x="0" y="35"/>
                      <a:pt x="1" y="41"/>
                    </a:cubicBezTo>
                    <a:cubicBezTo>
                      <a:pt x="1" y="42"/>
                      <a:pt x="1" y="42"/>
                      <a:pt x="1" y="42"/>
                    </a:cubicBezTo>
                    <a:cubicBezTo>
                      <a:pt x="3" y="53"/>
                      <a:pt x="9" y="80"/>
                      <a:pt x="19" y="109"/>
                    </a:cubicBezTo>
                    <a:cubicBezTo>
                      <a:pt x="20" y="113"/>
                      <a:pt x="22" y="116"/>
                      <a:pt x="23" y="120"/>
                    </a:cubicBezTo>
                    <a:cubicBezTo>
                      <a:pt x="28" y="132"/>
                      <a:pt x="34" y="146"/>
                      <a:pt x="43" y="159"/>
                    </a:cubicBezTo>
                    <a:cubicBezTo>
                      <a:pt x="50" y="168"/>
                      <a:pt x="56" y="174"/>
                      <a:pt x="63" y="179"/>
                    </a:cubicBezTo>
                    <a:cubicBezTo>
                      <a:pt x="68" y="183"/>
                      <a:pt x="79" y="189"/>
                      <a:pt x="93" y="189"/>
                    </a:cubicBezTo>
                    <a:cubicBezTo>
                      <a:pt x="93" y="189"/>
                      <a:pt x="93" y="189"/>
                      <a:pt x="93" y="189"/>
                    </a:cubicBezTo>
                    <a:cubicBezTo>
                      <a:pt x="104" y="189"/>
                      <a:pt x="116" y="185"/>
                      <a:pt x="126" y="178"/>
                    </a:cubicBezTo>
                    <a:cubicBezTo>
                      <a:pt x="141" y="167"/>
                      <a:pt x="153" y="152"/>
                      <a:pt x="167" y="127"/>
                    </a:cubicBezTo>
                    <a:cubicBezTo>
                      <a:pt x="177" y="110"/>
                      <a:pt x="187" y="89"/>
                      <a:pt x="197" y="64"/>
                    </a:cubicBezTo>
                    <a:cubicBezTo>
                      <a:pt x="201" y="54"/>
                      <a:pt x="205" y="44"/>
                      <a:pt x="209" y="32"/>
                    </a:cubicBezTo>
                    <a:cubicBezTo>
                      <a:pt x="211" y="26"/>
                      <a:pt x="211" y="20"/>
                      <a:pt x="20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8" name="组合 47"/>
          <p:cNvGrpSpPr/>
          <p:nvPr/>
        </p:nvGrpSpPr>
        <p:grpSpPr>
          <a:xfrm>
            <a:off x="1678438" y="2083789"/>
            <a:ext cx="1683340" cy="1222422"/>
            <a:chOff x="1678437" y="1829730"/>
            <a:chExt cx="1683340" cy="1222422"/>
          </a:xfrm>
        </p:grpSpPr>
        <p:sp>
          <p:nvSpPr>
            <p:cNvPr id="21" name="Freeform 32"/>
            <p:cNvSpPr>
              <a:spLocks noEditPoints="1"/>
            </p:cNvSpPr>
            <p:nvPr/>
          </p:nvSpPr>
          <p:spPr bwMode="auto">
            <a:xfrm>
              <a:off x="1678437" y="1829730"/>
              <a:ext cx="507059" cy="36294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01ACB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8" name="文本框 320"/>
            <p:cNvSpPr txBox="1"/>
            <p:nvPr/>
          </p:nvSpPr>
          <p:spPr>
            <a:xfrm>
              <a:off x="2110830" y="1861225"/>
              <a:ext cx="1250947" cy="400110"/>
            </a:xfrm>
            <a:prstGeom prst="rect">
              <a:avLst/>
            </a:prstGeom>
            <a:noFill/>
          </p:spPr>
          <p:txBody>
            <a:bodyPr wrap="square" rtlCol="0">
              <a:spAutoFit/>
            </a:bodyPr>
            <a:lstStyle/>
            <a:p>
              <a:r>
                <a:rPr lang="zh-CN" altLang="en-US" sz="2000" dirty="0">
                  <a:solidFill>
                    <a:prstClr val="black">
                      <a:lumMod val="75000"/>
                      <a:lumOff val="25000"/>
                    </a:prstClr>
                  </a:solidFill>
                  <a:latin typeface="时尚中黑简体" panose="01010104010101010101" pitchFamily="2" charset="-122"/>
                  <a:ea typeface="时尚中黑简体" panose="01010104010101010101" pitchFamily="2" charset="-122"/>
                </a:rPr>
                <a:t>第三步</a:t>
              </a:r>
            </a:p>
          </p:txBody>
        </p:sp>
        <p:sp>
          <p:nvSpPr>
            <p:cNvPr id="40" name="文本框 113"/>
            <p:cNvSpPr txBox="1"/>
            <p:nvPr/>
          </p:nvSpPr>
          <p:spPr>
            <a:xfrm>
              <a:off x="1678437" y="2267322"/>
              <a:ext cx="1683340" cy="78483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46" name="组合 45"/>
          <p:cNvGrpSpPr/>
          <p:nvPr/>
        </p:nvGrpSpPr>
        <p:grpSpPr>
          <a:xfrm>
            <a:off x="2350495" y="4462454"/>
            <a:ext cx="1683340" cy="1246781"/>
            <a:chOff x="2350495" y="4208395"/>
            <a:chExt cx="1683340" cy="1246781"/>
          </a:xfrm>
        </p:grpSpPr>
        <p:sp>
          <p:nvSpPr>
            <p:cNvPr id="16" name="文本框 275"/>
            <p:cNvSpPr txBox="1"/>
            <p:nvPr/>
          </p:nvSpPr>
          <p:spPr>
            <a:xfrm>
              <a:off x="2777085" y="4242298"/>
              <a:ext cx="1250947" cy="400110"/>
            </a:xfrm>
            <a:prstGeom prst="rect">
              <a:avLst/>
            </a:prstGeom>
            <a:noFill/>
          </p:spPr>
          <p:txBody>
            <a:bodyPr wrap="square" rtlCol="0">
              <a:spAutoFit/>
            </a:bodyPr>
            <a:lstStyle/>
            <a:p>
              <a:r>
                <a:rPr lang="zh-CN" altLang="en-US" sz="2000" dirty="0">
                  <a:solidFill>
                    <a:prstClr val="black">
                      <a:lumMod val="75000"/>
                      <a:lumOff val="25000"/>
                    </a:prstClr>
                  </a:solidFill>
                  <a:latin typeface="时尚中黑简体" panose="01010104010101010101" pitchFamily="2" charset="-122"/>
                  <a:ea typeface="时尚中黑简体" panose="01010104010101010101" pitchFamily="2" charset="-122"/>
                </a:rPr>
                <a:t>第一步</a:t>
              </a:r>
            </a:p>
          </p:txBody>
        </p:sp>
        <p:grpSp>
          <p:nvGrpSpPr>
            <p:cNvPr id="18" name="组合 17"/>
            <p:cNvGrpSpPr/>
            <p:nvPr/>
          </p:nvGrpSpPr>
          <p:grpSpPr>
            <a:xfrm>
              <a:off x="2379257" y="4208395"/>
              <a:ext cx="412310" cy="373080"/>
              <a:chOff x="8578850" y="285750"/>
              <a:chExt cx="817563" cy="739775"/>
            </a:xfrm>
            <a:solidFill>
              <a:srgbClr val="F6615B"/>
            </a:solidFill>
          </p:grpSpPr>
          <p:sp>
            <p:nvSpPr>
              <p:cNvPr id="19"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1" name="文本框 113"/>
            <p:cNvSpPr txBox="1"/>
            <p:nvPr/>
          </p:nvSpPr>
          <p:spPr>
            <a:xfrm>
              <a:off x="2350495" y="4670346"/>
              <a:ext cx="1683340" cy="78483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47" name="组合 46"/>
          <p:cNvGrpSpPr/>
          <p:nvPr/>
        </p:nvGrpSpPr>
        <p:grpSpPr>
          <a:xfrm>
            <a:off x="8853307" y="2702228"/>
            <a:ext cx="1740377" cy="1319930"/>
            <a:chOff x="8853306" y="2448170"/>
            <a:chExt cx="1740377" cy="1319930"/>
          </a:xfrm>
        </p:grpSpPr>
        <p:grpSp>
          <p:nvGrpSpPr>
            <p:cNvPr id="22" name="组合 21"/>
            <p:cNvGrpSpPr/>
            <p:nvPr/>
          </p:nvGrpSpPr>
          <p:grpSpPr>
            <a:xfrm>
              <a:off x="8853306" y="2448170"/>
              <a:ext cx="359409" cy="405607"/>
              <a:chOff x="10815638" y="1174750"/>
              <a:chExt cx="728663" cy="822325"/>
            </a:xfrm>
            <a:solidFill>
              <a:srgbClr val="FFB850"/>
            </a:solidFill>
          </p:grpSpPr>
          <p:sp>
            <p:nvSpPr>
              <p:cNvPr id="23"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 name="文本框 318"/>
            <p:cNvSpPr txBox="1"/>
            <p:nvPr/>
          </p:nvSpPr>
          <p:spPr>
            <a:xfrm>
              <a:off x="9236747" y="2493221"/>
              <a:ext cx="1250947" cy="400110"/>
            </a:xfrm>
            <a:prstGeom prst="rect">
              <a:avLst/>
            </a:prstGeom>
            <a:noFill/>
          </p:spPr>
          <p:txBody>
            <a:bodyPr wrap="square" rtlCol="0">
              <a:spAutoFit/>
            </a:bodyPr>
            <a:lstStyle/>
            <a:p>
              <a:r>
                <a:rPr lang="zh-CN" altLang="en-US" sz="2000" dirty="0">
                  <a:solidFill>
                    <a:prstClr val="black">
                      <a:lumMod val="75000"/>
                      <a:lumOff val="25000"/>
                    </a:prstClr>
                  </a:solidFill>
                  <a:latin typeface="时尚中黑简体" panose="01010104010101010101" pitchFamily="2" charset="-122"/>
                  <a:ea typeface="时尚中黑简体" panose="01010104010101010101" pitchFamily="2" charset="-122"/>
                </a:rPr>
                <a:t>第二步</a:t>
              </a:r>
            </a:p>
          </p:txBody>
        </p:sp>
        <p:sp>
          <p:nvSpPr>
            <p:cNvPr id="42" name="文本框 113"/>
            <p:cNvSpPr txBox="1"/>
            <p:nvPr/>
          </p:nvSpPr>
          <p:spPr>
            <a:xfrm>
              <a:off x="8910343" y="2983270"/>
              <a:ext cx="1683340" cy="78483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 presetClass="entr" presetSubtype="8"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975"/>
          <p:cNvSpPr>
            <a:spLocks noEditPoints="1"/>
          </p:cNvSpPr>
          <p:nvPr/>
        </p:nvSpPr>
        <p:spPr bwMode="auto">
          <a:xfrm>
            <a:off x="8209445" y="4981316"/>
            <a:ext cx="684563" cy="84540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0" name="Freeform 979"/>
          <p:cNvSpPr>
            <a:spLocks noEditPoints="1"/>
          </p:cNvSpPr>
          <p:nvPr/>
        </p:nvSpPr>
        <p:spPr bwMode="auto">
          <a:xfrm>
            <a:off x="5937255" y="1373375"/>
            <a:ext cx="941228" cy="841693"/>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ACB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1" name="Freeform 983"/>
          <p:cNvSpPr>
            <a:spLocks noEditPoints="1"/>
          </p:cNvSpPr>
          <p:nvPr/>
        </p:nvSpPr>
        <p:spPr bwMode="auto">
          <a:xfrm>
            <a:off x="2305583" y="1427297"/>
            <a:ext cx="791714" cy="812309"/>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663A7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2" name="Freeform 987"/>
          <p:cNvSpPr>
            <a:spLocks noEditPoints="1"/>
          </p:cNvSpPr>
          <p:nvPr/>
        </p:nvSpPr>
        <p:spPr bwMode="auto">
          <a:xfrm>
            <a:off x="3742412" y="4813669"/>
            <a:ext cx="653476" cy="1051152"/>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F6615B"/>
          </a:solidFill>
          <a:ln>
            <a:noFill/>
          </a:ln>
        </p:spPr>
        <p:txBody>
          <a:bodyPr vert="horz" wrap="square" lIns="91440" tIns="45720" rIns="91440" bIns="45720" numCol="1" anchor="t" anchorCtr="0" compatLnSpc="1"/>
          <a:lstStyle/>
          <a:p>
            <a:endParaRPr lang="zh-CN" altLang="en-US">
              <a:solidFill>
                <a:prstClr val="black"/>
              </a:solidFill>
            </a:endParaRPr>
          </a:p>
        </p:txBody>
      </p:sp>
      <p:cxnSp>
        <p:nvCxnSpPr>
          <p:cNvPr id="43" name="直接连接符 42"/>
          <p:cNvCxnSpPr/>
          <p:nvPr/>
        </p:nvCxnSpPr>
        <p:spPr>
          <a:xfrm>
            <a:off x="4665763" y="5060078"/>
            <a:ext cx="0" cy="851089"/>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147274" y="4983879"/>
            <a:ext cx="0" cy="851089"/>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124345" y="1389352"/>
            <a:ext cx="0" cy="851089"/>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336822" y="1389352"/>
            <a:ext cx="0" cy="851089"/>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任意多边形 46"/>
          <p:cNvSpPr/>
          <p:nvPr/>
        </p:nvSpPr>
        <p:spPr>
          <a:xfrm>
            <a:off x="1626753" y="2615005"/>
            <a:ext cx="2400994" cy="1935508"/>
          </a:xfrm>
          <a:custGeom>
            <a:avLst/>
            <a:gdLst>
              <a:gd name="connsiteX0" fmla="*/ 0 w 1706497"/>
              <a:gd name="connsiteY0" fmla="*/ 0 h 1894723"/>
              <a:gd name="connsiteX1" fmla="*/ 759136 w 1706497"/>
              <a:gd name="connsiteY1" fmla="*/ 0 h 1894723"/>
              <a:gd name="connsiteX2" fmla="*/ 1706497 w 1706497"/>
              <a:gd name="connsiteY2" fmla="*/ 947362 h 1894723"/>
              <a:gd name="connsiteX3" fmla="*/ 759136 w 1706497"/>
              <a:gd name="connsiteY3" fmla="*/ 1894723 h 1894723"/>
              <a:gd name="connsiteX4" fmla="*/ 0 w 1706497"/>
              <a:gd name="connsiteY4" fmla="*/ 1894723 h 1894723"/>
              <a:gd name="connsiteX5" fmla="*/ 0 w 1706497"/>
              <a:gd name="connsiteY5" fmla="*/ 1640221 h 1894723"/>
              <a:gd name="connsiteX6" fmla="*/ 728608 w 1706497"/>
              <a:gd name="connsiteY6" fmla="*/ 1640221 h 1894723"/>
              <a:gd name="connsiteX7" fmla="*/ 1421466 w 1706497"/>
              <a:gd name="connsiteY7" fmla="*/ 947362 h 1894723"/>
              <a:gd name="connsiteX8" fmla="*/ 728608 w 1706497"/>
              <a:gd name="connsiteY8" fmla="*/ 254503 h 1894723"/>
              <a:gd name="connsiteX9" fmla="*/ 0 w 1706497"/>
              <a:gd name="connsiteY9" fmla="*/ 254503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6497" h="1894723">
                <a:moveTo>
                  <a:pt x="0" y="0"/>
                </a:moveTo>
                <a:lnTo>
                  <a:pt x="759136" y="0"/>
                </a:lnTo>
                <a:cubicBezTo>
                  <a:pt x="1282349" y="0"/>
                  <a:pt x="1706497" y="424148"/>
                  <a:pt x="1706497" y="947362"/>
                </a:cubicBezTo>
                <a:cubicBezTo>
                  <a:pt x="1706497" y="1470575"/>
                  <a:pt x="1282349" y="1894723"/>
                  <a:pt x="759136" y="1894723"/>
                </a:cubicBezTo>
                <a:lnTo>
                  <a:pt x="0" y="1894723"/>
                </a:lnTo>
                <a:lnTo>
                  <a:pt x="0" y="1640221"/>
                </a:lnTo>
                <a:lnTo>
                  <a:pt x="728608" y="1640221"/>
                </a:lnTo>
                <a:cubicBezTo>
                  <a:pt x="1111263" y="1640221"/>
                  <a:pt x="1421466" y="1330017"/>
                  <a:pt x="1421466" y="947362"/>
                </a:cubicBezTo>
                <a:cubicBezTo>
                  <a:pt x="1421466" y="564706"/>
                  <a:pt x="1111263" y="254503"/>
                  <a:pt x="728608" y="254503"/>
                </a:cubicBezTo>
                <a:lnTo>
                  <a:pt x="0" y="254503"/>
                </a:lnTo>
                <a:close/>
              </a:path>
            </a:pathLst>
          </a:custGeom>
          <a:solidFill>
            <a:srgbClr val="663A77"/>
          </a:solidFill>
          <a:ln w="19050">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任意多边形 47"/>
          <p:cNvSpPr/>
          <p:nvPr/>
        </p:nvSpPr>
        <p:spPr>
          <a:xfrm>
            <a:off x="1617691" y="2615005"/>
            <a:ext cx="4620316" cy="1935508"/>
          </a:xfrm>
          <a:custGeom>
            <a:avLst/>
            <a:gdLst>
              <a:gd name="connsiteX0" fmla="*/ 0 w 3283871"/>
              <a:gd name="connsiteY0" fmla="*/ 0 h 1894723"/>
              <a:gd name="connsiteX1" fmla="*/ 2336510 w 3283871"/>
              <a:gd name="connsiteY1" fmla="*/ 0 h 1894723"/>
              <a:gd name="connsiteX2" fmla="*/ 3283871 w 3283871"/>
              <a:gd name="connsiteY2" fmla="*/ 947362 h 1894723"/>
              <a:gd name="connsiteX3" fmla="*/ 2336510 w 3283871"/>
              <a:gd name="connsiteY3" fmla="*/ 1894723 h 1894723"/>
              <a:gd name="connsiteX4" fmla="*/ 0 w 3283871"/>
              <a:gd name="connsiteY4" fmla="*/ 1894723 h 1894723"/>
              <a:gd name="connsiteX5" fmla="*/ 0 w 3283871"/>
              <a:gd name="connsiteY5" fmla="*/ 1640221 h 1894723"/>
              <a:gd name="connsiteX6" fmla="*/ 2305982 w 3283871"/>
              <a:gd name="connsiteY6" fmla="*/ 1640221 h 1894723"/>
              <a:gd name="connsiteX7" fmla="*/ 2998840 w 3283871"/>
              <a:gd name="connsiteY7" fmla="*/ 947362 h 1894723"/>
              <a:gd name="connsiteX8" fmla="*/ 2305982 w 3283871"/>
              <a:gd name="connsiteY8" fmla="*/ 254503 h 1894723"/>
              <a:gd name="connsiteX9" fmla="*/ 1403841 w 3283871"/>
              <a:gd name="connsiteY9" fmla="*/ 254503 h 1894723"/>
              <a:gd name="connsiteX10" fmla="*/ 1396120 w 3283871"/>
              <a:gd name="connsiteY10" fmla="*/ 246109 h 1894723"/>
              <a:gd name="connsiteX11" fmla="*/ 759136 w 3283871"/>
              <a:gd name="connsiteY11" fmla="*/ 1 h 1894723"/>
              <a:gd name="connsiteX12" fmla="*/ 0 w 3283871"/>
              <a:gd name="connsiteY12" fmla="*/ 1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3871" h="1894723">
                <a:moveTo>
                  <a:pt x="0" y="0"/>
                </a:moveTo>
                <a:lnTo>
                  <a:pt x="2336510" y="0"/>
                </a:lnTo>
                <a:cubicBezTo>
                  <a:pt x="2859723" y="0"/>
                  <a:pt x="3283871" y="424148"/>
                  <a:pt x="3283871" y="947362"/>
                </a:cubicBezTo>
                <a:cubicBezTo>
                  <a:pt x="3283871" y="1470575"/>
                  <a:pt x="2859723" y="1894723"/>
                  <a:pt x="2336510" y="1894723"/>
                </a:cubicBezTo>
                <a:lnTo>
                  <a:pt x="0" y="1894723"/>
                </a:lnTo>
                <a:lnTo>
                  <a:pt x="0" y="1640221"/>
                </a:lnTo>
                <a:lnTo>
                  <a:pt x="2305982" y="1640221"/>
                </a:lnTo>
                <a:cubicBezTo>
                  <a:pt x="2688637" y="1640221"/>
                  <a:pt x="2998840" y="1330017"/>
                  <a:pt x="2998840" y="947362"/>
                </a:cubicBezTo>
                <a:cubicBezTo>
                  <a:pt x="2998840" y="564706"/>
                  <a:pt x="2688637" y="254503"/>
                  <a:pt x="2305982" y="254503"/>
                </a:cubicBezTo>
                <a:lnTo>
                  <a:pt x="1403841" y="254503"/>
                </a:lnTo>
                <a:lnTo>
                  <a:pt x="1396120" y="246109"/>
                </a:lnTo>
                <a:cubicBezTo>
                  <a:pt x="1227881" y="93198"/>
                  <a:pt x="1004392" y="1"/>
                  <a:pt x="759136" y="1"/>
                </a:cubicBezTo>
                <a:lnTo>
                  <a:pt x="0" y="1"/>
                </a:lnTo>
                <a:close/>
              </a:path>
            </a:pathLst>
          </a:custGeom>
          <a:solidFill>
            <a:srgbClr val="F6615B"/>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任意多边形 48"/>
          <p:cNvSpPr/>
          <p:nvPr/>
        </p:nvSpPr>
        <p:spPr>
          <a:xfrm flipV="1">
            <a:off x="1623032" y="2615005"/>
            <a:ext cx="6843518" cy="1935508"/>
          </a:xfrm>
          <a:custGeom>
            <a:avLst/>
            <a:gdLst>
              <a:gd name="connsiteX0" fmla="*/ 0 w 4864002"/>
              <a:gd name="connsiteY0" fmla="*/ 1894723 h 1894723"/>
              <a:gd name="connsiteX1" fmla="*/ 1580131 w 4864002"/>
              <a:gd name="connsiteY1" fmla="*/ 1894723 h 1894723"/>
              <a:gd name="connsiteX2" fmla="*/ 1967996 w 4864002"/>
              <a:gd name="connsiteY2" fmla="*/ 1894723 h 1894723"/>
              <a:gd name="connsiteX3" fmla="*/ 3916641 w 4864002"/>
              <a:gd name="connsiteY3" fmla="*/ 1894723 h 1894723"/>
              <a:gd name="connsiteX4" fmla="*/ 4864002 w 4864002"/>
              <a:gd name="connsiteY4" fmla="*/ 947362 h 1894723"/>
              <a:gd name="connsiteX5" fmla="*/ 3916641 w 4864002"/>
              <a:gd name="connsiteY5" fmla="*/ 0 h 1894723"/>
              <a:gd name="connsiteX6" fmla="*/ 1580131 w 4864002"/>
              <a:gd name="connsiteY6" fmla="*/ 0 h 1894723"/>
              <a:gd name="connsiteX7" fmla="*/ 1580131 w 4864002"/>
              <a:gd name="connsiteY7" fmla="*/ 1 h 1894723"/>
              <a:gd name="connsiteX8" fmla="*/ 2339267 w 4864002"/>
              <a:gd name="connsiteY8" fmla="*/ 1 h 1894723"/>
              <a:gd name="connsiteX9" fmla="*/ 2976251 w 4864002"/>
              <a:gd name="connsiteY9" fmla="*/ 246109 h 1894723"/>
              <a:gd name="connsiteX10" fmla="*/ 2983972 w 4864002"/>
              <a:gd name="connsiteY10" fmla="*/ 254503 h 1894723"/>
              <a:gd name="connsiteX11" fmla="*/ 3886113 w 4864002"/>
              <a:gd name="connsiteY11" fmla="*/ 254503 h 1894723"/>
              <a:gd name="connsiteX12" fmla="*/ 4578971 w 4864002"/>
              <a:gd name="connsiteY12" fmla="*/ 947362 h 1894723"/>
              <a:gd name="connsiteX13" fmla="*/ 3886113 w 4864002"/>
              <a:gd name="connsiteY13" fmla="*/ 1640221 h 1894723"/>
              <a:gd name="connsiteX14" fmla="*/ 1967996 w 4864002"/>
              <a:gd name="connsiteY14" fmla="*/ 1640221 h 1894723"/>
              <a:gd name="connsiteX15" fmla="*/ 1967996 w 4864002"/>
              <a:gd name="connsiteY15" fmla="*/ 1640220 h 1894723"/>
              <a:gd name="connsiteX16" fmla="*/ 1403841 w 4864002"/>
              <a:gd name="connsiteY16" fmla="*/ 1640220 h 1894723"/>
              <a:gd name="connsiteX17" fmla="*/ 1396120 w 4864002"/>
              <a:gd name="connsiteY17" fmla="*/ 1648614 h 1894723"/>
              <a:gd name="connsiteX18" fmla="*/ 759136 w 4864002"/>
              <a:gd name="connsiteY18" fmla="*/ 1894722 h 1894723"/>
              <a:gd name="connsiteX19" fmla="*/ 0 w 4864002"/>
              <a:gd name="connsiteY19" fmla="*/ 1894722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close/>
              </a:path>
            </a:pathLst>
          </a:custGeom>
          <a:solidFill>
            <a:srgbClr val="01ACBE"/>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任意多边形 49"/>
          <p:cNvSpPr/>
          <p:nvPr/>
        </p:nvSpPr>
        <p:spPr>
          <a:xfrm>
            <a:off x="3838682" y="2615005"/>
            <a:ext cx="6843518" cy="1935508"/>
          </a:xfrm>
          <a:custGeom>
            <a:avLst/>
            <a:gdLst>
              <a:gd name="connsiteX0" fmla="*/ 0 w 4864002"/>
              <a:gd name="connsiteY0" fmla="*/ 1894723 h 1894723"/>
              <a:gd name="connsiteX1" fmla="*/ 1580131 w 4864002"/>
              <a:gd name="connsiteY1" fmla="*/ 1894723 h 1894723"/>
              <a:gd name="connsiteX2" fmla="*/ 1967996 w 4864002"/>
              <a:gd name="connsiteY2" fmla="*/ 1894723 h 1894723"/>
              <a:gd name="connsiteX3" fmla="*/ 3916641 w 4864002"/>
              <a:gd name="connsiteY3" fmla="*/ 1894723 h 1894723"/>
              <a:gd name="connsiteX4" fmla="*/ 4864002 w 4864002"/>
              <a:gd name="connsiteY4" fmla="*/ 947362 h 1894723"/>
              <a:gd name="connsiteX5" fmla="*/ 3916641 w 4864002"/>
              <a:gd name="connsiteY5" fmla="*/ 0 h 1894723"/>
              <a:gd name="connsiteX6" fmla="*/ 1580131 w 4864002"/>
              <a:gd name="connsiteY6" fmla="*/ 0 h 1894723"/>
              <a:gd name="connsiteX7" fmla="*/ 1580131 w 4864002"/>
              <a:gd name="connsiteY7" fmla="*/ 1 h 1894723"/>
              <a:gd name="connsiteX8" fmla="*/ 2339267 w 4864002"/>
              <a:gd name="connsiteY8" fmla="*/ 1 h 1894723"/>
              <a:gd name="connsiteX9" fmla="*/ 2976251 w 4864002"/>
              <a:gd name="connsiteY9" fmla="*/ 246109 h 1894723"/>
              <a:gd name="connsiteX10" fmla="*/ 2983972 w 4864002"/>
              <a:gd name="connsiteY10" fmla="*/ 254503 h 1894723"/>
              <a:gd name="connsiteX11" fmla="*/ 3886113 w 4864002"/>
              <a:gd name="connsiteY11" fmla="*/ 254503 h 1894723"/>
              <a:gd name="connsiteX12" fmla="*/ 4578971 w 4864002"/>
              <a:gd name="connsiteY12" fmla="*/ 947362 h 1894723"/>
              <a:gd name="connsiteX13" fmla="*/ 3886113 w 4864002"/>
              <a:gd name="connsiteY13" fmla="*/ 1640221 h 1894723"/>
              <a:gd name="connsiteX14" fmla="*/ 1967996 w 4864002"/>
              <a:gd name="connsiteY14" fmla="*/ 1640221 h 1894723"/>
              <a:gd name="connsiteX15" fmla="*/ 1967996 w 4864002"/>
              <a:gd name="connsiteY15" fmla="*/ 1640220 h 1894723"/>
              <a:gd name="connsiteX16" fmla="*/ 1403841 w 4864002"/>
              <a:gd name="connsiteY16" fmla="*/ 1640220 h 1894723"/>
              <a:gd name="connsiteX17" fmla="*/ 1396120 w 4864002"/>
              <a:gd name="connsiteY17" fmla="*/ 1648614 h 1894723"/>
              <a:gd name="connsiteX18" fmla="*/ 759136 w 4864002"/>
              <a:gd name="connsiteY18" fmla="*/ 1894722 h 1894723"/>
              <a:gd name="connsiteX19" fmla="*/ 0 w 4864002"/>
              <a:gd name="connsiteY19" fmla="*/ 1894722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close/>
              </a:path>
            </a:pathLst>
          </a:custGeom>
          <a:solidFill>
            <a:srgbClr val="FFB850"/>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文本框 962"/>
          <p:cNvSpPr txBox="1"/>
          <p:nvPr/>
        </p:nvSpPr>
        <p:spPr>
          <a:xfrm>
            <a:off x="2054551" y="3330900"/>
            <a:ext cx="1164379" cy="461665"/>
          </a:xfrm>
          <a:prstGeom prst="rect">
            <a:avLst/>
          </a:prstGeom>
          <a:noFill/>
        </p:spPr>
        <p:txBody>
          <a:bodyPr wrap="square" rtlCol="0">
            <a:spAutoFit/>
          </a:bodyPr>
          <a:lstStyle/>
          <a:p>
            <a:pPr algn="ctr"/>
            <a:r>
              <a:rPr lang="zh-CN" altLang="en-US" sz="2400" dirty="0">
                <a:solidFill>
                  <a:srgbClr val="5A2781"/>
                </a:solidFill>
                <a:latin typeface="微软雅黑" panose="020B0503020204020204" charset="-122"/>
                <a:ea typeface="微软雅黑" panose="020B0503020204020204" charset="-122"/>
              </a:rPr>
              <a:t>第一步</a:t>
            </a:r>
          </a:p>
        </p:txBody>
      </p:sp>
      <p:sp>
        <p:nvSpPr>
          <p:cNvPr id="52" name="文本框 1054"/>
          <p:cNvSpPr txBox="1"/>
          <p:nvPr/>
        </p:nvSpPr>
        <p:spPr>
          <a:xfrm>
            <a:off x="4273322" y="3330900"/>
            <a:ext cx="1164379" cy="461665"/>
          </a:xfrm>
          <a:prstGeom prst="rect">
            <a:avLst/>
          </a:prstGeom>
          <a:noFill/>
        </p:spPr>
        <p:txBody>
          <a:bodyPr wrap="square" rtlCol="0">
            <a:spAutoFit/>
          </a:bodyPr>
          <a:lstStyle/>
          <a:p>
            <a:pPr algn="ctr"/>
            <a:r>
              <a:rPr lang="zh-CN" altLang="en-US" sz="2400" dirty="0">
                <a:solidFill>
                  <a:srgbClr val="FF7171"/>
                </a:solidFill>
                <a:latin typeface="微软雅黑" panose="020B0503020204020204" charset="-122"/>
                <a:ea typeface="微软雅黑" panose="020B0503020204020204" charset="-122"/>
              </a:rPr>
              <a:t>第二步</a:t>
            </a:r>
          </a:p>
        </p:txBody>
      </p:sp>
      <p:sp>
        <p:nvSpPr>
          <p:cNvPr id="53" name="文本框 1055"/>
          <p:cNvSpPr txBox="1"/>
          <p:nvPr/>
        </p:nvSpPr>
        <p:spPr>
          <a:xfrm>
            <a:off x="6463172" y="3330900"/>
            <a:ext cx="1164379" cy="461665"/>
          </a:xfrm>
          <a:prstGeom prst="rect">
            <a:avLst/>
          </a:prstGeom>
          <a:noFill/>
        </p:spPr>
        <p:txBody>
          <a:bodyPr wrap="square" rtlCol="0">
            <a:spAutoFit/>
          </a:bodyPr>
          <a:lstStyle/>
          <a:p>
            <a:pPr algn="ctr"/>
            <a:r>
              <a:rPr lang="zh-CN" altLang="en-US" sz="2400" dirty="0">
                <a:solidFill>
                  <a:srgbClr val="01ACBE"/>
                </a:solidFill>
                <a:latin typeface="微软雅黑" panose="020B0503020204020204" charset="-122"/>
                <a:ea typeface="微软雅黑" panose="020B0503020204020204" charset="-122"/>
              </a:rPr>
              <a:t>第三步</a:t>
            </a:r>
          </a:p>
        </p:txBody>
      </p:sp>
      <p:sp>
        <p:nvSpPr>
          <p:cNvPr id="54" name="文本框 1056"/>
          <p:cNvSpPr txBox="1"/>
          <p:nvPr/>
        </p:nvSpPr>
        <p:spPr>
          <a:xfrm>
            <a:off x="8702300" y="3330900"/>
            <a:ext cx="1164379" cy="461665"/>
          </a:xfrm>
          <a:prstGeom prst="rect">
            <a:avLst/>
          </a:prstGeom>
          <a:noFill/>
        </p:spPr>
        <p:txBody>
          <a:bodyPr wrap="square" rtlCol="0">
            <a:spAutoFit/>
          </a:bodyPr>
          <a:lstStyle/>
          <a:p>
            <a:pPr algn="ctr"/>
            <a:r>
              <a:rPr lang="zh-CN" altLang="en-US" sz="2400" dirty="0">
                <a:solidFill>
                  <a:srgbClr val="EB9624"/>
                </a:solidFill>
                <a:latin typeface="微软雅黑" panose="020B0503020204020204" charset="-122"/>
                <a:ea typeface="微软雅黑" panose="020B0503020204020204" charset="-122"/>
              </a:rPr>
              <a:t>第四步</a:t>
            </a:r>
          </a:p>
        </p:txBody>
      </p:sp>
      <p:pic>
        <p:nvPicPr>
          <p:cNvPr id="55" name="图片 54"/>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Effect>
                      <a14:saturation sat="400000"/>
                    </a14:imgEffect>
                  </a14:imgLayer>
                </a14:imgProps>
              </a:ext>
            </a:extLst>
          </a:blip>
          <a:srcRect b="72279"/>
          <a:stretch>
            <a:fillRect/>
          </a:stretch>
        </p:blipFill>
        <p:spPr>
          <a:xfrm rot="5400000">
            <a:off x="-197031" y="3392881"/>
            <a:ext cx="4026610" cy="401592"/>
          </a:xfrm>
          <a:prstGeom prst="rect">
            <a:avLst/>
          </a:prstGeom>
        </p:spPr>
      </p:pic>
      <p:grpSp>
        <p:nvGrpSpPr>
          <p:cNvPr id="56" name="组合 55"/>
          <p:cNvGrpSpPr/>
          <p:nvPr/>
        </p:nvGrpSpPr>
        <p:grpSpPr>
          <a:xfrm>
            <a:off x="4818163" y="4966723"/>
            <a:ext cx="1727978" cy="924334"/>
            <a:chOff x="4818163" y="4966723"/>
            <a:chExt cx="1727978" cy="924334"/>
          </a:xfrm>
        </p:grpSpPr>
        <p:sp>
          <p:nvSpPr>
            <p:cNvPr id="57" name="文本框 1073"/>
            <p:cNvSpPr txBox="1"/>
            <p:nvPr/>
          </p:nvSpPr>
          <p:spPr>
            <a:xfrm>
              <a:off x="4818163" y="4966723"/>
              <a:ext cx="1653625" cy="461665"/>
            </a:xfrm>
            <a:prstGeom prst="rect">
              <a:avLst/>
            </a:prstGeom>
            <a:noFill/>
          </p:spPr>
          <p:txBody>
            <a:bodyPr wrap="square" rtlCol="0">
              <a:spAutoFit/>
            </a:bodyPr>
            <a:lstStyle/>
            <a:p>
              <a:r>
                <a:rPr lang="zh-CN" altLang="en-US" dirty="0">
                  <a:solidFill>
                    <a:srgbClr val="FF7171"/>
                  </a:solidFill>
                  <a:latin typeface="+mn-ea"/>
                </a:rPr>
                <a:t>添加标题</a:t>
              </a:r>
            </a:p>
          </p:txBody>
        </p:sp>
        <p:sp>
          <p:nvSpPr>
            <p:cNvPr id="58" name="TextBox 57"/>
            <p:cNvSpPr txBox="1"/>
            <p:nvPr/>
          </p:nvSpPr>
          <p:spPr>
            <a:xfrm>
              <a:off x="4844341" y="5290893"/>
              <a:ext cx="1701800" cy="600164"/>
            </a:xfrm>
            <a:prstGeom prst="rect">
              <a:avLst/>
            </a:prstGeom>
            <a:noFill/>
          </p:spPr>
          <p:txBody>
            <a:bodyPr wrap="square" rtlCol="0">
              <a:spAutoFit/>
            </a:bodyPr>
            <a:lstStyle/>
            <a:p>
              <a:pPr>
                <a:lnSpc>
                  <a:spcPct val="150000"/>
                </a:lnSpc>
                <a:defRPr/>
              </a:pPr>
              <a:r>
                <a:rPr lang="zh-CN" altLang="en-US" sz="1100" b="0" kern="0" dirty="0">
                  <a:solidFill>
                    <a:schemeClr val="tx1">
                      <a:lumMod val="50000"/>
                      <a:lumOff val="50000"/>
                    </a:schemeClr>
                  </a:solidFill>
                  <a:latin typeface="Arial" panose="020B0604020202020204" pitchFamily="34" charset="0"/>
                  <a:ea typeface="微软雅黑" panose="020B0503020204020204" charset="-122"/>
                </a:rPr>
                <a:t>点击此处添加段落</a:t>
              </a:r>
              <a:r>
                <a:rPr lang="zh-CN" altLang="en-US" sz="1100" kern="0" dirty="0">
                  <a:solidFill>
                    <a:schemeClr val="tx1">
                      <a:lumMod val="50000"/>
                      <a:lumOff val="50000"/>
                    </a:schemeClr>
                  </a:solidFill>
                  <a:latin typeface="Arial" panose="020B0604020202020204" pitchFamily="34" charset="0"/>
                  <a:ea typeface="微软雅黑" panose="020B0503020204020204" charset="-122"/>
                </a:rPr>
                <a:t>文本点击此处添加段落文本</a:t>
              </a:r>
              <a:endParaRPr lang="en-US" altLang="zh-CN" sz="1100" b="0" kern="0" dirty="0">
                <a:solidFill>
                  <a:schemeClr val="tx1">
                    <a:lumMod val="50000"/>
                    <a:lumOff val="50000"/>
                  </a:schemeClr>
                </a:solidFill>
                <a:latin typeface="Arial" panose="020B0604020202020204" pitchFamily="34" charset="0"/>
                <a:ea typeface="微软雅黑" panose="020B0503020204020204" charset="-122"/>
              </a:endParaRPr>
            </a:p>
          </p:txBody>
        </p:sp>
      </p:grpSp>
      <p:grpSp>
        <p:nvGrpSpPr>
          <p:cNvPr id="59" name="组合 58"/>
          <p:cNvGrpSpPr/>
          <p:nvPr/>
        </p:nvGrpSpPr>
        <p:grpSpPr>
          <a:xfrm>
            <a:off x="3430688" y="1334096"/>
            <a:ext cx="1701800" cy="918696"/>
            <a:chOff x="3430688" y="1334096"/>
            <a:chExt cx="1701800" cy="918696"/>
          </a:xfrm>
        </p:grpSpPr>
        <p:sp>
          <p:nvSpPr>
            <p:cNvPr id="60" name="文本框 1083"/>
            <p:cNvSpPr txBox="1"/>
            <p:nvPr/>
          </p:nvSpPr>
          <p:spPr>
            <a:xfrm>
              <a:off x="3431216" y="1334096"/>
              <a:ext cx="1653625" cy="461665"/>
            </a:xfrm>
            <a:prstGeom prst="rect">
              <a:avLst/>
            </a:prstGeom>
            <a:noFill/>
          </p:spPr>
          <p:txBody>
            <a:bodyPr wrap="square" rtlCol="0">
              <a:spAutoFit/>
            </a:bodyPr>
            <a:lstStyle/>
            <a:p>
              <a:r>
                <a:rPr lang="zh-CN" altLang="en-US" dirty="0">
                  <a:solidFill>
                    <a:srgbClr val="5A2781"/>
                  </a:solidFill>
                  <a:latin typeface="+mn-ea"/>
                </a:rPr>
                <a:t>添加标题</a:t>
              </a:r>
            </a:p>
          </p:txBody>
        </p:sp>
        <p:sp>
          <p:nvSpPr>
            <p:cNvPr id="61" name="TextBox 60"/>
            <p:cNvSpPr txBox="1"/>
            <p:nvPr/>
          </p:nvSpPr>
          <p:spPr>
            <a:xfrm>
              <a:off x="3430688" y="1652628"/>
              <a:ext cx="1701800" cy="600164"/>
            </a:xfrm>
            <a:prstGeom prst="rect">
              <a:avLst/>
            </a:prstGeom>
            <a:noFill/>
          </p:spPr>
          <p:txBody>
            <a:bodyPr wrap="square" rtlCol="0">
              <a:spAutoFit/>
            </a:bodyPr>
            <a:lstStyle/>
            <a:p>
              <a:pPr>
                <a:lnSpc>
                  <a:spcPct val="150000"/>
                </a:lnSpc>
                <a:defRPr/>
              </a:pPr>
              <a:r>
                <a:rPr lang="zh-CN" altLang="en-US" sz="1100" b="0" kern="0" dirty="0">
                  <a:solidFill>
                    <a:schemeClr val="tx1">
                      <a:lumMod val="50000"/>
                      <a:lumOff val="50000"/>
                    </a:schemeClr>
                  </a:solidFill>
                  <a:latin typeface="Arial" panose="020B0604020202020204" pitchFamily="34" charset="0"/>
                  <a:ea typeface="微软雅黑" panose="020B0503020204020204" charset="-122"/>
                </a:rPr>
                <a:t>点击此处添加段落</a:t>
              </a:r>
              <a:r>
                <a:rPr lang="zh-CN" altLang="en-US" sz="1100" kern="0" dirty="0">
                  <a:solidFill>
                    <a:schemeClr val="tx1">
                      <a:lumMod val="50000"/>
                      <a:lumOff val="50000"/>
                    </a:schemeClr>
                  </a:solidFill>
                  <a:latin typeface="Arial" panose="020B0604020202020204" pitchFamily="34" charset="0"/>
                  <a:ea typeface="微软雅黑" panose="020B0503020204020204" charset="-122"/>
                </a:rPr>
                <a:t>文本点击此处添加段落文本</a:t>
              </a:r>
              <a:endParaRPr lang="en-US" altLang="zh-CN" sz="1100" b="0" kern="0" dirty="0">
                <a:solidFill>
                  <a:schemeClr val="tx1">
                    <a:lumMod val="50000"/>
                    <a:lumOff val="50000"/>
                  </a:schemeClr>
                </a:solidFill>
                <a:latin typeface="Arial" panose="020B0604020202020204" pitchFamily="34" charset="0"/>
                <a:ea typeface="微软雅黑" panose="020B0503020204020204" charset="-122"/>
              </a:endParaRPr>
            </a:p>
          </p:txBody>
        </p:sp>
      </p:grpSp>
      <p:grpSp>
        <p:nvGrpSpPr>
          <p:cNvPr id="62" name="组合 61"/>
          <p:cNvGrpSpPr/>
          <p:nvPr/>
        </p:nvGrpSpPr>
        <p:grpSpPr>
          <a:xfrm>
            <a:off x="7244140" y="1295996"/>
            <a:ext cx="1718101" cy="969496"/>
            <a:chOff x="7244139" y="1295996"/>
            <a:chExt cx="1718101" cy="969496"/>
          </a:xfrm>
        </p:grpSpPr>
        <p:sp>
          <p:nvSpPr>
            <p:cNvPr id="63" name="文本框 1080"/>
            <p:cNvSpPr txBox="1"/>
            <p:nvPr/>
          </p:nvSpPr>
          <p:spPr>
            <a:xfrm>
              <a:off x="7244139" y="1295996"/>
              <a:ext cx="1653625" cy="461665"/>
            </a:xfrm>
            <a:prstGeom prst="rect">
              <a:avLst/>
            </a:prstGeom>
            <a:noFill/>
          </p:spPr>
          <p:txBody>
            <a:bodyPr wrap="square" rtlCol="0">
              <a:spAutoFit/>
            </a:bodyPr>
            <a:lstStyle/>
            <a:p>
              <a:r>
                <a:rPr lang="zh-CN" altLang="en-US" dirty="0">
                  <a:solidFill>
                    <a:srgbClr val="01ACBE"/>
                  </a:solidFill>
                  <a:latin typeface="+mn-ea"/>
                </a:rPr>
                <a:t>添加标题</a:t>
              </a:r>
            </a:p>
          </p:txBody>
        </p:sp>
        <p:sp>
          <p:nvSpPr>
            <p:cNvPr id="64" name="TextBox 63"/>
            <p:cNvSpPr txBox="1"/>
            <p:nvPr/>
          </p:nvSpPr>
          <p:spPr>
            <a:xfrm>
              <a:off x="7260440" y="1665328"/>
              <a:ext cx="1701800" cy="600164"/>
            </a:xfrm>
            <a:prstGeom prst="rect">
              <a:avLst/>
            </a:prstGeom>
            <a:noFill/>
          </p:spPr>
          <p:txBody>
            <a:bodyPr wrap="square" rtlCol="0">
              <a:spAutoFit/>
            </a:bodyPr>
            <a:lstStyle/>
            <a:p>
              <a:pPr>
                <a:lnSpc>
                  <a:spcPct val="150000"/>
                </a:lnSpc>
                <a:defRPr/>
              </a:pPr>
              <a:r>
                <a:rPr lang="zh-CN" altLang="en-US" sz="1100" b="0" kern="0" dirty="0">
                  <a:solidFill>
                    <a:schemeClr val="tx1">
                      <a:lumMod val="50000"/>
                      <a:lumOff val="50000"/>
                    </a:schemeClr>
                  </a:solidFill>
                  <a:latin typeface="Arial" panose="020B0604020202020204" pitchFamily="34" charset="0"/>
                  <a:ea typeface="微软雅黑" panose="020B0503020204020204" charset="-122"/>
                </a:rPr>
                <a:t>点击此处添加段落</a:t>
              </a:r>
              <a:r>
                <a:rPr lang="zh-CN" altLang="en-US" sz="1100" kern="0" dirty="0">
                  <a:solidFill>
                    <a:schemeClr val="tx1">
                      <a:lumMod val="50000"/>
                      <a:lumOff val="50000"/>
                    </a:schemeClr>
                  </a:solidFill>
                  <a:latin typeface="Arial" panose="020B0604020202020204" pitchFamily="34" charset="0"/>
                  <a:ea typeface="微软雅黑" panose="020B0503020204020204" charset="-122"/>
                </a:rPr>
                <a:t>文本点击此处添加段落文本</a:t>
              </a:r>
              <a:endParaRPr lang="en-US" altLang="zh-CN" sz="1100" b="0" kern="0" dirty="0">
                <a:solidFill>
                  <a:schemeClr val="tx1">
                    <a:lumMod val="50000"/>
                    <a:lumOff val="50000"/>
                  </a:schemeClr>
                </a:solidFill>
                <a:latin typeface="Arial" panose="020B0604020202020204" pitchFamily="34" charset="0"/>
                <a:ea typeface="微软雅黑" panose="020B0503020204020204" charset="-122"/>
              </a:endParaRPr>
            </a:p>
          </p:txBody>
        </p:sp>
      </p:grpSp>
      <p:grpSp>
        <p:nvGrpSpPr>
          <p:cNvPr id="65" name="组合 64"/>
          <p:cNvGrpSpPr/>
          <p:nvPr/>
        </p:nvGrpSpPr>
        <p:grpSpPr>
          <a:xfrm>
            <a:off x="9297188" y="4877824"/>
            <a:ext cx="1701800" cy="966491"/>
            <a:chOff x="9297188" y="4877823"/>
            <a:chExt cx="1701800" cy="966491"/>
          </a:xfrm>
        </p:grpSpPr>
        <p:sp>
          <p:nvSpPr>
            <p:cNvPr id="66" name="文本框 1075"/>
            <p:cNvSpPr txBox="1"/>
            <p:nvPr/>
          </p:nvSpPr>
          <p:spPr>
            <a:xfrm>
              <a:off x="9305168" y="4877823"/>
              <a:ext cx="1653625" cy="461665"/>
            </a:xfrm>
            <a:prstGeom prst="rect">
              <a:avLst/>
            </a:prstGeom>
            <a:noFill/>
          </p:spPr>
          <p:txBody>
            <a:bodyPr wrap="square" rtlCol="0">
              <a:spAutoFit/>
            </a:bodyPr>
            <a:lstStyle/>
            <a:p>
              <a:r>
                <a:rPr lang="zh-CN" altLang="en-US" dirty="0">
                  <a:solidFill>
                    <a:srgbClr val="EB9624"/>
                  </a:solidFill>
                  <a:latin typeface="+mn-ea"/>
                </a:rPr>
                <a:t>添加标题</a:t>
              </a:r>
            </a:p>
          </p:txBody>
        </p:sp>
        <p:sp>
          <p:nvSpPr>
            <p:cNvPr id="67" name="TextBox 66"/>
            <p:cNvSpPr txBox="1"/>
            <p:nvPr/>
          </p:nvSpPr>
          <p:spPr>
            <a:xfrm>
              <a:off x="9297188" y="5244150"/>
              <a:ext cx="1701800" cy="600164"/>
            </a:xfrm>
            <a:prstGeom prst="rect">
              <a:avLst/>
            </a:prstGeom>
            <a:noFill/>
          </p:spPr>
          <p:txBody>
            <a:bodyPr wrap="square" rtlCol="0">
              <a:spAutoFit/>
            </a:bodyPr>
            <a:lstStyle/>
            <a:p>
              <a:pPr>
                <a:lnSpc>
                  <a:spcPct val="150000"/>
                </a:lnSpc>
                <a:defRPr/>
              </a:pPr>
              <a:r>
                <a:rPr lang="zh-CN" altLang="en-US" sz="1100" b="0" kern="0" dirty="0">
                  <a:solidFill>
                    <a:schemeClr val="tx1">
                      <a:lumMod val="50000"/>
                      <a:lumOff val="50000"/>
                    </a:schemeClr>
                  </a:solidFill>
                  <a:latin typeface="Arial" panose="020B0604020202020204" pitchFamily="34" charset="0"/>
                  <a:ea typeface="微软雅黑" panose="020B0503020204020204" charset="-122"/>
                </a:rPr>
                <a:t>点击此处添加段落</a:t>
              </a:r>
              <a:r>
                <a:rPr lang="zh-CN" altLang="en-US" sz="1100" kern="0" dirty="0">
                  <a:solidFill>
                    <a:schemeClr val="tx1">
                      <a:lumMod val="50000"/>
                      <a:lumOff val="50000"/>
                    </a:schemeClr>
                  </a:solidFill>
                  <a:latin typeface="Arial" panose="020B0604020202020204" pitchFamily="34" charset="0"/>
                  <a:ea typeface="微软雅黑" panose="020B0503020204020204" charset="-122"/>
                </a:rPr>
                <a:t>文本点击此处添加段落文本</a:t>
              </a:r>
              <a:endParaRPr lang="en-US" altLang="zh-CN" sz="1100" b="0" kern="0" dirty="0">
                <a:solidFill>
                  <a:schemeClr val="tx1">
                    <a:lumMod val="50000"/>
                    <a:lumOff val="50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fill="hold"/>
                                        <p:tgtEl>
                                          <p:spTgt spid="51"/>
                                        </p:tgtEl>
                                        <p:attrNameLst>
                                          <p:attrName>ppt_x</p:attrName>
                                        </p:attrNameLst>
                                      </p:cBhvr>
                                      <p:tavLst>
                                        <p:tav tm="0">
                                          <p:val>
                                            <p:strVal val="0-#ppt_w/2"/>
                                          </p:val>
                                        </p:tav>
                                        <p:tav tm="100000">
                                          <p:val>
                                            <p:strVal val="#ppt_x"/>
                                          </p:val>
                                        </p:tav>
                                      </p:tavLst>
                                    </p:anim>
                                    <p:anim calcmode="lin" valueType="num">
                                      <p:cBhvr additive="base">
                                        <p:cTn id="30" dur="1000" fill="hold"/>
                                        <p:tgtEl>
                                          <p:spTgt spid="5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1000" fill="hold"/>
                                        <p:tgtEl>
                                          <p:spTgt spid="52"/>
                                        </p:tgtEl>
                                        <p:attrNameLst>
                                          <p:attrName>ppt_x</p:attrName>
                                        </p:attrNameLst>
                                      </p:cBhvr>
                                      <p:tavLst>
                                        <p:tav tm="0">
                                          <p:val>
                                            <p:strVal val="0-#ppt_w/2"/>
                                          </p:val>
                                        </p:tav>
                                        <p:tav tm="100000">
                                          <p:val>
                                            <p:strVal val="#ppt_x"/>
                                          </p:val>
                                        </p:tav>
                                      </p:tavLst>
                                    </p:anim>
                                    <p:anim calcmode="lin" valueType="num">
                                      <p:cBhvr additive="base">
                                        <p:cTn id="34" dur="10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0-#ppt_w/2"/>
                                          </p:val>
                                        </p:tav>
                                        <p:tav tm="100000">
                                          <p:val>
                                            <p:strVal val="#ppt_x"/>
                                          </p:val>
                                        </p:tav>
                                      </p:tavLst>
                                    </p:anim>
                                    <p:anim calcmode="lin" valueType="num">
                                      <p:cBhvr additive="base">
                                        <p:cTn id="38" dur="10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000" fill="hold"/>
                                        <p:tgtEl>
                                          <p:spTgt spid="54"/>
                                        </p:tgtEl>
                                        <p:attrNameLst>
                                          <p:attrName>ppt_x</p:attrName>
                                        </p:attrNameLst>
                                      </p:cBhvr>
                                      <p:tavLst>
                                        <p:tav tm="0">
                                          <p:val>
                                            <p:strVal val="0-#ppt_w/2"/>
                                          </p:val>
                                        </p:tav>
                                        <p:tav tm="100000">
                                          <p:val>
                                            <p:strVal val="#ppt_x"/>
                                          </p:val>
                                        </p:tav>
                                      </p:tavLst>
                                    </p:anim>
                                    <p:anim calcmode="lin" valueType="num">
                                      <p:cBhvr additive="base">
                                        <p:cTn id="42" dur="1000" fill="hold"/>
                                        <p:tgtEl>
                                          <p:spTgt spid="5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42"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arn(outHorizontal)">
                                      <p:cBhvr>
                                        <p:cTn id="46" dur="500"/>
                                        <p:tgtEl>
                                          <p:spTgt spid="46"/>
                                        </p:tgtEl>
                                      </p:cBhvr>
                                    </p:animEffect>
                                  </p:childTnLst>
                                </p:cTn>
                              </p:par>
                              <p:par>
                                <p:cTn id="47" presetID="16" presetClass="entr" presetSubtype="42"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arn(outHorizontal)">
                                      <p:cBhvr>
                                        <p:cTn id="49" dur="500"/>
                                        <p:tgtEl>
                                          <p:spTgt spid="45"/>
                                        </p:tgtEl>
                                      </p:cBhvr>
                                    </p:animEffect>
                                  </p:childTnLst>
                                </p:cTn>
                              </p:par>
                              <p:par>
                                <p:cTn id="50" presetID="16" presetClass="entr" presetSubtype="42"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outHorizontal)">
                                      <p:cBhvr>
                                        <p:cTn id="52" dur="500"/>
                                        <p:tgtEl>
                                          <p:spTgt spid="43"/>
                                        </p:tgtEl>
                                      </p:cBhvr>
                                    </p:animEffect>
                                  </p:childTnLst>
                                </p:cTn>
                              </p:par>
                              <p:par>
                                <p:cTn id="53" presetID="16" presetClass="entr" presetSubtype="42"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outHorizontal)">
                                      <p:cBhvr>
                                        <p:cTn id="55" dur="500"/>
                                        <p:tgtEl>
                                          <p:spTgt spid="44"/>
                                        </p:tgtEl>
                                      </p:cBhvr>
                                    </p:animEffect>
                                  </p:childTnLst>
                                </p:cTn>
                              </p:par>
                            </p:childTnLst>
                          </p:cTn>
                        </p:par>
                        <p:par>
                          <p:cTn id="56" fill="hold">
                            <p:stCondLst>
                              <p:cond delay="4500"/>
                            </p:stCondLst>
                            <p:childTnLst>
                              <p:par>
                                <p:cTn id="57" presetID="12" presetClass="entr" presetSubtype="2"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p:tgtEl>
                                          <p:spTgt spid="41"/>
                                        </p:tgtEl>
                                        <p:attrNameLst>
                                          <p:attrName>ppt_x</p:attrName>
                                        </p:attrNameLst>
                                      </p:cBhvr>
                                      <p:tavLst>
                                        <p:tav tm="0">
                                          <p:val>
                                            <p:strVal val="#ppt_x+#ppt_w*1.125000"/>
                                          </p:val>
                                        </p:tav>
                                        <p:tav tm="100000">
                                          <p:val>
                                            <p:strVal val="#ppt_x"/>
                                          </p:val>
                                        </p:tav>
                                      </p:tavLst>
                                    </p:anim>
                                    <p:animEffect transition="in" filter="wipe(left)">
                                      <p:cBhvr>
                                        <p:cTn id="60" dur="500"/>
                                        <p:tgtEl>
                                          <p:spTgt spid="41"/>
                                        </p:tgtEl>
                                      </p:cBhvr>
                                    </p:animEffect>
                                  </p:childTnLst>
                                </p:cTn>
                              </p:par>
                              <p:par>
                                <p:cTn id="61" presetID="12" presetClass="entr" presetSubtype="8"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p:tgtEl>
                                          <p:spTgt spid="59"/>
                                        </p:tgtEl>
                                        <p:attrNameLst>
                                          <p:attrName>ppt_x</p:attrName>
                                        </p:attrNameLst>
                                      </p:cBhvr>
                                      <p:tavLst>
                                        <p:tav tm="0">
                                          <p:val>
                                            <p:strVal val="#ppt_x-#ppt_w*1.125000"/>
                                          </p:val>
                                        </p:tav>
                                        <p:tav tm="100000">
                                          <p:val>
                                            <p:strVal val="#ppt_x"/>
                                          </p:val>
                                        </p:tav>
                                      </p:tavLst>
                                    </p:anim>
                                    <p:animEffect transition="in" filter="wipe(right)">
                                      <p:cBhvr>
                                        <p:cTn id="64" dur="500"/>
                                        <p:tgtEl>
                                          <p:spTgt spid="59"/>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p:tgtEl>
                                          <p:spTgt spid="40"/>
                                        </p:tgtEl>
                                        <p:attrNameLst>
                                          <p:attrName>ppt_x</p:attrName>
                                        </p:attrNameLst>
                                      </p:cBhvr>
                                      <p:tavLst>
                                        <p:tav tm="0">
                                          <p:val>
                                            <p:strVal val="#ppt_x+#ppt_w*1.125000"/>
                                          </p:val>
                                        </p:tav>
                                        <p:tav tm="100000">
                                          <p:val>
                                            <p:strVal val="#ppt_x"/>
                                          </p:val>
                                        </p:tav>
                                      </p:tavLst>
                                    </p:anim>
                                    <p:animEffect transition="in" filter="wipe(left)">
                                      <p:cBhvr>
                                        <p:cTn id="68" dur="500"/>
                                        <p:tgtEl>
                                          <p:spTgt spid="40"/>
                                        </p:tgtEl>
                                      </p:cBhvr>
                                    </p:animEffect>
                                  </p:childTnLst>
                                </p:cTn>
                              </p:par>
                              <p:par>
                                <p:cTn id="69" presetID="12" presetClass="entr" presetSubtype="8"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p:tgtEl>
                                          <p:spTgt spid="62"/>
                                        </p:tgtEl>
                                        <p:attrNameLst>
                                          <p:attrName>ppt_x</p:attrName>
                                        </p:attrNameLst>
                                      </p:cBhvr>
                                      <p:tavLst>
                                        <p:tav tm="0">
                                          <p:val>
                                            <p:strVal val="#ppt_x-#ppt_w*1.125000"/>
                                          </p:val>
                                        </p:tav>
                                        <p:tav tm="100000">
                                          <p:val>
                                            <p:strVal val="#ppt_x"/>
                                          </p:val>
                                        </p:tav>
                                      </p:tavLst>
                                    </p:anim>
                                    <p:animEffect transition="in" filter="wipe(right)">
                                      <p:cBhvr>
                                        <p:cTn id="72" dur="500"/>
                                        <p:tgtEl>
                                          <p:spTgt spid="62"/>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p:tgtEl>
                                          <p:spTgt spid="42"/>
                                        </p:tgtEl>
                                        <p:attrNameLst>
                                          <p:attrName>ppt_x</p:attrName>
                                        </p:attrNameLst>
                                      </p:cBhvr>
                                      <p:tavLst>
                                        <p:tav tm="0">
                                          <p:val>
                                            <p:strVal val="#ppt_x+#ppt_w*1.125000"/>
                                          </p:val>
                                        </p:tav>
                                        <p:tav tm="100000">
                                          <p:val>
                                            <p:strVal val="#ppt_x"/>
                                          </p:val>
                                        </p:tav>
                                      </p:tavLst>
                                    </p:anim>
                                    <p:animEffect transition="in" filter="wipe(left)">
                                      <p:cBhvr>
                                        <p:cTn id="76" dur="500"/>
                                        <p:tgtEl>
                                          <p:spTgt spid="42"/>
                                        </p:tgtEl>
                                      </p:cBhvr>
                                    </p:animEffect>
                                  </p:childTnLst>
                                </p:cTn>
                              </p:par>
                              <p:par>
                                <p:cTn id="77" presetID="12" presetClass="entr" presetSubtype="8"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p:tgtEl>
                                          <p:spTgt spid="56"/>
                                        </p:tgtEl>
                                        <p:attrNameLst>
                                          <p:attrName>ppt_x</p:attrName>
                                        </p:attrNameLst>
                                      </p:cBhvr>
                                      <p:tavLst>
                                        <p:tav tm="0">
                                          <p:val>
                                            <p:strVal val="#ppt_x-#ppt_w*1.125000"/>
                                          </p:val>
                                        </p:tav>
                                        <p:tav tm="100000">
                                          <p:val>
                                            <p:strVal val="#ppt_x"/>
                                          </p:val>
                                        </p:tav>
                                      </p:tavLst>
                                    </p:anim>
                                    <p:animEffect transition="in" filter="wipe(right)">
                                      <p:cBhvr>
                                        <p:cTn id="80" dur="500"/>
                                        <p:tgtEl>
                                          <p:spTgt spid="56"/>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p:tgtEl>
                                          <p:spTgt spid="39"/>
                                        </p:tgtEl>
                                        <p:attrNameLst>
                                          <p:attrName>ppt_x</p:attrName>
                                        </p:attrNameLst>
                                      </p:cBhvr>
                                      <p:tavLst>
                                        <p:tav tm="0">
                                          <p:val>
                                            <p:strVal val="#ppt_x+#ppt_w*1.125000"/>
                                          </p:val>
                                        </p:tav>
                                        <p:tav tm="100000">
                                          <p:val>
                                            <p:strVal val="#ppt_x"/>
                                          </p:val>
                                        </p:tav>
                                      </p:tavLst>
                                    </p:anim>
                                    <p:animEffect transition="in" filter="wipe(left)">
                                      <p:cBhvr>
                                        <p:cTn id="84" dur="500"/>
                                        <p:tgtEl>
                                          <p:spTgt spid="39"/>
                                        </p:tgtEl>
                                      </p:cBhvr>
                                    </p:animEffect>
                                  </p:childTnLst>
                                </p:cTn>
                              </p:par>
                              <p:par>
                                <p:cTn id="85" presetID="12" presetClass="entr" presetSubtype="8"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p:tgtEl>
                                          <p:spTgt spid="65"/>
                                        </p:tgtEl>
                                        <p:attrNameLst>
                                          <p:attrName>ppt_x</p:attrName>
                                        </p:attrNameLst>
                                      </p:cBhvr>
                                      <p:tavLst>
                                        <p:tav tm="0">
                                          <p:val>
                                            <p:strVal val="#ppt_x-#ppt_w*1.125000"/>
                                          </p:val>
                                        </p:tav>
                                        <p:tav tm="100000">
                                          <p:val>
                                            <p:strVal val="#ppt_x"/>
                                          </p:val>
                                        </p:tav>
                                      </p:tavLst>
                                    </p:anim>
                                    <p:animEffect transition="in" filter="wipe(right)">
                                      <p:cBhvr>
                                        <p:cTn id="8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7" grpId="0" animBg="1"/>
      <p:bldP spid="48" grpId="0" animBg="1"/>
      <p:bldP spid="49" grpId="0" animBg="1"/>
      <p:bldP spid="50" grpId="0" animBg="1"/>
      <p:bldP spid="51"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6016824" y="1503026"/>
            <a:ext cx="4905133" cy="1161143"/>
            <a:chOff x="6088831" y="1503025"/>
            <a:chExt cx="4905133" cy="1161143"/>
          </a:xfrm>
        </p:grpSpPr>
        <p:sp>
          <p:nvSpPr>
            <p:cNvPr id="59" name="任意多边形 58"/>
            <p:cNvSpPr/>
            <p:nvPr/>
          </p:nvSpPr>
          <p:spPr bwMode="auto">
            <a:xfrm>
              <a:off x="6310059" y="1643364"/>
              <a:ext cx="4546918" cy="886816"/>
            </a:xfrm>
            <a:custGeom>
              <a:avLst/>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FEB750"/>
            </a:solidFill>
            <a:ln>
              <a:noFill/>
            </a:ln>
            <a:effectLst>
              <a:innerShdw blurRad="431800" dist="127000" dir="13500000">
                <a:srgbClr val="955901"/>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nvGrpSpPr>
            <p:cNvPr id="2" name="组合 1"/>
            <p:cNvGrpSpPr/>
            <p:nvPr/>
          </p:nvGrpSpPr>
          <p:grpSpPr>
            <a:xfrm>
              <a:off x="6088831" y="1503025"/>
              <a:ext cx="4905133" cy="1161143"/>
              <a:chOff x="6088831" y="1503025"/>
              <a:chExt cx="4905133" cy="1161143"/>
            </a:xfrm>
          </p:grpSpPr>
          <p:sp>
            <p:nvSpPr>
              <p:cNvPr id="60" name="任意多边形 59"/>
              <p:cNvSpPr/>
              <p:nvPr/>
            </p:nvSpPr>
            <p:spPr bwMode="auto">
              <a:xfrm>
                <a:off x="6088831" y="1503025"/>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a:solidFill>
                    <a:prstClr val="black"/>
                  </a:solidFill>
                </a:endParaRPr>
              </a:p>
            </p:txBody>
          </p:sp>
          <p:sp>
            <p:nvSpPr>
              <p:cNvPr id="96" name="文本框 113"/>
              <p:cNvSpPr txBox="1"/>
              <p:nvPr/>
            </p:nvSpPr>
            <p:spPr>
              <a:xfrm>
                <a:off x="6642324" y="1695639"/>
                <a:ext cx="3775576" cy="784830"/>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33" name="组合 32"/>
          <p:cNvGrpSpPr/>
          <p:nvPr/>
        </p:nvGrpSpPr>
        <p:grpSpPr>
          <a:xfrm>
            <a:off x="6016824" y="4860939"/>
            <a:ext cx="4905133" cy="1161143"/>
            <a:chOff x="6088831" y="4860939"/>
            <a:chExt cx="4905133" cy="1161143"/>
          </a:xfrm>
        </p:grpSpPr>
        <p:sp>
          <p:nvSpPr>
            <p:cNvPr id="67" name="Freeform 11"/>
            <p:cNvSpPr/>
            <p:nvPr/>
          </p:nvSpPr>
          <p:spPr bwMode="auto">
            <a:xfrm>
              <a:off x="6291052" y="4998759"/>
              <a:ext cx="4564020" cy="885505"/>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5"/>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E46E6F"/>
            </a:solidFill>
            <a:ln>
              <a:noFill/>
            </a:ln>
            <a:effectLst>
              <a:innerShdw blurRad="558800" dist="127000" dir="13500000">
                <a:srgbClr val="9C2020"/>
              </a:inn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9" name="组合 18"/>
            <p:cNvGrpSpPr/>
            <p:nvPr/>
          </p:nvGrpSpPr>
          <p:grpSpPr>
            <a:xfrm>
              <a:off x="6088831" y="4860939"/>
              <a:ext cx="4905133" cy="1161143"/>
              <a:chOff x="6088831" y="4860939"/>
              <a:chExt cx="4905133" cy="1161143"/>
            </a:xfrm>
          </p:grpSpPr>
          <p:sp>
            <p:nvSpPr>
              <p:cNvPr id="68" name="任意多边形 67"/>
              <p:cNvSpPr/>
              <p:nvPr/>
            </p:nvSpPr>
            <p:spPr bwMode="auto">
              <a:xfrm>
                <a:off x="6088831" y="4860939"/>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a:solidFill>
                    <a:prstClr val="black"/>
                  </a:solidFill>
                </a:endParaRPr>
              </a:p>
            </p:txBody>
          </p:sp>
          <p:sp>
            <p:nvSpPr>
              <p:cNvPr id="97" name="文本框 113"/>
              <p:cNvSpPr txBox="1"/>
              <p:nvPr/>
            </p:nvSpPr>
            <p:spPr>
              <a:xfrm>
                <a:off x="6685273" y="5041341"/>
                <a:ext cx="3775576" cy="784830"/>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32" name="组合 31"/>
          <p:cNvGrpSpPr/>
          <p:nvPr/>
        </p:nvGrpSpPr>
        <p:grpSpPr>
          <a:xfrm>
            <a:off x="6016824" y="3077090"/>
            <a:ext cx="4905133" cy="1161143"/>
            <a:chOff x="6088831" y="3077090"/>
            <a:chExt cx="4905133" cy="1161143"/>
          </a:xfrm>
        </p:grpSpPr>
        <p:sp>
          <p:nvSpPr>
            <p:cNvPr id="77" name="Freeform 21"/>
            <p:cNvSpPr/>
            <p:nvPr/>
          </p:nvSpPr>
          <p:spPr bwMode="auto">
            <a:xfrm>
              <a:off x="6291052" y="3214254"/>
              <a:ext cx="4564019" cy="886816"/>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6"/>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01ACBE"/>
            </a:solidFill>
            <a:ln>
              <a:noFill/>
            </a:ln>
            <a:effectLst>
              <a:innerShdw blurRad="558800" dist="127000" dir="13500000">
                <a:srgbClr val="015D67"/>
              </a:inn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0" name="组合 9"/>
            <p:cNvGrpSpPr/>
            <p:nvPr/>
          </p:nvGrpSpPr>
          <p:grpSpPr>
            <a:xfrm>
              <a:off x="6088831" y="3077090"/>
              <a:ext cx="4905133" cy="1161143"/>
              <a:chOff x="6088831" y="3077090"/>
              <a:chExt cx="4905133" cy="1161143"/>
            </a:xfrm>
          </p:grpSpPr>
          <p:sp>
            <p:nvSpPr>
              <p:cNvPr id="78" name="任意多边形 77"/>
              <p:cNvSpPr/>
              <p:nvPr/>
            </p:nvSpPr>
            <p:spPr bwMode="auto">
              <a:xfrm>
                <a:off x="6088831" y="3077090"/>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40" tIns="45720" rIns="91440" bIns="45720" numCol="1" anchor="t" anchorCtr="0" compatLnSpc="1">
                <a:noAutofit/>
              </a:bodyPr>
              <a:lstStyle/>
              <a:p>
                <a:endParaRPr lang="zh-CN" altLang="en-US">
                  <a:solidFill>
                    <a:prstClr val="black"/>
                  </a:solidFill>
                </a:endParaRPr>
              </a:p>
            </p:txBody>
          </p:sp>
          <p:sp>
            <p:nvSpPr>
              <p:cNvPr id="98" name="文本框 113"/>
              <p:cNvSpPr txBox="1"/>
              <p:nvPr/>
            </p:nvSpPr>
            <p:spPr>
              <a:xfrm>
                <a:off x="6714332" y="3253186"/>
                <a:ext cx="3775576" cy="784830"/>
              </a:xfrm>
              <a:prstGeom prst="rect">
                <a:avLst/>
              </a:prstGeom>
              <a:noFill/>
            </p:spPr>
            <p:txBody>
              <a:bodyPr wrap="square" rtlCol="0">
                <a:spAutoFit/>
              </a:bodyPr>
              <a:lstStyle/>
              <a:p>
                <a:pPr algn="just">
                  <a:lnSpc>
                    <a:spcPct val="150000"/>
                  </a:lnSpc>
                </a:pPr>
                <a:r>
                  <a:rPr lang="zh-CN" altLang="en-US" sz="1000" dirty="0">
                    <a:solidFill>
                      <a:schemeClr val="bg1"/>
                    </a:solidFill>
                    <a:latin typeface="微软雅黑" panose="020B0503020204020204" charset="-122"/>
                    <a:ea typeface="微软雅黑" panose="020B0503020204020204" charset="-122"/>
                  </a:rPr>
                  <a:t>单击添加详细文字说明，或复制文本黏贴自此右键只保留文字单击添加详细文字说明，或复制文本黏贴自此右键只保留文字单击添加详细文字说明，或复制文本黏贴自此右键只保留文字</a:t>
                </a:r>
              </a:p>
            </p:txBody>
          </p:sp>
        </p:grpSp>
      </p:grpSp>
      <p:grpSp>
        <p:nvGrpSpPr>
          <p:cNvPr id="93" name="组合 92"/>
          <p:cNvGrpSpPr/>
          <p:nvPr/>
        </p:nvGrpSpPr>
        <p:grpSpPr>
          <a:xfrm>
            <a:off x="1198663" y="1817209"/>
            <a:ext cx="2962555" cy="841092"/>
            <a:chOff x="1414686" y="1817209"/>
            <a:chExt cx="2962555" cy="841092"/>
          </a:xfrm>
        </p:grpSpPr>
        <p:sp>
          <p:nvSpPr>
            <p:cNvPr id="3" name="圆角矩形 8"/>
            <p:cNvSpPr/>
            <p:nvPr/>
          </p:nvSpPr>
          <p:spPr>
            <a:xfrm>
              <a:off x="1416235" y="1971556"/>
              <a:ext cx="2560971"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p:nvPr/>
          </p:nvSpPr>
          <p:spPr>
            <a:xfrm>
              <a:off x="1503730" y="1901943"/>
              <a:ext cx="2784465" cy="673333"/>
            </a:xfrm>
            <a:prstGeom prst="roundRect">
              <a:avLst>
                <a:gd name="adj" fmla="val 36420"/>
              </a:avLst>
            </a:prstGeom>
            <a:solidFill>
              <a:srgbClr val="FFB85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文本框 268"/>
            <p:cNvSpPr txBox="1"/>
            <p:nvPr/>
          </p:nvSpPr>
          <p:spPr>
            <a:xfrm>
              <a:off x="1544472" y="2011626"/>
              <a:ext cx="1884768" cy="461665"/>
            </a:xfrm>
            <a:prstGeom prst="rect">
              <a:avLst/>
            </a:prstGeom>
            <a:noFill/>
          </p:spPr>
          <p:txBody>
            <a:bodyPr wrap="square" rtlCol="0">
              <a:spAutoFit/>
            </a:bodyPr>
            <a:lstStyle/>
            <a:p>
              <a:pPr algn="ctr"/>
              <a:r>
                <a:rPr lang="zh-CN" altLang="en-US" sz="2400" dirty="0">
                  <a:solidFill>
                    <a:prstClr val="white"/>
                  </a:solidFill>
                  <a:latin typeface="微软雅黑" panose="020B0503020204020204" charset="-122"/>
                  <a:ea typeface="微软雅黑" panose="020B0503020204020204" charset="-122"/>
                </a:rPr>
                <a:t>添加标题</a:t>
              </a:r>
            </a:p>
          </p:txBody>
        </p:sp>
      </p:grpSp>
      <p:grpSp>
        <p:nvGrpSpPr>
          <p:cNvPr id="94" name="组合 93"/>
          <p:cNvGrpSpPr/>
          <p:nvPr/>
        </p:nvGrpSpPr>
        <p:grpSpPr>
          <a:xfrm>
            <a:off x="1198662" y="3290815"/>
            <a:ext cx="2962554" cy="841093"/>
            <a:chOff x="1414686" y="3290814"/>
            <a:chExt cx="2962554" cy="841093"/>
          </a:xfrm>
        </p:grpSpPr>
        <p:sp>
          <p:nvSpPr>
            <p:cNvPr id="11" name="圆角矩形 8"/>
            <p:cNvSpPr/>
            <p:nvPr/>
          </p:nvSpPr>
          <p:spPr>
            <a:xfrm>
              <a:off x="1416235" y="3445162"/>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1"/>
            <p:cNvSpPr/>
            <p:nvPr/>
          </p:nvSpPr>
          <p:spPr>
            <a:xfrm>
              <a:off x="1414686" y="3290814"/>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a:off x="1503730" y="3375549"/>
              <a:ext cx="2784465" cy="673333"/>
            </a:xfrm>
            <a:prstGeom prst="roundRect">
              <a:avLst>
                <a:gd name="adj" fmla="val 36420"/>
              </a:avLst>
            </a:prstGeom>
            <a:solidFill>
              <a:srgbClr val="01ACBE"/>
            </a:solidFill>
            <a:ln w="22225">
              <a:noFill/>
            </a:ln>
            <a:effectLst>
              <a:innerShdw blurRad="88900">
                <a:srgbClr val="016A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文本框 269"/>
            <p:cNvSpPr txBox="1"/>
            <p:nvPr/>
          </p:nvSpPr>
          <p:spPr>
            <a:xfrm>
              <a:off x="1544472" y="3501802"/>
              <a:ext cx="1884768" cy="461665"/>
            </a:xfrm>
            <a:prstGeom prst="rect">
              <a:avLst/>
            </a:prstGeom>
            <a:noFill/>
          </p:spPr>
          <p:txBody>
            <a:bodyPr wrap="square" rtlCol="0">
              <a:spAutoFit/>
            </a:bodyPr>
            <a:lstStyle/>
            <a:p>
              <a:pPr algn="ctr"/>
              <a:r>
                <a:rPr lang="zh-CN" altLang="en-US" sz="2400" dirty="0">
                  <a:solidFill>
                    <a:prstClr val="white"/>
                  </a:solidFill>
                  <a:latin typeface="微软雅黑" panose="020B0503020204020204" charset="-122"/>
                  <a:ea typeface="微软雅黑" panose="020B0503020204020204" charset="-122"/>
                </a:rPr>
                <a:t>添加标题</a:t>
              </a:r>
            </a:p>
          </p:txBody>
        </p:sp>
      </p:grpSp>
      <p:grpSp>
        <p:nvGrpSpPr>
          <p:cNvPr id="95" name="组合 94"/>
          <p:cNvGrpSpPr/>
          <p:nvPr/>
        </p:nvGrpSpPr>
        <p:grpSpPr>
          <a:xfrm>
            <a:off x="1198662" y="4343319"/>
            <a:ext cx="3470802" cy="1246716"/>
            <a:chOff x="1414686" y="4343318"/>
            <a:chExt cx="3470802" cy="1246716"/>
          </a:xfrm>
        </p:grpSpPr>
        <p:sp>
          <p:nvSpPr>
            <p:cNvPr id="20" name="圆角矩形 8"/>
            <p:cNvSpPr/>
            <p:nvPr/>
          </p:nvSpPr>
          <p:spPr>
            <a:xfrm>
              <a:off x="1416235" y="4903289"/>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圆角矩形 20"/>
            <p:cNvSpPr/>
            <p:nvPr/>
          </p:nvSpPr>
          <p:spPr>
            <a:xfrm>
              <a:off x="1414686" y="4748942"/>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圆角矩形 21"/>
            <p:cNvSpPr/>
            <p:nvPr/>
          </p:nvSpPr>
          <p:spPr>
            <a:xfrm>
              <a:off x="1503730" y="4833676"/>
              <a:ext cx="2784465" cy="673333"/>
            </a:xfrm>
            <a:prstGeom prst="roundRect">
              <a:avLst>
                <a:gd name="adj" fmla="val 36420"/>
              </a:avLst>
            </a:prstGeom>
            <a:solidFill>
              <a:srgbClr val="E87071"/>
            </a:solidFill>
            <a:ln w="22225">
              <a:noFill/>
            </a:ln>
            <a:effectLst>
              <a:innerShdw blurRad="114300">
                <a:srgbClr val="BF2F3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3973572" y="4343318"/>
              <a:ext cx="911916" cy="697939"/>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文本框 270"/>
            <p:cNvSpPr txBox="1"/>
            <p:nvPr/>
          </p:nvSpPr>
          <p:spPr>
            <a:xfrm>
              <a:off x="1544472" y="4941962"/>
              <a:ext cx="1884768" cy="461665"/>
            </a:xfrm>
            <a:prstGeom prst="rect">
              <a:avLst/>
            </a:prstGeom>
            <a:noFill/>
          </p:spPr>
          <p:txBody>
            <a:bodyPr wrap="square" rtlCol="0">
              <a:spAutoFit/>
            </a:bodyPr>
            <a:lstStyle/>
            <a:p>
              <a:pPr algn="ctr"/>
              <a:r>
                <a:rPr lang="zh-CN" altLang="en-US" sz="2400" dirty="0">
                  <a:solidFill>
                    <a:prstClr val="white"/>
                  </a:solidFill>
                  <a:latin typeface="微软雅黑" panose="020B0503020204020204" charset="-122"/>
                  <a:ea typeface="微软雅黑" panose="020B0503020204020204" charset="-122"/>
                </a:rPr>
                <a:t>添加标题</a:t>
              </a:r>
            </a:p>
          </p:txBody>
        </p:sp>
      </p:grpSp>
      <p:sp>
        <p:nvSpPr>
          <p:cNvPr id="17" name="椭圆 16"/>
          <p:cNvSpPr/>
          <p:nvPr/>
        </p:nvSpPr>
        <p:spPr>
          <a:xfrm>
            <a:off x="3845357" y="2885192"/>
            <a:ext cx="911916" cy="697939"/>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1" name="组合 90"/>
          <p:cNvGrpSpPr/>
          <p:nvPr/>
        </p:nvGrpSpPr>
        <p:grpSpPr>
          <a:xfrm>
            <a:off x="3286895" y="3044883"/>
            <a:ext cx="1245815" cy="1245816"/>
            <a:chOff x="4207197" y="3044883"/>
            <a:chExt cx="1245815" cy="1245816"/>
          </a:xfrm>
        </p:grpSpPr>
        <p:sp>
          <p:nvSpPr>
            <p:cNvPr id="14" name="任意多边形 13"/>
            <p:cNvSpPr/>
            <p:nvPr/>
          </p:nvSpPr>
          <p:spPr>
            <a:xfrm>
              <a:off x="4213638" y="3102519"/>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4353796" y="3191482"/>
              <a:ext cx="952617" cy="952618"/>
            </a:xfrm>
            <a:prstGeom prst="ellipse">
              <a:avLst/>
            </a:prstGeom>
            <a:solidFill>
              <a:srgbClr val="01ACB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a:off x="4358221" y="3201730"/>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55"/>
            <p:cNvSpPr txBox="1"/>
            <p:nvPr/>
          </p:nvSpPr>
          <p:spPr>
            <a:xfrm>
              <a:off x="4453581" y="3374595"/>
              <a:ext cx="773034" cy="630942"/>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34" charset="0"/>
                  <a:ea typeface="LiHei Pro" panose="020B0500000000000000" pitchFamily="34" charset="-122"/>
                </a:rPr>
                <a:t>02</a:t>
              </a:r>
              <a:endParaRPr lang="zh-CN" altLang="en-US" sz="3500" dirty="0">
                <a:solidFill>
                  <a:prstClr val="white"/>
                </a:solidFill>
                <a:latin typeface="Impact" panose="020B0806030902050204" pitchFamily="34" charset="0"/>
                <a:ea typeface="LiHei Pro" panose="020B0500000000000000" pitchFamily="34" charset="-122"/>
              </a:endParaRPr>
            </a:p>
          </p:txBody>
        </p:sp>
      </p:grpSp>
      <p:grpSp>
        <p:nvGrpSpPr>
          <p:cNvPr id="90" name="组合 89"/>
          <p:cNvGrpSpPr/>
          <p:nvPr/>
        </p:nvGrpSpPr>
        <p:grpSpPr>
          <a:xfrm>
            <a:off x="3286894" y="1571277"/>
            <a:ext cx="1245816" cy="1245816"/>
            <a:chOff x="4207197" y="1571277"/>
            <a:chExt cx="1245816" cy="1245816"/>
          </a:xfrm>
        </p:grpSpPr>
        <p:sp>
          <p:nvSpPr>
            <p:cNvPr id="6" name="任意多边形 5"/>
            <p:cNvSpPr/>
            <p:nvPr/>
          </p:nvSpPr>
          <p:spPr>
            <a:xfrm>
              <a:off x="4213638" y="1628913"/>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4353797" y="1717876"/>
              <a:ext cx="952617" cy="952618"/>
            </a:xfrm>
            <a:prstGeom prst="ellipse">
              <a:avLst/>
            </a:prstGeom>
            <a:solidFill>
              <a:srgbClr val="FFB85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4358221" y="1728024"/>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文本框 93"/>
            <p:cNvSpPr txBox="1"/>
            <p:nvPr/>
          </p:nvSpPr>
          <p:spPr>
            <a:xfrm>
              <a:off x="4448584" y="1888434"/>
              <a:ext cx="773034" cy="630942"/>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34" charset="0"/>
                  <a:ea typeface="LiHei Pro" panose="020B0500000000000000" pitchFamily="34" charset="-122"/>
                </a:rPr>
                <a:t>01</a:t>
              </a:r>
              <a:endParaRPr lang="zh-CN" altLang="en-US" sz="3500" dirty="0">
                <a:solidFill>
                  <a:prstClr val="white"/>
                </a:solidFill>
                <a:latin typeface="Impact" panose="020B0806030902050204" pitchFamily="34" charset="0"/>
                <a:ea typeface="LiHei Pro" panose="020B0500000000000000" pitchFamily="34" charset="-122"/>
              </a:endParaRPr>
            </a:p>
          </p:txBody>
        </p:sp>
      </p:grpSp>
      <p:grpSp>
        <p:nvGrpSpPr>
          <p:cNvPr id="92" name="组合 91"/>
          <p:cNvGrpSpPr/>
          <p:nvPr/>
        </p:nvGrpSpPr>
        <p:grpSpPr>
          <a:xfrm>
            <a:off x="3286895" y="4503010"/>
            <a:ext cx="1245815" cy="1245816"/>
            <a:chOff x="4207197" y="4503010"/>
            <a:chExt cx="1245815" cy="1245816"/>
          </a:xfrm>
        </p:grpSpPr>
        <p:sp>
          <p:nvSpPr>
            <p:cNvPr id="23" name="任意多边形 22"/>
            <p:cNvSpPr/>
            <p:nvPr/>
          </p:nvSpPr>
          <p:spPr>
            <a:xfrm>
              <a:off x="4213638" y="4560646"/>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81930">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4207197" y="4503010"/>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4353796" y="4649609"/>
              <a:ext cx="952617" cy="952618"/>
            </a:xfrm>
            <a:prstGeom prst="ellipse">
              <a:avLst/>
            </a:prstGeom>
            <a:solidFill>
              <a:srgbClr val="E87071"/>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a:off x="4358221" y="4659757"/>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56"/>
            <p:cNvSpPr txBox="1"/>
            <p:nvPr/>
          </p:nvSpPr>
          <p:spPr>
            <a:xfrm>
              <a:off x="4453581" y="4810447"/>
              <a:ext cx="773034" cy="630942"/>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34" charset="0"/>
                  <a:ea typeface="LiHei Pro" panose="020B0500000000000000" pitchFamily="34" charset="-122"/>
                </a:rPr>
                <a:t>03</a:t>
              </a:r>
              <a:endParaRPr lang="zh-CN" altLang="en-US" sz="3500" dirty="0">
                <a:solidFill>
                  <a:prstClr val="white"/>
                </a:solidFill>
                <a:latin typeface="Impact" panose="020B0806030902050204" pitchFamily="34" charset="0"/>
                <a:ea typeface="LiHei Pro" panose="020B0500000000000000" pitchFamily="34" charset="-122"/>
              </a:endParaRPr>
            </a:p>
          </p:txBody>
        </p:sp>
      </p:grpSp>
      <p:grpSp>
        <p:nvGrpSpPr>
          <p:cNvPr id="30" name="组合 29"/>
          <p:cNvGrpSpPr/>
          <p:nvPr/>
        </p:nvGrpSpPr>
        <p:grpSpPr>
          <a:xfrm>
            <a:off x="5015086" y="1186111"/>
            <a:ext cx="2130132" cy="2654056"/>
            <a:chOff x="5087094" y="1186111"/>
            <a:chExt cx="2130132" cy="2654056"/>
          </a:xfrm>
        </p:grpSpPr>
        <p:grpSp>
          <p:nvGrpSpPr>
            <p:cNvPr id="61" name="组合 60"/>
            <p:cNvGrpSpPr/>
            <p:nvPr/>
          </p:nvGrpSpPr>
          <p:grpSpPr>
            <a:xfrm>
              <a:off x="5087094" y="1186111"/>
              <a:ext cx="2130132" cy="2654056"/>
              <a:chOff x="7380501" y="2927402"/>
              <a:chExt cx="2311887" cy="2880512"/>
            </a:xfrm>
          </p:grpSpPr>
          <p:sp>
            <p:nvSpPr>
              <p:cNvPr id="62"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椭圆 6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椭圆 70"/>
            <p:cNvSpPr/>
            <p:nvPr/>
          </p:nvSpPr>
          <p:spPr>
            <a:xfrm>
              <a:off x="5489013" y="1620510"/>
              <a:ext cx="646164" cy="778858"/>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EB7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F4E0B9"/>
                </a:solidFill>
              </a:endParaRPr>
            </a:p>
          </p:txBody>
        </p:sp>
      </p:grpSp>
      <p:grpSp>
        <p:nvGrpSpPr>
          <p:cNvPr id="28" name="组合 27"/>
          <p:cNvGrpSpPr/>
          <p:nvPr/>
        </p:nvGrpSpPr>
        <p:grpSpPr>
          <a:xfrm>
            <a:off x="5087094" y="4581922"/>
            <a:ext cx="2130132" cy="2654056"/>
            <a:chOff x="5087094" y="4581922"/>
            <a:chExt cx="2130132" cy="2654056"/>
          </a:xfrm>
        </p:grpSpPr>
        <p:grpSp>
          <p:nvGrpSpPr>
            <p:cNvPr id="69" name="组合 68"/>
            <p:cNvGrpSpPr/>
            <p:nvPr/>
          </p:nvGrpSpPr>
          <p:grpSpPr>
            <a:xfrm>
              <a:off x="5087094" y="4581922"/>
              <a:ext cx="2130132" cy="2654056"/>
              <a:chOff x="7380501" y="2927402"/>
              <a:chExt cx="2311887" cy="2880512"/>
            </a:xfrm>
          </p:grpSpPr>
          <p:sp>
            <p:nvSpPr>
              <p:cNvPr id="7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椭圆 70"/>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椭圆 7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3" name="组合 72"/>
            <p:cNvGrpSpPr/>
            <p:nvPr/>
          </p:nvGrpSpPr>
          <p:grpSpPr>
            <a:xfrm>
              <a:off x="5512398" y="4997122"/>
              <a:ext cx="660866" cy="796652"/>
              <a:chOff x="4141787" y="809625"/>
              <a:chExt cx="3600451" cy="4340225"/>
            </a:xfrm>
            <a:solidFill>
              <a:srgbClr val="E46E6F"/>
            </a:solidFill>
          </p:grpSpPr>
          <p:sp>
            <p:nvSpPr>
              <p:cNvPr id="74" name="Freeform 7"/>
              <p:cNvSpPr/>
              <p:nvPr/>
            </p:nvSpPr>
            <p:spPr bwMode="auto">
              <a:xfrm>
                <a:off x="4141787" y="1774826"/>
                <a:ext cx="3600451" cy="3375024"/>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8"/>
              <p:cNvSpPr/>
              <p:nvPr/>
            </p:nvSpPr>
            <p:spPr bwMode="auto">
              <a:xfrm>
                <a:off x="6021391" y="809625"/>
                <a:ext cx="792163" cy="1135064"/>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9" name="组合 28"/>
          <p:cNvGrpSpPr/>
          <p:nvPr/>
        </p:nvGrpSpPr>
        <p:grpSpPr>
          <a:xfrm>
            <a:off x="5159103" y="2853730"/>
            <a:ext cx="2130132" cy="2654056"/>
            <a:chOff x="5231110" y="2853730"/>
            <a:chExt cx="2130132" cy="2654056"/>
          </a:xfrm>
        </p:grpSpPr>
        <p:grpSp>
          <p:nvGrpSpPr>
            <p:cNvPr id="79" name="组合 78"/>
            <p:cNvGrpSpPr/>
            <p:nvPr/>
          </p:nvGrpSpPr>
          <p:grpSpPr>
            <a:xfrm>
              <a:off x="5231110" y="2853730"/>
              <a:ext cx="2130132" cy="2654056"/>
              <a:chOff x="7380501" y="2927402"/>
              <a:chExt cx="2311887" cy="2880512"/>
            </a:xfrm>
          </p:grpSpPr>
          <p:sp>
            <p:nvSpPr>
              <p:cNvPr id="8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椭圆 80"/>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椭圆 8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3" name="组合 82"/>
            <p:cNvGrpSpPr/>
            <p:nvPr/>
          </p:nvGrpSpPr>
          <p:grpSpPr>
            <a:xfrm>
              <a:off x="5551304" y="3371678"/>
              <a:ext cx="618124" cy="622340"/>
              <a:chOff x="3771900" y="3200403"/>
              <a:chExt cx="2011680" cy="2025393"/>
            </a:xfrm>
            <a:solidFill>
              <a:srgbClr val="01ACBE"/>
            </a:solidFill>
          </p:grpSpPr>
          <p:sp>
            <p:nvSpPr>
              <p:cNvPr id="84" name="任意多边形 83"/>
              <p:cNvSpPr/>
              <p:nvPr/>
            </p:nvSpPr>
            <p:spPr>
              <a:xfrm>
                <a:off x="3775164" y="3370221"/>
                <a:ext cx="770709" cy="796835"/>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任意多边形 84"/>
              <p:cNvSpPr/>
              <p:nvPr/>
            </p:nvSpPr>
            <p:spPr>
              <a:xfrm>
                <a:off x="4704586" y="3200403"/>
                <a:ext cx="1078994" cy="937258"/>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任意多边形 85"/>
              <p:cNvSpPr/>
              <p:nvPr/>
            </p:nvSpPr>
            <p:spPr>
              <a:xfrm>
                <a:off x="3771900" y="4279397"/>
                <a:ext cx="772670" cy="786382"/>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任意多边形 86"/>
              <p:cNvSpPr/>
              <p:nvPr/>
            </p:nvSpPr>
            <p:spPr>
              <a:xfrm>
                <a:off x="4704586" y="4293110"/>
                <a:ext cx="1076203" cy="932686"/>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100" fill="hold"/>
                                        <p:tgtEl>
                                          <p:spTgt spid="90"/>
                                        </p:tgtEl>
                                        <p:attrNameLst>
                                          <p:attrName>ppt_w</p:attrName>
                                        </p:attrNameLst>
                                      </p:cBhvr>
                                      <p:tavLst>
                                        <p:tav tm="0">
                                          <p:val>
                                            <p:fltVal val="0"/>
                                          </p:val>
                                        </p:tav>
                                        <p:tav tm="100000">
                                          <p:val>
                                            <p:strVal val="#ppt_w"/>
                                          </p:val>
                                        </p:tav>
                                      </p:tavLst>
                                    </p:anim>
                                    <p:anim calcmode="lin" valueType="num">
                                      <p:cBhvr>
                                        <p:cTn id="8" dur="100" fill="hold"/>
                                        <p:tgtEl>
                                          <p:spTgt spid="90"/>
                                        </p:tgtEl>
                                        <p:attrNameLst>
                                          <p:attrName>ppt_h</p:attrName>
                                        </p:attrNameLst>
                                      </p:cBhvr>
                                      <p:tavLst>
                                        <p:tav tm="0">
                                          <p:val>
                                            <p:fltVal val="0"/>
                                          </p:val>
                                        </p:tav>
                                        <p:tav tm="100000">
                                          <p:val>
                                            <p:strVal val="#ppt_h"/>
                                          </p:val>
                                        </p:tav>
                                      </p:tavLst>
                                    </p:anim>
                                    <p:animEffect transition="in" filter="fade">
                                      <p:cBhvr>
                                        <p:cTn id="9" dur="100"/>
                                        <p:tgtEl>
                                          <p:spTgt spid="90"/>
                                        </p:tgtEl>
                                      </p:cBhvr>
                                    </p:animEffect>
                                  </p:childTnLst>
                                </p:cTn>
                              </p:par>
                              <p:par>
                                <p:cTn id="10" presetID="6" presetClass="emph" presetSubtype="0" fill="hold" nodeType="withEffect">
                                  <p:stCondLst>
                                    <p:cond delay="100"/>
                                  </p:stCondLst>
                                  <p:childTnLst>
                                    <p:animScale>
                                      <p:cBhvr>
                                        <p:cTn id="11" dur="100" fill="hold"/>
                                        <p:tgtEl>
                                          <p:spTgt spid="90"/>
                                        </p:tgtEl>
                                      </p:cBhvr>
                                      <p:by x="110000" y="110000"/>
                                    </p:animScale>
                                  </p:childTnLst>
                                </p:cTn>
                              </p:par>
                              <p:par>
                                <p:cTn id="12" presetID="6" presetClass="emph" presetSubtype="0" fill="hold" nodeType="withEffect">
                                  <p:stCondLst>
                                    <p:cond delay="200"/>
                                  </p:stCondLst>
                                  <p:childTnLst>
                                    <p:animScale>
                                      <p:cBhvr>
                                        <p:cTn id="13" dur="200" fill="hold"/>
                                        <p:tgtEl>
                                          <p:spTgt spid="90"/>
                                        </p:tgtEl>
                                      </p:cBhvr>
                                      <p:by x="90000" y="90000"/>
                                    </p:animScale>
                                  </p:childTnLst>
                                </p:cTn>
                              </p:par>
                              <p:par>
                                <p:cTn id="14" presetID="6" presetClass="emph" presetSubtype="0" fill="hold" nodeType="withEffect">
                                  <p:stCondLst>
                                    <p:cond delay="400"/>
                                  </p:stCondLst>
                                  <p:childTnLst>
                                    <p:animScale>
                                      <p:cBhvr>
                                        <p:cTn id="15" dur="100" fill="hold"/>
                                        <p:tgtEl>
                                          <p:spTgt spid="90"/>
                                        </p:tgtEl>
                                      </p:cBhvr>
                                      <p:by x="105000" y="105000"/>
                                    </p:animScale>
                                  </p:childTnLst>
                                </p:cTn>
                              </p:par>
                              <p:par>
                                <p:cTn id="16" presetID="6" presetClass="emph" presetSubtype="0" fill="hold" nodeType="withEffect">
                                  <p:stCondLst>
                                    <p:cond delay="500"/>
                                  </p:stCondLst>
                                  <p:childTnLst>
                                    <p:animScale>
                                      <p:cBhvr>
                                        <p:cTn id="17" dur="200" fill="hold"/>
                                        <p:tgtEl>
                                          <p:spTgt spid="90"/>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 fill="hold"/>
                                        <p:tgtEl>
                                          <p:spTgt spid="30"/>
                                        </p:tgtEl>
                                        <p:attrNameLst>
                                          <p:attrName>ppt_w</p:attrName>
                                        </p:attrNameLst>
                                      </p:cBhvr>
                                      <p:tavLst>
                                        <p:tav tm="0">
                                          <p:val>
                                            <p:fltVal val="0"/>
                                          </p:val>
                                        </p:tav>
                                        <p:tav tm="100000">
                                          <p:val>
                                            <p:strVal val="#ppt_w"/>
                                          </p:val>
                                        </p:tav>
                                      </p:tavLst>
                                    </p:anim>
                                    <p:anim calcmode="lin" valueType="num">
                                      <p:cBhvr>
                                        <p:cTn id="22" dur="100" fill="hold"/>
                                        <p:tgtEl>
                                          <p:spTgt spid="30"/>
                                        </p:tgtEl>
                                        <p:attrNameLst>
                                          <p:attrName>ppt_h</p:attrName>
                                        </p:attrNameLst>
                                      </p:cBhvr>
                                      <p:tavLst>
                                        <p:tav tm="0">
                                          <p:val>
                                            <p:fltVal val="0"/>
                                          </p:val>
                                        </p:tav>
                                        <p:tav tm="100000">
                                          <p:val>
                                            <p:strVal val="#ppt_h"/>
                                          </p:val>
                                        </p:tav>
                                      </p:tavLst>
                                    </p:anim>
                                    <p:animEffect transition="in" filter="fade">
                                      <p:cBhvr>
                                        <p:cTn id="23" dur="100"/>
                                        <p:tgtEl>
                                          <p:spTgt spid="30"/>
                                        </p:tgtEl>
                                      </p:cBhvr>
                                    </p:animEffect>
                                  </p:childTnLst>
                                </p:cTn>
                              </p:par>
                              <p:par>
                                <p:cTn id="24" presetID="6" presetClass="emph" presetSubtype="0" fill="hold" nodeType="withEffect">
                                  <p:stCondLst>
                                    <p:cond delay="100"/>
                                  </p:stCondLst>
                                  <p:childTnLst>
                                    <p:animScale>
                                      <p:cBhvr>
                                        <p:cTn id="25" dur="100" fill="hold"/>
                                        <p:tgtEl>
                                          <p:spTgt spid="30"/>
                                        </p:tgtEl>
                                      </p:cBhvr>
                                      <p:by x="110000" y="110000"/>
                                    </p:animScale>
                                  </p:childTnLst>
                                </p:cTn>
                              </p:par>
                              <p:par>
                                <p:cTn id="26" presetID="6" presetClass="emph" presetSubtype="0" fill="hold" nodeType="withEffect">
                                  <p:stCondLst>
                                    <p:cond delay="200"/>
                                  </p:stCondLst>
                                  <p:childTnLst>
                                    <p:animScale>
                                      <p:cBhvr>
                                        <p:cTn id="27" dur="200" fill="hold"/>
                                        <p:tgtEl>
                                          <p:spTgt spid="30"/>
                                        </p:tgtEl>
                                      </p:cBhvr>
                                      <p:by x="90000" y="90000"/>
                                    </p:animScale>
                                  </p:childTnLst>
                                </p:cTn>
                              </p:par>
                              <p:par>
                                <p:cTn id="28" presetID="6" presetClass="emph" presetSubtype="0" fill="hold" nodeType="withEffect">
                                  <p:stCondLst>
                                    <p:cond delay="400"/>
                                  </p:stCondLst>
                                  <p:childTnLst>
                                    <p:animScale>
                                      <p:cBhvr>
                                        <p:cTn id="29" dur="100" fill="hold"/>
                                        <p:tgtEl>
                                          <p:spTgt spid="30"/>
                                        </p:tgtEl>
                                      </p:cBhvr>
                                      <p:by x="105000" y="105000"/>
                                    </p:animScale>
                                  </p:childTnLst>
                                </p:cTn>
                              </p:par>
                              <p:par>
                                <p:cTn id="30" presetID="6" presetClass="emph" presetSubtype="0" fill="hold" nodeType="withEffect">
                                  <p:stCondLst>
                                    <p:cond delay="500"/>
                                  </p:stCondLst>
                                  <p:childTnLst>
                                    <p:animScale>
                                      <p:cBhvr>
                                        <p:cTn id="31" dur="200" fill="hold"/>
                                        <p:tgtEl>
                                          <p:spTgt spid="30"/>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p:cTn id="35" dur="100" fill="hold"/>
                                        <p:tgtEl>
                                          <p:spTgt spid="91"/>
                                        </p:tgtEl>
                                        <p:attrNameLst>
                                          <p:attrName>ppt_w</p:attrName>
                                        </p:attrNameLst>
                                      </p:cBhvr>
                                      <p:tavLst>
                                        <p:tav tm="0">
                                          <p:val>
                                            <p:fltVal val="0"/>
                                          </p:val>
                                        </p:tav>
                                        <p:tav tm="100000">
                                          <p:val>
                                            <p:strVal val="#ppt_w"/>
                                          </p:val>
                                        </p:tav>
                                      </p:tavLst>
                                    </p:anim>
                                    <p:anim calcmode="lin" valueType="num">
                                      <p:cBhvr>
                                        <p:cTn id="36" dur="100" fill="hold"/>
                                        <p:tgtEl>
                                          <p:spTgt spid="91"/>
                                        </p:tgtEl>
                                        <p:attrNameLst>
                                          <p:attrName>ppt_h</p:attrName>
                                        </p:attrNameLst>
                                      </p:cBhvr>
                                      <p:tavLst>
                                        <p:tav tm="0">
                                          <p:val>
                                            <p:fltVal val="0"/>
                                          </p:val>
                                        </p:tav>
                                        <p:tav tm="100000">
                                          <p:val>
                                            <p:strVal val="#ppt_h"/>
                                          </p:val>
                                        </p:tav>
                                      </p:tavLst>
                                    </p:anim>
                                    <p:animEffect transition="in" filter="fade">
                                      <p:cBhvr>
                                        <p:cTn id="37" dur="100"/>
                                        <p:tgtEl>
                                          <p:spTgt spid="91"/>
                                        </p:tgtEl>
                                      </p:cBhvr>
                                    </p:animEffect>
                                  </p:childTnLst>
                                </p:cTn>
                              </p:par>
                              <p:par>
                                <p:cTn id="38" presetID="6" presetClass="emph" presetSubtype="0" fill="hold" nodeType="withEffect">
                                  <p:stCondLst>
                                    <p:cond delay="100"/>
                                  </p:stCondLst>
                                  <p:childTnLst>
                                    <p:animScale>
                                      <p:cBhvr>
                                        <p:cTn id="39" dur="100" fill="hold"/>
                                        <p:tgtEl>
                                          <p:spTgt spid="91"/>
                                        </p:tgtEl>
                                      </p:cBhvr>
                                      <p:by x="110000" y="110000"/>
                                    </p:animScale>
                                  </p:childTnLst>
                                </p:cTn>
                              </p:par>
                              <p:par>
                                <p:cTn id="40" presetID="6" presetClass="emph" presetSubtype="0" fill="hold" nodeType="withEffect">
                                  <p:stCondLst>
                                    <p:cond delay="200"/>
                                  </p:stCondLst>
                                  <p:childTnLst>
                                    <p:animScale>
                                      <p:cBhvr>
                                        <p:cTn id="41" dur="200" fill="hold"/>
                                        <p:tgtEl>
                                          <p:spTgt spid="91"/>
                                        </p:tgtEl>
                                      </p:cBhvr>
                                      <p:by x="90000" y="90000"/>
                                    </p:animScale>
                                  </p:childTnLst>
                                </p:cTn>
                              </p:par>
                              <p:par>
                                <p:cTn id="42" presetID="6" presetClass="emph" presetSubtype="0" fill="hold" nodeType="withEffect">
                                  <p:stCondLst>
                                    <p:cond delay="400"/>
                                  </p:stCondLst>
                                  <p:childTnLst>
                                    <p:animScale>
                                      <p:cBhvr>
                                        <p:cTn id="43" dur="100" fill="hold"/>
                                        <p:tgtEl>
                                          <p:spTgt spid="91"/>
                                        </p:tgtEl>
                                      </p:cBhvr>
                                      <p:by x="105000" y="105000"/>
                                    </p:animScale>
                                  </p:childTnLst>
                                </p:cTn>
                              </p:par>
                              <p:par>
                                <p:cTn id="44" presetID="6" presetClass="emph" presetSubtype="0" fill="hold" nodeType="withEffect">
                                  <p:stCondLst>
                                    <p:cond delay="500"/>
                                  </p:stCondLst>
                                  <p:childTnLst>
                                    <p:animScale>
                                      <p:cBhvr>
                                        <p:cTn id="45" dur="200" fill="hold"/>
                                        <p:tgtEl>
                                          <p:spTgt spid="91"/>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 fill="hold"/>
                                        <p:tgtEl>
                                          <p:spTgt spid="29"/>
                                        </p:tgtEl>
                                        <p:attrNameLst>
                                          <p:attrName>ppt_w</p:attrName>
                                        </p:attrNameLst>
                                      </p:cBhvr>
                                      <p:tavLst>
                                        <p:tav tm="0">
                                          <p:val>
                                            <p:fltVal val="0"/>
                                          </p:val>
                                        </p:tav>
                                        <p:tav tm="100000">
                                          <p:val>
                                            <p:strVal val="#ppt_w"/>
                                          </p:val>
                                        </p:tav>
                                      </p:tavLst>
                                    </p:anim>
                                    <p:anim calcmode="lin" valueType="num">
                                      <p:cBhvr>
                                        <p:cTn id="50" dur="100" fill="hold"/>
                                        <p:tgtEl>
                                          <p:spTgt spid="29"/>
                                        </p:tgtEl>
                                        <p:attrNameLst>
                                          <p:attrName>ppt_h</p:attrName>
                                        </p:attrNameLst>
                                      </p:cBhvr>
                                      <p:tavLst>
                                        <p:tav tm="0">
                                          <p:val>
                                            <p:fltVal val="0"/>
                                          </p:val>
                                        </p:tav>
                                        <p:tav tm="100000">
                                          <p:val>
                                            <p:strVal val="#ppt_h"/>
                                          </p:val>
                                        </p:tav>
                                      </p:tavLst>
                                    </p:anim>
                                    <p:animEffect transition="in" filter="fade">
                                      <p:cBhvr>
                                        <p:cTn id="51" dur="100"/>
                                        <p:tgtEl>
                                          <p:spTgt spid="29"/>
                                        </p:tgtEl>
                                      </p:cBhvr>
                                    </p:animEffect>
                                  </p:childTnLst>
                                </p:cTn>
                              </p:par>
                              <p:par>
                                <p:cTn id="52" presetID="6" presetClass="emph" presetSubtype="0" fill="hold" nodeType="withEffect">
                                  <p:stCondLst>
                                    <p:cond delay="100"/>
                                  </p:stCondLst>
                                  <p:childTnLst>
                                    <p:animScale>
                                      <p:cBhvr>
                                        <p:cTn id="53" dur="100" fill="hold"/>
                                        <p:tgtEl>
                                          <p:spTgt spid="29"/>
                                        </p:tgtEl>
                                      </p:cBhvr>
                                      <p:by x="110000" y="110000"/>
                                    </p:animScale>
                                  </p:childTnLst>
                                </p:cTn>
                              </p:par>
                              <p:par>
                                <p:cTn id="54" presetID="6" presetClass="emph" presetSubtype="0" fill="hold" nodeType="withEffect">
                                  <p:stCondLst>
                                    <p:cond delay="200"/>
                                  </p:stCondLst>
                                  <p:childTnLst>
                                    <p:animScale>
                                      <p:cBhvr>
                                        <p:cTn id="55" dur="200" fill="hold"/>
                                        <p:tgtEl>
                                          <p:spTgt spid="29"/>
                                        </p:tgtEl>
                                      </p:cBhvr>
                                      <p:by x="90000" y="90000"/>
                                    </p:animScale>
                                  </p:childTnLst>
                                </p:cTn>
                              </p:par>
                              <p:par>
                                <p:cTn id="56" presetID="6" presetClass="emph" presetSubtype="0" fill="hold" nodeType="withEffect">
                                  <p:stCondLst>
                                    <p:cond delay="400"/>
                                  </p:stCondLst>
                                  <p:childTnLst>
                                    <p:animScale>
                                      <p:cBhvr>
                                        <p:cTn id="57" dur="100" fill="hold"/>
                                        <p:tgtEl>
                                          <p:spTgt spid="29"/>
                                        </p:tgtEl>
                                      </p:cBhvr>
                                      <p:by x="105000" y="105000"/>
                                    </p:animScale>
                                  </p:childTnLst>
                                </p:cTn>
                              </p:par>
                              <p:par>
                                <p:cTn id="58" presetID="6" presetClass="emph" presetSubtype="0" fill="hold" nodeType="withEffect">
                                  <p:stCondLst>
                                    <p:cond delay="500"/>
                                  </p:stCondLst>
                                  <p:childTnLst>
                                    <p:animScale>
                                      <p:cBhvr>
                                        <p:cTn id="59" dur="200" fill="hold"/>
                                        <p:tgtEl>
                                          <p:spTgt spid="29"/>
                                        </p:tgtEl>
                                      </p:cBhvr>
                                      <p:by x="95000" y="95000"/>
                                    </p:animScale>
                                  </p:childTnLst>
                                </p:cTn>
                              </p:par>
                            </p:childTnLst>
                          </p:cTn>
                        </p:par>
                        <p:par>
                          <p:cTn id="60" fill="hold">
                            <p:stCondLst>
                              <p:cond delay="2000"/>
                            </p:stCondLst>
                            <p:childTnLst>
                              <p:par>
                                <p:cTn id="61" presetID="53" presetClass="entr" presetSubtype="16"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p:cTn id="63" dur="100" fill="hold"/>
                                        <p:tgtEl>
                                          <p:spTgt spid="92"/>
                                        </p:tgtEl>
                                        <p:attrNameLst>
                                          <p:attrName>ppt_w</p:attrName>
                                        </p:attrNameLst>
                                      </p:cBhvr>
                                      <p:tavLst>
                                        <p:tav tm="0">
                                          <p:val>
                                            <p:fltVal val="0"/>
                                          </p:val>
                                        </p:tav>
                                        <p:tav tm="100000">
                                          <p:val>
                                            <p:strVal val="#ppt_w"/>
                                          </p:val>
                                        </p:tav>
                                      </p:tavLst>
                                    </p:anim>
                                    <p:anim calcmode="lin" valueType="num">
                                      <p:cBhvr>
                                        <p:cTn id="64" dur="100" fill="hold"/>
                                        <p:tgtEl>
                                          <p:spTgt spid="92"/>
                                        </p:tgtEl>
                                        <p:attrNameLst>
                                          <p:attrName>ppt_h</p:attrName>
                                        </p:attrNameLst>
                                      </p:cBhvr>
                                      <p:tavLst>
                                        <p:tav tm="0">
                                          <p:val>
                                            <p:fltVal val="0"/>
                                          </p:val>
                                        </p:tav>
                                        <p:tav tm="100000">
                                          <p:val>
                                            <p:strVal val="#ppt_h"/>
                                          </p:val>
                                        </p:tav>
                                      </p:tavLst>
                                    </p:anim>
                                    <p:animEffect transition="in" filter="fade">
                                      <p:cBhvr>
                                        <p:cTn id="65" dur="100"/>
                                        <p:tgtEl>
                                          <p:spTgt spid="92"/>
                                        </p:tgtEl>
                                      </p:cBhvr>
                                    </p:animEffect>
                                  </p:childTnLst>
                                </p:cTn>
                              </p:par>
                              <p:par>
                                <p:cTn id="66" presetID="6" presetClass="emph" presetSubtype="0" fill="hold" nodeType="withEffect">
                                  <p:stCondLst>
                                    <p:cond delay="100"/>
                                  </p:stCondLst>
                                  <p:childTnLst>
                                    <p:animScale>
                                      <p:cBhvr>
                                        <p:cTn id="67" dur="100" fill="hold"/>
                                        <p:tgtEl>
                                          <p:spTgt spid="92"/>
                                        </p:tgtEl>
                                      </p:cBhvr>
                                      <p:by x="110000" y="110000"/>
                                    </p:animScale>
                                  </p:childTnLst>
                                </p:cTn>
                              </p:par>
                              <p:par>
                                <p:cTn id="68" presetID="6" presetClass="emph" presetSubtype="0" fill="hold" nodeType="withEffect">
                                  <p:stCondLst>
                                    <p:cond delay="200"/>
                                  </p:stCondLst>
                                  <p:childTnLst>
                                    <p:animScale>
                                      <p:cBhvr>
                                        <p:cTn id="69" dur="200" fill="hold"/>
                                        <p:tgtEl>
                                          <p:spTgt spid="92"/>
                                        </p:tgtEl>
                                      </p:cBhvr>
                                      <p:by x="90000" y="90000"/>
                                    </p:animScale>
                                  </p:childTnLst>
                                </p:cTn>
                              </p:par>
                              <p:par>
                                <p:cTn id="70" presetID="6" presetClass="emph" presetSubtype="0" fill="hold" nodeType="withEffect">
                                  <p:stCondLst>
                                    <p:cond delay="400"/>
                                  </p:stCondLst>
                                  <p:childTnLst>
                                    <p:animScale>
                                      <p:cBhvr>
                                        <p:cTn id="71" dur="100" fill="hold"/>
                                        <p:tgtEl>
                                          <p:spTgt spid="92"/>
                                        </p:tgtEl>
                                      </p:cBhvr>
                                      <p:by x="105000" y="105000"/>
                                    </p:animScale>
                                  </p:childTnLst>
                                </p:cTn>
                              </p:par>
                              <p:par>
                                <p:cTn id="72" presetID="6" presetClass="emph" presetSubtype="0" fill="hold" nodeType="withEffect">
                                  <p:stCondLst>
                                    <p:cond delay="500"/>
                                  </p:stCondLst>
                                  <p:childTnLst>
                                    <p:animScale>
                                      <p:cBhvr>
                                        <p:cTn id="73" dur="200" fill="hold"/>
                                        <p:tgtEl>
                                          <p:spTgt spid="92"/>
                                        </p:tgtEl>
                                      </p:cBhvr>
                                      <p:by x="95000" y="95000"/>
                                    </p:animScale>
                                  </p:childTnLst>
                                </p:cTn>
                              </p:par>
                            </p:childTnLst>
                          </p:cTn>
                        </p:par>
                        <p:par>
                          <p:cTn id="74" fill="hold">
                            <p:stCondLst>
                              <p:cond delay="2500"/>
                            </p:stCondLst>
                            <p:childTnLst>
                              <p:par>
                                <p:cTn id="75" presetID="53" presetClass="entr" presetSubtype="16"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100" fill="hold"/>
                                        <p:tgtEl>
                                          <p:spTgt spid="28"/>
                                        </p:tgtEl>
                                        <p:attrNameLst>
                                          <p:attrName>ppt_w</p:attrName>
                                        </p:attrNameLst>
                                      </p:cBhvr>
                                      <p:tavLst>
                                        <p:tav tm="0">
                                          <p:val>
                                            <p:fltVal val="0"/>
                                          </p:val>
                                        </p:tav>
                                        <p:tav tm="100000">
                                          <p:val>
                                            <p:strVal val="#ppt_w"/>
                                          </p:val>
                                        </p:tav>
                                      </p:tavLst>
                                    </p:anim>
                                    <p:anim calcmode="lin" valueType="num">
                                      <p:cBhvr>
                                        <p:cTn id="78" dur="100" fill="hold"/>
                                        <p:tgtEl>
                                          <p:spTgt spid="28"/>
                                        </p:tgtEl>
                                        <p:attrNameLst>
                                          <p:attrName>ppt_h</p:attrName>
                                        </p:attrNameLst>
                                      </p:cBhvr>
                                      <p:tavLst>
                                        <p:tav tm="0">
                                          <p:val>
                                            <p:fltVal val="0"/>
                                          </p:val>
                                        </p:tav>
                                        <p:tav tm="100000">
                                          <p:val>
                                            <p:strVal val="#ppt_h"/>
                                          </p:val>
                                        </p:tav>
                                      </p:tavLst>
                                    </p:anim>
                                    <p:animEffect transition="in" filter="fade">
                                      <p:cBhvr>
                                        <p:cTn id="79" dur="100"/>
                                        <p:tgtEl>
                                          <p:spTgt spid="28"/>
                                        </p:tgtEl>
                                      </p:cBhvr>
                                    </p:animEffect>
                                  </p:childTnLst>
                                </p:cTn>
                              </p:par>
                              <p:par>
                                <p:cTn id="80" presetID="6" presetClass="emph" presetSubtype="0" fill="hold" nodeType="withEffect">
                                  <p:stCondLst>
                                    <p:cond delay="100"/>
                                  </p:stCondLst>
                                  <p:childTnLst>
                                    <p:animScale>
                                      <p:cBhvr>
                                        <p:cTn id="81" dur="100" fill="hold"/>
                                        <p:tgtEl>
                                          <p:spTgt spid="28"/>
                                        </p:tgtEl>
                                      </p:cBhvr>
                                      <p:by x="110000" y="110000"/>
                                    </p:animScale>
                                  </p:childTnLst>
                                </p:cTn>
                              </p:par>
                              <p:par>
                                <p:cTn id="82" presetID="6" presetClass="emph" presetSubtype="0" fill="hold" nodeType="withEffect">
                                  <p:stCondLst>
                                    <p:cond delay="200"/>
                                  </p:stCondLst>
                                  <p:childTnLst>
                                    <p:animScale>
                                      <p:cBhvr>
                                        <p:cTn id="83" dur="200" fill="hold"/>
                                        <p:tgtEl>
                                          <p:spTgt spid="28"/>
                                        </p:tgtEl>
                                      </p:cBhvr>
                                      <p:by x="90000" y="90000"/>
                                    </p:animScale>
                                  </p:childTnLst>
                                </p:cTn>
                              </p:par>
                              <p:par>
                                <p:cTn id="84" presetID="6" presetClass="emph" presetSubtype="0" fill="hold" nodeType="withEffect">
                                  <p:stCondLst>
                                    <p:cond delay="400"/>
                                  </p:stCondLst>
                                  <p:childTnLst>
                                    <p:animScale>
                                      <p:cBhvr>
                                        <p:cTn id="85" dur="100" fill="hold"/>
                                        <p:tgtEl>
                                          <p:spTgt spid="28"/>
                                        </p:tgtEl>
                                      </p:cBhvr>
                                      <p:by x="105000" y="105000"/>
                                    </p:animScale>
                                  </p:childTnLst>
                                </p:cTn>
                              </p:par>
                              <p:par>
                                <p:cTn id="86" presetID="6" presetClass="emph" presetSubtype="0" fill="hold" nodeType="withEffect">
                                  <p:stCondLst>
                                    <p:cond delay="500"/>
                                  </p:stCondLst>
                                  <p:childTnLst>
                                    <p:animScale>
                                      <p:cBhvr>
                                        <p:cTn id="87" dur="200" fill="hold"/>
                                        <p:tgtEl>
                                          <p:spTgt spid="28"/>
                                        </p:tgtEl>
                                      </p:cBhvr>
                                      <p:by x="95000" y="95000"/>
                                    </p:animScale>
                                  </p:childTnLst>
                                </p:cTn>
                              </p:par>
                            </p:childTnLst>
                          </p:cTn>
                        </p:par>
                        <p:par>
                          <p:cTn id="88" fill="hold">
                            <p:stCondLst>
                              <p:cond delay="3000"/>
                            </p:stCondLst>
                            <p:childTnLst>
                              <p:par>
                                <p:cTn id="89" presetID="12" presetClass="entr" presetSubtype="2" fill="hold" nodeType="afterEffect">
                                  <p:stCondLst>
                                    <p:cond delay="0"/>
                                  </p:stCondLst>
                                  <p:childTnLst>
                                    <p:set>
                                      <p:cBhvr>
                                        <p:cTn id="90" dur="1" fill="hold">
                                          <p:stCondLst>
                                            <p:cond delay="0"/>
                                          </p:stCondLst>
                                        </p:cTn>
                                        <p:tgtEl>
                                          <p:spTgt spid="93"/>
                                        </p:tgtEl>
                                        <p:attrNameLst>
                                          <p:attrName>style.visibility</p:attrName>
                                        </p:attrNameLst>
                                      </p:cBhvr>
                                      <p:to>
                                        <p:strVal val="visible"/>
                                      </p:to>
                                    </p:set>
                                    <p:anim calcmode="lin" valueType="num">
                                      <p:cBhvr additive="base">
                                        <p:cTn id="91" dur="500"/>
                                        <p:tgtEl>
                                          <p:spTgt spid="93"/>
                                        </p:tgtEl>
                                        <p:attrNameLst>
                                          <p:attrName>ppt_x</p:attrName>
                                        </p:attrNameLst>
                                      </p:cBhvr>
                                      <p:tavLst>
                                        <p:tav tm="0">
                                          <p:val>
                                            <p:strVal val="#ppt_x+#ppt_w*1.125000"/>
                                          </p:val>
                                        </p:tav>
                                        <p:tav tm="100000">
                                          <p:val>
                                            <p:strVal val="#ppt_x"/>
                                          </p:val>
                                        </p:tav>
                                      </p:tavLst>
                                    </p:anim>
                                    <p:animEffect transition="in" filter="wipe(left)">
                                      <p:cBhvr>
                                        <p:cTn id="92" dur="500"/>
                                        <p:tgtEl>
                                          <p:spTgt spid="93"/>
                                        </p:tgtEl>
                                      </p:cBhvr>
                                    </p:animEffect>
                                  </p:childTnLst>
                                </p:cTn>
                              </p:par>
                              <p:par>
                                <p:cTn id="93" presetID="12" presetClass="entr" presetSubtype="8"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p:tgtEl>
                                          <p:spTgt spid="31"/>
                                        </p:tgtEl>
                                        <p:attrNameLst>
                                          <p:attrName>ppt_x</p:attrName>
                                        </p:attrNameLst>
                                      </p:cBhvr>
                                      <p:tavLst>
                                        <p:tav tm="0">
                                          <p:val>
                                            <p:strVal val="#ppt_x-#ppt_w*1.125000"/>
                                          </p:val>
                                        </p:tav>
                                        <p:tav tm="100000">
                                          <p:val>
                                            <p:strVal val="#ppt_x"/>
                                          </p:val>
                                        </p:tav>
                                      </p:tavLst>
                                    </p:anim>
                                    <p:animEffect transition="in" filter="wipe(right)">
                                      <p:cBhvr>
                                        <p:cTn id="96" dur="500"/>
                                        <p:tgtEl>
                                          <p:spTgt spid="31"/>
                                        </p:tgtEl>
                                      </p:cBhvr>
                                    </p:animEffect>
                                  </p:childTnLst>
                                </p:cTn>
                              </p:par>
                            </p:childTnLst>
                          </p:cTn>
                        </p:par>
                        <p:par>
                          <p:cTn id="97" fill="hold">
                            <p:stCondLst>
                              <p:cond delay="3500"/>
                            </p:stCondLst>
                            <p:childTnLst>
                              <p:par>
                                <p:cTn id="98" presetID="12" presetClass="entr" presetSubtype="2" fill="hold" nodeType="afterEffect">
                                  <p:stCondLst>
                                    <p:cond delay="0"/>
                                  </p:stCondLst>
                                  <p:childTnLst>
                                    <p:set>
                                      <p:cBhvr>
                                        <p:cTn id="99" dur="1" fill="hold">
                                          <p:stCondLst>
                                            <p:cond delay="0"/>
                                          </p:stCondLst>
                                        </p:cTn>
                                        <p:tgtEl>
                                          <p:spTgt spid="94"/>
                                        </p:tgtEl>
                                        <p:attrNameLst>
                                          <p:attrName>style.visibility</p:attrName>
                                        </p:attrNameLst>
                                      </p:cBhvr>
                                      <p:to>
                                        <p:strVal val="visible"/>
                                      </p:to>
                                    </p:set>
                                    <p:anim calcmode="lin" valueType="num">
                                      <p:cBhvr additive="base">
                                        <p:cTn id="100" dur="500"/>
                                        <p:tgtEl>
                                          <p:spTgt spid="94"/>
                                        </p:tgtEl>
                                        <p:attrNameLst>
                                          <p:attrName>ppt_x</p:attrName>
                                        </p:attrNameLst>
                                      </p:cBhvr>
                                      <p:tavLst>
                                        <p:tav tm="0">
                                          <p:val>
                                            <p:strVal val="#ppt_x+#ppt_w*1.125000"/>
                                          </p:val>
                                        </p:tav>
                                        <p:tav tm="100000">
                                          <p:val>
                                            <p:strVal val="#ppt_x"/>
                                          </p:val>
                                        </p:tav>
                                      </p:tavLst>
                                    </p:anim>
                                    <p:animEffect transition="in" filter="wipe(left)">
                                      <p:cBhvr>
                                        <p:cTn id="101" dur="500"/>
                                        <p:tgtEl>
                                          <p:spTgt spid="94"/>
                                        </p:tgtEl>
                                      </p:cBhvr>
                                    </p:animEffect>
                                  </p:childTnLst>
                                </p:cTn>
                              </p:par>
                              <p:par>
                                <p:cTn id="102" presetID="12" presetClass="entr" presetSubtype="8"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p:tgtEl>
                                          <p:spTgt spid="32"/>
                                        </p:tgtEl>
                                        <p:attrNameLst>
                                          <p:attrName>ppt_x</p:attrName>
                                        </p:attrNameLst>
                                      </p:cBhvr>
                                      <p:tavLst>
                                        <p:tav tm="0">
                                          <p:val>
                                            <p:strVal val="#ppt_x-#ppt_w*1.125000"/>
                                          </p:val>
                                        </p:tav>
                                        <p:tav tm="100000">
                                          <p:val>
                                            <p:strVal val="#ppt_x"/>
                                          </p:val>
                                        </p:tav>
                                      </p:tavLst>
                                    </p:anim>
                                    <p:animEffect transition="in" filter="wipe(right)">
                                      <p:cBhvr>
                                        <p:cTn id="105" dur="500"/>
                                        <p:tgtEl>
                                          <p:spTgt spid="32"/>
                                        </p:tgtEl>
                                      </p:cBhvr>
                                    </p:animEffect>
                                  </p:childTnLst>
                                </p:cTn>
                              </p:par>
                            </p:childTnLst>
                          </p:cTn>
                        </p:par>
                        <p:par>
                          <p:cTn id="106" fill="hold">
                            <p:stCondLst>
                              <p:cond delay="4000"/>
                            </p:stCondLst>
                            <p:childTnLst>
                              <p:par>
                                <p:cTn id="107" presetID="12" presetClass="entr" presetSubtype="2"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additive="base">
                                        <p:cTn id="109" dur="500"/>
                                        <p:tgtEl>
                                          <p:spTgt spid="95"/>
                                        </p:tgtEl>
                                        <p:attrNameLst>
                                          <p:attrName>ppt_x</p:attrName>
                                        </p:attrNameLst>
                                      </p:cBhvr>
                                      <p:tavLst>
                                        <p:tav tm="0">
                                          <p:val>
                                            <p:strVal val="#ppt_x+#ppt_w*1.125000"/>
                                          </p:val>
                                        </p:tav>
                                        <p:tav tm="100000">
                                          <p:val>
                                            <p:strVal val="#ppt_x"/>
                                          </p:val>
                                        </p:tav>
                                      </p:tavLst>
                                    </p:anim>
                                    <p:animEffect transition="in" filter="wipe(left)">
                                      <p:cBhvr>
                                        <p:cTn id="110" dur="500"/>
                                        <p:tgtEl>
                                          <p:spTgt spid="95"/>
                                        </p:tgtEl>
                                      </p:cBhvr>
                                    </p:animEffect>
                                  </p:childTnLst>
                                </p:cTn>
                              </p:par>
                              <p:par>
                                <p:cTn id="111" presetID="12" presetClass="entr" presetSubtype="8" fill="hold"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500"/>
                                        <p:tgtEl>
                                          <p:spTgt spid="33"/>
                                        </p:tgtEl>
                                        <p:attrNameLst>
                                          <p:attrName>ppt_x</p:attrName>
                                        </p:attrNameLst>
                                      </p:cBhvr>
                                      <p:tavLst>
                                        <p:tav tm="0">
                                          <p:val>
                                            <p:strVal val="#ppt_x-#ppt_w*1.125000"/>
                                          </p:val>
                                        </p:tav>
                                        <p:tav tm="100000">
                                          <p:val>
                                            <p:strVal val="#ppt_x"/>
                                          </p:val>
                                        </p:tav>
                                      </p:tavLst>
                                    </p:anim>
                                    <p:animEffect transition="in" filter="wipe(right)">
                                      <p:cBhvr>
                                        <p:cTn id="1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5292156" y="2834527"/>
            <a:ext cx="1584307" cy="1787565"/>
            <a:chOff x="5292155" y="2834526"/>
            <a:chExt cx="1584307" cy="1787565"/>
          </a:xfrm>
        </p:grpSpPr>
        <p:sp>
          <p:nvSpPr>
            <p:cNvPr id="2" name="Freeform 5"/>
            <p:cNvSpPr/>
            <p:nvPr/>
          </p:nvSpPr>
          <p:spPr bwMode="auto">
            <a:xfrm rot="16200000">
              <a:off x="519052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5" name="椭圆 14"/>
            <p:cNvSpPr/>
            <p:nvPr/>
          </p:nvSpPr>
          <p:spPr>
            <a:xfrm rot="20000116">
              <a:off x="5408541" y="2892189"/>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bwMode="auto">
            <a:xfrm rot="16200000">
              <a:off x="5094111" y="3071113"/>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1" name="任意多边形 30"/>
            <p:cNvSpPr/>
            <p:nvPr/>
          </p:nvSpPr>
          <p:spPr bwMode="auto">
            <a:xfrm rot="16200000">
              <a:off x="5701348" y="3388843"/>
              <a:ext cx="762947" cy="681024"/>
            </a:xfrm>
            <a:custGeom>
              <a:avLst/>
              <a:gdLst>
                <a:gd name="connsiteX0" fmla="*/ 745583 w 834338"/>
                <a:gd name="connsiteY0" fmla="*/ 370233 h 744750"/>
                <a:gd name="connsiteX1" fmla="*/ 738521 w 834338"/>
                <a:gd name="connsiteY1" fmla="*/ 341029 h 744750"/>
                <a:gd name="connsiteX2" fmla="*/ 606702 w 834338"/>
                <a:gd name="connsiteY2" fmla="*/ 112575 h 744750"/>
                <a:gd name="connsiteX3" fmla="*/ 555857 w 834338"/>
                <a:gd name="connsiteY3" fmla="*/ 83370 h 744750"/>
                <a:gd name="connsiteX4" fmla="*/ 292217 w 834338"/>
                <a:gd name="connsiteY4" fmla="*/ 83370 h 744750"/>
                <a:gd name="connsiteX5" fmla="*/ 241372 w 834338"/>
                <a:gd name="connsiteY5" fmla="*/ 112575 h 744750"/>
                <a:gd name="connsiteX6" fmla="*/ 109552 w 834338"/>
                <a:gd name="connsiteY6" fmla="*/ 341029 h 744750"/>
                <a:gd name="connsiteX7" fmla="*/ 109552 w 834338"/>
                <a:gd name="connsiteY7" fmla="*/ 399438 h 744750"/>
                <a:gd name="connsiteX8" fmla="*/ 241372 w 834338"/>
                <a:gd name="connsiteY8" fmla="*/ 627892 h 744750"/>
                <a:gd name="connsiteX9" fmla="*/ 292217 w 834338"/>
                <a:gd name="connsiteY9" fmla="*/ 657096 h 744750"/>
                <a:gd name="connsiteX10" fmla="*/ 555857 w 834338"/>
                <a:gd name="connsiteY10" fmla="*/ 657096 h 744750"/>
                <a:gd name="connsiteX11" fmla="*/ 606702 w 834338"/>
                <a:gd name="connsiteY11" fmla="*/ 627892 h 744750"/>
                <a:gd name="connsiteX12" fmla="*/ 738521 w 834338"/>
                <a:gd name="connsiteY12" fmla="*/ 399438 h 744750"/>
                <a:gd name="connsiteX13" fmla="*/ 745583 w 834338"/>
                <a:gd name="connsiteY13" fmla="*/ 370233 h 744750"/>
                <a:gd name="connsiteX14" fmla="*/ 834338 w 834338"/>
                <a:gd name="connsiteY14" fmla="*/ 372375 h 744750"/>
                <a:gd name="connsiteX15" fmla="*/ 825172 w 834338"/>
                <a:gd name="connsiteY15" fmla="*/ 410285 h 744750"/>
                <a:gd name="connsiteX16" fmla="*/ 654057 w 834338"/>
                <a:gd name="connsiteY16" fmla="*/ 706840 h 744750"/>
                <a:gd name="connsiteX17" fmla="*/ 588055 w 834338"/>
                <a:gd name="connsiteY17" fmla="*/ 744750 h 744750"/>
                <a:gd name="connsiteX18" fmla="*/ 245826 w 834338"/>
                <a:gd name="connsiteY18" fmla="*/ 744750 h 744750"/>
                <a:gd name="connsiteX19" fmla="*/ 179824 w 834338"/>
                <a:gd name="connsiteY19" fmla="*/ 706840 h 744750"/>
                <a:gd name="connsiteX20" fmla="*/ 8709 w 834338"/>
                <a:gd name="connsiteY20" fmla="*/ 410285 h 744750"/>
                <a:gd name="connsiteX21" fmla="*/ 8709 w 834338"/>
                <a:gd name="connsiteY21" fmla="*/ 334465 h 744750"/>
                <a:gd name="connsiteX22" fmla="*/ 179824 w 834338"/>
                <a:gd name="connsiteY22" fmla="*/ 37910 h 744750"/>
                <a:gd name="connsiteX23" fmla="*/ 245826 w 834338"/>
                <a:gd name="connsiteY23" fmla="*/ 0 h 744750"/>
                <a:gd name="connsiteX24" fmla="*/ 588055 w 834338"/>
                <a:gd name="connsiteY24" fmla="*/ 0 h 744750"/>
                <a:gd name="connsiteX25" fmla="*/ 654057 w 834338"/>
                <a:gd name="connsiteY25" fmla="*/ 37910 h 744750"/>
                <a:gd name="connsiteX26" fmla="*/ 825172 w 834338"/>
                <a:gd name="connsiteY26" fmla="*/ 334465 h 744750"/>
                <a:gd name="connsiteX27" fmla="*/ 834338 w 834338"/>
                <a:gd name="connsiteY27" fmla="*/ 372375 h 7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4338" h="744750">
                  <a:moveTo>
                    <a:pt x="745583" y="370233"/>
                  </a:moveTo>
                  <a:cubicBezTo>
                    <a:pt x="745583" y="359635"/>
                    <a:pt x="743229" y="349037"/>
                    <a:pt x="738521" y="341029"/>
                  </a:cubicBezTo>
                  <a:cubicBezTo>
                    <a:pt x="738521" y="341029"/>
                    <a:pt x="738521" y="341029"/>
                    <a:pt x="606702" y="112575"/>
                  </a:cubicBezTo>
                  <a:cubicBezTo>
                    <a:pt x="597286" y="96559"/>
                    <a:pt x="574688" y="83370"/>
                    <a:pt x="555857" y="83370"/>
                  </a:cubicBezTo>
                  <a:cubicBezTo>
                    <a:pt x="555857" y="83370"/>
                    <a:pt x="555857" y="83370"/>
                    <a:pt x="292217" y="83370"/>
                  </a:cubicBezTo>
                  <a:cubicBezTo>
                    <a:pt x="273856" y="83370"/>
                    <a:pt x="250788" y="96559"/>
                    <a:pt x="241372" y="112575"/>
                  </a:cubicBezTo>
                  <a:cubicBezTo>
                    <a:pt x="241372" y="112575"/>
                    <a:pt x="241372" y="112575"/>
                    <a:pt x="109552" y="341029"/>
                  </a:cubicBezTo>
                  <a:cubicBezTo>
                    <a:pt x="100607" y="357044"/>
                    <a:pt x="100607" y="383422"/>
                    <a:pt x="109552" y="399438"/>
                  </a:cubicBezTo>
                  <a:cubicBezTo>
                    <a:pt x="109552" y="399438"/>
                    <a:pt x="109552" y="399438"/>
                    <a:pt x="241372" y="627892"/>
                  </a:cubicBezTo>
                  <a:cubicBezTo>
                    <a:pt x="250788" y="643907"/>
                    <a:pt x="273856" y="657096"/>
                    <a:pt x="292217" y="657096"/>
                  </a:cubicBezTo>
                  <a:lnTo>
                    <a:pt x="555857" y="657096"/>
                  </a:lnTo>
                  <a:cubicBezTo>
                    <a:pt x="574688" y="657096"/>
                    <a:pt x="597286" y="643907"/>
                    <a:pt x="606702" y="627892"/>
                  </a:cubicBezTo>
                  <a:cubicBezTo>
                    <a:pt x="606702" y="627892"/>
                    <a:pt x="606702" y="627892"/>
                    <a:pt x="738521" y="399438"/>
                  </a:cubicBezTo>
                  <a:cubicBezTo>
                    <a:pt x="743229" y="391430"/>
                    <a:pt x="745583" y="380832"/>
                    <a:pt x="745583" y="370233"/>
                  </a:cubicBezTo>
                  <a:close/>
                  <a:moveTo>
                    <a:pt x="834338" y="372375"/>
                  </a:moveTo>
                  <a:cubicBezTo>
                    <a:pt x="834338" y="386133"/>
                    <a:pt x="831283" y="399890"/>
                    <a:pt x="825172" y="410285"/>
                  </a:cubicBezTo>
                  <a:cubicBezTo>
                    <a:pt x="654057" y="706840"/>
                    <a:pt x="654057" y="706840"/>
                    <a:pt x="654057" y="706840"/>
                  </a:cubicBezTo>
                  <a:cubicBezTo>
                    <a:pt x="641834" y="727630"/>
                    <a:pt x="612500" y="744750"/>
                    <a:pt x="588055" y="744750"/>
                  </a:cubicBezTo>
                  <a:lnTo>
                    <a:pt x="245826" y="744750"/>
                  </a:lnTo>
                  <a:cubicBezTo>
                    <a:pt x="221992" y="744750"/>
                    <a:pt x="192047" y="727630"/>
                    <a:pt x="179824" y="706840"/>
                  </a:cubicBezTo>
                  <a:cubicBezTo>
                    <a:pt x="8709" y="410285"/>
                    <a:pt x="8709" y="410285"/>
                    <a:pt x="8709" y="410285"/>
                  </a:cubicBezTo>
                  <a:cubicBezTo>
                    <a:pt x="-2902" y="389496"/>
                    <a:pt x="-2902" y="355255"/>
                    <a:pt x="8709" y="334465"/>
                  </a:cubicBezTo>
                  <a:cubicBezTo>
                    <a:pt x="179824" y="37910"/>
                    <a:pt x="179824" y="37910"/>
                    <a:pt x="179824" y="37910"/>
                  </a:cubicBezTo>
                  <a:cubicBezTo>
                    <a:pt x="192047" y="17121"/>
                    <a:pt x="221992" y="0"/>
                    <a:pt x="245826" y="0"/>
                  </a:cubicBezTo>
                  <a:cubicBezTo>
                    <a:pt x="588055" y="0"/>
                    <a:pt x="588055" y="0"/>
                    <a:pt x="588055" y="0"/>
                  </a:cubicBezTo>
                  <a:cubicBezTo>
                    <a:pt x="612500" y="0"/>
                    <a:pt x="641834" y="17121"/>
                    <a:pt x="654057" y="37910"/>
                  </a:cubicBezTo>
                  <a:cubicBezTo>
                    <a:pt x="825172" y="334465"/>
                    <a:pt x="825172" y="334465"/>
                    <a:pt x="825172" y="334465"/>
                  </a:cubicBezTo>
                  <a:cubicBezTo>
                    <a:pt x="831283" y="344860"/>
                    <a:pt x="834338" y="358618"/>
                    <a:pt x="834338" y="372375"/>
                  </a:cubicBezTo>
                  <a:close/>
                </a:path>
              </a:pathLst>
            </a:custGeom>
            <a:solidFill>
              <a:schemeClr val="bg1">
                <a:lumMod val="75000"/>
              </a:schemeClr>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2" name="Freeform 5"/>
            <p:cNvSpPr/>
            <p:nvPr/>
          </p:nvSpPr>
          <p:spPr bwMode="auto">
            <a:xfrm rot="16200000">
              <a:off x="5864883" y="3540223"/>
              <a:ext cx="428867" cy="38010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FBFBF"/>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1" name="组合 50"/>
          <p:cNvGrpSpPr/>
          <p:nvPr/>
        </p:nvGrpSpPr>
        <p:grpSpPr>
          <a:xfrm>
            <a:off x="4432355" y="1356319"/>
            <a:ext cx="1587751" cy="1799561"/>
            <a:chOff x="4432355" y="1356318"/>
            <a:chExt cx="1587751" cy="1799561"/>
          </a:xfrm>
        </p:grpSpPr>
        <p:sp>
          <p:nvSpPr>
            <p:cNvPr id="25" name="任意多边形 24"/>
            <p:cNvSpPr/>
            <p:nvPr/>
          </p:nvSpPr>
          <p:spPr bwMode="auto">
            <a:xfrm rot="16200000">
              <a:off x="4313824" y="1695911"/>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91440" tIns="45720" rIns="91440" bIns="45720" numCol="1" anchor="t" anchorCtr="0" compatLnSpc="1">
              <a:noAutofit/>
            </a:bodyPr>
            <a:lstStyle/>
            <a:p>
              <a:endParaRPr lang="zh-CN" altLang="en-US">
                <a:solidFill>
                  <a:srgbClr val="FFB850"/>
                </a:solidFill>
              </a:endParaRPr>
            </a:p>
          </p:txBody>
        </p:sp>
        <p:grpSp>
          <p:nvGrpSpPr>
            <p:cNvPr id="60" name="组合 59"/>
            <p:cNvGrpSpPr/>
            <p:nvPr/>
          </p:nvGrpSpPr>
          <p:grpSpPr>
            <a:xfrm>
              <a:off x="4432355" y="1356318"/>
              <a:ext cx="1587751" cy="1799561"/>
              <a:chOff x="4432355" y="1356318"/>
              <a:chExt cx="1587751" cy="1799561"/>
            </a:xfrm>
          </p:grpSpPr>
          <p:sp>
            <p:nvSpPr>
              <p:cNvPr id="3" name="Freeform 5"/>
              <p:cNvSpPr/>
              <p:nvPr/>
            </p:nvSpPr>
            <p:spPr bwMode="auto">
              <a:xfrm rot="16200000">
                <a:off x="4330726"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 name="椭圆 9"/>
              <p:cNvSpPr/>
              <p:nvPr/>
            </p:nvSpPr>
            <p:spPr>
              <a:xfrm rot="20000116">
                <a:off x="4550973" y="1402691"/>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Freeform 5"/>
              <p:cNvSpPr/>
              <p:nvPr/>
            </p:nvSpPr>
            <p:spPr bwMode="auto">
              <a:xfrm rot="16200000">
                <a:off x="4334170" y="1469943"/>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33" name="文本框 63"/>
              <p:cNvSpPr txBox="1"/>
              <p:nvPr/>
            </p:nvSpPr>
            <p:spPr>
              <a:xfrm>
                <a:off x="4739473" y="1836755"/>
                <a:ext cx="945077" cy="831190"/>
              </a:xfrm>
              <a:prstGeom prst="rect">
                <a:avLst/>
              </a:prstGeom>
              <a:noFill/>
            </p:spPr>
            <p:txBody>
              <a:bodyPr wrap="square" rtlCol="0">
                <a:spAutoFit/>
              </a:bodyPr>
              <a:lstStyle/>
              <a:p>
                <a:pPr algn="ctr"/>
                <a:r>
                  <a:rPr lang="en-US" altLang="zh-CN" sz="4800" dirty="0">
                    <a:solidFill>
                      <a:prstClr val="white">
                        <a:lumMod val="65000"/>
                      </a:prstClr>
                    </a:solidFill>
                    <a:latin typeface="Impact" panose="020B0806030902050204" pitchFamily="34" charset="0"/>
                    <a:ea typeface="LiHei Pro" panose="020B0500000000000000" pitchFamily="34" charset="-122"/>
                  </a:rPr>
                  <a:t>0</a:t>
                </a:r>
                <a:r>
                  <a:rPr lang="en-US" altLang="zh-CN" sz="4800" dirty="0">
                    <a:solidFill>
                      <a:srgbClr val="FFB850"/>
                    </a:solidFill>
                    <a:latin typeface="Impact" panose="020B0806030902050204" pitchFamily="34" charset="0"/>
                    <a:ea typeface="LiHei Pro" panose="020B0500000000000000" pitchFamily="34" charset="-122"/>
                  </a:rPr>
                  <a:t>1</a:t>
                </a:r>
                <a:endParaRPr lang="zh-CN" altLang="en-US" sz="4800" dirty="0">
                  <a:solidFill>
                    <a:srgbClr val="FFB850"/>
                  </a:solidFill>
                  <a:latin typeface="Impact" panose="020B0806030902050204" pitchFamily="34" charset="0"/>
                  <a:ea typeface="LiHei Pro" panose="020B0500000000000000" pitchFamily="34" charset="-122"/>
                </a:endParaRPr>
              </a:p>
            </p:txBody>
          </p:sp>
        </p:grpSp>
      </p:grpSp>
      <p:grpSp>
        <p:nvGrpSpPr>
          <p:cNvPr id="50" name="组合 49"/>
          <p:cNvGrpSpPr/>
          <p:nvPr/>
        </p:nvGrpSpPr>
        <p:grpSpPr>
          <a:xfrm>
            <a:off x="3563845" y="2834526"/>
            <a:ext cx="1602697" cy="1799562"/>
            <a:chOff x="3563845" y="2834526"/>
            <a:chExt cx="1602697" cy="1799562"/>
          </a:xfrm>
        </p:grpSpPr>
        <p:sp>
          <p:nvSpPr>
            <p:cNvPr id="24" name="任意多边形 23"/>
            <p:cNvSpPr/>
            <p:nvPr/>
          </p:nvSpPr>
          <p:spPr bwMode="auto">
            <a:xfrm rot="16200000">
              <a:off x="3457373" y="3172312"/>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91440" tIns="45720" rIns="91440" bIns="45720" numCol="1" anchor="t" anchorCtr="0" compatLnSpc="1">
              <a:noAutofit/>
            </a:bodyPr>
            <a:lstStyle/>
            <a:p>
              <a:endParaRPr lang="zh-CN" altLang="en-US">
                <a:solidFill>
                  <a:srgbClr val="FFB850"/>
                </a:solidFill>
              </a:endParaRPr>
            </a:p>
          </p:txBody>
        </p:sp>
        <p:grpSp>
          <p:nvGrpSpPr>
            <p:cNvPr id="59" name="组合 58"/>
            <p:cNvGrpSpPr/>
            <p:nvPr/>
          </p:nvGrpSpPr>
          <p:grpSpPr>
            <a:xfrm>
              <a:off x="3563845" y="2834526"/>
              <a:ext cx="1602697" cy="1799562"/>
              <a:chOff x="3563845" y="2834526"/>
              <a:chExt cx="1602697" cy="1799562"/>
            </a:xfrm>
          </p:grpSpPr>
          <p:sp>
            <p:nvSpPr>
              <p:cNvPr id="5" name="Freeform 5"/>
              <p:cNvSpPr/>
              <p:nvPr/>
            </p:nvSpPr>
            <p:spPr bwMode="auto">
              <a:xfrm rot="16200000">
                <a:off x="346221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 name="椭圆 8"/>
              <p:cNvSpPr/>
              <p:nvPr/>
            </p:nvSpPr>
            <p:spPr>
              <a:xfrm rot="20000116">
                <a:off x="3692606" y="2870683"/>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Freeform 5"/>
              <p:cNvSpPr/>
              <p:nvPr/>
            </p:nvSpPr>
            <p:spPr bwMode="auto">
              <a:xfrm rot="16200000">
                <a:off x="3480606" y="2948152"/>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34" name="文本框 64"/>
              <p:cNvSpPr txBox="1"/>
              <p:nvPr/>
            </p:nvSpPr>
            <p:spPr>
              <a:xfrm>
                <a:off x="3887811" y="3365850"/>
                <a:ext cx="945077" cy="831190"/>
              </a:xfrm>
              <a:prstGeom prst="rect">
                <a:avLst/>
              </a:prstGeom>
              <a:noFill/>
            </p:spPr>
            <p:txBody>
              <a:bodyPr wrap="square" rtlCol="0">
                <a:spAutoFit/>
              </a:bodyPr>
              <a:lstStyle/>
              <a:p>
                <a:pPr algn="ctr"/>
                <a:r>
                  <a:rPr lang="en-US" altLang="zh-CN" sz="4800" dirty="0">
                    <a:solidFill>
                      <a:prstClr val="white">
                        <a:lumMod val="65000"/>
                      </a:prstClr>
                    </a:solidFill>
                    <a:latin typeface="Impact" panose="020B0806030902050204" pitchFamily="34" charset="0"/>
                    <a:ea typeface="LiHei Pro" panose="020B0500000000000000" pitchFamily="34" charset="-122"/>
                  </a:rPr>
                  <a:t>0</a:t>
                </a:r>
                <a:r>
                  <a:rPr lang="en-US" altLang="zh-CN" sz="4800" dirty="0">
                    <a:solidFill>
                      <a:srgbClr val="FFB850"/>
                    </a:solidFill>
                    <a:latin typeface="Impact" panose="020B0806030902050204" pitchFamily="34" charset="0"/>
                    <a:ea typeface="LiHei Pro" panose="020B0500000000000000" pitchFamily="34" charset="-122"/>
                  </a:rPr>
                  <a:t>2</a:t>
                </a:r>
                <a:endParaRPr lang="zh-CN" altLang="en-US" sz="4800" dirty="0">
                  <a:solidFill>
                    <a:srgbClr val="FFB850"/>
                  </a:solidFill>
                  <a:latin typeface="Impact" panose="020B0806030902050204" pitchFamily="34" charset="0"/>
                  <a:ea typeface="LiHei Pro" panose="020B0500000000000000" pitchFamily="34" charset="-122"/>
                </a:endParaRPr>
              </a:p>
            </p:txBody>
          </p:sp>
        </p:grpSp>
      </p:grpSp>
      <p:grpSp>
        <p:nvGrpSpPr>
          <p:cNvPr id="48" name="组合 47"/>
          <p:cNvGrpSpPr/>
          <p:nvPr/>
        </p:nvGrpSpPr>
        <p:grpSpPr>
          <a:xfrm>
            <a:off x="4419860" y="4302692"/>
            <a:ext cx="1584307" cy="1791399"/>
            <a:chOff x="4419859" y="4302691"/>
            <a:chExt cx="1584307" cy="1791399"/>
          </a:xfrm>
        </p:grpSpPr>
        <p:sp>
          <p:nvSpPr>
            <p:cNvPr id="4" name="Freeform 5"/>
            <p:cNvSpPr/>
            <p:nvPr/>
          </p:nvSpPr>
          <p:spPr bwMode="auto">
            <a:xfrm rot="16200000">
              <a:off x="4318230" y="4408154"/>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2" name="椭圆 11"/>
            <p:cNvSpPr/>
            <p:nvPr/>
          </p:nvSpPr>
          <p:spPr>
            <a:xfrm rot="20000116">
              <a:off x="4566869" y="4344130"/>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bwMode="auto">
            <a:xfrm rot="16200000">
              <a:off x="4207766" y="4527281"/>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7" name="任意多边形 26"/>
            <p:cNvSpPr/>
            <p:nvPr/>
          </p:nvSpPr>
          <p:spPr bwMode="auto">
            <a:xfrm rot="9000000">
              <a:off x="4507408" y="4991046"/>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5" name="文本框 65"/>
            <p:cNvSpPr txBox="1"/>
            <p:nvPr/>
          </p:nvSpPr>
          <p:spPr>
            <a:xfrm>
              <a:off x="4750221" y="4774008"/>
              <a:ext cx="945077" cy="831190"/>
            </a:xfrm>
            <a:prstGeom prst="rect">
              <a:avLst/>
            </a:prstGeom>
            <a:noFill/>
          </p:spPr>
          <p:txBody>
            <a:bodyPr wrap="square" rtlCol="0">
              <a:spAutoFit/>
            </a:bodyPr>
            <a:lstStyle/>
            <a:p>
              <a:pPr algn="ctr"/>
              <a:r>
                <a:rPr lang="en-US" altLang="zh-CN" sz="4800" dirty="0">
                  <a:solidFill>
                    <a:prstClr val="white">
                      <a:lumMod val="65000"/>
                    </a:prstClr>
                  </a:solidFill>
                  <a:latin typeface="Impact" panose="020B0806030902050204" pitchFamily="34" charset="0"/>
                  <a:ea typeface="LiHei Pro" panose="020B0500000000000000" pitchFamily="34" charset="-122"/>
                </a:rPr>
                <a:t>0</a:t>
              </a:r>
              <a:r>
                <a:rPr lang="en-US" altLang="zh-CN" sz="4800" dirty="0">
                  <a:solidFill>
                    <a:srgbClr val="01ACBE"/>
                  </a:solidFill>
                  <a:latin typeface="Impact" panose="020B0806030902050204" pitchFamily="34" charset="0"/>
                  <a:ea typeface="LiHei Pro" panose="020B0500000000000000" pitchFamily="34" charset="-122"/>
                </a:rPr>
                <a:t>3</a:t>
              </a:r>
              <a:endParaRPr lang="zh-CN" altLang="en-US" sz="4800" dirty="0">
                <a:solidFill>
                  <a:srgbClr val="01ACBE"/>
                </a:solidFill>
                <a:latin typeface="Impact" panose="020B0806030902050204" pitchFamily="34" charset="0"/>
                <a:ea typeface="LiHei Pro" panose="020B0500000000000000" pitchFamily="34" charset="-122"/>
              </a:endParaRPr>
            </a:p>
          </p:txBody>
        </p:sp>
      </p:grpSp>
      <p:grpSp>
        <p:nvGrpSpPr>
          <p:cNvPr id="63" name="组合 62"/>
          <p:cNvGrpSpPr/>
          <p:nvPr/>
        </p:nvGrpSpPr>
        <p:grpSpPr>
          <a:xfrm>
            <a:off x="6155307" y="4290698"/>
            <a:ext cx="1590654" cy="1787565"/>
            <a:chOff x="6155307" y="4290697"/>
            <a:chExt cx="1590654" cy="1787565"/>
          </a:xfrm>
        </p:grpSpPr>
        <p:sp>
          <p:nvSpPr>
            <p:cNvPr id="7" name="Freeform 5"/>
            <p:cNvSpPr/>
            <p:nvPr/>
          </p:nvSpPr>
          <p:spPr bwMode="auto">
            <a:xfrm rot="16200000">
              <a:off x="6060025" y="4392326"/>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3" name="椭圆 12"/>
            <p:cNvSpPr/>
            <p:nvPr/>
          </p:nvSpPr>
          <p:spPr>
            <a:xfrm rot="20000116">
              <a:off x="6318815" y="4333968"/>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bwMode="auto">
            <a:xfrm rot="16200000">
              <a:off x="6116981" y="4449794"/>
              <a:ext cx="1660960" cy="1584307"/>
            </a:xfrm>
            <a:custGeom>
              <a:avLst/>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6" name="任意多边形 25"/>
            <p:cNvSpPr/>
            <p:nvPr/>
          </p:nvSpPr>
          <p:spPr bwMode="auto">
            <a:xfrm rot="9000000">
              <a:off x="6249074" y="4994553"/>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6" name="文本框 66"/>
            <p:cNvSpPr txBox="1"/>
            <p:nvPr/>
          </p:nvSpPr>
          <p:spPr>
            <a:xfrm>
              <a:off x="6474921" y="4762622"/>
              <a:ext cx="945077" cy="831190"/>
            </a:xfrm>
            <a:prstGeom prst="rect">
              <a:avLst/>
            </a:prstGeom>
            <a:noFill/>
          </p:spPr>
          <p:txBody>
            <a:bodyPr wrap="square" rtlCol="0">
              <a:spAutoFit/>
            </a:bodyPr>
            <a:lstStyle/>
            <a:p>
              <a:pPr algn="ctr"/>
              <a:r>
                <a:rPr lang="en-US" altLang="zh-CN" sz="4800" dirty="0">
                  <a:solidFill>
                    <a:prstClr val="white">
                      <a:lumMod val="65000"/>
                    </a:prstClr>
                  </a:solidFill>
                  <a:latin typeface="Impact" panose="020B0806030902050204" pitchFamily="34" charset="0"/>
                  <a:ea typeface="LiHei Pro" panose="020B0500000000000000" pitchFamily="34" charset="-122"/>
                </a:rPr>
                <a:t>0</a:t>
              </a:r>
              <a:r>
                <a:rPr lang="en-US" altLang="zh-CN" sz="4800" dirty="0">
                  <a:solidFill>
                    <a:srgbClr val="01ACBE"/>
                  </a:solidFill>
                  <a:latin typeface="Impact" panose="020B0806030902050204" pitchFamily="34" charset="0"/>
                  <a:ea typeface="LiHei Pro" panose="020B0500000000000000" pitchFamily="34" charset="-122"/>
                </a:rPr>
                <a:t>4</a:t>
              </a:r>
              <a:endParaRPr lang="zh-CN" altLang="en-US" sz="4800" dirty="0">
                <a:solidFill>
                  <a:srgbClr val="01ACBE"/>
                </a:solidFill>
                <a:latin typeface="Impact" panose="020B0806030902050204" pitchFamily="34" charset="0"/>
                <a:ea typeface="LiHei Pro" panose="020B0500000000000000" pitchFamily="34" charset="-122"/>
              </a:endParaRPr>
            </a:p>
          </p:txBody>
        </p:sp>
      </p:grpSp>
      <p:grpSp>
        <p:nvGrpSpPr>
          <p:cNvPr id="53" name="组合 52"/>
          <p:cNvGrpSpPr/>
          <p:nvPr/>
        </p:nvGrpSpPr>
        <p:grpSpPr>
          <a:xfrm>
            <a:off x="6161655" y="1356319"/>
            <a:ext cx="1584307" cy="1787565"/>
            <a:chOff x="6161654" y="1356318"/>
            <a:chExt cx="1584307" cy="1787565"/>
          </a:xfrm>
        </p:grpSpPr>
        <p:sp>
          <p:nvSpPr>
            <p:cNvPr id="30" name="任意多边形 29"/>
            <p:cNvSpPr/>
            <p:nvPr/>
          </p:nvSpPr>
          <p:spPr bwMode="auto">
            <a:xfrm rot="5400000" flipH="1">
              <a:off x="6472607" y="1670120"/>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grpSp>
          <p:nvGrpSpPr>
            <p:cNvPr id="61" name="组合 60"/>
            <p:cNvGrpSpPr/>
            <p:nvPr/>
          </p:nvGrpSpPr>
          <p:grpSpPr>
            <a:xfrm>
              <a:off x="6161654" y="1356318"/>
              <a:ext cx="1584307" cy="1787565"/>
              <a:chOff x="6161654" y="1356318"/>
              <a:chExt cx="1584307" cy="1787565"/>
            </a:xfrm>
          </p:grpSpPr>
          <p:sp>
            <p:nvSpPr>
              <p:cNvPr id="6" name="Freeform 5"/>
              <p:cNvSpPr/>
              <p:nvPr/>
            </p:nvSpPr>
            <p:spPr bwMode="auto">
              <a:xfrm rot="16200000">
                <a:off x="6060025"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 name="椭圆 10"/>
              <p:cNvSpPr/>
              <p:nvPr/>
            </p:nvSpPr>
            <p:spPr>
              <a:xfrm rot="20000116">
                <a:off x="6248973" y="142239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任意多边形 20"/>
              <p:cNvSpPr/>
              <p:nvPr/>
            </p:nvSpPr>
            <p:spPr bwMode="auto">
              <a:xfrm rot="16200000">
                <a:off x="5953310" y="1592904"/>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7" name="文本框 67"/>
              <p:cNvSpPr txBox="1"/>
              <p:nvPr/>
            </p:nvSpPr>
            <p:spPr>
              <a:xfrm>
                <a:off x="6474921" y="1882150"/>
                <a:ext cx="945077" cy="831190"/>
              </a:xfrm>
              <a:prstGeom prst="rect">
                <a:avLst/>
              </a:prstGeom>
              <a:noFill/>
            </p:spPr>
            <p:txBody>
              <a:bodyPr wrap="square" rtlCol="0">
                <a:spAutoFit/>
              </a:bodyPr>
              <a:lstStyle/>
              <a:p>
                <a:pPr algn="ctr"/>
                <a:r>
                  <a:rPr lang="en-US" altLang="zh-CN" sz="4800" dirty="0">
                    <a:solidFill>
                      <a:prstClr val="white">
                        <a:lumMod val="65000"/>
                      </a:prstClr>
                    </a:solidFill>
                    <a:latin typeface="Impact" panose="020B0806030902050204" pitchFamily="34" charset="0"/>
                    <a:ea typeface="LiHei Pro" panose="020B0500000000000000" pitchFamily="34" charset="-122"/>
                  </a:rPr>
                  <a:t>0</a:t>
                </a:r>
                <a:r>
                  <a:rPr lang="en-US" altLang="zh-CN" sz="4800" dirty="0">
                    <a:solidFill>
                      <a:srgbClr val="E87071"/>
                    </a:solidFill>
                    <a:latin typeface="Impact" panose="020B0806030902050204" pitchFamily="34" charset="0"/>
                    <a:ea typeface="LiHei Pro" panose="020B0500000000000000" pitchFamily="34" charset="-122"/>
                  </a:rPr>
                  <a:t>6</a:t>
                </a:r>
                <a:endParaRPr lang="zh-CN" altLang="en-US" sz="4800" dirty="0">
                  <a:solidFill>
                    <a:srgbClr val="E87071"/>
                  </a:solidFill>
                  <a:latin typeface="Impact" panose="020B0806030902050204" pitchFamily="34" charset="0"/>
                  <a:ea typeface="LiHei Pro" panose="020B0500000000000000" pitchFamily="34" charset="-122"/>
                </a:endParaRPr>
              </a:p>
            </p:txBody>
          </p:sp>
        </p:grpSp>
      </p:grpSp>
      <p:grpSp>
        <p:nvGrpSpPr>
          <p:cNvPr id="54" name="组合 53"/>
          <p:cNvGrpSpPr/>
          <p:nvPr/>
        </p:nvGrpSpPr>
        <p:grpSpPr>
          <a:xfrm>
            <a:off x="7037753" y="2834527"/>
            <a:ext cx="1590404" cy="1787565"/>
            <a:chOff x="7037753" y="2834526"/>
            <a:chExt cx="1590404" cy="1787565"/>
          </a:xfrm>
        </p:grpSpPr>
        <p:sp>
          <p:nvSpPr>
            <p:cNvPr id="29" name="任意多边形 28"/>
            <p:cNvSpPr/>
            <p:nvPr/>
          </p:nvSpPr>
          <p:spPr bwMode="auto">
            <a:xfrm rot="5400000" flipH="1">
              <a:off x="7329058" y="3160457"/>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grpSp>
          <p:nvGrpSpPr>
            <p:cNvPr id="62" name="组合 61"/>
            <p:cNvGrpSpPr/>
            <p:nvPr/>
          </p:nvGrpSpPr>
          <p:grpSpPr>
            <a:xfrm>
              <a:off x="7037753" y="2834526"/>
              <a:ext cx="1590404" cy="1787565"/>
              <a:chOff x="7037753" y="2834526"/>
              <a:chExt cx="1590404" cy="1787565"/>
            </a:xfrm>
          </p:grpSpPr>
          <p:sp>
            <p:nvSpPr>
              <p:cNvPr id="8" name="Freeform 5"/>
              <p:cNvSpPr/>
              <p:nvPr/>
            </p:nvSpPr>
            <p:spPr bwMode="auto">
              <a:xfrm rot="16200000">
                <a:off x="6942221"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 name="椭圆 13"/>
              <p:cNvSpPr/>
              <p:nvPr/>
            </p:nvSpPr>
            <p:spPr>
              <a:xfrm rot="20000116">
                <a:off x="7157934" y="289014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bwMode="auto">
              <a:xfrm rot="16200000">
                <a:off x="6999427" y="2979738"/>
                <a:ext cx="1660960" cy="1584307"/>
              </a:xfrm>
              <a:custGeom>
                <a:avLst/>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8" name="文本框 68"/>
              <p:cNvSpPr txBox="1"/>
              <p:nvPr/>
            </p:nvSpPr>
            <p:spPr>
              <a:xfrm>
                <a:off x="7300071" y="3360729"/>
                <a:ext cx="945077" cy="831190"/>
              </a:xfrm>
              <a:prstGeom prst="rect">
                <a:avLst/>
              </a:prstGeom>
              <a:noFill/>
            </p:spPr>
            <p:txBody>
              <a:bodyPr wrap="square" rtlCol="0">
                <a:spAutoFit/>
              </a:bodyPr>
              <a:lstStyle/>
              <a:p>
                <a:pPr algn="ctr"/>
                <a:r>
                  <a:rPr lang="en-US" altLang="zh-CN" sz="4800" dirty="0">
                    <a:solidFill>
                      <a:prstClr val="white">
                        <a:lumMod val="65000"/>
                      </a:prstClr>
                    </a:solidFill>
                    <a:latin typeface="Impact" panose="020B0806030902050204" pitchFamily="34" charset="0"/>
                    <a:ea typeface="LiHei Pro" panose="020B0500000000000000" pitchFamily="34" charset="-122"/>
                  </a:rPr>
                  <a:t>0</a:t>
                </a:r>
                <a:r>
                  <a:rPr lang="en-US" altLang="zh-CN" sz="4800" dirty="0">
                    <a:solidFill>
                      <a:srgbClr val="E87071"/>
                    </a:solidFill>
                    <a:latin typeface="Impact" panose="020B0806030902050204" pitchFamily="34" charset="0"/>
                    <a:ea typeface="LiHei Pro" panose="020B0500000000000000" pitchFamily="34" charset="-122"/>
                  </a:rPr>
                  <a:t>5</a:t>
                </a:r>
                <a:endParaRPr lang="zh-CN" altLang="en-US" sz="4800" dirty="0">
                  <a:solidFill>
                    <a:srgbClr val="E87071"/>
                  </a:solidFill>
                  <a:latin typeface="Impact" panose="020B0806030902050204" pitchFamily="34" charset="0"/>
                  <a:ea typeface="LiHei Pro" panose="020B0500000000000000" pitchFamily="34" charset="-122"/>
                </a:endParaRPr>
              </a:p>
            </p:txBody>
          </p:sp>
        </p:grpSp>
      </p:grpSp>
      <p:grpSp>
        <p:nvGrpSpPr>
          <p:cNvPr id="39" name="组合 38"/>
          <p:cNvGrpSpPr/>
          <p:nvPr/>
        </p:nvGrpSpPr>
        <p:grpSpPr>
          <a:xfrm>
            <a:off x="1990750" y="1723090"/>
            <a:ext cx="2088232" cy="876157"/>
            <a:chOff x="1990750" y="1723088"/>
            <a:chExt cx="2088232" cy="876157"/>
          </a:xfrm>
        </p:grpSpPr>
        <p:sp>
          <p:nvSpPr>
            <p:cNvPr id="40" name="文本框 70"/>
            <p:cNvSpPr txBox="1"/>
            <p:nvPr/>
          </p:nvSpPr>
          <p:spPr>
            <a:xfrm>
              <a:off x="3002589" y="1723088"/>
              <a:ext cx="1076393" cy="338554"/>
            </a:xfrm>
            <a:prstGeom prst="rect">
              <a:avLst/>
            </a:prstGeom>
            <a:noFill/>
          </p:spPr>
          <p:txBody>
            <a:bodyPr wrap="square" rtlCol="0">
              <a:spAutoFit/>
            </a:bodyPr>
            <a:lstStyle/>
            <a:p>
              <a:pPr algn="r"/>
              <a:r>
                <a:rPr lang="zh-CN" altLang="en-US" sz="1600" dirty="0">
                  <a:solidFill>
                    <a:prstClr val="black">
                      <a:lumMod val="65000"/>
                      <a:lumOff val="35000"/>
                    </a:prstClr>
                  </a:solidFill>
                  <a:latin typeface="微软雅黑" panose="020B0503020204020204" charset="-122"/>
                  <a:ea typeface="微软雅黑" panose="020B0503020204020204" charset="-122"/>
                </a:rPr>
                <a:t>添加标题</a:t>
              </a:r>
            </a:p>
          </p:txBody>
        </p:sp>
        <p:sp>
          <p:nvSpPr>
            <p:cNvPr id="65" name="文本框 113"/>
            <p:cNvSpPr txBox="1"/>
            <p:nvPr/>
          </p:nvSpPr>
          <p:spPr>
            <a:xfrm>
              <a:off x="1990750" y="2045118"/>
              <a:ext cx="2060068" cy="554127"/>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47" name="组合 46"/>
          <p:cNvGrpSpPr/>
          <p:nvPr/>
        </p:nvGrpSpPr>
        <p:grpSpPr>
          <a:xfrm>
            <a:off x="7949219" y="1723088"/>
            <a:ext cx="2078263" cy="892552"/>
            <a:chOff x="7949219" y="1723088"/>
            <a:chExt cx="2078263" cy="892552"/>
          </a:xfrm>
        </p:grpSpPr>
        <p:sp>
          <p:nvSpPr>
            <p:cNvPr id="49" name="文本框 82"/>
            <p:cNvSpPr txBox="1"/>
            <p:nvPr/>
          </p:nvSpPr>
          <p:spPr>
            <a:xfrm>
              <a:off x="7949219" y="1723088"/>
              <a:ext cx="1076393" cy="338554"/>
            </a:xfrm>
            <a:prstGeom prst="rect">
              <a:avLst/>
            </a:prstGeom>
            <a:noFill/>
          </p:spPr>
          <p:txBody>
            <a:bodyPr wrap="square" rtlCol="0">
              <a:spAutoFit/>
            </a:bodyPr>
            <a:lstStyle/>
            <a:p>
              <a:r>
                <a:rPr lang="zh-CN" altLang="en-US" sz="1600" dirty="0">
                  <a:solidFill>
                    <a:prstClr val="black">
                      <a:lumMod val="65000"/>
                      <a:lumOff val="35000"/>
                    </a:prstClr>
                  </a:solidFill>
                  <a:latin typeface="微软雅黑" panose="020B0503020204020204" charset="-122"/>
                  <a:ea typeface="微软雅黑" panose="020B0503020204020204" charset="-122"/>
                </a:rPr>
                <a:t>添加标题</a:t>
              </a:r>
            </a:p>
          </p:txBody>
        </p:sp>
        <p:sp>
          <p:nvSpPr>
            <p:cNvPr id="66" name="文本框 113"/>
            <p:cNvSpPr txBox="1"/>
            <p:nvPr/>
          </p:nvSpPr>
          <p:spPr>
            <a:xfrm>
              <a:off x="7967414" y="2061642"/>
              <a:ext cx="2060068" cy="553998"/>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41" name="组合 40"/>
          <p:cNvGrpSpPr/>
          <p:nvPr/>
        </p:nvGrpSpPr>
        <p:grpSpPr>
          <a:xfrm>
            <a:off x="1126654" y="3235257"/>
            <a:ext cx="2156513" cy="869925"/>
            <a:chOff x="1126654" y="3235256"/>
            <a:chExt cx="2156513" cy="869925"/>
          </a:xfrm>
        </p:grpSpPr>
        <p:sp>
          <p:nvSpPr>
            <p:cNvPr id="43" name="文本框 76"/>
            <p:cNvSpPr txBox="1"/>
            <p:nvPr/>
          </p:nvSpPr>
          <p:spPr>
            <a:xfrm>
              <a:off x="2206774" y="3235256"/>
              <a:ext cx="1076393" cy="338554"/>
            </a:xfrm>
            <a:prstGeom prst="rect">
              <a:avLst/>
            </a:prstGeom>
            <a:noFill/>
          </p:spPr>
          <p:txBody>
            <a:bodyPr wrap="square" rtlCol="0">
              <a:spAutoFit/>
            </a:bodyPr>
            <a:lstStyle/>
            <a:p>
              <a:r>
                <a:rPr lang="zh-CN" altLang="en-US" sz="1600" dirty="0">
                  <a:solidFill>
                    <a:prstClr val="black">
                      <a:lumMod val="65000"/>
                      <a:lumOff val="35000"/>
                    </a:prstClr>
                  </a:solidFill>
                  <a:latin typeface="微软雅黑" panose="020B0503020204020204" charset="-122"/>
                  <a:ea typeface="微软雅黑" panose="020B0503020204020204" charset="-122"/>
                </a:rPr>
                <a:t>添加标题</a:t>
              </a:r>
            </a:p>
          </p:txBody>
        </p:sp>
        <p:sp>
          <p:nvSpPr>
            <p:cNvPr id="67" name="文本框 113"/>
            <p:cNvSpPr txBox="1"/>
            <p:nvPr/>
          </p:nvSpPr>
          <p:spPr>
            <a:xfrm>
              <a:off x="1126654" y="3551055"/>
              <a:ext cx="2060068" cy="554126"/>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42" name="组合 41"/>
          <p:cNvGrpSpPr/>
          <p:nvPr/>
        </p:nvGrpSpPr>
        <p:grpSpPr>
          <a:xfrm>
            <a:off x="1860822" y="4732678"/>
            <a:ext cx="2146153" cy="888710"/>
            <a:chOff x="1860821" y="4732677"/>
            <a:chExt cx="2146153" cy="888709"/>
          </a:xfrm>
        </p:grpSpPr>
        <p:sp>
          <p:nvSpPr>
            <p:cNvPr id="46" name="文本框 79"/>
            <p:cNvSpPr txBox="1"/>
            <p:nvPr/>
          </p:nvSpPr>
          <p:spPr>
            <a:xfrm>
              <a:off x="2930581" y="4732677"/>
              <a:ext cx="1076393" cy="338554"/>
            </a:xfrm>
            <a:prstGeom prst="rect">
              <a:avLst/>
            </a:prstGeom>
            <a:noFill/>
          </p:spPr>
          <p:txBody>
            <a:bodyPr wrap="square" rtlCol="0">
              <a:spAutoFit/>
            </a:bodyPr>
            <a:lstStyle/>
            <a:p>
              <a:r>
                <a:rPr lang="zh-CN" altLang="en-US" sz="1600" dirty="0">
                  <a:solidFill>
                    <a:prstClr val="black">
                      <a:lumMod val="65000"/>
                      <a:lumOff val="35000"/>
                    </a:prstClr>
                  </a:solidFill>
                  <a:latin typeface="微软雅黑" panose="020B0503020204020204" charset="-122"/>
                  <a:ea typeface="微软雅黑" panose="020B0503020204020204" charset="-122"/>
                </a:rPr>
                <a:t>添加标题</a:t>
              </a:r>
            </a:p>
          </p:txBody>
        </p:sp>
        <p:sp>
          <p:nvSpPr>
            <p:cNvPr id="68" name="文本框 113"/>
            <p:cNvSpPr txBox="1"/>
            <p:nvPr/>
          </p:nvSpPr>
          <p:spPr>
            <a:xfrm>
              <a:off x="1860821" y="5067260"/>
              <a:ext cx="2060068" cy="554126"/>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45" name="组合 44"/>
          <p:cNvGrpSpPr/>
          <p:nvPr/>
        </p:nvGrpSpPr>
        <p:grpSpPr>
          <a:xfrm>
            <a:off x="8975527" y="3235256"/>
            <a:ext cx="2104217" cy="892552"/>
            <a:chOff x="8975526" y="3235256"/>
            <a:chExt cx="2104217" cy="892552"/>
          </a:xfrm>
        </p:grpSpPr>
        <p:sp>
          <p:nvSpPr>
            <p:cNvPr id="52" name="文本框 85"/>
            <p:cNvSpPr txBox="1"/>
            <p:nvPr/>
          </p:nvSpPr>
          <p:spPr>
            <a:xfrm>
              <a:off x="8975526" y="3235256"/>
              <a:ext cx="1076393" cy="338554"/>
            </a:xfrm>
            <a:prstGeom prst="rect">
              <a:avLst/>
            </a:prstGeom>
            <a:noFill/>
          </p:spPr>
          <p:txBody>
            <a:bodyPr wrap="square" rtlCol="0">
              <a:spAutoFit/>
            </a:bodyPr>
            <a:lstStyle/>
            <a:p>
              <a:r>
                <a:rPr lang="zh-CN" altLang="en-US" sz="1600" dirty="0">
                  <a:solidFill>
                    <a:prstClr val="black">
                      <a:lumMod val="65000"/>
                      <a:lumOff val="35000"/>
                    </a:prstClr>
                  </a:solidFill>
                  <a:latin typeface="微软雅黑" panose="020B0503020204020204" charset="-122"/>
                  <a:ea typeface="微软雅黑" panose="020B0503020204020204" charset="-122"/>
                </a:rPr>
                <a:t>添加标题</a:t>
              </a:r>
            </a:p>
          </p:txBody>
        </p:sp>
        <p:sp>
          <p:nvSpPr>
            <p:cNvPr id="69" name="文本框 113"/>
            <p:cNvSpPr txBox="1"/>
            <p:nvPr/>
          </p:nvSpPr>
          <p:spPr>
            <a:xfrm>
              <a:off x="9019675" y="3573810"/>
              <a:ext cx="2060068" cy="553998"/>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grpSp>
        <p:nvGrpSpPr>
          <p:cNvPr id="44" name="组合 43"/>
          <p:cNvGrpSpPr/>
          <p:nvPr/>
        </p:nvGrpSpPr>
        <p:grpSpPr>
          <a:xfrm>
            <a:off x="8052542" y="4732678"/>
            <a:ext cx="2075113" cy="857357"/>
            <a:chOff x="8052541" y="4732677"/>
            <a:chExt cx="2075113" cy="857357"/>
          </a:xfrm>
        </p:grpSpPr>
        <p:sp>
          <p:nvSpPr>
            <p:cNvPr id="55" name="文本框 88"/>
            <p:cNvSpPr txBox="1"/>
            <p:nvPr/>
          </p:nvSpPr>
          <p:spPr>
            <a:xfrm>
              <a:off x="8052541" y="4732677"/>
              <a:ext cx="1076393" cy="338554"/>
            </a:xfrm>
            <a:prstGeom prst="rect">
              <a:avLst/>
            </a:prstGeom>
            <a:noFill/>
          </p:spPr>
          <p:txBody>
            <a:bodyPr wrap="square" rtlCol="0">
              <a:spAutoFit/>
            </a:bodyPr>
            <a:lstStyle/>
            <a:p>
              <a:r>
                <a:rPr lang="zh-CN" altLang="en-US" sz="1600" dirty="0">
                  <a:solidFill>
                    <a:prstClr val="black">
                      <a:lumMod val="65000"/>
                      <a:lumOff val="35000"/>
                    </a:prstClr>
                  </a:solidFill>
                  <a:latin typeface="微软雅黑" panose="020B0503020204020204" charset="-122"/>
                  <a:ea typeface="微软雅黑" panose="020B0503020204020204" charset="-122"/>
                </a:rPr>
                <a:t>添加标题</a:t>
              </a:r>
            </a:p>
          </p:txBody>
        </p:sp>
        <p:sp>
          <p:nvSpPr>
            <p:cNvPr id="70" name="文本框 113"/>
            <p:cNvSpPr txBox="1"/>
            <p:nvPr/>
          </p:nvSpPr>
          <p:spPr>
            <a:xfrm>
              <a:off x="8067586" y="5036036"/>
              <a:ext cx="2060068" cy="553998"/>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rPr>
                <a:t>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9" dur="1250" fill="hold"/>
                                        <p:tgtEl>
                                          <p:spTgt spid="51"/>
                                        </p:tgtEl>
                                        <p:attrNameLst>
                                          <p:attrName>ppt_x</p:attrName>
                                          <p:attrName>ppt_y</p:attrName>
                                        </p:attrNameLst>
                                      </p:cBhvr>
                                      <p:rCtr x="-42188" y="-9583"/>
                                    </p:animMotion>
                                  </p:childTnLst>
                                </p:cTn>
                              </p:par>
                              <p:par>
                                <p:cTn id="20" presetID="8" presetClass="emph" presetSubtype="0" fill="hold" nodeType="withEffect">
                                  <p:stCondLst>
                                    <p:cond delay="0"/>
                                  </p:stCondLst>
                                  <p:childTnLst>
                                    <p:animRot by="21600000">
                                      <p:cBhvr>
                                        <p:cTn id="21" dur="1250" fill="hold"/>
                                        <p:tgtEl>
                                          <p:spTgt spid="51"/>
                                        </p:tgtEl>
                                        <p:attrNameLst>
                                          <p:attrName>r</p:attrName>
                                        </p:attrNameLst>
                                      </p:cBhvr>
                                    </p:animRot>
                                  </p:childTnLst>
                                </p:cTn>
                              </p:par>
                              <p:par>
                                <p:cTn id="22" presetID="19" presetClass="entr" presetSubtype="1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1250" fill="hold"/>
                                        <p:tgtEl>
                                          <p:spTgt spid="51"/>
                                        </p:tgtEl>
                                        <p:attrNameLst>
                                          <p:attrName>ppt_w</p:attrName>
                                        </p:attrNameLst>
                                      </p:cBhvr>
                                      <p:tavLst>
                                        <p:tav tm="0" fmla="#ppt_w*sin(2.5*pi*$)">
                                          <p:val>
                                            <p:fltVal val="0"/>
                                          </p:val>
                                        </p:tav>
                                        <p:tav tm="100000">
                                          <p:val>
                                            <p:fltVal val="1"/>
                                          </p:val>
                                        </p:tav>
                                      </p:tavLst>
                                    </p:anim>
                                    <p:anim calcmode="lin" valueType="num">
                                      <p:cBhvr>
                                        <p:cTn id="25" dur="1250" fill="hold"/>
                                        <p:tgtEl>
                                          <p:spTgt spid="51"/>
                                        </p:tgtEl>
                                        <p:attrNameLst>
                                          <p:attrName>ppt_h</p:attrName>
                                        </p:attrNameLst>
                                      </p:cBhvr>
                                      <p:tavLst>
                                        <p:tav tm="0">
                                          <p:val>
                                            <p:strVal val="#ppt_h"/>
                                          </p:val>
                                        </p:tav>
                                        <p:tav tm="100000">
                                          <p:val>
                                            <p:strVal val="#ppt_h"/>
                                          </p:val>
                                        </p:tav>
                                      </p:tavLst>
                                    </p:anim>
                                  </p:childTnLst>
                                </p:cTn>
                              </p:par>
                              <p:par>
                                <p:cTn id="26" presetID="32" presetClass="emph" presetSubtype="0" repeatCount="3000" fill="hold" nodeType="withEffect">
                                  <p:stCondLst>
                                    <p:cond delay="1250"/>
                                  </p:stCondLst>
                                  <p:childTnLst>
                                    <p:animRot by="120000">
                                      <p:cBhvr>
                                        <p:cTn id="27" dur="25" fill="hold">
                                          <p:stCondLst>
                                            <p:cond delay="0"/>
                                          </p:stCondLst>
                                        </p:cTn>
                                        <p:tgtEl>
                                          <p:spTgt spid="51"/>
                                        </p:tgtEl>
                                        <p:attrNameLst>
                                          <p:attrName>r</p:attrName>
                                        </p:attrNameLst>
                                      </p:cBhvr>
                                    </p:animRot>
                                    <p:animRot by="-240000">
                                      <p:cBhvr>
                                        <p:cTn id="28" dur="50" fill="hold">
                                          <p:stCondLst>
                                            <p:cond delay="50"/>
                                          </p:stCondLst>
                                        </p:cTn>
                                        <p:tgtEl>
                                          <p:spTgt spid="51"/>
                                        </p:tgtEl>
                                        <p:attrNameLst>
                                          <p:attrName>r</p:attrName>
                                        </p:attrNameLst>
                                      </p:cBhvr>
                                    </p:animRot>
                                    <p:animRot by="240000">
                                      <p:cBhvr>
                                        <p:cTn id="29" dur="50" fill="hold">
                                          <p:stCondLst>
                                            <p:cond delay="100"/>
                                          </p:stCondLst>
                                        </p:cTn>
                                        <p:tgtEl>
                                          <p:spTgt spid="51"/>
                                        </p:tgtEl>
                                        <p:attrNameLst>
                                          <p:attrName>r</p:attrName>
                                        </p:attrNameLst>
                                      </p:cBhvr>
                                    </p:animRot>
                                    <p:animRot by="-240000">
                                      <p:cBhvr>
                                        <p:cTn id="30" dur="50" fill="hold">
                                          <p:stCondLst>
                                            <p:cond delay="150"/>
                                          </p:stCondLst>
                                        </p:cTn>
                                        <p:tgtEl>
                                          <p:spTgt spid="51"/>
                                        </p:tgtEl>
                                        <p:attrNameLst>
                                          <p:attrName>r</p:attrName>
                                        </p:attrNameLst>
                                      </p:cBhvr>
                                    </p:animRot>
                                    <p:animRot by="120000">
                                      <p:cBhvr>
                                        <p:cTn id="31" dur="50" fill="hold">
                                          <p:stCondLst>
                                            <p:cond delay="200"/>
                                          </p:stCondLst>
                                        </p:cTn>
                                        <p:tgtEl>
                                          <p:spTgt spid="51"/>
                                        </p:tgtEl>
                                        <p:attrNameLst>
                                          <p:attrName>r</p:attrName>
                                        </p:attrNameLst>
                                      </p:cBhvr>
                                    </p:animRot>
                                  </p:childTnLst>
                                </p:cTn>
                              </p:par>
                              <p:par>
                                <p:cTn id="32" presetID="22" presetClass="entr" presetSubtype="2" fill="hold" nodeType="withEffect">
                                  <p:stCondLst>
                                    <p:cond delay="1500"/>
                                  </p:stCondLst>
                                  <p:childTnLst>
                                    <p:set>
                                      <p:cBhvr>
                                        <p:cTn id="33" dur="1" fill="hold">
                                          <p:stCondLst>
                                            <p:cond delay="0"/>
                                          </p:stCondLst>
                                        </p:cTn>
                                        <p:tgtEl>
                                          <p:spTgt spid="39"/>
                                        </p:tgtEl>
                                        <p:attrNameLst>
                                          <p:attrName>style.visibility</p:attrName>
                                        </p:attrNameLst>
                                      </p:cBhvr>
                                      <p:to>
                                        <p:strVal val="visible"/>
                                      </p:to>
                                    </p:set>
                                    <p:animEffect transition="in" filter="wipe(right)">
                                      <p:cBhvr>
                                        <p:cTn id="34" dur="500"/>
                                        <p:tgtEl>
                                          <p:spTgt spid="39"/>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40" dur="1500" fill="hold"/>
                                        <p:tgtEl>
                                          <p:spTgt spid="50"/>
                                        </p:tgtEl>
                                        <p:attrNameLst>
                                          <p:attrName>ppt_x</p:attrName>
                                          <p:attrName>ppt_y</p:attrName>
                                        </p:attrNameLst>
                                      </p:cBhvr>
                                      <p:rCtr x="-42188" y="-9583"/>
                                    </p:animMotion>
                                  </p:childTnLst>
                                </p:cTn>
                              </p:par>
                              <p:par>
                                <p:cTn id="41" presetID="8" presetClass="emph" presetSubtype="0" fill="hold" nodeType="withEffect">
                                  <p:stCondLst>
                                    <p:cond delay="0"/>
                                  </p:stCondLst>
                                  <p:childTnLst>
                                    <p:animRot by="21600000">
                                      <p:cBhvr>
                                        <p:cTn id="42" dur="1500" fill="hold"/>
                                        <p:tgtEl>
                                          <p:spTgt spid="50"/>
                                        </p:tgtEl>
                                        <p:attrNameLst>
                                          <p:attrName>r</p:attrName>
                                        </p:attrNameLst>
                                      </p:cBhvr>
                                    </p:animRot>
                                  </p:childTnLst>
                                </p:cTn>
                              </p:par>
                              <p:par>
                                <p:cTn id="43" presetID="19" presetClass="entr" presetSubtype="1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1500" fill="hold"/>
                                        <p:tgtEl>
                                          <p:spTgt spid="50"/>
                                        </p:tgtEl>
                                        <p:attrNameLst>
                                          <p:attrName>ppt_w</p:attrName>
                                        </p:attrNameLst>
                                      </p:cBhvr>
                                      <p:tavLst>
                                        <p:tav tm="0" fmla="#ppt_w*sin(2.5*pi*$)">
                                          <p:val>
                                            <p:fltVal val="0"/>
                                          </p:val>
                                        </p:tav>
                                        <p:tav tm="100000">
                                          <p:val>
                                            <p:fltVal val="1"/>
                                          </p:val>
                                        </p:tav>
                                      </p:tavLst>
                                    </p:anim>
                                    <p:anim calcmode="lin" valueType="num">
                                      <p:cBhvr>
                                        <p:cTn id="46" dur="1500" fill="hold"/>
                                        <p:tgtEl>
                                          <p:spTgt spid="50"/>
                                        </p:tgtEl>
                                        <p:attrNameLst>
                                          <p:attrName>ppt_h</p:attrName>
                                        </p:attrNameLst>
                                      </p:cBhvr>
                                      <p:tavLst>
                                        <p:tav tm="0">
                                          <p:val>
                                            <p:strVal val="#ppt_h"/>
                                          </p:val>
                                        </p:tav>
                                        <p:tav tm="100000">
                                          <p:val>
                                            <p:strVal val="#ppt_h"/>
                                          </p:val>
                                        </p:tav>
                                      </p:tavLst>
                                    </p:anim>
                                  </p:childTnLst>
                                </p:cTn>
                              </p:par>
                              <p:par>
                                <p:cTn id="47" presetID="32" presetClass="emph" presetSubtype="0" repeatCount="3000" fill="hold" nodeType="withEffect">
                                  <p:stCondLst>
                                    <p:cond delay="1500"/>
                                  </p:stCondLst>
                                  <p:childTnLst>
                                    <p:animRot by="120000">
                                      <p:cBhvr>
                                        <p:cTn id="48" dur="25" fill="hold">
                                          <p:stCondLst>
                                            <p:cond delay="0"/>
                                          </p:stCondLst>
                                        </p:cTn>
                                        <p:tgtEl>
                                          <p:spTgt spid="50"/>
                                        </p:tgtEl>
                                        <p:attrNameLst>
                                          <p:attrName>r</p:attrName>
                                        </p:attrNameLst>
                                      </p:cBhvr>
                                    </p:animRot>
                                    <p:animRot by="-240000">
                                      <p:cBhvr>
                                        <p:cTn id="49" dur="50" fill="hold">
                                          <p:stCondLst>
                                            <p:cond delay="50"/>
                                          </p:stCondLst>
                                        </p:cTn>
                                        <p:tgtEl>
                                          <p:spTgt spid="50"/>
                                        </p:tgtEl>
                                        <p:attrNameLst>
                                          <p:attrName>r</p:attrName>
                                        </p:attrNameLst>
                                      </p:cBhvr>
                                    </p:animRot>
                                    <p:animRot by="240000">
                                      <p:cBhvr>
                                        <p:cTn id="50" dur="50" fill="hold">
                                          <p:stCondLst>
                                            <p:cond delay="100"/>
                                          </p:stCondLst>
                                        </p:cTn>
                                        <p:tgtEl>
                                          <p:spTgt spid="50"/>
                                        </p:tgtEl>
                                        <p:attrNameLst>
                                          <p:attrName>r</p:attrName>
                                        </p:attrNameLst>
                                      </p:cBhvr>
                                    </p:animRot>
                                    <p:animRot by="-240000">
                                      <p:cBhvr>
                                        <p:cTn id="51" dur="50" fill="hold">
                                          <p:stCondLst>
                                            <p:cond delay="150"/>
                                          </p:stCondLst>
                                        </p:cTn>
                                        <p:tgtEl>
                                          <p:spTgt spid="50"/>
                                        </p:tgtEl>
                                        <p:attrNameLst>
                                          <p:attrName>r</p:attrName>
                                        </p:attrNameLst>
                                      </p:cBhvr>
                                    </p:animRot>
                                    <p:animRot by="120000">
                                      <p:cBhvr>
                                        <p:cTn id="52" dur="50" fill="hold">
                                          <p:stCondLst>
                                            <p:cond delay="200"/>
                                          </p:stCondLst>
                                        </p:cTn>
                                        <p:tgtEl>
                                          <p:spTgt spid="50"/>
                                        </p:tgtEl>
                                        <p:attrNameLst>
                                          <p:attrName>r</p:attrName>
                                        </p:attrNameLst>
                                      </p:cBhvr>
                                    </p:animRot>
                                  </p:childTnLst>
                                </p:cTn>
                              </p:par>
                              <p:par>
                                <p:cTn id="53" presetID="22" presetClass="entr" presetSubtype="2" fill="hold" nodeType="withEffect">
                                  <p:stCondLst>
                                    <p:cond delay="150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61" dur="1500" fill="hold"/>
                                        <p:tgtEl>
                                          <p:spTgt spid="48"/>
                                        </p:tgtEl>
                                        <p:attrNameLst>
                                          <p:attrName>ppt_x</p:attrName>
                                          <p:attrName>ppt_y</p:attrName>
                                        </p:attrNameLst>
                                      </p:cBhvr>
                                      <p:rCtr x="-42188" y="-9583"/>
                                    </p:animMotion>
                                  </p:childTnLst>
                                </p:cTn>
                              </p:par>
                              <p:par>
                                <p:cTn id="62" presetID="8" presetClass="emph" presetSubtype="0" fill="hold" nodeType="withEffect">
                                  <p:stCondLst>
                                    <p:cond delay="0"/>
                                  </p:stCondLst>
                                  <p:childTnLst>
                                    <p:animRot by="21600000">
                                      <p:cBhvr>
                                        <p:cTn id="63" dur="1500" fill="hold"/>
                                        <p:tgtEl>
                                          <p:spTgt spid="48"/>
                                        </p:tgtEl>
                                        <p:attrNameLst>
                                          <p:attrName>r</p:attrName>
                                        </p:attrNameLst>
                                      </p:cBhvr>
                                    </p:animRot>
                                  </p:childTnLst>
                                </p:cTn>
                              </p:par>
                              <p:par>
                                <p:cTn id="64" presetID="19" presetClass="entr" presetSubtype="1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1500" fill="hold"/>
                                        <p:tgtEl>
                                          <p:spTgt spid="48"/>
                                        </p:tgtEl>
                                        <p:attrNameLst>
                                          <p:attrName>ppt_w</p:attrName>
                                        </p:attrNameLst>
                                      </p:cBhvr>
                                      <p:tavLst>
                                        <p:tav tm="0" fmla="#ppt_w*sin(2.5*pi*$)">
                                          <p:val>
                                            <p:fltVal val="0"/>
                                          </p:val>
                                        </p:tav>
                                        <p:tav tm="100000">
                                          <p:val>
                                            <p:fltVal val="1"/>
                                          </p:val>
                                        </p:tav>
                                      </p:tavLst>
                                    </p:anim>
                                    <p:anim calcmode="lin" valueType="num">
                                      <p:cBhvr>
                                        <p:cTn id="67" dur="1500" fill="hold"/>
                                        <p:tgtEl>
                                          <p:spTgt spid="48"/>
                                        </p:tgtEl>
                                        <p:attrNameLst>
                                          <p:attrName>ppt_h</p:attrName>
                                        </p:attrNameLst>
                                      </p:cBhvr>
                                      <p:tavLst>
                                        <p:tav tm="0">
                                          <p:val>
                                            <p:strVal val="#ppt_h"/>
                                          </p:val>
                                        </p:tav>
                                        <p:tav tm="100000">
                                          <p:val>
                                            <p:strVal val="#ppt_h"/>
                                          </p:val>
                                        </p:tav>
                                      </p:tavLst>
                                    </p:anim>
                                  </p:childTnLst>
                                </p:cTn>
                              </p:par>
                              <p:par>
                                <p:cTn id="68" presetID="32" presetClass="emph" presetSubtype="0" repeatCount="3000" fill="hold" nodeType="withEffect">
                                  <p:stCondLst>
                                    <p:cond delay="1500"/>
                                  </p:stCondLst>
                                  <p:childTnLst>
                                    <p:animRot by="120000">
                                      <p:cBhvr>
                                        <p:cTn id="69" dur="25" fill="hold">
                                          <p:stCondLst>
                                            <p:cond delay="0"/>
                                          </p:stCondLst>
                                        </p:cTn>
                                        <p:tgtEl>
                                          <p:spTgt spid="48"/>
                                        </p:tgtEl>
                                        <p:attrNameLst>
                                          <p:attrName>r</p:attrName>
                                        </p:attrNameLst>
                                      </p:cBhvr>
                                    </p:animRot>
                                    <p:animRot by="-240000">
                                      <p:cBhvr>
                                        <p:cTn id="70" dur="50" fill="hold">
                                          <p:stCondLst>
                                            <p:cond delay="50"/>
                                          </p:stCondLst>
                                        </p:cTn>
                                        <p:tgtEl>
                                          <p:spTgt spid="48"/>
                                        </p:tgtEl>
                                        <p:attrNameLst>
                                          <p:attrName>r</p:attrName>
                                        </p:attrNameLst>
                                      </p:cBhvr>
                                    </p:animRot>
                                    <p:animRot by="240000">
                                      <p:cBhvr>
                                        <p:cTn id="71" dur="50" fill="hold">
                                          <p:stCondLst>
                                            <p:cond delay="100"/>
                                          </p:stCondLst>
                                        </p:cTn>
                                        <p:tgtEl>
                                          <p:spTgt spid="48"/>
                                        </p:tgtEl>
                                        <p:attrNameLst>
                                          <p:attrName>r</p:attrName>
                                        </p:attrNameLst>
                                      </p:cBhvr>
                                    </p:animRot>
                                    <p:animRot by="-240000">
                                      <p:cBhvr>
                                        <p:cTn id="72" dur="50" fill="hold">
                                          <p:stCondLst>
                                            <p:cond delay="150"/>
                                          </p:stCondLst>
                                        </p:cTn>
                                        <p:tgtEl>
                                          <p:spTgt spid="48"/>
                                        </p:tgtEl>
                                        <p:attrNameLst>
                                          <p:attrName>r</p:attrName>
                                        </p:attrNameLst>
                                      </p:cBhvr>
                                    </p:animRot>
                                    <p:animRot by="120000">
                                      <p:cBhvr>
                                        <p:cTn id="73" dur="50" fill="hold">
                                          <p:stCondLst>
                                            <p:cond delay="200"/>
                                          </p:stCondLst>
                                        </p:cTn>
                                        <p:tgtEl>
                                          <p:spTgt spid="48"/>
                                        </p:tgtEl>
                                        <p:attrNameLst>
                                          <p:attrName>r</p:attrName>
                                        </p:attrNameLst>
                                      </p:cBhvr>
                                    </p:animRot>
                                  </p:childTnLst>
                                </p:cTn>
                              </p:par>
                              <p:par>
                                <p:cTn id="74" presetID="22" presetClass="entr" presetSubtype="2" fill="hold" nodeType="withEffect">
                                  <p:stCondLst>
                                    <p:cond delay="1500"/>
                                  </p:stCondLst>
                                  <p:childTnLst>
                                    <p:set>
                                      <p:cBhvr>
                                        <p:cTn id="75" dur="1" fill="hold">
                                          <p:stCondLst>
                                            <p:cond delay="0"/>
                                          </p:stCondLst>
                                        </p:cTn>
                                        <p:tgtEl>
                                          <p:spTgt spid="42"/>
                                        </p:tgtEl>
                                        <p:attrNameLst>
                                          <p:attrName>style.visibility</p:attrName>
                                        </p:attrNameLst>
                                      </p:cBhvr>
                                      <p:to>
                                        <p:strVal val="visible"/>
                                      </p:to>
                                    </p:set>
                                    <p:animEffect transition="in" filter="wipe(right)">
                                      <p:cBhvr>
                                        <p:cTn id="76" dur="500"/>
                                        <p:tgtEl>
                                          <p:spTgt spid="42"/>
                                        </p:tgtEl>
                                      </p:cBhvr>
                                    </p:animEffect>
                                  </p:childTnLst>
                                </p:cTn>
                              </p:par>
                            </p:childTnLst>
                          </p:cTn>
                        </p:par>
                        <p:par>
                          <p:cTn id="77" fill="hold">
                            <p:stCondLst>
                              <p:cond delay="2500"/>
                            </p:stCondLst>
                            <p:childTnLst>
                              <p:par>
                                <p:cTn id="78" presetID="10" presetClass="entr" presetSubtype="0"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par>
                                <p:cTn id="81"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82" dur="1500" fill="hold"/>
                                        <p:tgtEl>
                                          <p:spTgt spid="63"/>
                                        </p:tgtEl>
                                        <p:attrNameLst>
                                          <p:attrName>ppt_x</p:attrName>
                                          <p:attrName>ppt_y</p:attrName>
                                        </p:attrNameLst>
                                      </p:cBhvr>
                                      <p:rCtr x="-42188" y="-9583"/>
                                    </p:animMotion>
                                  </p:childTnLst>
                                </p:cTn>
                              </p:par>
                              <p:par>
                                <p:cTn id="83" presetID="8" presetClass="emph" presetSubtype="0" fill="hold" nodeType="withEffect">
                                  <p:stCondLst>
                                    <p:cond delay="0"/>
                                  </p:stCondLst>
                                  <p:childTnLst>
                                    <p:animRot by="21600000">
                                      <p:cBhvr>
                                        <p:cTn id="84" dur="1500" fill="hold"/>
                                        <p:tgtEl>
                                          <p:spTgt spid="63"/>
                                        </p:tgtEl>
                                        <p:attrNameLst>
                                          <p:attrName>r</p:attrName>
                                        </p:attrNameLst>
                                      </p:cBhvr>
                                    </p:animRot>
                                  </p:childTnLst>
                                </p:cTn>
                              </p:par>
                              <p:par>
                                <p:cTn id="85" presetID="19" presetClass="entr" presetSubtype="10"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1500" fill="hold"/>
                                        <p:tgtEl>
                                          <p:spTgt spid="63"/>
                                        </p:tgtEl>
                                        <p:attrNameLst>
                                          <p:attrName>ppt_w</p:attrName>
                                        </p:attrNameLst>
                                      </p:cBhvr>
                                      <p:tavLst>
                                        <p:tav tm="0" fmla="#ppt_w*sin(2.5*pi*$)">
                                          <p:val>
                                            <p:fltVal val="0"/>
                                          </p:val>
                                        </p:tav>
                                        <p:tav tm="100000">
                                          <p:val>
                                            <p:fltVal val="1"/>
                                          </p:val>
                                        </p:tav>
                                      </p:tavLst>
                                    </p:anim>
                                    <p:anim calcmode="lin" valueType="num">
                                      <p:cBhvr>
                                        <p:cTn id="88" dur="1500" fill="hold"/>
                                        <p:tgtEl>
                                          <p:spTgt spid="63"/>
                                        </p:tgtEl>
                                        <p:attrNameLst>
                                          <p:attrName>ppt_h</p:attrName>
                                        </p:attrNameLst>
                                      </p:cBhvr>
                                      <p:tavLst>
                                        <p:tav tm="0">
                                          <p:val>
                                            <p:strVal val="#ppt_h"/>
                                          </p:val>
                                        </p:tav>
                                        <p:tav tm="100000">
                                          <p:val>
                                            <p:strVal val="#ppt_h"/>
                                          </p:val>
                                        </p:tav>
                                      </p:tavLst>
                                    </p:anim>
                                  </p:childTnLst>
                                </p:cTn>
                              </p:par>
                              <p:par>
                                <p:cTn id="89" presetID="32" presetClass="emph" presetSubtype="0" repeatCount="3000" fill="hold" nodeType="withEffect">
                                  <p:stCondLst>
                                    <p:cond delay="1500"/>
                                  </p:stCondLst>
                                  <p:childTnLst>
                                    <p:animRot by="120000">
                                      <p:cBhvr>
                                        <p:cTn id="90" dur="25" fill="hold">
                                          <p:stCondLst>
                                            <p:cond delay="0"/>
                                          </p:stCondLst>
                                        </p:cTn>
                                        <p:tgtEl>
                                          <p:spTgt spid="63"/>
                                        </p:tgtEl>
                                        <p:attrNameLst>
                                          <p:attrName>r</p:attrName>
                                        </p:attrNameLst>
                                      </p:cBhvr>
                                    </p:animRot>
                                    <p:animRot by="-240000">
                                      <p:cBhvr>
                                        <p:cTn id="91" dur="50" fill="hold">
                                          <p:stCondLst>
                                            <p:cond delay="50"/>
                                          </p:stCondLst>
                                        </p:cTn>
                                        <p:tgtEl>
                                          <p:spTgt spid="63"/>
                                        </p:tgtEl>
                                        <p:attrNameLst>
                                          <p:attrName>r</p:attrName>
                                        </p:attrNameLst>
                                      </p:cBhvr>
                                    </p:animRot>
                                    <p:animRot by="240000">
                                      <p:cBhvr>
                                        <p:cTn id="92" dur="50" fill="hold">
                                          <p:stCondLst>
                                            <p:cond delay="100"/>
                                          </p:stCondLst>
                                        </p:cTn>
                                        <p:tgtEl>
                                          <p:spTgt spid="63"/>
                                        </p:tgtEl>
                                        <p:attrNameLst>
                                          <p:attrName>r</p:attrName>
                                        </p:attrNameLst>
                                      </p:cBhvr>
                                    </p:animRot>
                                    <p:animRot by="-240000">
                                      <p:cBhvr>
                                        <p:cTn id="93" dur="50" fill="hold">
                                          <p:stCondLst>
                                            <p:cond delay="150"/>
                                          </p:stCondLst>
                                        </p:cTn>
                                        <p:tgtEl>
                                          <p:spTgt spid="63"/>
                                        </p:tgtEl>
                                        <p:attrNameLst>
                                          <p:attrName>r</p:attrName>
                                        </p:attrNameLst>
                                      </p:cBhvr>
                                    </p:animRot>
                                    <p:animRot by="120000">
                                      <p:cBhvr>
                                        <p:cTn id="94" dur="50" fill="hold">
                                          <p:stCondLst>
                                            <p:cond delay="200"/>
                                          </p:stCondLst>
                                        </p:cTn>
                                        <p:tgtEl>
                                          <p:spTgt spid="63"/>
                                        </p:tgtEl>
                                        <p:attrNameLst>
                                          <p:attrName>r</p:attrName>
                                        </p:attrNameLst>
                                      </p:cBhvr>
                                    </p:animRot>
                                  </p:childTnLst>
                                </p:cTn>
                              </p:par>
                              <p:par>
                                <p:cTn id="95" presetID="22" presetClass="entr" presetSubtype="8" fill="hold" nodeType="withEffect">
                                  <p:stCondLst>
                                    <p:cond delay="1500"/>
                                  </p:stCondLst>
                                  <p:childTnLst>
                                    <p:set>
                                      <p:cBhvr>
                                        <p:cTn id="96" dur="1" fill="hold">
                                          <p:stCondLst>
                                            <p:cond delay="0"/>
                                          </p:stCondLst>
                                        </p:cTn>
                                        <p:tgtEl>
                                          <p:spTgt spid="44"/>
                                        </p:tgtEl>
                                        <p:attrNameLst>
                                          <p:attrName>style.visibility</p:attrName>
                                        </p:attrNameLst>
                                      </p:cBhvr>
                                      <p:to>
                                        <p:strVal val="visible"/>
                                      </p:to>
                                    </p:set>
                                    <p:animEffect transition="in" filter="wipe(left)">
                                      <p:cBhvr>
                                        <p:cTn id="97" dur="500"/>
                                        <p:tgtEl>
                                          <p:spTgt spid="44"/>
                                        </p:tgtEl>
                                      </p:cBhvr>
                                    </p:animEffect>
                                  </p:childTnLst>
                                </p:cTn>
                              </p:par>
                            </p:childTnLst>
                          </p:cTn>
                        </p:par>
                        <p:par>
                          <p:cTn id="98" fill="hold">
                            <p:stCondLst>
                              <p:cond delay="3000"/>
                            </p:stCondLst>
                            <p:childTnLst>
                              <p:par>
                                <p:cTn id="99" presetID="10" presetClass="entr" presetSubtype="0" fill="hold" nodeType="after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childTnLst>
                                </p:cTn>
                              </p:par>
                              <p:par>
                                <p:cTn id="102"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03" dur="1500" fill="hold"/>
                                        <p:tgtEl>
                                          <p:spTgt spid="54"/>
                                        </p:tgtEl>
                                        <p:attrNameLst>
                                          <p:attrName>ppt_x</p:attrName>
                                          <p:attrName>ppt_y</p:attrName>
                                        </p:attrNameLst>
                                      </p:cBhvr>
                                      <p:rCtr x="-42188" y="-9583"/>
                                    </p:animMotion>
                                  </p:childTnLst>
                                </p:cTn>
                              </p:par>
                              <p:par>
                                <p:cTn id="104" presetID="8" presetClass="emph" presetSubtype="0" fill="hold" nodeType="withEffect">
                                  <p:stCondLst>
                                    <p:cond delay="0"/>
                                  </p:stCondLst>
                                  <p:childTnLst>
                                    <p:animRot by="21600000">
                                      <p:cBhvr>
                                        <p:cTn id="105" dur="1500" fill="hold"/>
                                        <p:tgtEl>
                                          <p:spTgt spid="54"/>
                                        </p:tgtEl>
                                        <p:attrNameLst>
                                          <p:attrName>r</p:attrName>
                                        </p:attrNameLst>
                                      </p:cBhvr>
                                    </p:animRot>
                                  </p:childTnLst>
                                </p:cTn>
                              </p:par>
                              <p:par>
                                <p:cTn id="106" presetID="19" presetClass="entr" presetSubtype="10" fill="hold"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1500" fill="hold"/>
                                        <p:tgtEl>
                                          <p:spTgt spid="54"/>
                                        </p:tgtEl>
                                        <p:attrNameLst>
                                          <p:attrName>ppt_w</p:attrName>
                                        </p:attrNameLst>
                                      </p:cBhvr>
                                      <p:tavLst>
                                        <p:tav tm="0" fmla="#ppt_w*sin(2.5*pi*$)">
                                          <p:val>
                                            <p:fltVal val="0"/>
                                          </p:val>
                                        </p:tav>
                                        <p:tav tm="100000">
                                          <p:val>
                                            <p:fltVal val="1"/>
                                          </p:val>
                                        </p:tav>
                                      </p:tavLst>
                                    </p:anim>
                                    <p:anim calcmode="lin" valueType="num">
                                      <p:cBhvr>
                                        <p:cTn id="109" dur="1500" fill="hold"/>
                                        <p:tgtEl>
                                          <p:spTgt spid="54"/>
                                        </p:tgtEl>
                                        <p:attrNameLst>
                                          <p:attrName>ppt_h</p:attrName>
                                        </p:attrNameLst>
                                      </p:cBhvr>
                                      <p:tavLst>
                                        <p:tav tm="0">
                                          <p:val>
                                            <p:strVal val="#ppt_h"/>
                                          </p:val>
                                        </p:tav>
                                        <p:tav tm="100000">
                                          <p:val>
                                            <p:strVal val="#ppt_h"/>
                                          </p:val>
                                        </p:tav>
                                      </p:tavLst>
                                    </p:anim>
                                  </p:childTnLst>
                                </p:cTn>
                              </p:par>
                              <p:par>
                                <p:cTn id="110" presetID="32" presetClass="emph" presetSubtype="0" repeatCount="3000" fill="hold" nodeType="withEffect">
                                  <p:stCondLst>
                                    <p:cond delay="1500"/>
                                  </p:stCondLst>
                                  <p:childTnLst>
                                    <p:animRot by="120000">
                                      <p:cBhvr>
                                        <p:cTn id="111" dur="25" fill="hold">
                                          <p:stCondLst>
                                            <p:cond delay="0"/>
                                          </p:stCondLst>
                                        </p:cTn>
                                        <p:tgtEl>
                                          <p:spTgt spid="54"/>
                                        </p:tgtEl>
                                        <p:attrNameLst>
                                          <p:attrName>r</p:attrName>
                                        </p:attrNameLst>
                                      </p:cBhvr>
                                    </p:animRot>
                                    <p:animRot by="-240000">
                                      <p:cBhvr>
                                        <p:cTn id="112" dur="50" fill="hold">
                                          <p:stCondLst>
                                            <p:cond delay="50"/>
                                          </p:stCondLst>
                                        </p:cTn>
                                        <p:tgtEl>
                                          <p:spTgt spid="54"/>
                                        </p:tgtEl>
                                        <p:attrNameLst>
                                          <p:attrName>r</p:attrName>
                                        </p:attrNameLst>
                                      </p:cBhvr>
                                    </p:animRot>
                                    <p:animRot by="240000">
                                      <p:cBhvr>
                                        <p:cTn id="113" dur="50" fill="hold">
                                          <p:stCondLst>
                                            <p:cond delay="100"/>
                                          </p:stCondLst>
                                        </p:cTn>
                                        <p:tgtEl>
                                          <p:spTgt spid="54"/>
                                        </p:tgtEl>
                                        <p:attrNameLst>
                                          <p:attrName>r</p:attrName>
                                        </p:attrNameLst>
                                      </p:cBhvr>
                                    </p:animRot>
                                    <p:animRot by="-240000">
                                      <p:cBhvr>
                                        <p:cTn id="114" dur="50" fill="hold">
                                          <p:stCondLst>
                                            <p:cond delay="150"/>
                                          </p:stCondLst>
                                        </p:cTn>
                                        <p:tgtEl>
                                          <p:spTgt spid="54"/>
                                        </p:tgtEl>
                                        <p:attrNameLst>
                                          <p:attrName>r</p:attrName>
                                        </p:attrNameLst>
                                      </p:cBhvr>
                                    </p:animRot>
                                    <p:animRot by="120000">
                                      <p:cBhvr>
                                        <p:cTn id="115" dur="50" fill="hold">
                                          <p:stCondLst>
                                            <p:cond delay="200"/>
                                          </p:stCondLst>
                                        </p:cTn>
                                        <p:tgtEl>
                                          <p:spTgt spid="54"/>
                                        </p:tgtEl>
                                        <p:attrNameLst>
                                          <p:attrName>r</p:attrName>
                                        </p:attrNameLst>
                                      </p:cBhvr>
                                    </p:animRot>
                                  </p:childTnLst>
                                </p:cTn>
                              </p:par>
                              <p:par>
                                <p:cTn id="116" presetID="22" presetClass="entr" presetSubtype="8" fill="hold" nodeType="withEffect">
                                  <p:stCondLst>
                                    <p:cond delay="1500"/>
                                  </p:stCondLst>
                                  <p:childTnLst>
                                    <p:set>
                                      <p:cBhvr>
                                        <p:cTn id="117" dur="1" fill="hold">
                                          <p:stCondLst>
                                            <p:cond delay="0"/>
                                          </p:stCondLst>
                                        </p:cTn>
                                        <p:tgtEl>
                                          <p:spTgt spid="45"/>
                                        </p:tgtEl>
                                        <p:attrNameLst>
                                          <p:attrName>style.visibility</p:attrName>
                                        </p:attrNameLst>
                                      </p:cBhvr>
                                      <p:to>
                                        <p:strVal val="visible"/>
                                      </p:to>
                                    </p:set>
                                    <p:animEffect transition="in" filter="wipe(left)">
                                      <p:cBhvr>
                                        <p:cTn id="118" dur="500"/>
                                        <p:tgtEl>
                                          <p:spTgt spid="45"/>
                                        </p:tgtEl>
                                      </p:cBhvr>
                                    </p:animEffect>
                                  </p:childTnLst>
                                </p:cTn>
                              </p:par>
                            </p:childTnLst>
                          </p:cTn>
                        </p:par>
                        <p:par>
                          <p:cTn id="119" fill="hold">
                            <p:stCondLst>
                              <p:cond delay="3500"/>
                            </p:stCondLst>
                            <p:childTnLst>
                              <p:par>
                                <p:cTn id="120" presetID="10" presetClass="entr" presetSubtype="0"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fade">
                                      <p:cBhvr>
                                        <p:cTn id="122" dur="500"/>
                                        <p:tgtEl>
                                          <p:spTgt spid="53"/>
                                        </p:tgtEl>
                                      </p:cBhvr>
                                    </p:animEffect>
                                  </p:childTnLst>
                                </p:cTn>
                              </p:par>
                              <p:par>
                                <p:cTn id="123"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24" dur="1500" fill="hold"/>
                                        <p:tgtEl>
                                          <p:spTgt spid="53"/>
                                        </p:tgtEl>
                                        <p:attrNameLst>
                                          <p:attrName>ppt_x</p:attrName>
                                          <p:attrName>ppt_y</p:attrName>
                                        </p:attrNameLst>
                                      </p:cBhvr>
                                      <p:rCtr x="-42188" y="-9583"/>
                                    </p:animMotion>
                                  </p:childTnLst>
                                </p:cTn>
                              </p:par>
                              <p:par>
                                <p:cTn id="125" presetID="8" presetClass="emph" presetSubtype="0" fill="hold" nodeType="withEffect">
                                  <p:stCondLst>
                                    <p:cond delay="0"/>
                                  </p:stCondLst>
                                  <p:childTnLst>
                                    <p:animRot by="21600000">
                                      <p:cBhvr>
                                        <p:cTn id="126" dur="1500" fill="hold"/>
                                        <p:tgtEl>
                                          <p:spTgt spid="53"/>
                                        </p:tgtEl>
                                        <p:attrNameLst>
                                          <p:attrName>r</p:attrName>
                                        </p:attrNameLst>
                                      </p:cBhvr>
                                    </p:animRot>
                                  </p:childTnLst>
                                </p:cTn>
                              </p:par>
                              <p:par>
                                <p:cTn id="127" presetID="19" presetClass="entr" presetSubtype="10" fill="hold" nodeType="withEffect">
                                  <p:stCondLst>
                                    <p:cond delay="0"/>
                                  </p:stCondLst>
                                  <p:childTnLst>
                                    <p:set>
                                      <p:cBhvr>
                                        <p:cTn id="128" dur="1" fill="hold">
                                          <p:stCondLst>
                                            <p:cond delay="0"/>
                                          </p:stCondLst>
                                        </p:cTn>
                                        <p:tgtEl>
                                          <p:spTgt spid="53"/>
                                        </p:tgtEl>
                                        <p:attrNameLst>
                                          <p:attrName>style.visibility</p:attrName>
                                        </p:attrNameLst>
                                      </p:cBhvr>
                                      <p:to>
                                        <p:strVal val="visible"/>
                                      </p:to>
                                    </p:set>
                                    <p:anim calcmode="lin" valueType="num">
                                      <p:cBhvr>
                                        <p:cTn id="129" dur="1500" fill="hold"/>
                                        <p:tgtEl>
                                          <p:spTgt spid="53"/>
                                        </p:tgtEl>
                                        <p:attrNameLst>
                                          <p:attrName>ppt_w</p:attrName>
                                        </p:attrNameLst>
                                      </p:cBhvr>
                                      <p:tavLst>
                                        <p:tav tm="0" fmla="#ppt_w*sin(2.5*pi*$)">
                                          <p:val>
                                            <p:fltVal val="0"/>
                                          </p:val>
                                        </p:tav>
                                        <p:tav tm="100000">
                                          <p:val>
                                            <p:fltVal val="1"/>
                                          </p:val>
                                        </p:tav>
                                      </p:tavLst>
                                    </p:anim>
                                    <p:anim calcmode="lin" valueType="num">
                                      <p:cBhvr>
                                        <p:cTn id="130" dur="1500" fill="hold"/>
                                        <p:tgtEl>
                                          <p:spTgt spid="53"/>
                                        </p:tgtEl>
                                        <p:attrNameLst>
                                          <p:attrName>ppt_h</p:attrName>
                                        </p:attrNameLst>
                                      </p:cBhvr>
                                      <p:tavLst>
                                        <p:tav tm="0">
                                          <p:val>
                                            <p:strVal val="#ppt_h"/>
                                          </p:val>
                                        </p:tav>
                                        <p:tav tm="100000">
                                          <p:val>
                                            <p:strVal val="#ppt_h"/>
                                          </p:val>
                                        </p:tav>
                                      </p:tavLst>
                                    </p:anim>
                                  </p:childTnLst>
                                </p:cTn>
                              </p:par>
                              <p:par>
                                <p:cTn id="131" presetID="32" presetClass="emph" presetSubtype="0" repeatCount="3000" fill="hold" nodeType="withEffect">
                                  <p:stCondLst>
                                    <p:cond delay="1500"/>
                                  </p:stCondLst>
                                  <p:childTnLst>
                                    <p:animRot by="120000">
                                      <p:cBhvr>
                                        <p:cTn id="132" dur="25" fill="hold">
                                          <p:stCondLst>
                                            <p:cond delay="0"/>
                                          </p:stCondLst>
                                        </p:cTn>
                                        <p:tgtEl>
                                          <p:spTgt spid="53"/>
                                        </p:tgtEl>
                                        <p:attrNameLst>
                                          <p:attrName>r</p:attrName>
                                        </p:attrNameLst>
                                      </p:cBhvr>
                                    </p:animRot>
                                    <p:animRot by="-240000">
                                      <p:cBhvr>
                                        <p:cTn id="133" dur="50" fill="hold">
                                          <p:stCondLst>
                                            <p:cond delay="50"/>
                                          </p:stCondLst>
                                        </p:cTn>
                                        <p:tgtEl>
                                          <p:spTgt spid="53"/>
                                        </p:tgtEl>
                                        <p:attrNameLst>
                                          <p:attrName>r</p:attrName>
                                        </p:attrNameLst>
                                      </p:cBhvr>
                                    </p:animRot>
                                    <p:animRot by="240000">
                                      <p:cBhvr>
                                        <p:cTn id="134" dur="50" fill="hold">
                                          <p:stCondLst>
                                            <p:cond delay="100"/>
                                          </p:stCondLst>
                                        </p:cTn>
                                        <p:tgtEl>
                                          <p:spTgt spid="53"/>
                                        </p:tgtEl>
                                        <p:attrNameLst>
                                          <p:attrName>r</p:attrName>
                                        </p:attrNameLst>
                                      </p:cBhvr>
                                    </p:animRot>
                                    <p:animRot by="-240000">
                                      <p:cBhvr>
                                        <p:cTn id="135" dur="50" fill="hold">
                                          <p:stCondLst>
                                            <p:cond delay="150"/>
                                          </p:stCondLst>
                                        </p:cTn>
                                        <p:tgtEl>
                                          <p:spTgt spid="53"/>
                                        </p:tgtEl>
                                        <p:attrNameLst>
                                          <p:attrName>r</p:attrName>
                                        </p:attrNameLst>
                                      </p:cBhvr>
                                    </p:animRot>
                                    <p:animRot by="120000">
                                      <p:cBhvr>
                                        <p:cTn id="136" dur="50" fill="hold">
                                          <p:stCondLst>
                                            <p:cond delay="200"/>
                                          </p:stCondLst>
                                        </p:cTn>
                                        <p:tgtEl>
                                          <p:spTgt spid="53"/>
                                        </p:tgtEl>
                                        <p:attrNameLst>
                                          <p:attrName>r</p:attrName>
                                        </p:attrNameLst>
                                      </p:cBhvr>
                                    </p:animRot>
                                  </p:childTnLst>
                                </p:cTn>
                              </p:par>
                              <p:par>
                                <p:cTn id="137" presetID="22" presetClass="entr" presetSubtype="8" fill="hold" nodeType="withEffect">
                                  <p:stCondLst>
                                    <p:cond delay="1500"/>
                                  </p:stCondLst>
                                  <p:childTnLst>
                                    <p:set>
                                      <p:cBhvr>
                                        <p:cTn id="138" dur="1" fill="hold">
                                          <p:stCondLst>
                                            <p:cond delay="0"/>
                                          </p:stCondLst>
                                        </p:cTn>
                                        <p:tgtEl>
                                          <p:spTgt spid="47"/>
                                        </p:tgtEl>
                                        <p:attrNameLst>
                                          <p:attrName>style.visibility</p:attrName>
                                        </p:attrNameLst>
                                      </p:cBhvr>
                                      <p:to>
                                        <p:strVal val="visible"/>
                                      </p:to>
                                    </p:set>
                                    <p:animEffect transition="in" filter="wipe(left)">
                                      <p:cBhvr>
                                        <p:cTn id="1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949821" y="1619562"/>
            <a:ext cx="3886079" cy="3886079"/>
            <a:chOff x="3949820" y="1619561"/>
            <a:chExt cx="3886079" cy="3886079"/>
          </a:xfrm>
        </p:grpSpPr>
        <p:grpSp>
          <p:nvGrpSpPr>
            <p:cNvPr id="50" name="组合 49"/>
            <p:cNvGrpSpPr/>
            <p:nvPr/>
          </p:nvGrpSpPr>
          <p:grpSpPr>
            <a:xfrm rot="2031950">
              <a:off x="3949820" y="1619561"/>
              <a:ext cx="3886079" cy="3886079"/>
              <a:chOff x="743479" y="1548106"/>
              <a:chExt cx="3941689" cy="3941690"/>
            </a:xfrm>
          </p:grpSpPr>
          <p:sp>
            <p:nvSpPr>
              <p:cNvPr id="52" name="饼形 51"/>
              <p:cNvSpPr/>
              <p:nvPr/>
            </p:nvSpPr>
            <p:spPr>
              <a:xfrm>
                <a:off x="743479" y="1548106"/>
                <a:ext cx="3941689" cy="3941690"/>
              </a:xfrm>
              <a:prstGeom prst="pie">
                <a:avLst>
                  <a:gd name="adj1" fmla="val 5499603"/>
                  <a:gd name="adj2" fmla="val 14142560"/>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3" name="饼形 52"/>
              <p:cNvSpPr/>
              <p:nvPr/>
            </p:nvSpPr>
            <p:spPr>
              <a:xfrm>
                <a:off x="743479" y="1548106"/>
                <a:ext cx="3941689" cy="3941690"/>
              </a:xfrm>
              <a:prstGeom prst="pie">
                <a:avLst>
                  <a:gd name="adj1" fmla="val 20312866"/>
                  <a:gd name="adj2" fmla="val 5509031"/>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4" name="饼形 53"/>
              <p:cNvSpPr/>
              <p:nvPr/>
            </p:nvSpPr>
            <p:spPr>
              <a:xfrm>
                <a:off x="743479" y="1548106"/>
                <a:ext cx="3941689" cy="3941690"/>
              </a:xfrm>
              <a:prstGeom prst="pie">
                <a:avLst>
                  <a:gd name="adj1" fmla="val 14082830"/>
                  <a:gd name="adj2" fmla="val 20306643"/>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5" name="椭圆 54"/>
              <p:cNvSpPr/>
              <p:nvPr/>
            </p:nvSpPr>
            <p:spPr>
              <a:xfrm>
                <a:off x="1151852" y="1956480"/>
                <a:ext cx="3124943" cy="3124943"/>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1" name="文本框 32"/>
            <p:cNvSpPr txBox="1"/>
            <p:nvPr/>
          </p:nvSpPr>
          <p:spPr>
            <a:xfrm>
              <a:off x="4961931" y="2925738"/>
              <a:ext cx="1861855" cy="1200607"/>
            </a:xfrm>
            <a:prstGeom prst="rect">
              <a:avLst/>
            </a:prstGeom>
            <a:noFill/>
          </p:spPr>
          <p:txBody>
            <a:bodyPr wrap="square" rtlCol="0">
              <a:spAutoFit/>
            </a:bodyPr>
            <a:lstStyle/>
            <a:p>
              <a:pPr algn="ctr">
                <a:lnSpc>
                  <a:spcPct val="120000"/>
                </a:lnSpc>
              </a:pPr>
              <a:r>
                <a:rPr lang="zh-CN" altLang="en-US" sz="3000" dirty="0">
                  <a:solidFill>
                    <a:srgbClr val="01ACBE"/>
                  </a:solidFill>
                  <a:latin typeface="微软雅黑" panose="020B0503020204020204" charset="-122"/>
                  <a:ea typeface="微软雅黑" panose="020B0503020204020204" charset="-122"/>
                </a:rPr>
                <a:t>点击此处</a:t>
              </a:r>
              <a:endParaRPr lang="en-US" altLang="zh-CN" sz="3000" dirty="0">
                <a:solidFill>
                  <a:srgbClr val="01ACBE"/>
                </a:solidFill>
                <a:latin typeface="微软雅黑" panose="020B0503020204020204" charset="-122"/>
                <a:ea typeface="微软雅黑" panose="020B0503020204020204" charset="-122"/>
              </a:endParaRPr>
            </a:p>
            <a:p>
              <a:pPr algn="ctr">
                <a:lnSpc>
                  <a:spcPct val="120000"/>
                </a:lnSpc>
              </a:pPr>
              <a:r>
                <a:rPr lang="zh-CN" altLang="en-US" sz="3000" dirty="0">
                  <a:solidFill>
                    <a:srgbClr val="01ACBE"/>
                  </a:solidFill>
                  <a:latin typeface="微软雅黑" panose="020B0503020204020204" charset="-122"/>
                  <a:ea typeface="微软雅黑" panose="020B0503020204020204" charset="-122"/>
                </a:rPr>
                <a:t>添加标题</a:t>
              </a:r>
            </a:p>
          </p:txBody>
        </p:sp>
      </p:grpSp>
      <p:grpSp>
        <p:nvGrpSpPr>
          <p:cNvPr id="2" name="组合 1"/>
          <p:cNvGrpSpPr/>
          <p:nvPr/>
        </p:nvGrpSpPr>
        <p:grpSpPr>
          <a:xfrm>
            <a:off x="3125956" y="2617535"/>
            <a:ext cx="1170670" cy="1170670"/>
            <a:chOff x="4297826" y="4749111"/>
            <a:chExt cx="1170670" cy="1170670"/>
          </a:xfrm>
        </p:grpSpPr>
        <p:grpSp>
          <p:nvGrpSpPr>
            <p:cNvPr id="3" name="组合 2"/>
            <p:cNvGrpSpPr/>
            <p:nvPr/>
          </p:nvGrpSpPr>
          <p:grpSpPr>
            <a:xfrm>
              <a:off x="4297826" y="4749111"/>
              <a:ext cx="1170670" cy="1170670"/>
              <a:chOff x="2586038" y="2761615"/>
              <a:chExt cx="1334770" cy="1334770"/>
            </a:xfrm>
          </p:grpSpPr>
          <p:sp>
            <p:nvSpPr>
              <p:cNvPr id="12" name="椭圆 11"/>
              <p:cNvSpPr/>
              <p:nvPr/>
            </p:nvSpPr>
            <p:spPr>
              <a:xfrm>
                <a:off x="2586038" y="2761615"/>
                <a:ext cx="1334770" cy="1334770"/>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Group 52"/>
            <p:cNvGrpSpPr>
              <a:grpSpLocks noChangeAspect="1"/>
            </p:cNvGrpSpPr>
            <p:nvPr/>
          </p:nvGrpSpPr>
          <p:grpSpPr bwMode="auto">
            <a:xfrm>
              <a:off x="4664238" y="5118239"/>
              <a:ext cx="436173" cy="432413"/>
              <a:chOff x="3783" y="2102"/>
              <a:chExt cx="116" cy="115"/>
            </a:xfrm>
            <a:solidFill>
              <a:srgbClr val="E87071"/>
            </a:solidFill>
            <a:effectLst/>
          </p:grpSpPr>
          <p:sp>
            <p:nvSpPr>
              <p:cNvPr id="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4" name="组合 13"/>
          <p:cNvGrpSpPr/>
          <p:nvPr/>
        </p:nvGrpSpPr>
        <p:grpSpPr>
          <a:xfrm>
            <a:off x="6203828" y="5055388"/>
            <a:ext cx="1170670" cy="1170670"/>
            <a:chOff x="7585822" y="3753035"/>
            <a:chExt cx="1170670" cy="1170670"/>
          </a:xfrm>
        </p:grpSpPr>
        <p:grpSp>
          <p:nvGrpSpPr>
            <p:cNvPr id="15" name="组合 14"/>
            <p:cNvGrpSpPr/>
            <p:nvPr/>
          </p:nvGrpSpPr>
          <p:grpSpPr>
            <a:xfrm>
              <a:off x="7585822" y="3753035"/>
              <a:ext cx="1170670" cy="1170670"/>
              <a:chOff x="2586038" y="2761615"/>
              <a:chExt cx="1334770" cy="1334770"/>
            </a:xfrm>
          </p:grpSpPr>
          <p:sp>
            <p:nvSpPr>
              <p:cNvPr id="20" name="椭圆 19"/>
              <p:cNvSpPr/>
              <p:nvPr/>
            </p:nvSpPr>
            <p:spPr>
              <a:xfrm>
                <a:off x="2586038" y="2761615"/>
                <a:ext cx="1334770" cy="133477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6" name="Group 62"/>
            <p:cNvGrpSpPr>
              <a:grpSpLocks noChangeAspect="1"/>
            </p:cNvGrpSpPr>
            <p:nvPr/>
          </p:nvGrpSpPr>
          <p:grpSpPr bwMode="auto">
            <a:xfrm>
              <a:off x="7952069" y="4169753"/>
              <a:ext cx="465122" cy="371377"/>
              <a:chOff x="3775" y="2110"/>
              <a:chExt cx="129" cy="103"/>
            </a:xfrm>
            <a:solidFill>
              <a:srgbClr val="00BBCF"/>
            </a:solidFill>
            <a:effectLst/>
          </p:grpSpPr>
          <p:sp>
            <p:nvSpPr>
              <p:cNvPr id="17"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2" name="组合 21"/>
          <p:cNvGrpSpPr/>
          <p:nvPr/>
        </p:nvGrpSpPr>
        <p:grpSpPr>
          <a:xfrm>
            <a:off x="7027847" y="1595056"/>
            <a:ext cx="1170670" cy="1170670"/>
            <a:chOff x="7007050" y="938219"/>
            <a:chExt cx="1170670" cy="1170670"/>
          </a:xfrm>
        </p:grpSpPr>
        <p:grpSp>
          <p:nvGrpSpPr>
            <p:cNvPr id="23" name="组合 22"/>
            <p:cNvGrpSpPr/>
            <p:nvPr/>
          </p:nvGrpSpPr>
          <p:grpSpPr>
            <a:xfrm>
              <a:off x="7007050" y="938219"/>
              <a:ext cx="1170670" cy="1170670"/>
              <a:chOff x="2586038" y="2761615"/>
              <a:chExt cx="1334770" cy="1334770"/>
            </a:xfrm>
          </p:grpSpPr>
          <p:sp>
            <p:nvSpPr>
              <p:cNvPr id="32" name="椭圆 31"/>
              <p:cNvSpPr/>
              <p:nvPr/>
            </p:nvSpPr>
            <p:spPr>
              <a:xfrm>
                <a:off x="2586038" y="2761615"/>
                <a:ext cx="1334770" cy="1334770"/>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 name="Group 68"/>
            <p:cNvGrpSpPr>
              <a:grpSpLocks noChangeAspect="1"/>
            </p:cNvGrpSpPr>
            <p:nvPr/>
          </p:nvGrpSpPr>
          <p:grpSpPr bwMode="auto">
            <a:xfrm>
              <a:off x="7371052" y="1351951"/>
              <a:ext cx="414907" cy="399764"/>
              <a:chOff x="3770" y="2095"/>
              <a:chExt cx="137" cy="132"/>
            </a:xfrm>
            <a:solidFill>
              <a:srgbClr val="663A77"/>
            </a:solidFill>
            <a:effectLst/>
          </p:grpSpPr>
          <p:sp>
            <p:nvSpPr>
              <p:cNvPr id="25"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4" name="组合 33"/>
          <p:cNvGrpSpPr/>
          <p:nvPr/>
        </p:nvGrpSpPr>
        <p:grpSpPr>
          <a:xfrm>
            <a:off x="7679382" y="5245316"/>
            <a:ext cx="2279157" cy="983227"/>
            <a:chOff x="7679382" y="5245315"/>
            <a:chExt cx="2279157" cy="983227"/>
          </a:xfrm>
        </p:grpSpPr>
        <p:sp>
          <p:nvSpPr>
            <p:cNvPr id="35" name="文本框 32"/>
            <p:cNvSpPr txBox="1"/>
            <p:nvPr/>
          </p:nvSpPr>
          <p:spPr>
            <a:xfrm>
              <a:off x="7679382" y="5245315"/>
              <a:ext cx="1640330" cy="461665"/>
            </a:xfrm>
            <a:prstGeom prst="rect">
              <a:avLst/>
            </a:prstGeom>
            <a:noFill/>
          </p:spPr>
          <p:txBody>
            <a:bodyPr wrap="square" rtlCol="0">
              <a:spAutoFit/>
            </a:bodyPr>
            <a:lstStyle/>
            <a:p>
              <a:r>
                <a:rPr lang="zh-CN" altLang="en-US" dirty="0">
                  <a:solidFill>
                    <a:srgbClr val="01ACBE"/>
                  </a:solidFill>
                  <a:latin typeface="微软雅黑" panose="020B0503020204020204" charset="-122"/>
                  <a:ea typeface="微软雅黑" panose="020B0503020204020204" charset="-122"/>
                </a:rPr>
                <a:t>添加标题</a:t>
              </a:r>
              <a:endParaRPr lang="zh-CN" altLang="en-US" sz="1200" dirty="0">
                <a:solidFill>
                  <a:srgbClr val="01ACBE"/>
                </a:solidFill>
                <a:latin typeface="微软雅黑" panose="020B0503020204020204" charset="-122"/>
                <a:ea typeface="微软雅黑" panose="020B0503020204020204" charset="-122"/>
              </a:endParaRPr>
            </a:p>
          </p:txBody>
        </p:sp>
        <p:sp>
          <p:nvSpPr>
            <p:cNvPr id="36" name="文本框 129"/>
            <p:cNvSpPr txBox="1"/>
            <p:nvPr/>
          </p:nvSpPr>
          <p:spPr>
            <a:xfrm>
              <a:off x="7684508" y="5582211"/>
              <a:ext cx="2274031"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37" name="组合 36"/>
          <p:cNvGrpSpPr/>
          <p:nvPr/>
        </p:nvGrpSpPr>
        <p:grpSpPr>
          <a:xfrm>
            <a:off x="801109" y="1998441"/>
            <a:ext cx="2176009" cy="983227"/>
            <a:chOff x="801108" y="1998440"/>
            <a:chExt cx="2176009" cy="983227"/>
          </a:xfrm>
        </p:grpSpPr>
        <p:sp>
          <p:nvSpPr>
            <p:cNvPr id="38" name="文本框 32"/>
            <p:cNvSpPr txBox="1"/>
            <p:nvPr/>
          </p:nvSpPr>
          <p:spPr>
            <a:xfrm>
              <a:off x="848975" y="1998440"/>
              <a:ext cx="1861855" cy="461665"/>
            </a:xfrm>
            <a:prstGeom prst="rect">
              <a:avLst/>
            </a:prstGeom>
            <a:noFill/>
          </p:spPr>
          <p:txBody>
            <a:bodyPr wrap="square" rtlCol="0">
              <a:spAutoFit/>
            </a:bodyPr>
            <a:lstStyle/>
            <a:p>
              <a:r>
                <a:rPr lang="zh-CN" altLang="en-US" dirty="0">
                  <a:solidFill>
                    <a:srgbClr val="FF7171"/>
                  </a:solidFill>
                  <a:latin typeface="微软雅黑" panose="020B0503020204020204" charset="-122"/>
                  <a:ea typeface="微软雅黑" panose="020B0503020204020204" charset="-122"/>
                </a:rPr>
                <a:t>添加标题</a:t>
              </a:r>
              <a:endParaRPr lang="zh-CN" altLang="en-US" sz="1200" dirty="0">
                <a:solidFill>
                  <a:srgbClr val="FF7171"/>
                </a:solidFill>
                <a:latin typeface="微软雅黑" panose="020B0503020204020204" charset="-122"/>
                <a:ea typeface="微软雅黑" panose="020B0503020204020204" charset="-122"/>
              </a:endParaRPr>
            </a:p>
          </p:txBody>
        </p:sp>
        <p:sp>
          <p:nvSpPr>
            <p:cNvPr id="39" name="文本框 129"/>
            <p:cNvSpPr txBox="1"/>
            <p:nvPr/>
          </p:nvSpPr>
          <p:spPr>
            <a:xfrm>
              <a:off x="801108" y="2335336"/>
              <a:ext cx="217600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grpSp>
        <p:nvGrpSpPr>
          <p:cNvPr id="40" name="组合 39"/>
          <p:cNvGrpSpPr/>
          <p:nvPr/>
        </p:nvGrpSpPr>
        <p:grpSpPr>
          <a:xfrm>
            <a:off x="8441173" y="1733175"/>
            <a:ext cx="2369769" cy="983227"/>
            <a:chOff x="8441173" y="1733174"/>
            <a:chExt cx="2369769" cy="983227"/>
          </a:xfrm>
        </p:grpSpPr>
        <p:sp>
          <p:nvSpPr>
            <p:cNvPr id="41" name="文本框 32"/>
            <p:cNvSpPr txBox="1"/>
            <p:nvPr/>
          </p:nvSpPr>
          <p:spPr>
            <a:xfrm>
              <a:off x="8471470" y="1733174"/>
              <a:ext cx="1640330" cy="461665"/>
            </a:xfrm>
            <a:prstGeom prst="rect">
              <a:avLst/>
            </a:prstGeom>
            <a:noFill/>
          </p:spPr>
          <p:txBody>
            <a:bodyPr wrap="square" rtlCol="0">
              <a:spAutoFit/>
            </a:bodyPr>
            <a:lstStyle/>
            <a:p>
              <a:r>
                <a:rPr lang="zh-CN" altLang="en-US" dirty="0">
                  <a:solidFill>
                    <a:srgbClr val="01ACBE"/>
                  </a:solidFill>
                  <a:latin typeface="微软雅黑" panose="020B0503020204020204" charset="-122"/>
                  <a:ea typeface="微软雅黑" panose="020B0503020204020204" charset="-122"/>
                </a:rPr>
                <a:t>添加标题</a:t>
              </a:r>
              <a:endParaRPr lang="zh-CN" altLang="en-US" sz="1200" dirty="0">
                <a:solidFill>
                  <a:srgbClr val="01ACBE"/>
                </a:solidFill>
                <a:latin typeface="微软雅黑" panose="020B0503020204020204" charset="-122"/>
                <a:ea typeface="微软雅黑" panose="020B0503020204020204" charset="-122"/>
              </a:endParaRPr>
            </a:p>
          </p:txBody>
        </p:sp>
        <p:sp>
          <p:nvSpPr>
            <p:cNvPr id="42" name="文本框 129"/>
            <p:cNvSpPr txBox="1"/>
            <p:nvPr/>
          </p:nvSpPr>
          <p:spPr>
            <a:xfrm>
              <a:off x="8441173" y="2070070"/>
              <a:ext cx="2369769" cy="646331"/>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点击添加文字说明详情介绍点击添加文字说明详情介绍</a:t>
              </a:r>
            </a:p>
          </p:txBody>
        </p:sp>
      </p:grpSp>
      <p:sp>
        <p:nvSpPr>
          <p:cNvPr id="43" name="圆角矩形 42"/>
          <p:cNvSpPr/>
          <p:nvPr/>
        </p:nvSpPr>
        <p:spPr>
          <a:xfrm rot="962035">
            <a:off x="1885792" y="4365377"/>
            <a:ext cx="681966" cy="681966"/>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圆角矩形 43"/>
          <p:cNvSpPr/>
          <p:nvPr/>
        </p:nvSpPr>
        <p:spPr>
          <a:xfrm rot="962035">
            <a:off x="10311372" y="4556126"/>
            <a:ext cx="827695" cy="827695"/>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圆角矩形 44"/>
          <p:cNvSpPr/>
          <p:nvPr/>
        </p:nvSpPr>
        <p:spPr>
          <a:xfrm rot="962035">
            <a:off x="8788104" y="3749003"/>
            <a:ext cx="714693" cy="714693"/>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圆角矩形 45"/>
          <p:cNvSpPr/>
          <p:nvPr/>
        </p:nvSpPr>
        <p:spPr>
          <a:xfrm rot="962035">
            <a:off x="3466818" y="5194753"/>
            <a:ext cx="560391" cy="560391"/>
          </a:xfrm>
          <a:prstGeom prst="roundRect">
            <a:avLst>
              <a:gd name="adj" fmla="val 50000"/>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tileRect/>
            </a:gra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圆角矩形 46"/>
          <p:cNvSpPr/>
          <p:nvPr/>
        </p:nvSpPr>
        <p:spPr>
          <a:xfrm rot="962035">
            <a:off x="3374295" y="1457167"/>
            <a:ext cx="646515" cy="646515"/>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圆角矩形 47"/>
          <p:cNvSpPr/>
          <p:nvPr/>
        </p:nvSpPr>
        <p:spPr>
          <a:xfrm rot="962035">
            <a:off x="10332573" y="2921013"/>
            <a:ext cx="427631" cy="427631"/>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圆角矩形 55"/>
          <p:cNvSpPr/>
          <p:nvPr/>
        </p:nvSpPr>
        <p:spPr>
          <a:xfrm rot="962035">
            <a:off x="2299066" y="1468553"/>
            <a:ext cx="366133" cy="366133"/>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1000"/>
                                        <p:tgtEl>
                                          <p:spTgt spid="4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250"/>
                                        <p:tgtEl>
                                          <p:spTgt spid="4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50"/>
                                        <p:tgtEl>
                                          <p:spTgt spid="4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50"/>
                                        <p:tgtEl>
                                          <p:spTgt spid="4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250"/>
                                        <p:tgtEl>
                                          <p:spTgt spid="5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250"/>
                                        <p:tgtEl>
                                          <p:spTgt spid="4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250"/>
                                        <p:tgtEl>
                                          <p:spTgt spid="4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250"/>
                                        <p:tgtEl>
                                          <p:spTgt spid="48"/>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6000"/>
                            </p:stCondLst>
                            <p:childTnLst>
                              <p:par>
                                <p:cTn id="49" presetID="14" presetClass="entr" presetSubtype="1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randombar(horizontal)">
                                      <p:cBhvr>
                                        <p:cTn id="51" dur="500"/>
                                        <p:tgtEl>
                                          <p:spTgt spid="40"/>
                                        </p:tgtEl>
                                      </p:cBhvr>
                                    </p:animEffect>
                                  </p:childTnLst>
                                </p:cTn>
                              </p:par>
                              <p:par>
                                <p:cTn id="52" presetID="14" presetClass="entr" presetSubtype="1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randombar(horizontal)">
                                      <p:cBhvr>
                                        <p:cTn id="54" dur="500"/>
                                        <p:tgtEl>
                                          <p:spTgt spid="37"/>
                                        </p:tgtEl>
                                      </p:cBhvr>
                                    </p:animEffect>
                                  </p:childTnLst>
                                </p:cTn>
                              </p:par>
                              <p:par>
                                <p:cTn id="55" presetID="14" presetClass="entr" presetSubtype="1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randombar(horizontal)">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5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be9773d706d14d49d6e64ffb796e914092b91a"/>
</p:tagLst>
</file>

<file path=ppt/theme/theme1.xml><?xml version="1.0" encoding="utf-8"?>
<a:theme xmlns:a="http://schemas.openxmlformats.org/drawingml/2006/main" name="Office 主题​​">
  <a:themeElements>
    <a:clrScheme name="自定义 17">
      <a:dk1>
        <a:sysClr val="windowText" lastClr="000000"/>
      </a:dk1>
      <a:lt1>
        <a:sysClr val="window" lastClr="FFFFFF"/>
      </a:lt1>
      <a:dk2>
        <a:srgbClr val="073E87"/>
      </a:dk2>
      <a:lt2>
        <a:srgbClr val="C6E7FC"/>
      </a:lt2>
      <a:accent1>
        <a:srgbClr val="31B6FD"/>
      </a:accent1>
      <a:accent2>
        <a:srgbClr val="4584D3"/>
      </a:accent2>
      <a:accent3>
        <a:srgbClr val="C5D6E1"/>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accent5">
              <a:lumMod val="50000"/>
            </a:schemeClr>
          </a:solid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3909</Words>
  <Application>Microsoft Office PowerPoint</Application>
  <PresentationFormat>自定义</PresentationFormat>
  <Paragraphs>589</Paragraphs>
  <Slides>40</Slides>
  <Notes>40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40</vt:i4>
      </vt:variant>
    </vt:vector>
  </HeadingPairs>
  <TitlesOfParts>
    <vt:vector size="51" baseType="lpstr">
      <vt:lpstr>Hiragino Sans GB W6</vt:lpstr>
      <vt:lpstr>LiHei Pro</vt:lpstr>
      <vt:lpstr>方正准圆简体</vt:lpstr>
      <vt:lpstr>方正综艺简体</vt:lpstr>
      <vt:lpstr>时尚中黑简体</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3</cp:revision>
  <dcterms:created xsi:type="dcterms:W3CDTF">2014-03-01T07:45:00Z</dcterms:created>
  <dcterms:modified xsi:type="dcterms:W3CDTF">2021-01-19T07:11:26Z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