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302" r:id="rId8"/>
    <p:sldId id="263" r:id="rId9"/>
    <p:sldId id="264" r:id="rId10"/>
    <p:sldId id="265" r:id="rId11"/>
    <p:sldId id="266" r:id="rId12"/>
    <p:sldId id="267" r:id="rId13"/>
    <p:sldId id="268" r:id="rId14"/>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A5A6"/>
    <a:srgbClr val="0C1E2E"/>
    <a:srgbClr val="444133"/>
    <a:srgbClr val="5C5F54"/>
    <a:srgbClr val="3D382B"/>
    <a:srgbClr val="BFBFBF"/>
    <a:srgbClr val="225380"/>
    <a:srgbClr val="323429"/>
    <a:srgbClr val="D2D7D3"/>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6314" autoAdjust="0"/>
  </p:normalViewPr>
  <p:slideViewPr>
    <p:cSldViewPr snapToGrid="0">
      <p:cViewPr varScale="1">
        <p:scale>
          <a:sx n="108" d="100"/>
          <a:sy n="108" d="100"/>
        </p:scale>
        <p:origin x="594" y="114"/>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方正兰亭超细黑简体" panose="02000000000000000000"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方正兰亭超细黑简体" panose="02000000000000000000" pitchFamily="2" charset="-122"/>
              </a:defRPr>
            </a:lvl1pPr>
          </a:lstStyle>
          <a:p>
            <a:fld id="{FBC216CD-1D10-4C14-A2AC-E58BA36CA44E}" type="datetimeFigureOut">
              <a:rPr lang="zh-CN" altLang="en-US" smtClean="0"/>
              <a:pPr/>
              <a:t>2021/1/23</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ea typeface="方正兰亭超细黑简体" panose="02000000000000000000"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ea typeface="方正兰亭超细黑简体" panose="02000000000000000000" pitchFamily="2" charset="-122"/>
              </a:defRPr>
            </a:lvl1pPr>
          </a:lstStyle>
          <a:p>
            <a:fld id="{C5A59172-02A0-4B81-9B06-F17F05D2737A}" type="slidenum">
              <a:rPr lang="zh-CN" altLang="en-US" smtClean="0"/>
              <a:pPr/>
              <a:t>‹#›</a:t>
            </a:fld>
            <a:endParaRPr lang="zh-CN" altLang="en-US" dirty="0"/>
          </a:p>
        </p:txBody>
      </p:sp>
    </p:spTree>
    <p:extLst>
      <p:ext uri="{BB962C8B-B14F-4D97-AF65-F5344CB8AC3E}">
        <p14:creationId xmlns:p14="http://schemas.microsoft.com/office/powerpoint/2010/main" val="2687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方正兰亭超细黑简体" panose="02000000000000000000" pitchFamily="2" charset="-122"/>
        <a:cs typeface="+mn-cs"/>
      </a:defRPr>
    </a:lvl1pPr>
    <a:lvl2pPr marL="457200" algn="l" defTabSz="914400" rtl="0" eaLnBrk="1" latinLnBrk="0" hangingPunct="1">
      <a:defRPr sz="1200" kern="1200">
        <a:solidFill>
          <a:schemeClr val="tx1"/>
        </a:solidFill>
        <a:latin typeface="+mn-lt"/>
        <a:ea typeface="方正兰亭超细黑简体" panose="02000000000000000000" pitchFamily="2" charset="-122"/>
        <a:cs typeface="+mn-cs"/>
      </a:defRPr>
    </a:lvl2pPr>
    <a:lvl3pPr marL="914400" algn="l" defTabSz="914400" rtl="0" eaLnBrk="1" latinLnBrk="0" hangingPunct="1">
      <a:defRPr sz="1200" kern="1200">
        <a:solidFill>
          <a:schemeClr val="tx1"/>
        </a:solidFill>
        <a:latin typeface="+mn-lt"/>
        <a:ea typeface="方正兰亭超细黑简体" panose="02000000000000000000" pitchFamily="2" charset="-122"/>
        <a:cs typeface="+mn-cs"/>
      </a:defRPr>
    </a:lvl3pPr>
    <a:lvl4pPr marL="1371600" algn="l" defTabSz="914400" rtl="0" eaLnBrk="1" latinLnBrk="0" hangingPunct="1">
      <a:defRPr sz="1200" kern="1200">
        <a:solidFill>
          <a:schemeClr val="tx1"/>
        </a:solidFill>
        <a:latin typeface="+mn-lt"/>
        <a:ea typeface="方正兰亭超细黑简体" panose="02000000000000000000" pitchFamily="2" charset="-122"/>
        <a:cs typeface="+mn-cs"/>
      </a:defRPr>
    </a:lvl4pPr>
    <a:lvl5pPr marL="1828800" algn="l" defTabSz="914400" rtl="0" eaLnBrk="1" latinLnBrk="0" hangingPunct="1">
      <a:defRPr sz="1200" kern="1200">
        <a:solidFill>
          <a:schemeClr val="tx1"/>
        </a:solidFill>
        <a:latin typeface="+mn-lt"/>
        <a:ea typeface="方正兰亭超细黑简体" panose="020000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a:t>
            </a:fld>
            <a:endParaRPr lang="zh-CN" altLang="en-US"/>
          </a:p>
        </p:txBody>
      </p:sp>
    </p:spTree>
    <p:extLst>
      <p:ext uri="{BB962C8B-B14F-4D97-AF65-F5344CB8AC3E}">
        <p14:creationId xmlns:p14="http://schemas.microsoft.com/office/powerpoint/2010/main" val="1044144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10</a:t>
            </a:fld>
            <a:endParaRPr lang="zh-CN" altLang="en-US"/>
          </a:p>
        </p:txBody>
      </p:sp>
    </p:spTree>
    <p:extLst>
      <p:ext uri="{BB962C8B-B14F-4D97-AF65-F5344CB8AC3E}">
        <p14:creationId xmlns:p14="http://schemas.microsoft.com/office/powerpoint/2010/main" val="3808035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11</a:t>
            </a:fld>
            <a:endParaRPr lang="zh-CN" altLang="en-US"/>
          </a:p>
        </p:txBody>
      </p:sp>
    </p:spTree>
    <p:extLst>
      <p:ext uri="{BB962C8B-B14F-4D97-AF65-F5344CB8AC3E}">
        <p14:creationId xmlns:p14="http://schemas.microsoft.com/office/powerpoint/2010/main" val="1594556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12</a:t>
            </a:fld>
            <a:endParaRPr lang="zh-CN" altLang="en-US"/>
          </a:p>
        </p:txBody>
      </p:sp>
    </p:spTree>
    <p:extLst>
      <p:ext uri="{BB962C8B-B14F-4D97-AF65-F5344CB8AC3E}">
        <p14:creationId xmlns:p14="http://schemas.microsoft.com/office/powerpoint/2010/main" val="2169654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13</a:t>
            </a:fld>
            <a:endParaRPr lang="zh-CN" altLang="en-US"/>
          </a:p>
        </p:txBody>
      </p:sp>
    </p:spTree>
    <p:extLst>
      <p:ext uri="{BB962C8B-B14F-4D97-AF65-F5344CB8AC3E}">
        <p14:creationId xmlns:p14="http://schemas.microsoft.com/office/powerpoint/2010/main" val="1802004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2</a:t>
            </a:fld>
            <a:endParaRPr lang="zh-CN" altLang="en-US"/>
          </a:p>
        </p:txBody>
      </p:sp>
    </p:spTree>
    <p:extLst>
      <p:ext uri="{BB962C8B-B14F-4D97-AF65-F5344CB8AC3E}">
        <p14:creationId xmlns:p14="http://schemas.microsoft.com/office/powerpoint/2010/main" val="3454843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3</a:t>
            </a:fld>
            <a:endParaRPr lang="zh-CN" altLang="en-US"/>
          </a:p>
        </p:txBody>
      </p:sp>
    </p:spTree>
    <p:extLst>
      <p:ext uri="{BB962C8B-B14F-4D97-AF65-F5344CB8AC3E}">
        <p14:creationId xmlns:p14="http://schemas.microsoft.com/office/powerpoint/2010/main" val="2938952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4</a:t>
            </a:fld>
            <a:endParaRPr lang="zh-CN" altLang="en-US"/>
          </a:p>
        </p:txBody>
      </p:sp>
    </p:spTree>
    <p:extLst>
      <p:ext uri="{BB962C8B-B14F-4D97-AF65-F5344CB8AC3E}">
        <p14:creationId xmlns:p14="http://schemas.microsoft.com/office/powerpoint/2010/main" val="1429878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5</a:t>
            </a:fld>
            <a:endParaRPr lang="zh-CN" altLang="en-US"/>
          </a:p>
        </p:txBody>
      </p:sp>
    </p:spTree>
    <p:extLst>
      <p:ext uri="{BB962C8B-B14F-4D97-AF65-F5344CB8AC3E}">
        <p14:creationId xmlns:p14="http://schemas.microsoft.com/office/powerpoint/2010/main" val="953677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6</a:t>
            </a:fld>
            <a:endParaRPr lang="zh-CN" altLang="en-US"/>
          </a:p>
        </p:txBody>
      </p:sp>
    </p:spTree>
    <p:extLst>
      <p:ext uri="{BB962C8B-B14F-4D97-AF65-F5344CB8AC3E}">
        <p14:creationId xmlns:p14="http://schemas.microsoft.com/office/powerpoint/2010/main" val="3980970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7</a:t>
            </a:fld>
            <a:endParaRPr lang="zh-CN" altLang="en-US"/>
          </a:p>
        </p:txBody>
      </p:sp>
    </p:spTree>
    <p:extLst>
      <p:ext uri="{BB962C8B-B14F-4D97-AF65-F5344CB8AC3E}">
        <p14:creationId xmlns:p14="http://schemas.microsoft.com/office/powerpoint/2010/main" val="4163006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8</a:t>
            </a:fld>
            <a:endParaRPr lang="zh-CN" altLang="en-US"/>
          </a:p>
        </p:txBody>
      </p:sp>
    </p:spTree>
    <p:extLst>
      <p:ext uri="{BB962C8B-B14F-4D97-AF65-F5344CB8AC3E}">
        <p14:creationId xmlns:p14="http://schemas.microsoft.com/office/powerpoint/2010/main" val="40537438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5A59172-02A0-4B81-9B06-F17F05D2737A}" type="slidenum">
              <a:rPr lang="zh-CN" altLang="en-US" smtClean="0"/>
              <a:t>9</a:t>
            </a:fld>
            <a:endParaRPr lang="zh-CN" altLang="en-US"/>
          </a:p>
        </p:txBody>
      </p:sp>
    </p:spTree>
    <p:extLst>
      <p:ext uri="{BB962C8B-B14F-4D97-AF65-F5344CB8AC3E}">
        <p14:creationId xmlns:p14="http://schemas.microsoft.com/office/powerpoint/2010/main" val="3510793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196510134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7783905"/>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355127865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2237473475"/>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236422831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3363815526"/>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171421083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2894364468"/>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1505401051"/>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610612120"/>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F2D9402-E05D-4E03-B615-FB30361FE93C}" type="datetimeFigureOut">
              <a:rPr lang="zh-CN" altLang="en-US" smtClean="0"/>
              <a:t>2021/1/23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C399382-E417-46E0-BB25-4EF9AA122B50}" type="slidenum">
              <a:rPr lang="zh-CN" altLang="en-US" smtClean="0"/>
              <a:t>‹#›</a:t>
            </a:fld>
            <a:endParaRPr lang="zh-CN" altLang="en-US"/>
          </a:p>
        </p:txBody>
      </p:sp>
    </p:spTree>
    <p:extLst>
      <p:ext uri="{BB962C8B-B14F-4D97-AF65-F5344CB8AC3E}">
        <p14:creationId xmlns:p14="http://schemas.microsoft.com/office/powerpoint/2010/main" val="371138398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BDC3C7"/>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ea typeface="方正兰亭超细黑简体" panose="02000000000000000000" pitchFamily="2" charset="-122"/>
              </a:defRPr>
            </a:lvl1pPr>
          </a:lstStyle>
          <a:p>
            <a:fld id="{AF2D9402-E05D-4E03-B615-FB30361FE93C}" type="datetimeFigureOut">
              <a:rPr lang="zh-CN" altLang="en-US" smtClean="0"/>
              <a:pPr/>
              <a:t>2021/1/23</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ea typeface="方正兰亭超细黑简体" panose="02000000000000000000"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ea typeface="方正兰亭超细黑简体" panose="02000000000000000000" pitchFamily="2" charset="-122"/>
              </a:defRPr>
            </a:lvl1pPr>
          </a:lstStyle>
          <a:p>
            <a:fld id="{DC399382-E417-46E0-BB25-4EF9AA122B50}" type="slidenum">
              <a:rPr lang="zh-CN" altLang="en-US" smtClean="0"/>
              <a:pPr/>
              <a:t>‹#›</a:t>
            </a:fld>
            <a:endParaRPr lang="zh-CN" altLang="en-US" dirty="0"/>
          </a:p>
        </p:txBody>
      </p:sp>
    </p:spTree>
    <p:extLst>
      <p:ext uri="{BB962C8B-B14F-4D97-AF65-F5344CB8AC3E}">
        <p14:creationId xmlns:p14="http://schemas.microsoft.com/office/powerpoint/2010/main" val="4007535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方正兰亭超细黑简体" panose="02000000000000000000"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方正兰亭超细黑简体" panose="02000000000000000000"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方正兰亭超细黑简体" panose="02000000000000000000"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方正兰亭超细黑简体" panose="02000000000000000000"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方正兰亭超细黑简体" panose="02000000000000000000"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方正兰亭超细黑简体" panose="02000000000000000000"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DC3C7"/>
        </a:solidFill>
        <a:effectLst/>
      </p:bgPr>
    </p:bg>
    <p:spTree>
      <p:nvGrpSpPr>
        <p:cNvPr id="1" name=""/>
        <p:cNvGrpSpPr/>
        <p:nvPr/>
      </p:nvGrpSpPr>
      <p:grpSpPr>
        <a:xfrm>
          <a:off x="0" y="0"/>
          <a:ext cx="0" cy="0"/>
          <a:chOff x="0" y="0"/>
          <a:chExt cx="0" cy="0"/>
        </a:xfrm>
      </p:grpSpPr>
      <p:sp>
        <p:nvSpPr>
          <p:cNvPr id="2" name="文本框 1"/>
          <p:cNvSpPr txBox="1"/>
          <p:nvPr/>
        </p:nvSpPr>
        <p:spPr>
          <a:xfrm>
            <a:off x="3855720" y="2121248"/>
            <a:ext cx="4480560" cy="1323439"/>
          </a:xfrm>
          <a:prstGeom prst="rect">
            <a:avLst/>
          </a:prstGeom>
          <a:noFill/>
          <a:ln w="28575">
            <a:solidFill>
              <a:schemeClr val="tx1"/>
            </a:solidFill>
          </a:ln>
        </p:spPr>
        <p:txBody>
          <a:bodyPr wrap="square" rtlCol="0">
            <a:spAutoFit/>
          </a:bodyPr>
          <a:lstStyle/>
          <a:p>
            <a:r>
              <a:rPr lang="zh-CN" altLang="en-US" sz="8000" dirty="0">
                <a:latin typeface="方正兰亭超细黑简体" panose="02000000000000000000" pitchFamily="2" charset="-122"/>
                <a:ea typeface="方正兰亭超细黑简体" panose="02000000000000000000" pitchFamily="2" charset="-122"/>
              </a:rPr>
              <a:t>个人简历</a:t>
            </a:r>
            <a:endParaRPr lang="zh-CN" altLang="en-US" dirty="0">
              <a:latin typeface="Arial" panose="020B0604020202020204" pitchFamily="34" charset="0"/>
              <a:ea typeface="方正兰亭超细黑简体" panose="02000000000000000000" pitchFamily="2" charset="-122"/>
              <a:cs typeface="Arial" panose="020B0604020202020204" pitchFamily="34" charset="0"/>
            </a:endParaRPr>
          </a:p>
        </p:txBody>
      </p:sp>
      <p:sp>
        <p:nvSpPr>
          <p:cNvPr id="4" name="直角三角形 3"/>
          <p:cNvSpPr/>
          <p:nvPr/>
        </p:nvSpPr>
        <p:spPr>
          <a:xfrm rot="16200000">
            <a:off x="7429500" y="2968794"/>
            <a:ext cx="838200" cy="975360"/>
          </a:xfrm>
          <a:prstGeom prst="rtTriangle">
            <a:avLst/>
          </a:prstGeom>
          <a:solidFill>
            <a:schemeClr val="dk1">
              <a:alpha val="6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5" name="直角三角形 4"/>
          <p:cNvSpPr/>
          <p:nvPr/>
        </p:nvSpPr>
        <p:spPr>
          <a:xfrm>
            <a:off x="0" y="0"/>
            <a:ext cx="9044609" cy="6858000"/>
          </a:xfrm>
          <a:prstGeom prst="rtTriangle">
            <a:avLst/>
          </a:prstGeom>
          <a:solidFill>
            <a:srgbClr val="95A5A6">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3" name="文本框 2"/>
          <p:cNvSpPr txBox="1"/>
          <p:nvPr/>
        </p:nvSpPr>
        <p:spPr>
          <a:xfrm>
            <a:off x="3855720" y="4572000"/>
            <a:ext cx="4480560" cy="369332"/>
          </a:xfrm>
          <a:prstGeom prst="rect">
            <a:avLst/>
          </a:prstGeom>
          <a:noFill/>
        </p:spPr>
        <p:txBody>
          <a:bodyPr wrap="square" rtlCol="0">
            <a:spAutoFit/>
          </a:bodyPr>
          <a:lstStyle/>
          <a:p>
            <a:pPr algn="ctr"/>
            <a:r>
              <a:rPr lang="zh-CN" altLang="en-US">
                <a:ea typeface="方正兰亭超细黑简体" panose="02000000000000000000" pitchFamily="2" charset="-122"/>
              </a:rPr>
              <a:t>汇报人：喜爱</a:t>
            </a:r>
            <a:r>
              <a:rPr lang="en-US" altLang="zh-CN">
                <a:ea typeface="方正兰亭超细黑简体" panose="02000000000000000000" pitchFamily="2" charset="-122"/>
              </a:rPr>
              <a:t>PPT    </a:t>
            </a:r>
            <a:r>
              <a:rPr lang="zh-CN" altLang="en-US">
                <a:ea typeface="方正兰亭超细黑简体" panose="02000000000000000000" pitchFamily="2" charset="-122"/>
              </a:rPr>
              <a:t>汇报时间：</a:t>
            </a:r>
            <a:r>
              <a:rPr lang="en-US" altLang="zh-CN">
                <a:ea typeface="方正兰亭超细黑简体" panose="02000000000000000000" pitchFamily="2" charset="-122"/>
              </a:rPr>
              <a:t>XX</a:t>
            </a:r>
            <a:r>
              <a:rPr lang="zh-CN" altLang="en-US">
                <a:ea typeface="方正兰亭超细黑简体" panose="02000000000000000000" pitchFamily="2" charset="-122"/>
              </a:rPr>
              <a:t>年</a:t>
            </a:r>
            <a:r>
              <a:rPr lang="en-US" altLang="zh-CN">
                <a:ea typeface="方正兰亭超细黑简体" panose="02000000000000000000" pitchFamily="2" charset="-122"/>
              </a:rPr>
              <a:t>XX</a:t>
            </a:r>
            <a:r>
              <a:rPr lang="zh-CN" altLang="en-US">
                <a:ea typeface="方正兰亭超细黑简体" panose="02000000000000000000" pitchFamily="2" charset="-122"/>
              </a:rPr>
              <a:t>月</a:t>
            </a:r>
            <a:endParaRPr lang="zh-CN" altLang="en-US" dirty="0">
              <a:ea typeface="方正兰亭超细黑简体" panose="02000000000000000000" pitchFamily="2" charset="-122"/>
            </a:endParaRPr>
          </a:p>
        </p:txBody>
      </p:sp>
    </p:spTree>
    <p:extLst>
      <p:ext uri="{BB962C8B-B14F-4D97-AF65-F5344CB8AC3E}">
        <p14:creationId xmlns:p14="http://schemas.microsoft.com/office/powerpoint/2010/main" val="2313761975"/>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252" y="1216477"/>
            <a:ext cx="7871791" cy="4697078"/>
          </a:xfrm>
          <a:prstGeom prst="rect">
            <a:avLst/>
          </a:prstGeom>
        </p:spPr>
      </p:pic>
      <p:sp>
        <p:nvSpPr>
          <p:cNvPr id="4" name="矩形 3"/>
          <p:cNvSpPr/>
          <p:nvPr/>
        </p:nvSpPr>
        <p:spPr>
          <a:xfrm>
            <a:off x="6059488" y="0"/>
            <a:ext cx="6132512" cy="6858000"/>
          </a:xfrm>
          <a:prstGeom prst="rect">
            <a:avLst/>
          </a:prstGeom>
          <a:solidFill>
            <a:srgbClr val="95A5A6">
              <a:alpha val="5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8" name="文本框 7"/>
          <p:cNvSpPr txBox="1"/>
          <p:nvPr/>
        </p:nvSpPr>
        <p:spPr>
          <a:xfrm>
            <a:off x="8484176" y="1216477"/>
            <a:ext cx="3354765" cy="4863913"/>
          </a:xfrm>
          <a:prstGeom prst="rect">
            <a:avLst/>
          </a:prstGeom>
          <a:noFill/>
        </p:spPr>
        <p:txBody>
          <a:bodyPr vert="eaVert" wrap="square" rtlCol="0">
            <a:spAutoFit/>
          </a:bodyPr>
          <a:lstStyle/>
          <a:p>
            <a:r>
              <a:rPr lang="zh-CN" altLang="en-US" sz="4400" spc="100" dirty="0">
                <a:solidFill>
                  <a:schemeClr val="bg1"/>
                </a:solidFill>
                <a:latin typeface="幼圆" panose="02010509060101010101" pitchFamily="49" charset="-122"/>
                <a:ea typeface="幼圆" panose="02010509060101010101" pitchFamily="49" charset="-122"/>
              </a:rPr>
              <a:t>在此输入</a:t>
            </a:r>
            <a:r>
              <a:rPr lang="zh-CN" altLang="en-US" sz="2400" spc="100" dirty="0">
                <a:solidFill>
                  <a:schemeClr val="bg1"/>
                </a:solidFill>
                <a:latin typeface="方正兰亭超细黑简体" panose="02000000000000000000" pitchFamily="2" charset="-122"/>
                <a:ea typeface="方正兰亭超细黑简体" panose="02000000000000000000" pitchFamily="2" charset="-122"/>
              </a:rPr>
              <a:t>文本内容在此输入文本内容</a:t>
            </a:r>
          </a:p>
          <a:p>
            <a:r>
              <a:rPr lang="zh-CN" altLang="en-US" sz="2400" spc="100" dirty="0">
                <a:solidFill>
                  <a:schemeClr val="bg1"/>
                </a:solidFill>
                <a:latin typeface="方正兰亭超细黑简体" panose="02000000000000000000" pitchFamily="2" charset="-122"/>
                <a:ea typeface="方正兰亭超细黑简体" panose="02000000000000000000" pitchFamily="2" charset="-122"/>
              </a:rPr>
              <a:t>在此输入文本内容</a:t>
            </a:r>
          </a:p>
          <a:p>
            <a:r>
              <a:rPr lang="zh-CN" altLang="en-US" sz="2400" spc="100" dirty="0">
                <a:solidFill>
                  <a:schemeClr val="bg1"/>
                </a:solidFill>
                <a:latin typeface="方正兰亭超细黑简体" panose="02000000000000000000" pitchFamily="2" charset="-122"/>
                <a:ea typeface="方正兰亭超细黑简体" panose="02000000000000000000" pitchFamily="2" charset="-122"/>
              </a:rPr>
              <a:t>在此输入文本内容在此输入文本内容在此输入文本内容在此输入文本内容在此输入文本内容在此输入文本内容</a:t>
            </a:r>
          </a:p>
          <a:p>
            <a:endParaRPr lang="zh-CN" altLang="en-US" dirty="0">
              <a:ea typeface="方正兰亭超细黑简体" panose="02000000000000000000" pitchFamily="2" charset="-122"/>
            </a:endParaRPr>
          </a:p>
        </p:txBody>
      </p:sp>
      <p:grpSp>
        <p:nvGrpSpPr>
          <p:cNvPr id="9" name="组合 8"/>
          <p:cNvGrpSpPr/>
          <p:nvPr/>
        </p:nvGrpSpPr>
        <p:grpSpPr>
          <a:xfrm>
            <a:off x="2665927" y="6211669"/>
            <a:ext cx="5336057" cy="646331"/>
            <a:chOff x="3774054" y="5110981"/>
            <a:chExt cx="3928622" cy="646331"/>
          </a:xfrm>
        </p:grpSpPr>
        <p:sp>
          <p:nvSpPr>
            <p:cNvPr id="10" name="文本框 9"/>
            <p:cNvSpPr txBox="1"/>
            <p:nvPr/>
          </p:nvSpPr>
          <p:spPr>
            <a:xfrm>
              <a:off x="3774054" y="5110981"/>
              <a:ext cx="3928622"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works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工作</a:t>
              </a:r>
            </a:p>
          </p:txBody>
        </p:sp>
        <p:sp>
          <p:nvSpPr>
            <p:cNvPr id="11" name="椭圆 10"/>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Tree>
    <p:extLst>
      <p:ext uri="{BB962C8B-B14F-4D97-AF65-F5344CB8AC3E}">
        <p14:creationId xmlns:p14="http://schemas.microsoft.com/office/powerpoint/2010/main" val="3828447918"/>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iterate type="wd">
                                    <p:tmPct val="3000"/>
                                  </p:iterate>
                                  <p:childTnLst>
                                    <p:set>
                                      <p:cBhvr>
                                        <p:cTn id="19" dur="1" fill="hold">
                                          <p:stCondLst>
                                            <p:cond delay="0"/>
                                          </p:stCondLst>
                                        </p:cTn>
                                        <p:tgtEl>
                                          <p:spTgt spid="8">
                                            <p:txEl>
                                              <p:pRg st="0" end="0"/>
                                            </p:txEl>
                                          </p:spTgt>
                                        </p:tgtEl>
                                        <p:attrNameLst>
                                          <p:attrName>style.visibility</p:attrName>
                                        </p:attrNameLst>
                                      </p:cBhvr>
                                      <p:to>
                                        <p:strVal val="visible"/>
                                      </p:to>
                                    </p:set>
                                    <p:anim calcmode="lin" valueType="num">
                                      <p:cBhvr additive="base">
                                        <p:cTn id="20"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8">
                                            <p:txEl>
                                              <p:pRg st="0" end="0"/>
                                            </p:txEl>
                                          </p:spTgt>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iterate type="wd">
                                    <p:tmPct val="3000"/>
                                  </p:iterate>
                                  <p:childTnLst>
                                    <p:set>
                                      <p:cBhvr>
                                        <p:cTn id="23" dur="1" fill="hold">
                                          <p:stCondLst>
                                            <p:cond delay="0"/>
                                          </p:stCondLst>
                                        </p:cTn>
                                        <p:tgtEl>
                                          <p:spTgt spid="8">
                                            <p:txEl>
                                              <p:pRg st="1" end="1"/>
                                            </p:txEl>
                                          </p:spTgt>
                                        </p:tgtEl>
                                        <p:attrNameLst>
                                          <p:attrName>style.visibility</p:attrName>
                                        </p:attrNameLst>
                                      </p:cBhvr>
                                      <p:to>
                                        <p:strVal val="visible"/>
                                      </p:to>
                                    </p:set>
                                    <p:anim calcmode="lin" valueType="num">
                                      <p:cBhvr additive="base">
                                        <p:cTn id="24"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8">
                                            <p:txEl>
                                              <p:pRg st="1" end="1"/>
                                            </p:txEl>
                                          </p:spTgt>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iterate type="wd">
                                    <p:tmPct val="3000"/>
                                  </p:iterate>
                                  <p:childTnLst>
                                    <p:set>
                                      <p:cBhvr>
                                        <p:cTn id="27" dur="1" fill="hold">
                                          <p:stCondLst>
                                            <p:cond delay="0"/>
                                          </p:stCondLst>
                                        </p:cTn>
                                        <p:tgtEl>
                                          <p:spTgt spid="8">
                                            <p:txEl>
                                              <p:pRg st="2" end="2"/>
                                            </p:txEl>
                                          </p:spTgt>
                                        </p:tgtEl>
                                        <p:attrNameLst>
                                          <p:attrName>style.visibility</p:attrName>
                                        </p:attrNameLst>
                                      </p:cBhvr>
                                      <p:to>
                                        <p:strVal val="visible"/>
                                      </p:to>
                                    </p:set>
                                    <p:anim calcmode="lin" valueType="num">
                                      <p:cBhvr additive="base">
                                        <p:cTn id="28"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547881" y="6211668"/>
            <a:ext cx="5907456" cy="646331"/>
            <a:chOff x="4307819" y="5110980"/>
            <a:chExt cx="3748498" cy="646331"/>
          </a:xfrm>
        </p:grpSpPr>
        <p:sp>
          <p:nvSpPr>
            <p:cNvPr id="3" name="文本框 2"/>
            <p:cNvSpPr txBox="1"/>
            <p:nvPr/>
          </p:nvSpPr>
          <p:spPr>
            <a:xfrm>
              <a:off x="4307819" y="5110980"/>
              <a:ext cx="3748498"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Prize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获奖经历</a:t>
              </a: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10" name="组合 9"/>
          <p:cNvGrpSpPr/>
          <p:nvPr/>
        </p:nvGrpSpPr>
        <p:grpSpPr>
          <a:xfrm>
            <a:off x="5198498" y="991430"/>
            <a:ext cx="1794283" cy="1813890"/>
            <a:chOff x="5189183" y="1070943"/>
            <a:chExt cx="1794283" cy="1813890"/>
          </a:xfrm>
        </p:grpSpPr>
        <p:sp>
          <p:nvSpPr>
            <p:cNvPr id="8" name="椭圆 7"/>
            <p:cNvSpPr/>
            <p:nvPr/>
          </p:nvSpPr>
          <p:spPr>
            <a:xfrm>
              <a:off x="5189183" y="1070943"/>
              <a:ext cx="1794283" cy="181389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9" name="组合 8"/>
            <p:cNvGrpSpPr/>
            <p:nvPr/>
          </p:nvGrpSpPr>
          <p:grpSpPr>
            <a:xfrm>
              <a:off x="5384722" y="1252332"/>
              <a:ext cx="1421836" cy="1451112"/>
              <a:chOff x="5384722" y="1252332"/>
              <a:chExt cx="1421836" cy="1451112"/>
            </a:xfrm>
          </p:grpSpPr>
          <p:sp>
            <p:nvSpPr>
              <p:cNvPr id="5" name="椭圆 4"/>
              <p:cNvSpPr/>
              <p:nvPr/>
            </p:nvSpPr>
            <p:spPr>
              <a:xfrm>
                <a:off x="5384722" y="1252332"/>
                <a:ext cx="1421836" cy="1451112"/>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latin typeface="幼圆" panose="02010509060101010101" pitchFamily="49" charset="-122"/>
                    <a:ea typeface="幼圆" panose="02010509060101010101" pitchFamily="49" charset="-122"/>
                    <a:cs typeface="Arial" panose="020B0604020202020204" pitchFamily="34" charset="0"/>
                  </a:rPr>
                  <a:t>获奖作品</a:t>
                </a:r>
              </a:p>
            </p:txBody>
          </p:sp>
          <p:cxnSp>
            <p:nvCxnSpPr>
              <p:cNvPr id="7" name="直接连接符 6"/>
              <p:cNvCxnSpPr>
                <a:stCxn id="5" idx="1"/>
              </p:cNvCxnSpPr>
              <p:nvPr/>
            </p:nvCxnSpPr>
            <p:spPr>
              <a:xfrm>
                <a:off x="5592945" y="1464842"/>
                <a:ext cx="986760" cy="9404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grpSp>
      <p:pic>
        <p:nvPicPr>
          <p:cNvPr id="11" name="图片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8837" y="3098455"/>
            <a:ext cx="375200" cy="375200"/>
          </a:xfrm>
          <a:prstGeom prst="rect">
            <a:avLst/>
          </a:prstGeom>
        </p:spPr>
      </p:pic>
      <p:pic>
        <p:nvPicPr>
          <p:cNvPr id="12" name="图片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5873" y="3089138"/>
            <a:ext cx="375200" cy="375200"/>
          </a:xfrm>
          <a:prstGeom prst="rect">
            <a:avLst/>
          </a:prstGeom>
        </p:spPr>
      </p:pic>
      <p:pic>
        <p:nvPicPr>
          <p:cNvPr id="13" name="图片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8837" y="3900432"/>
            <a:ext cx="375200" cy="375200"/>
          </a:xfrm>
          <a:prstGeom prst="rect">
            <a:avLst/>
          </a:prstGeom>
        </p:spPr>
      </p:pic>
      <p:pic>
        <p:nvPicPr>
          <p:cNvPr id="14" name="图片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5181" y="3857466"/>
            <a:ext cx="375200" cy="375200"/>
          </a:xfrm>
          <a:prstGeom prst="rect">
            <a:avLst/>
          </a:prstGeom>
        </p:spPr>
      </p:pic>
      <p:sp>
        <p:nvSpPr>
          <p:cNvPr id="15" name="文本框 14"/>
          <p:cNvSpPr txBox="1"/>
          <p:nvPr/>
        </p:nvSpPr>
        <p:spPr>
          <a:xfrm>
            <a:off x="7474226" y="3089138"/>
            <a:ext cx="3975652" cy="369332"/>
          </a:xfrm>
          <a:prstGeom prst="rect">
            <a:avLst/>
          </a:prstGeom>
          <a:noFill/>
        </p:spPr>
        <p:txBody>
          <a:bodyPr wrap="square" rtlCol="0">
            <a:spAutoFit/>
          </a:bodyPr>
          <a:lstStyle/>
          <a:p>
            <a:r>
              <a:rPr lang="zh-CN" altLang="en-US" dirty="0">
                <a:ea typeface="方正兰亭超细黑简体" panose="02000000000000000000" pitchFamily="2" charset="-122"/>
              </a:rPr>
              <a:t>点击此处添加标题</a:t>
            </a:r>
          </a:p>
        </p:txBody>
      </p:sp>
      <p:sp>
        <p:nvSpPr>
          <p:cNvPr id="16" name="文本框 15"/>
          <p:cNvSpPr txBox="1"/>
          <p:nvPr/>
        </p:nvSpPr>
        <p:spPr>
          <a:xfrm>
            <a:off x="2961449" y="3104323"/>
            <a:ext cx="3975652" cy="369332"/>
          </a:xfrm>
          <a:prstGeom prst="rect">
            <a:avLst/>
          </a:prstGeom>
          <a:noFill/>
        </p:spPr>
        <p:txBody>
          <a:bodyPr wrap="square" rtlCol="0">
            <a:spAutoFit/>
          </a:bodyPr>
          <a:lstStyle/>
          <a:p>
            <a:r>
              <a:rPr lang="zh-CN" altLang="en-US" dirty="0">
                <a:ea typeface="方正兰亭超细黑简体" panose="02000000000000000000" pitchFamily="2" charset="-122"/>
              </a:rPr>
              <a:t>点击此处添加标题</a:t>
            </a:r>
            <a:r>
              <a:rPr lang="en-US" altLang="zh-CN" dirty="0">
                <a:ea typeface="方正兰亭超细黑简体" panose="02000000000000000000" pitchFamily="2" charset="-122"/>
              </a:rPr>
              <a:t> </a:t>
            </a:r>
            <a:endParaRPr lang="zh-CN" altLang="en-US" dirty="0">
              <a:ea typeface="方正兰亭超细黑简体" panose="02000000000000000000" pitchFamily="2" charset="-122"/>
            </a:endParaRPr>
          </a:p>
        </p:txBody>
      </p:sp>
      <p:sp>
        <p:nvSpPr>
          <p:cNvPr id="17" name="文本框 16"/>
          <p:cNvSpPr txBox="1"/>
          <p:nvPr/>
        </p:nvSpPr>
        <p:spPr>
          <a:xfrm>
            <a:off x="7474226" y="3863334"/>
            <a:ext cx="3975652" cy="369332"/>
          </a:xfrm>
          <a:prstGeom prst="rect">
            <a:avLst/>
          </a:prstGeom>
          <a:noFill/>
        </p:spPr>
        <p:txBody>
          <a:bodyPr wrap="square" rtlCol="0">
            <a:spAutoFit/>
          </a:bodyPr>
          <a:lstStyle/>
          <a:p>
            <a:r>
              <a:rPr lang="zh-CN" altLang="en-US" dirty="0">
                <a:ea typeface="方正兰亭超细黑简体" panose="02000000000000000000" pitchFamily="2" charset="-122"/>
              </a:rPr>
              <a:t>点击此处添加标题</a:t>
            </a:r>
          </a:p>
        </p:txBody>
      </p:sp>
      <p:sp>
        <p:nvSpPr>
          <p:cNvPr id="18" name="文本框 17"/>
          <p:cNvSpPr txBox="1"/>
          <p:nvPr/>
        </p:nvSpPr>
        <p:spPr>
          <a:xfrm>
            <a:off x="2961449" y="3887675"/>
            <a:ext cx="3975652" cy="369332"/>
          </a:xfrm>
          <a:prstGeom prst="rect">
            <a:avLst/>
          </a:prstGeom>
          <a:noFill/>
        </p:spPr>
        <p:txBody>
          <a:bodyPr wrap="square" rtlCol="0">
            <a:spAutoFit/>
          </a:bodyPr>
          <a:lstStyle/>
          <a:p>
            <a:r>
              <a:rPr lang="zh-CN" altLang="en-US" dirty="0">
                <a:ea typeface="方正兰亭超细黑简体" panose="02000000000000000000" pitchFamily="2" charset="-122"/>
              </a:rPr>
              <a:t>点击此处添加标题</a:t>
            </a:r>
          </a:p>
        </p:txBody>
      </p:sp>
    </p:spTree>
    <p:extLst>
      <p:ext uri="{BB962C8B-B14F-4D97-AF65-F5344CB8AC3E}">
        <p14:creationId xmlns:p14="http://schemas.microsoft.com/office/powerpoint/2010/main" val="993941520"/>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91685" y="6211668"/>
            <a:ext cx="5705341" cy="646331"/>
            <a:chOff x="3793018" y="5110980"/>
            <a:chExt cx="4200504" cy="646331"/>
          </a:xfrm>
        </p:grpSpPr>
        <p:sp>
          <p:nvSpPr>
            <p:cNvPr id="3" name="文本框 2"/>
            <p:cNvSpPr txBox="1"/>
            <p:nvPr/>
          </p:nvSpPr>
          <p:spPr>
            <a:xfrm>
              <a:off x="3793018" y="5110980"/>
              <a:ext cx="4200504"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Hobby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兴趣爱好</a:t>
              </a: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aphicFrame>
        <p:nvGraphicFramePr>
          <p:cNvPr id="6" name="表格 5"/>
          <p:cNvGraphicFramePr>
            <a:graphicFrameLocks noGrp="1"/>
          </p:cNvGraphicFramePr>
          <p:nvPr>
            <p:extLst>
              <p:ext uri="{D42A27DB-BD31-4B8C-83A1-F6EECF244321}">
                <p14:modId xmlns:p14="http://schemas.microsoft.com/office/powerpoint/2010/main" val="532598736"/>
              </p:ext>
            </p:extLst>
          </p:nvPr>
        </p:nvGraphicFramePr>
        <p:xfrm>
          <a:off x="1635180" y="1968960"/>
          <a:ext cx="9199216" cy="2920080"/>
        </p:xfrm>
        <a:graphic>
          <a:graphicData uri="http://schemas.openxmlformats.org/drawingml/2006/table">
            <a:tbl>
              <a:tblPr firstRow="1" bandRow="1">
                <a:tableStyleId>{F5AB1C69-6EDB-4FF4-983F-18BD219EF322}</a:tableStyleId>
              </a:tblPr>
              <a:tblGrid>
                <a:gridCol w="2299804">
                  <a:extLst>
                    <a:ext uri="{9D8B030D-6E8A-4147-A177-3AD203B41FA5}">
                      <a16:colId xmlns:a16="http://schemas.microsoft.com/office/drawing/2014/main" val="20000"/>
                    </a:ext>
                  </a:extLst>
                </a:gridCol>
                <a:gridCol w="2299804">
                  <a:extLst>
                    <a:ext uri="{9D8B030D-6E8A-4147-A177-3AD203B41FA5}">
                      <a16:colId xmlns:a16="http://schemas.microsoft.com/office/drawing/2014/main" val="20001"/>
                    </a:ext>
                  </a:extLst>
                </a:gridCol>
                <a:gridCol w="2299804">
                  <a:extLst>
                    <a:ext uri="{9D8B030D-6E8A-4147-A177-3AD203B41FA5}">
                      <a16:colId xmlns:a16="http://schemas.microsoft.com/office/drawing/2014/main" val="20002"/>
                    </a:ext>
                  </a:extLst>
                </a:gridCol>
                <a:gridCol w="2299804">
                  <a:extLst>
                    <a:ext uri="{9D8B030D-6E8A-4147-A177-3AD203B41FA5}">
                      <a16:colId xmlns:a16="http://schemas.microsoft.com/office/drawing/2014/main" val="20003"/>
                    </a:ext>
                  </a:extLst>
                </a:gridCol>
              </a:tblGrid>
              <a:tr h="1460040">
                <a:tc>
                  <a:txBody>
                    <a:bodyPr/>
                    <a:lstStyle/>
                    <a:p>
                      <a:endParaRPr lang="zh-CN" altLang="en-US" dirty="0">
                        <a:ea typeface="方正兰亭超细黑简体" panose="02000000000000000000" pitchFamily="2" charset="-122"/>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blipFill dpi="0" rotWithShape="1">
                      <a:blip r:embed="rId3">
                        <a:extLst>
                          <a:ext uri="{28A0092B-C50C-407E-A947-70E740481C1C}">
                            <a14:useLocalDpi xmlns:a14="http://schemas.microsoft.com/office/drawing/2010/main" val="0"/>
                          </a:ext>
                        </a:extLst>
                      </a:blip>
                      <a:srcRect/>
                      <a:stretch>
                        <a:fillRect/>
                      </a:stretch>
                    </a:blipFill>
                  </a:tcPr>
                </a:tc>
                <a:tc>
                  <a:txBody>
                    <a:bodyPr/>
                    <a:lstStyle/>
                    <a:p>
                      <a:pPr marL="0" algn="ctr" defTabSz="914400" rtl="0" eaLnBrk="1" latinLnBrk="0" hangingPunct="1"/>
                      <a:endParaRPr lang="en-US" altLang="zh-CN" sz="2000" kern="1200" dirty="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pPr marL="0" algn="ctr" defTabSz="914400" rtl="0" eaLnBrk="1" latinLnBrk="0" hangingPunct="1"/>
                      <a:endParaRPr lang="en-US" altLang="zh-CN" sz="2000" kern="1200" dirty="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pPr marL="0" algn="ctr" defTabSz="914400" rtl="0" eaLnBrk="1" latinLnBrk="0" hangingPunct="1"/>
                      <a:r>
                        <a:rPr lang="zh-CN" altLang="en-US" sz="2000" kern="1200" dirty="0">
                          <a:solidFill>
                            <a:schemeClr val="dk1"/>
                          </a:solidFill>
                          <a:latin typeface="Arial" panose="020B0604020202020204" pitchFamily="34" charset="0"/>
                          <a:ea typeface="方正兰亭超细黑简体" panose="02000000000000000000" pitchFamily="2" charset="-122"/>
                          <a:cs typeface="Arial" panose="020B0604020202020204" pitchFamily="34" charset="0"/>
                        </a:rPr>
                        <a:t>此处添加文本内容</a:t>
                      </a: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tc>
                  <a:txBody>
                    <a:bodyPr/>
                    <a:lstStyle/>
                    <a:p>
                      <a:endParaRPr lang="zh-CN" altLang="en-US" dirty="0">
                        <a:ea typeface="方正兰亭超细黑简体" panose="02000000000000000000" pitchFamily="2" charset="-122"/>
                      </a:endParaRPr>
                    </a:p>
                  </a:txBody>
                  <a:tcP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blipFill>
                      <a:blip r:embed="rId4"/>
                      <a:stretch>
                        <a:fillRect/>
                      </a:stretch>
                    </a:blip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000" b="1" kern="1200" dirty="0">
                        <a:solidFill>
                          <a:schemeClr val="bg1"/>
                        </a:solidFill>
                        <a:latin typeface="Arial" panose="020B0604020202020204" pitchFamily="34" charset="0"/>
                        <a:ea typeface="方正兰亭超细黑简体" panose="02000000000000000000" pitchFamily="2" charset="-122"/>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2000" b="1" kern="1200" dirty="0">
                        <a:solidFill>
                          <a:schemeClr val="bg1"/>
                        </a:solidFill>
                        <a:latin typeface="Arial" panose="020B0604020202020204" pitchFamily="34" charset="0"/>
                        <a:ea typeface="方正兰亭超细黑简体" panose="02000000000000000000" pitchFamily="2" charset="-122"/>
                        <a:cs typeface="Arial" panose="020B0604020202020204" pitchFamily="34" charset="0"/>
                      </a:endParaRPr>
                    </a:p>
                    <a:p>
                      <a:pPr marL="0" algn="ctr" defTabSz="914400" rtl="0" eaLnBrk="1" latinLnBrk="0" hangingPunct="1"/>
                      <a:r>
                        <a:rPr lang="zh-CN" altLang="en-US" sz="2000" b="1" kern="1200" dirty="0">
                          <a:solidFill>
                            <a:schemeClr val="bg1"/>
                          </a:solidFill>
                          <a:latin typeface="Arial" panose="020B0604020202020204" pitchFamily="34" charset="0"/>
                          <a:ea typeface="方正兰亭超细黑简体" panose="02000000000000000000" pitchFamily="2" charset="-122"/>
                          <a:cs typeface="Arial" panose="020B0604020202020204" pitchFamily="34" charset="0"/>
                        </a:rPr>
                        <a:t>此处添加文本内容</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60040">
                <a:tc>
                  <a:txBody>
                    <a:bodyPr/>
                    <a:lstStyle/>
                    <a:p>
                      <a:pPr algn="ctr"/>
                      <a:endParaRPr lang="en-US" altLang="zh-CN" sz="2000" dirty="0">
                        <a:latin typeface="Arial" panose="020B0604020202020204" pitchFamily="34" charset="0"/>
                        <a:ea typeface="方正兰亭超细黑简体" panose="02000000000000000000" pitchFamily="2" charset="-122"/>
                        <a:cs typeface="Arial" panose="020B0604020202020204" pitchFamily="34" charset="0"/>
                      </a:endParaRPr>
                    </a:p>
                    <a:p>
                      <a:pPr algn="ctr"/>
                      <a:endParaRPr lang="en-US" altLang="zh-CN" sz="2000" dirty="0">
                        <a:latin typeface="Arial" panose="020B0604020202020204" pitchFamily="34" charset="0"/>
                        <a:ea typeface="方正兰亭超细黑简体" panose="02000000000000000000" pitchFamily="2" charset="-122"/>
                        <a:cs typeface="Arial" panose="020B0604020202020204" pitchFamily="34" charset="0"/>
                      </a:endParaRPr>
                    </a:p>
                    <a:p>
                      <a:pPr algn="ctr"/>
                      <a:r>
                        <a:rPr lang="zh-CN" altLang="en-US" sz="2000" dirty="0">
                          <a:latin typeface="Arial" panose="020B0604020202020204" pitchFamily="34" charset="0"/>
                          <a:ea typeface="方正兰亭超细黑简体" panose="02000000000000000000" pitchFamily="2" charset="-122"/>
                          <a:cs typeface="Arial" panose="020B0604020202020204" pitchFamily="34" charset="0"/>
                        </a:rPr>
                        <a:t>此处添加文本内容</a:t>
                      </a:r>
                    </a:p>
                  </a:txBody>
                  <a:tcPr>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altLang="en-US" dirty="0">
                        <a:ea typeface="方正兰亭超细黑简体" panose="02000000000000000000" pitchFamily="2" charset="-122"/>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5"/>
                      <a:stretch>
                        <a:fillRect/>
                      </a:stretch>
                    </a:blip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2000" kern="1200" dirty="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2000" kern="1200" dirty="0">
                        <a:solidFill>
                          <a:schemeClr val="dk1"/>
                        </a:solidFill>
                        <a:latin typeface="Arial" panose="020B0604020202020204" pitchFamily="34" charset="0"/>
                        <a:ea typeface="方正兰亭超细黑简体" panose="02000000000000000000" pitchFamily="2" charset="-122"/>
                        <a:cs typeface="Arial" panose="020B0604020202020204" pitchFamily="34" charset="0"/>
                      </a:endParaRPr>
                    </a:p>
                    <a:p>
                      <a:r>
                        <a:rPr lang="zh-CN" altLang="en-US" dirty="0">
                          <a:ea typeface="方正兰亭超细黑简体" panose="02000000000000000000" pitchFamily="2" charset="-122"/>
                        </a:rPr>
                        <a:t>此处添加文本内容</a:t>
                      </a: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altLang="en-US" dirty="0">
                        <a:ea typeface="方正兰亭超细黑简体" panose="02000000000000000000" pitchFamily="2" charset="-122"/>
                      </a:endParaRPr>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blipFill>
                      <a:blip r:embed="rId6"/>
                      <a:stretch>
                        <a:fillRect/>
                      </a:stretch>
                    </a:blipFill>
                  </a:tcPr>
                </a:tc>
                <a:extLst>
                  <a:ext uri="{0D108BD9-81ED-4DB2-BD59-A6C34878D82A}">
                    <a16:rowId xmlns:a16="http://schemas.microsoft.com/office/drawing/2014/main" val="10001"/>
                  </a:ext>
                </a:extLst>
              </a:tr>
            </a:tbl>
          </a:graphicData>
        </a:graphic>
      </p:graphicFrame>
      <p:sp>
        <p:nvSpPr>
          <p:cNvPr id="7" name="L 形 6"/>
          <p:cNvSpPr/>
          <p:nvPr/>
        </p:nvSpPr>
        <p:spPr>
          <a:xfrm>
            <a:off x="1033669" y="3458816"/>
            <a:ext cx="2027583" cy="2126974"/>
          </a:xfrm>
          <a:prstGeom prst="corner">
            <a:avLst>
              <a:gd name="adj1" fmla="val 2985"/>
              <a:gd name="adj2" fmla="val 4478"/>
            </a:avLst>
          </a:prstGeom>
          <a:solidFill>
            <a:srgbClr val="95A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10" name="L 形 9"/>
          <p:cNvSpPr/>
          <p:nvPr/>
        </p:nvSpPr>
        <p:spPr>
          <a:xfrm rot="10800000">
            <a:off x="9115167" y="1331842"/>
            <a:ext cx="2027583" cy="2126974"/>
          </a:xfrm>
          <a:prstGeom prst="corner">
            <a:avLst>
              <a:gd name="adj1" fmla="val 2985"/>
              <a:gd name="adj2" fmla="val 4478"/>
            </a:avLst>
          </a:prstGeom>
          <a:solidFill>
            <a:srgbClr val="95A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Tree>
    <p:extLst>
      <p:ext uri="{BB962C8B-B14F-4D97-AF65-F5344CB8AC3E}">
        <p14:creationId xmlns:p14="http://schemas.microsoft.com/office/powerpoint/2010/main" val="388491224"/>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grpId="0" nodeType="clickEffect">
                                  <p:stCondLst>
                                    <p:cond delay="50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1+#ppt_w/2"/>
                                          </p:val>
                                        </p:tav>
                                        <p:tav tm="100000">
                                          <p:val>
                                            <p:strVal val="#ppt_x"/>
                                          </p:val>
                                        </p:tav>
                                      </p:tavLst>
                                    </p:anim>
                                    <p:anim calcmode="lin" valueType="num">
                                      <p:cBhvr additive="base">
                                        <p:cTn id="13" dur="500" fill="hold"/>
                                        <p:tgtEl>
                                          <p:spTgt spid="10"/>
                                        </p:tgtEl>
                                        <p:attrNameLst>
                                          <p:attrName>ppt_y</p:attrName>
                                        </p:attrNameLst>
                                      </p:cBhvr>
                                      <p:tavLst>
                                        <p:tav tm="0">
                                          <p:val>
                                            <p:strVal val="0-#ppt_h/2"/>
                                          </p:val>
                                        </p:tav>
                                        <p:tav tm="100000">
                                          <p:val>
                                            <p:strVal val="#ppt_y"/>
                                          </p:val>
                                        </p:tav>
                                      </p:tavLst>
                                    </p:anim>
                                  </p:childTnLst>
                                </p:cTn>
                              </p:par>
                              <p:par>
                                <p:cTn id="14" presetID="2" presetClass="entr" presetSubtype="1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additive="base">
                                        <p:cTn id="16" dur="500" fill="hold"/>
                                        <p:tgtEl>
                                          <p:spTgt spid="7"/>
                                        </p:tgtEl>
                                        <p:attrNameLst>
                                          <p:attrName>ppt_x</p:attrName>
                                        </p:attrNameLst>
                                      </p:cBhvr>
                                      <p:tavLst>
                                        <p:tav tm="0">
                                          <p:val>
                                            <p:strVal val="0-#ppt_w/2"/>
                                          </p:val>
                                        </p:tav>
                                        <p:tav tm="100000">
                                          <p:val>
                                            <p:strVal val="#ppt_x"/>
                                          </p:val>
                                        </p:tav>
                                      </p:tavLst>
                                    </p:anim>
                                    <p:anim calcmode="lin" valueType="num">
                                      <p:cBhvr additive="base">
                                        <p:cTn id="1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3965610" y="1938130"/>
            <a:ext cx="5258057" cy="3359952"/>
            <a:chOff x="4561958" y="1918252"/>
            <a:chExt cx="3636645" cy="3359952"/>
          </a:xfrm>
        </p:grpSpPr>
        <p:sp>
          <p:nvSpPr>
            <p:cNvPr id="2" name="矩形 1"/>
            <p:cNvSpPr/>
            <p:nvPr/>
          </p:nvSpPr>
          <p:spPr>
            <a:xfrm>
              <a:off x="4561958" y="1918252"/>
              <a:ext cx="2995060" cy="3021496"/>
            </a:xfrm>
            <a:prstGeom prst="rect">
              <a:avLst/>
            </a:prstGeom>
            <a:solidFill>
              <a:srgbClr val="95A5A6">
                <a:alpha val="87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3" name="文本框 2"/>
            <p:cNvSpPr txBox="1"/>
            <p:nvPr/>
          </p:nvSpPr>
          <p:spPr>
            <a:xfrm>
              <a:off x="5193603" y="2354327"/>
              <a:ext cx="3005000" cy="2923877"/>
            </a:xfrm>
            <a:prstGeom prst="rect">
              <a:avLst/>
            </a:prstGeom>
            <a:noFill/>
          </p:spPr>
          <p:txBody>
            <a:bodyPr wrap="square" rtlCol="0">
              <a:spAutoFit/>
            </a:bodyPr>
            <a:lstStyle/>
            <a:p>
              <a:r>
                <a:rPr lang="zh-CN" altLang="en-US" sz="9600" dirty="0">
                  <a:latin typeface="幼圆" panose="02010509060101010101" pitchFamily="49" charset="-122"/>
                  <a:ea typeface="幼圆" panose="02010509060101010101" pitchFamily="49" charset="-122"/>
                </a:rPr>
                <a:t>谢谢</a:t>
              </a:r>
            </a:p>
            <a:p>
              <a:endParaRPr lang="zh-CN" altLang="en-US" sz="8800" dirty="0">
                <a:latin typeface="方正兰亭超细黑简体" panose="02000000000000000000" pitchFamily="2" charset="-122"/>
                <a:ea typeface="方正兰亭超细黑简体" panose="02000000000000000000" pitchFamily="2" charset="-122"/>
              </a:endParaRPr>
            </a:p>
          </p:txBody>
        </p:sp>
        <p:sp>
          <p:nvSpPr>
            <p:cNvPr id="6" name="直角三角形 5"/>
            <p:cNvSpPr/>
            <p:nvPr/>
          </p:nvSpPr>
          <p:spPr>
            <a:xfrm>
              <a:off x="4561958" y="3594559"/>
              <a:ext cx="1497530" cy="1345189"/>
            </a:xfrm>
            <a:prstGeom prst="rtTriangle">
              <a:avLst/>
            </a:prstGeom>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Tree>
    <p:extLst>
      <p:ext uri="{BB962C8B-B14F-4D97-AF65-F5344CB8AC3E}">
        <p14:creationId xmlns:p14="http://schemas.microsoft.com/office/powerpoint/2010/main" val="402404104"/>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7506788" y="1812471"/>
            <a:ext cx="3283132" cy="3233057"/>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7" name="组合 6"/>
          <p:cNvGrpSpPr/>
          <p:nvPr/>
        </p:nvGrpSpPr>
        <p:grpSpPr>
          <a:xfrm>
            <a:off x="3809843" y="6211669"/>
            <a:ext cx="4535638" cy="646331"/>
            <a:chOff x="3929287" y="5110982"/>
            <a:chExt cx="4566655" cy="646331"/>
          </a:xfrm>
        </p:grpSpPr>
        <p:sp>
          <p:nvSpPr>
            <p:cNvPr id="4" name="文本框 3"/>
            <p:cNvSpPr txBox="1"/>
            <p:nvPr/>
          </p:nvSpPr>
          <p:spPr>
            <a:xfrm>
              <a:off x="3929287" y="5110982"/>
              <a:ext cx="4566655"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About  Me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关于我</a:t>
              </a:r>
            </a:p>
          </p:txBody>
        </p:sp>
        <p:sp>
          <p:nvSpPr>
            <p:cNvPr id="6" name="椭圆 5"/>
            <p:cNvSpPr/>
            <p:nvPr/>
          </p:nvSpPr>
          <p:spPr>
            <a:xfrm>
              <a:off x="6244045" y="5434148"/>
              <a:ext cx="78376" cy="91719"/>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
        <p:nvSpPr>
          <p:cNvPr id="35" name="矩形 34"/>
          <p:cNvSpPr/>
          <p:nvPr/>
        </p:nvSpPr>
        <p:spPr>
          <a:xfrm rot="2833868">
            <a:off x="1837376" y="1546520"/>
            <a:ext cx="1123406" cy="1123406"/>
          </a:xfrm>
          <a:prstGeom prst="rect">
            <a:avLst/>
          </a:prstGeom>
          <a:solidFill>
            <a:srgbClr val="D2D7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C1E2E"/>
                </a:solidFill>
                <a:latin typeface="幼圆" panose="02010509060101010101" pitchFamily="49" charset="-122"/>
                <a:ea typeface="幼圆" panose="02010509060101010101" pitchFamily="49" charset="-122"/>
              </a:rPr>
              <a:t>BIRTH</a:t>
            </a:r>
          </a:p>
          <a:p>
            <a:pPr algn="ctr"/>
            <a:r>
              <a:rPr lang="en-US" altLang="zh-CN" sz="1600" dirty="0">
                <a:solidFill>
                  <a:srgbClr val="0C1E2E"/>
                </a:solidFill>
                <a:latin typeface="幼圆" panose="02010509060101010101" pitchFamily="49" charset="-122"/>
                <a:ea typeface="幼圆" panose="02010509060101010101" pitchFamily="49" charset="-122"/>
              </a:rPr>
              <a:t>XXXX.XX.XX</a:t>
            </a:r>
            <a:endParaRPr lang="zh-CN" altLang="en-US" sz="1600" dirty="0">
              <a:solidFill>
                <a:srgbClr val="0C1E2E"/>
              </a:solidFill>
              <a:latin typeface="幼圆" panose="02010509060101010101" pitchFamily="49" charset="-122"/>
              <a:ea typeface="幼圆" panose="02010509060101010101" pitchFamily="49" charset="-122"/>
            </a:endParaRPr>
          </a:p>
        </p:txBody>
      </p:sp>
      <p:sp>
        <p:nvSpPr>
          <p:cNvPr id="37" name="矩形 36"/>
          <p:cNvSpPr/>
          <p:nvPr/>
        </p:nvSpPr>
        <p:spPr>
          <a:xfrm rot="2681789">
            <a:off x="4438698" y="2253194"/>
            <a:ext cx="2416643" cy="2351610"/>
          </a:xfrm>
          <a:prstGeom prst="rect">
            <a:avLst/>
          </a:prstGeom>
          <a:solidFill>
            <a:srgbClr val="D2D7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lumMod val="95000"/>
                    <a:lumOff val="5000"/>
                  </a:schemeClr>
                </a:solidFill>
                <a:ea typeface="方正兰亭超细黑简体" panose="02000000000000000000" pitchFamily="2" charset="-122"/>
              </a:rPr>
              <a:t>20XX</a:t>
            </a:r>
            <a:r>
              <a:rPr lang="zh-CN" altLang="en-US" dirty="0">
                <a:solidFill>
                  <a:schemeClr val="tx1">
                    <a:lumMod val="95000"/>
                    <a:lumOff val="5000"/>
                  </a:schemeClr>
                </a:solidFill>
                <a:ea typeface="方正兰亭超细黑简体" panose="02000000000000000000" pitchFamily="2" charset="-122"/>
              </a:rPr>
              <a:t>级</a:t>
            </a:r>
            <a:r>
              <a:rPr lang="en-US" altLang="zh-CN" sz="2800" dirty="0">
                <a:solidFill>
                  <a:srgbClr val="3D382B"/>
                </a:solidFill>
                <a:latin typeface="幼圆" panose="02010509060101010101" pitchFamily="49" charset="-122"/>
                <a:ea typeface="幼圆" panose="02010509060101010101" pitchFamily="49" charset="-122"/>
              </a:rPr>
              <a:t>XX</a:t>
            </a:r>
            <a:r>
              <a:rPr lang="zh-CN" altLang="en-US" sz="2800" dirty="0">
                <a:solidFill>
                  <a:srgbClr val="3D382B"/>
                </a:solidFill>
                <a:latin typeface="幼圆" panose="02010509060101010101" pitchFamily="49" charset="-122"/>
                <a:ea typeface="幼圆" panose="02010509060101010101" pitchFamily="49" charset="-122"/>
              </a:rPr>
              <a:t>美术学院</a:t>
            </a:r>
            <a:r>
              <a:rPr lang="zh-CN" altLang="en-US" dirty="0">
                <a:solidFill>
                  <a:schemeClr val="tx1">
                    <a:lumMod val="95000"/>
                    <a:lumOff val="5000"/>
                  </a:schemeClr>
                </a:solidFill>
                <a:ea typeface="方正兰亭超细黑简体" panose="02000000000000000000" pitchFamily="2" charset="-122"/>
              </a:rPr>
              <a:t>本科生</a:t>
            </a:r>
          </a:p>
        </p:txBody>
      </p:sp>
      <p:sp>
        <p:nvSpPr>
          <p:cNvPr id="39" name="矩形 38"/>
          <p:cNvSpPr/>
          <p:nvPr/>
        </p:nvSpPr>
        <p:spPr>
          <a:xfrm rot="2833868">
            <a:off x="895294" y="2472456"/>
            <a:ext cx="1123406" cy="1123406"/>
          </a:xfrm>
          <a:prstGeom prst="rect">
            <a:avLst/>
          </a:prstGeom>
          <a:solidFill>
            <a:schemeClr val="bg1">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40" name="矩形 39"/>
          <p:cNvSpPr/>
          <p:nvPr/>
        </p:nvSpPr>
        <p:spPr>
          <a:xfrm>
            <a:off x="3248140" y="3361854"/>
            <a:ext cx="1123406" cy="1123406"/>
          </a:xfrm>
          <a:prstGeom prst="rect">
            <a:avLst/>
          </a:prstGeom>
          <a:solidFill>
            <a:schemeClr val="bg1">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rgbClr val="444133"/>
                </a:solidFill>
                <a:latin typeface="幼圆" panose="02010509060101010101" pitchFamily="49" charset="-122"/>
                <a:ea typeface="幼圆" panose="02010509060101010101" pitchFamily="49" charset="-122"/>
              </a:rPr>
              <a:t>XX</a:t>
            </a:r>
            <a:endParaRPr lang="zh-CN" altLang="en-US" sz="3200" dirty="0">
              <a:solidFill>
                <a:srgbClr val="444133"/>
              </a:solidFill>
              <a:latin typeface="幼圆" panose="02010509060101010101" pitchFamily="49" charset="-122"/>
              <a:ea typeface="幼圆" panose="02010509060101010101" pitchFamily="49" charset="-122"/>
            </a:endParaRPr>
          </a:p>
        </p:txBody>
      </p:sp>
      <p:grpSp>
        <p:nvGrpSpPr>
          <p:cNvPr id="43" name="组合 42"/>
          <p:cNvGrpSpPr/>
          <p:nvPr/>
        </p:nvGrpSpPr>
        <p:grpSpPr>
          <a:xfrm>
            <a:off x="3624268" y="1546520"/>
            <a:ext cx="1123406" cy="1123406"/>
            <a:chOff x="3624268" y="1546520"/>
            <a:chExt cx="1123406" cy="1123406"/>
          </a:xfrm>
        </p:grpSpPr>
        <p:sp>
          <p:nvSpPr>
            <p:cNvPr id="38" name="矩形 37"/>
            <p:cNvSpPr/>
            <p:nvPr/>
          </p:nvSpPr>
          <p:spPr>
            <a:xfrm rot="2833868">
              <a:off x="3624268" y="1546520"/>
              <a:ext cx="1123406" cy="1123406"/>
            </a:xfrm>
            <a:prstGeom prst="rect">
              <a:avLst/>
            </a:prstGeom>
            <a:solidFill>
              <a:srgbClr val="D2D7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42" name="文本框 41"/>
            <p:cNvSpPr txBox="1"/>
            <p:nvPr/>
          </p:nvSpPr>
          <p:spPr>
            <a:xfrm>
              <a:off x="3743771" y="1812471"/>
              <a:ext cx="993126" cy="707886"/>
            </a:xfrm>
            <a:prstGeom prst="rect">
              <a:avLst/>
            </a:prstGeom>
            <a:noFill/>
          </p:spPr>
          <p:txBody>
            <a:bodyPr wrap="square" rtlCol="0">
              <a:spAutoFit/>
            </a:bodyPr>
            <a:lstStyle/>
            <a:p>
              <a:r>
                <a:rPr lang="zh-CN" altLang="en-US" sz="2000" dirty="0">
                  <a:latin typeface="幼圆" panose="02010509060101010101" pitchFamily="49" charset="-122"/>
                  <a:ea typeface="幼圆" panose="02010509060101010101" pitchFamily="49" charset="-122"/>
                </a:rPr>
                <a:t>熊猫传达</a:t>
              </a:r>
              <a:r>
                <a:rPr lang="zh-CN" altLang="en-US" sz="1400" dirty="0">
                  <a:latin typeface="幼圆" panose="02010509060101010101" pitchFamily="49" charset="-122"/>
                  <a:ea typeface="幼圆" panose="02010509060101010101" pitchFamily="49" charset="-122"/>
                </a:rPr>
                <a:t>设计</a:t>
              </a:r>
            </a:p>
          </p:txBody>
        </p:sp>
      </p:grpSp>
      <p:grpSp>
        <p:nvGrpSpPr>
          <p:cNvPr id="45" name="组合 44"/>
          <p:cNvGrpSpPr/>
          <p:nvPr/>
        </p:nvGrpSpPr>
        <p:grpSpPr>
          <a:xfrm>
            <a:off x="2656664" y="2388017"/>
            <a:ext cx="1679780" cy="1123406"/>
            <a:chOff x="2656664" y="2388017"/>
            <a:chExt cx="1679780" cy="1123406"/>
          </a:xfrm>
        </p:grpSpPr>
        <p:sp>
          <p:nvSpPr>
            <p:cNvPr id="36" name="矩形 35"/>
            <p:cNvSpPr/>
            <p:nvPr/>
          </p:nvSpPr>
          <p:spPr>
            <a:xfrm rot="2833868">
              <a:off x="2656664" y="2388017"/>
              <a:ext cx="1123406" cy="1123406"/>
            </a:xfrm>
            <a:prstGeom prst="rect">
              <a:avLst/>
            </a:prstGeom>
            <a:solidFill>
              <a:schemeClr val="bg1">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44" name="文本框 43"/>
            <p:cNvSpPr txBox="1"/>
            <p:nvPr/>
          </p:nvSpPr>
          <p:spPr>
            <a:xfrm>
              <a:off x="2662685" y="2581551"/>
              <a:ext cx="1673759" cy="584775"/>
            </a:xfrm>
            <a:prstGeom prst="rect">
              <a:avLst/>
            </a:prstGeom>
            <a:noFill/>
          </p:spPr>
          <p:txBody>
            <a:bodyPr wrap="square" rtlCol="0">
              <a:spAutoFit/>
            </a:bodyPr>
            <a:lstStyle/>
            <a:p>
              <a:r>
                <a:rPr lang="en-US" altLang="zh-CN" dirty="0">
                  <a:solidFill>
                    <a:srgbClr val="5C5F54"/>
                  </a:solidFill>
                  <a:latin typeface="Arial" panose="020B0604020202020204" pitchFamily="34" charset="0"/>
                  <a:ea typeface="方正兰亭超细黑简体" panose="02000000000000000000" pitchFamily="2" charset="-122"/>
                  <a:cs typeface="Arial" panose="020B0604020202020204" pitchFamily="34" charset="0"/>
                </a:rPr>
                <a:t>Phone</a:t>
              </a:r>
            </a:p>
            <a:p>
              <a:r>
                <a:rPr lang="en-US" altLang="zh-CN" sz="1400" dirty="0">
                  <a:solidFill>
                    <a:srgbClr val="5C5F54"/>
                  </a:solidFill>
                  <a:ea typeface="方正兰亭超细黑简体" panose="02000000000000000000" pitchFamily="2" charset="-122"/>
                </a:rPr>
                <a:t>XXXXXXXXXXXX</a:t>
              </a:r>
              <a:endParaRPr lang="zh-CN" altLang="en-US" sz="1400" dirty="0">
                <a:solidFill>
                  <a:srgbClr val="5C5F54"/>
                </a:solidFill>
                <a:ea typeface="方正兰亭超细黑简体" panose="02000000000000000000" pitchFamily="2" charset="-122"/>
              </a:endParaRPr>
            </a:p>
          </p:txBody>
        </p:sp>
      </p:grpSp>
    </p:spTree>
    <p:extLst>
      <p:ext uri="{BB962C8B-B14F-4D97-AF65-F5344CB8AC3E}">
        <p14:creationId xmlns:p14="http://schemas.microsoft.com/office/powerpoint/2010/main" val="3249201005"/>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360"/>
                                          </p:val>
                                        </p:tav>
                                        <p:tav tm="100000">
                                          <p:val>
                                            <p:fltVal val="0"/>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 calcmode="lin" valueType="num">
                                      <p:cBhvr additive="base">
                                        <p:cTn id="20" dur="500" fill="hold"/>
                                        <p:tgtEl>
                                          <p:spTgt spid="37"/>
                                        </p:tgtEl>
                                        <p:attrNameLst>
                                          <p:attrName>ppt_x</p:attrName>
                                        </p:attrNameLst>
                                      </p:cBhvr>
                                      <p:tavLst>
                                        <p:tav tm="0">
                                          <p:val>
                                            <p:strVal val="1+#ppt_w/2"/>
                                          </p:val>
                                        </p:tav>
                                        <p:tav tm="100000">
                                          <p:val>
                                            <p:strVal val="#ppt_x"/>
                                          </p:val>
                                        </p:tav>
                                      </p:tavLst>
                                    </p:anim>
                                    <p:anim calcmode="lin" valueType="num">
                                      <p:cBhvr additive="base">
                                        <p:cTn id="21" dur="500" fill="hold"/>
                                        <p:tgtEl>
                                          <p:spTgt spid="37"/>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3" fill="hold" nodeType="click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500" fill="hold"/>
                                        <p:tgtEl>
                                          <p:spTgt spid="43"/>
                                        </p:tgtEl>
                                        <p:attrNameLst>
                                          <p:attrName>ppt_x</p:attrName>
                                        </p:attrNameLst>
                                      </p:cBhvr>
                                      <p:tavLst>
                                        <p:tav tm="0">
                                          <p:val>
                                            <p:strVal val="1+#ppt_w/2"/>
                                          </p:val>
                                        </p:tav>
                                        <p:tav tm="100000">
                                          <p:val>
                                            <p:strVal val="#ppt_x"/>
                                          </p:val>
                                        </p:tav>
                                      </p:tavLst>
                                    </p:anim>
                                    <p:anim calcmode="lin" valueType="num">
                                      <p:cBhvr additive="base">
                                        <p:cTn id="27" dur="500" fill="hold"/>
                                        <p:tgtEl>
                                          <p:spTgt spid="43"/>
                                        </p:tgtEl>
                                        <p:attrNameLst>
                                          <p:attrName>ppt_y</p:attrName>
                                        </p:attrNameLst>
                                      </p:cBhvr>
                                      <p:tavLst>
                                        <p:tav tm="0">
                                          <p:val>
                                            <p:strVal val="0-#ppt_h/2"/>
                                          </p:val>
                                        </p:tav>
                                        <p:tav tm="100000">
                                          <p:val>
                                            <p:strVal val="#ppt_y"/>
                                          </p:val>
                                        </p:tav>
                                      </p:tavLst>
                                    </p:anim>
                                  </p:childTnLst>
                                </p:cTn>
                              </p:par>
                            </p:childTnLst>
                          </p:cTn>
                        </p:par>
                        <p:par>
                          <p:cTn id="28" fill="hold">
                            <p:stCondLst>
                              <p:cond delay="500"/>
                            </p:stCondLst>
                            <p:childTnLst>
                              <p:par>
                                <p:cTn id="29" presetID="2" presetClass="entr" presetSubtype="3"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1+#ppt_w/2"/>
                                          </p:val>
                                        </p:tav>
                                        <p:tav tm="100000">
                                          <p:val>
                                            <p:strVal val="#ppt_x"/>
                                          </p:val>
                                        </p:tav>
                                      </p:tavLst>
                                    </p:anim>
                                    <p:anim calcmode="lin" valueType="num">
                                      <p:cBhvr additive="base">
                                        <p:cTn id="32" dur="500" fill="hold"/>
                                        <p:tgtEl>
                                          <p:spTgt spid="35"/>
                                        </p:tgtEl>
                                        <p:attrNameLst>
                                          <p:attrName>ppt_y</p:attrName>
                                        </p:attrNameLst>
                                      </p:cBhvr>
                                      <p:tavLst>
                                        <p:tav tm="0">
                                          <p:val>
                                            <p:strVal val="0-#ppt_h/2"/>
                                          </p:val>
                                        </p:tav>
                                        <p:tav tm="100000">
                                          <p:val>
                                            <p:strVal val="#ppt_y"/>
                                          </p:val>
                                        </p:tav>
                                      </p:tavLst>
                                    </p:anim>
                                  </p:childTnLst>
                                </p:cTn>
                              </p:par>
                            </p:childTnLst>
                          </p:cTn>
                        </p:par>
                        <p:par>
                          <p:cTn id="33" fill="hold">
                            <p:stCondLst>
                              <p:cond delay="1000"/>
                            </p:stCondLst>
                            <p:childTnLst>
                              <p:par>
                                <p:cTn id="34" presetID="2" presetClass="entr" presetSubtype="3" fill="hold" grpId="0" nodeType="after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additive="base">
                                        <p:cTn id="36" dur="500" fill="hold"/>
                                        <p:tgtEl>
                                          <p:spTgt spid="39"/>
                                        </p:tgtEl>
                                        <p:attrNameLst>
                                          <p:attrName>ppt_x</p:attrName>
                                        </p:attrNameLst>
                                      </p:cBhvr>
                                      <p:tavLst>
                                        <p:tav tm="0">
                                          <p:val>
                                            <p:strVal val="1+#ppt_w/2"/>
                                          </p:val>
                                        </p:tav>
                                        <p:tav tm="100000">
                                          <p:val>
                                            <p:strVal val="#ppt_x"/>
                                          </p:val>
                                        </p:tav>
                                      </p:tavLst>
                                    </p:anim>
                                    <p:anim calcmode="lin" valueType="num">
                                      <p:cBhvr additive="base">
                                        <p:cTn id="37" dur="500" fill="hold"/>
                                        <p:tgtEl>
                                          <p:spTgt spid="39"/>
                                        </p:tgtEl>
                                        <p:attrNameLst>
                                          <p:attrName>ppt_y</p:attrName>
                                        </p:attrNameLst>
                                      </p:cBhvr>
                                      <p:tavLst>
                                        <p:tav tm="0">
                                          <p:val>
                                            <p:strVal val="0-#ppt_h/2"/>
                                          </p:val>
                                        </p:tav>
                                        <p:tav tm="100000">
                                          <p:val>
                                            <p:strVal val="#ppt_y"/>
                                          </p:val>
                                        </p:tav>
                                      </p:tavLst>
                                    </p:anim>
                                  </p:childTnLst>
                                </p:cTn>
                              </p:par>
                            </p:childTnLst>
                          </p:cTn>
                        </p:par>
                        <p:par>
                          <p:cTn id="38" fill="hold">
                            <p:stCondLst>
                              <p:cond delay="1500"/>
                            </p:stCondLst>
                            <p:childTnLst>
                              <p:par>
                                <p:cTn id="39" presetID="2" presetClass="entr" presetSubtype="3"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fill="hold"/>
                                        <p:tgtEl>
                                          <p:spTgt spid="40"/>
                                        </p:tgtEl>
                                        <p:attrNameLst>
                                          <p:attrName>ppt_x</p:attrName>
                                        </p:attrNameLst>
                                      </p:cBhvr>
                                      <p:tavLst>
                                        <p:tav tm="0">
                                          <p:val>
                                            <p:strVal val="1+#ppt_w/2"/>
                                          </p:val>
                                        </p:tav>
                                        <p:tav tm="100000">
                                          <p:val>
                                            <p:strVal val="#ppt_x"/>
                                          </p:val>
                                        </p:tav>
                                      </p:tavLst>
                                    </p:anim>
                                    <p:anim calcmode="lin" valueType="num">
                                      <p:cBhvr additive="base">
                                        <p:cTn id="42" dur="500" fill="hold"/>
                                        <p:tgtEl>
                                          <p:spTgt spid="40"/>
                                        </p:tgtEl>
                                        <p:attrNameLst>
                                          <p:attrName>ppt_y</p:attrName>
                                        </p:attrNameLst>
                                      </p:cBhvr>
                                      <p:tavLst>
                                        <p:tav tm="0">
                                          <p:val>
                                            <p:strVal val="0-#ppt_h/2"/>
                                          </p:val>
                                        </p:tav>
                                        <p:tav tm="100000">
                                          <p:val>
                                            <p:strVal val="#ppt_y"/>
                                          </p:val>
                                        </p:tav>
                                      </p:tavLst>
                                    </p:anim>
                                  </p:childTnLst>
                                </p:cTn>
                              </p:par>
                            </p:childTnLst>
                          </p:cTn>
                        </p:par>
                        <p:par>
                          <p:cTn id="43" fill="hold">
                            <p:stCondLst>
                              <p:cond delay="2000"/>
                            </p:stCondLst>
                            <p:childTnLst>
                              <p:par>
                                <p:cTn id="44" presetID="2" presetClass="entr" presetSubtype="3"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5" grpId="0" animBg="1"/>
      <p:bldP spid="37" grpId="0" animBg="1"/>
      <p:bldP spid="39" grpId="0" animBg="1"/>
      <p:bldP spid="4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3556942" y="6211669"/>
            <a:ext cx="4356381" cy="646331"/>
            <a:chOff x="3687624" y="5110982"/>
            <a:chExt cx="4386172" cy="646331"/>
          </a:xfrm>
        </p:grpSpPr>
        <p:sp>
          <p:nvSpPr>
            <p:cNvPr id="18" name="文本框 17"/>
            <p:cNvSpPr txBox="1"/>
            <p:nvPr/>
          </p:nvSpPr>
          <p:spPr>
            <a:xfrm>
              <a:off x="3687624" y="5110982"/>
              <a:ext cx="4386172"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Skill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技能</a:t>
              </a:r>
            </a:p>
          </p:txBody>
        </p:sp>
        <p:sp>
          <p:nvSpPr>
            <p:cNvPr id="19" name="椭圆 18"/>
            <p:cNvSpPr/>
            <p:nvPr/>
          </p:nvSpPr>
          <p:spPr>
            <a:xfrm>
              <a:off x="6244045" y="5434148"/>
              <a:ext cx="78376" cy="91719"/>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cxnSp>
        <p:nvCxnSpPr>
          <p:cNvPr id="43" name="直接连接符 42"/>
          <p:cNvCxnSpPr/>
          <p:nvPr/>
        </p:nvCxnSpPr>
        <p:spPr>
          <a:xfrm>
            <a:off x="0" y="3429000"/>
            <a:ext cx="12483548"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椭圆 36"/>
          <p:cNvSpPr/>
          <p:nvPr/>
        </p:nvSpPr>
        <p:spPr>
          <a:xfrm>
            <a:off x="5340626" y="2643809"/>
            <a:ext cx="1510748" cy="1570382"/>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54" name="组合 53"/>
          <p:cNvGrpSpPr/>
          <p:nvPr/>
        </p:nvGrpSpPr>
        <p:grpSpPr>
          <a:xfrm>
            <a:off x="1214100" y="2600736"/>
            <a:ext cx="3381473" cy="952141"/>
            <a:chOff x="1214100" y="2600736"/>
            <a:chExt cx="3381473" cy="952141"/>
          </a:xfrm>
        </p:grpSpPr>
        <p:pic>
          <p:nvPicPr>
            <p:cNvPr id="46" name="图片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4100" y="2600736"/>
              <a:ext cx="541813" cy="952141"/>
            </a:xfrm>
            <a:prstGeom prst="rect">
              <a:avLst/>
            </a:prstGeom>
          </p:spPr>
        </p:pic>
        <p:sp>
          <p:nvSpPr>
            <p:cNvPr id="47" name="文本框 46"/>
            <p:cNvSpPr txBox="1"/>
            <p:nvPr/>
          </p:nvSpPr>
          <p:spPr>
            <a:xfrm>
              <a:off x="1660216" y="2608858"/>
              <a:ext cx="2935357" cy="769441"/>
            </a:xfrm>
            <a:prstGeom prst="rect">
              <a:avLst/>
            </a:prstGeom>
            <a:noFill/>
          </p:spPr>
          <p:txBody>
            <a:bodyPr wrap="square" rtlCol="0">
              <a:spAutoFit/>
            </a:bodyPr>
            <a:lstStyle/>
            <a:p>
              <a:r>
                <a:rPr lang="en-US" altLang="zh-CN" sz="4400" dirty="0">
                  <a:latin typeface="幼圆" panose="02010509060101010101" pitchFamily="49" charset="-122"/>
                  <a:ea typeface="幼圆" panose="02010509060101010101" pitchFamily="49" charset="-122"/>
                </a:rPr>
                <a:t>PR</a:t>
              </a:r>
              <a:r>
                <a:rPr lang="en-US" altLang="zh-CN" sz="3200" dirty="0">
                  <a:latin typeface="幼圆" panose="02010509060101010101" pitchFamily="49" charset="-122"/>
                  <a:ea typeface="幼圆" panose="02010509060101010101" pitchFamily="49" charset="-122"/>
                </a:rPr>
                <a:t>50%</a:t>
              </a:r>
              <a:endParaRPr lang="zh-CN" altLang="en-US" sz="3200" dirty="0">
                <a:latin typeface="幼圆" panose="02010509060101010101" pitchFamily="49" charset="-122"/>
                <a:ea typeface="幼圆" panose="02010509060101010101" pitchFamily="49" charset="-122"/>
              </a:endParaRPr>
            </a:p>
          </p:txBody>
        </p:sp>
      </p:grpSp>
      <p:grpSp>
        <p:nvGrpSpPr>
          <p:cNvPr id="55" name="组合 54"/>
          <p:cNvGrpSpPr/>
          <p:nvPr/>
        </p:nvGrpSpPr>
        <p:grpSpPr>
          <a:xfrm>
            <a:off x="3160643" y="3478335"/>
            <a:ext cx="2144751" cy="1092557"/>
            <a:chOff x="3160643" y="3478335"/>
            <a:chExt cx="2144751" cy="1092557"/>
          </a:xfrm>
        </p:grpSpPr>
        <p:pic>
          <p:nvPicPr>
            <p:cNvPr id="48" name="图片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60643" y="3478335"/>
              <a:ext cx="601447" cy="601447"/>
            </a:xfrm>
            <a:prstGeom prst="rect">
              <a:avLst/>
            </a:prstGeom>
          </p:spPr>
        </p:pic>
        <p:sp>
          <p:nvSpPr>
            <p:cNvPr id="50" name="文本框 49"/>
            <p:cNvSpPr txBox="1"/>
            <p:nvPr/>
          </p:nvSpPr>
          <p:spPr>
            <a:xfrm>
              <a:off x="3556942" y="3801451"/>
              <a:ext cx="1748452" cy="769441"/>
            </a:xfrm>
            <a:prstGeom prst="rect">
              <a:avLst/>
            </a:prstGeom>
            <a:noFill/>
          </p:spPr>
          <p:txBody>
            <a:bodyPr wrap="square" rtlCol="0">
              <a:spAutoFit/>
            </a:bodyPr>
            <a:lstStyle/>
            <a:p>
              <a:r>
                <a:rPr lang="en-US" altLang="zh-CN" sz="4400" dirty="0">
                  <a:ea typeface="方正兰亭超细黑简体" panose="02000000000000000000" pitchFamily="2" charset="-122"/>
                </a:rPr>
                <a:t>AE</a:t>
              </a:r>
              <a:r>
                <a:rPr lang="en-US" altLang="zh-CN" dirty="0">
                  <a:ea typeface="方正兰亭超细黑简体" panose="02000000000000000000" pitchFamily="2" charset="-122"/>
                </a:rPr>
                <a:t> </a:t>
              </a:r>
              <a:r>
                <a:rPr lang="en-US" altLang="zh-CN" sz="3200" dirty="0">
                  <a:ea typeface="方正兰亭超细黑简体" panose="02000000000000000000" pitchFamily="2" charset="-122"/>
                </a:rPr>
                <a:t>64%</a:t>
              </a:r>
              <a:endParaRPr lang="zh-CN" altLang="en-US" sz="3200" dirty="0">
                <a:ea typeface="方正兰亭超细黑简体" panose="02000000000000000000" pitchFamily="2" charset="-122"/>
              </a:endParaRPr>
            </a:p>
          </p:txBody>
        </p:sp>
      </p:grpSp>
      <p:grpSp>
        <p:nvGrpSpPr>
          <p:cNvPr id="56" name="组合 55"/>
          <p:cNvGrpSpPr/>
          <p:nvPr/>
        </p:nvGrpSpPr>
        <p:grpSpPr>
          <a:xfrm>
            <a:off x="7377124" y="2526553"/>
            <a:ext cx="3290112" cy="952141"/>
            <a:chOff x="7377124" y="2526553"/>
            <a:chExt cx="3290112" cy="952141"/>
          </a:xfrm>
        </p:grpSpPr>
        <p:sp>
          <p:nvSpPr>
            <p:cNvPr id="39" name="文本框 38"/>
            <p:cNvSpPr txBox="1"/>
            <p:nvPr/>
          </p:nvSpPr>
          <p:spPr>
            <a:xfrm>
              <a:off x="7918937" y="2651684"/>
              <a:ext cx="2748299" cy="769441"/>
            </a:xfrm>
            <a:prstGeom prst="rect">
              <a:avLst/>
            </a:prstGeom>
            <a:noFill/>
          </p:spPr>
          <p:txBody>
            <a:bodyPr wrap="square" rtlCol="0">
              <a:spAutoFit/>
            </a:bodyPr>
            <a:lstStyle/>
            <a:p>
              <a:r>
                <a:rPr lang="en-US" altLang="zh-CN" sz="4400" dirty="0">
                  <a:latin typeface="幼圆" panose="02010509060101010101" pitchFamily="49" charset="-122"/>
                  <a:ea typeface="幼圆" panose="02010509060101010101" pitchFamily="49" charset="-122"/>
                </a:rPr>
                <a:t>AI</a:t>
              </a:r>
              <a:r>
                <a:rPr lang="en-US" altLang="zh-CN" sz="3200" dirty="0">
                  <a:latin typeface="幼圆" panose="02010509060101010101" pitchFamily="49" charset="-122"/>
                  <a:ea typeface="幼圆" panose="02010509060101010101" pitchFamily="49" charset="-122"/>
                </a:rPr>
                <a:t>80%</a:t>
              </a:r>
              <a:endParaRPr lang="zh-CN" altLang="en-US" sz="3200" dirty="0">
                <a:latin typeface="幼圆" panose="02010509060101010101" pitchFamily="49" charset="-122"/>
                <a:ea typeface="幼圆" panose="02010509060101010101" pitchFamily="49" charset="-122"/>
              </a:endParaRPr>
            </a:p>
          </p:txBody>
        </p:sp>
        <p:pic>
          <p:nvPicPr>
            <p:cNvPr id="52" name="图片 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7124" y="2526553"/>
              <a:ext cx="541813" cy="952141"/>
            </a:xfrm>
            <a:prstGeom prst="rect">
              <a:avLst/>
            </a:prstGeom>
          </p:spPr>
        </p:pic>
      </p:grpSp>
      <p:grpSp>
        <p:nvGrpSpPr>
          <p:cNvPr id="57" name="组合 56"/>
          <p:cNvGrpSpPr/>
          <p:nvPr/>
        </p:nvGrpSpPr>
        <p:grpSpPr>
          <a:xfrm>
            <a:off x="9383301" y="3378299"/>
            <a:ext cx="3279410" cy="769441"/>
            <a:chOff x="9383301" y="3378299"/>
            <a:chExt cx="3279410" cy="769441"/>
          </a:xfrm>
        </p:grpSpPr>
        <p:sp>
          <p:nvSpPr>
            <p:cNvPr id="41" name="文本框 40"/>
            <p:cNvSpPr txBox="1"/>
            <p:nvPr/>
          </p:nvSpPr>
          <p:spPr>
            <a:xfrm>
              <a:off x="9914412" y="3378299"/>
              <a:ext cx="2748299" cy="769441"/>
            </a:xfrm>
            <a:prstGeom prst="rect">
              <a:avLst/>
            </a:prstGeom>
            <a:noFill/>
          </p:spPr>
          <p:txBody>
            <a:bodyPr wrap="square" rtlCol="0">
              <a:spAutoFit/>
            </a:bodyPr>
            <a:lstStyle/>
            <a:p>
              <a:r>
                <a:rPr lang="en-US" altLang="zh-CN" sz="4400" dirty="0">
                  <a:latin typeface="幼圆" panose="02010509060101010101" pitchFamily="49" charset="-122"/>
                  <a:ea typeface="幼圆" panose="02010509060101010101" pitchFamily="49" charset="-122"/>
                </a:rPr>
                <a:t>PS</a:t>
              </a:r>
              <a:r>
                <a:rPr lang="en-US" altLang="zh-CN" sz="3200" dirty="0">
                  <a:latin typeface="幼圆" panose="02010509060101010101" pitchFamily="49" charset="-122"/>
                  <a:ea typeface="幼圆" panose="02010509060101010101" pitchFamily="49" charset="-122"/>
                </a:rPr>
                <a:t>90%</a:t>
              </a:r>
              <a:endParaRPr lang="zh-CN" altLang="en-US" sz="3200" dirty="0">
                <a:latin typeface="幼圆" panose="02010509060101010101" pitchFamily="49" charset="-122"/>
                <a:ea typeface="幼圆" panose="02010509060101010101" pitchFamily="49" charset="-122"/>
              </a:endParaRPr>
            </a:p>
          </p:txBody>
        </p:sp>
        <p:pic>
          <p:nvPicPr>
            <p:cNvPr id="53" name="图片 5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83301" y="3431795"/>
              <a:ext cx="601447" cy="601447"/>
            </a:xfrm>
            <a:prstGeom prst="rect">
              <a:avLst/>
            </a:prstGeom>
          </p:spPr>
        </p:pic>
      </p:grpSp>
    </p:spTree>
    <p:extLst>
      <p:ext uri="{BB962C8B-B14F-4D97-AF65-F5344CB8AC3E}">
        <p14:creationId xmlns:p14="http://schemas.microsoft.com/office/powerpoint/2010/main" val="4216301587"/>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7"/>
                                        </p:tgtEl>
                                      </p:cBhvr>
                                    </p:animEffect>
                                    <p:animScale>
                                      <p:cBhvr>
                                        <p:cTn id="7" dur="250" autoRev="1" fill="hold"/>
                                        <p:tgtEl>
                                          <p:spTgt spid="17"/>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p:cTn id="12" dur="500" fill="hold"/>
                                        <p:tgtEl>
                                          <p:spTgt spid="37"/>
                                        </p:tgtEl>
                                        <p:attrNameLst>
                                          <p:attrName>ppt_w</p:attrName>
                                        </p:attrNameLst>
                                      </p:cBhvr>
                                      <p:tavLst>
                                        <p:tav tm="0">
                                          <p:val>
                                            <p:fltVal val="0"/>
                                          </p:val>
                                        </p:tav>
                                        <p:tav tm="100000">
                                          <p:val>
                                            <p:strVal val="#ppt_w"/>
                                          </p:val>
                                        </p:tav>
                                      </p:tavLst>
                                    </p:anim>
                                    <p:anim calcmode="lin" valueType="num">
                                      <p:cBhvr>
                                        <p:cTn id="13" dur="500" fill="hold"/>
                                        <p:tgtEl>
                                          <p:spTgt spid="37"/>
                                        </p:tgtEl>
                                        <p:attrNameLst>
                                          <p:attrName>ppt_h</p:attrName>
                                        </p:attrNameLst>
                                      </p:cBhvr>
                                      <p:tavLst>
                                        <p:tav tm="0">
                                          <p:val>
                                            <p:fltVal val="0"/>
                                          </p:val>
                                        </p:tav>
                                        <p:tav tm="100000">
                                          <p:val>
                                            <p:strVal val="#ppt_h"/>
                                          </p:val>
                                        </p:tav>
                                      </p:tavLst>
                                    </p:anim>
                                    <p:animEffect transition="in" filter="fade">
                                      <p:cBhvr>
                                        <p:cTn id="14" dur="500"/>
                                        <p:tgtEl>
                                          <p:spTgt spid="37"/>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nodeType="click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edge">
                                      <p:cBhvr>
                                        <p:cTn id="19" dur="20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ppt_x"/>
                                          </p:val>
                                        </p:tav>
                                        <p:tav tm="100000">
                                          <p:val>
                                            <p:strVal val="#ppt_x"/>
                                          </p:val>
                                        </p:tav>
                                      </p:tavLst>
                                    </p:anim>
                                    <p:anim calcmode="lin" valueType="num">
                                      <p:cBhvr additive="base">
                                        <p:cTn id="25"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5"/>
                                        </p:tgtEl>
                                        <p:attrNameLst>
                                          <p:attrName>style.visibility</p:attrName>
                                        </p:attrNameLst>
                                      </p:cBhvr>
                                      <p:to>
                                        <p:strVal val="visible"/>
                                      </p:to>
                                    </p:set>
                                    <p:anim calcmode="lin" valueType="num">
                                      <p:cBhvr additive="base">
                                        <p:cTn id="30" dur="500" fill="hold"/>
                                        <p:tgtEl>
                                          <p:spTgt spid="55"/>
                                        </p:tgtEl>
                                        <p:attrNameLst>
                                          <p:attrName>ppt_x</p:attrName>
                                        </p:attrNameLst>
                                      </p:cBhvr>
                                      <p:tavLst>
                                        <p:tav tm="0">
                                          <p:val>
                                            <p:strVal val="#ppt_x"/>
                                          </p:val>
                                        </p:tav>
                                        <p:tav tm="100000">
                                          <p:val>
                                            <p:strVal val="#ppt_x"/>
                                          </p:val>
                                        </p:tav>
                                      </p:tavLst>
                                    </p:anim>
                                    <p:anim calcmode="lin" valueType="num">
                                      <p:cBhvr additive="base">
                                        <p:cTn id="31"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56"/>
                                        </p:tgtEl>
                                        <p:attrNameLst>
                                          <p:attrName>style.visibility</p:attrName>
                                        </p:attrNameLst>
                                      </p:cBhvr>
                                      <p:to>
                                        <p:strVal val="visible"/>
                                      </p:to>
                                    </p:set>
                                    <p:anim calcmode="lin" valueType="num">
                                      <p:cBhvr additive="base">
                                        <p:cTn id="36" dur="500" fill="hold"/>
                                        <p:tgtEl>
                                          <p:spTgt spid="56"/>
                                        </p:tgtEl>
                                        <p:attrNameLst>
                                          <p:attrName>ppt_x</p:attrName>
                                        </p:attrNameLst>
                                      </p:cBhvr>
                                      <p:tavLst>
                                        <p:tav tm="0">
                                          <p:val>
                                            <p:strVal val="#ppt_x"/>
                                          </p:val>
                                        </p:tav>
                                        <p:tav tm="100000">
                                          <p:val>
                                            <p:strVal val="#ppt_x"/>
                                          </p:val>
                                        </p:tav>
                                      </p:tavLst>
                                    </p:anim>
                                    <p:anim calcmode="lin" valueType="num">
                                      <p:cBhvr additive="base">
                                        <p:cTn id="37" dur="500" fill="hold"/>
                                        <p:tgtEl>
                                          <p:spTgt spid="5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additive="base">
                                        <p:cTn id="42" dur="500" fill="hold"/>
                                        <p:tgtEl>
                                          <p:spTgt spid="57"/>
                                        </p:tgtEl>
                                        <p:attrNameLst>
                                          <p:attrName>ppt_x</p:attrName>
                                        </p:attrNameLst>
                                      </p:cBhvr>
                                      <p:tavLst>
                                        <p:tav tm="0">
                                          <p:val>
                                            <p:strVal val="#ppt_x"/>
                                          </p:val>
                                        </p:tav>
                                        <p:tav tm="100000">
                                          <p:val>
                                            <p:strVal val="#ppt_x"/>
                                          </p:val>
                                        </p:tav>
                                      </p:tavLst>
                                    </p:anim>
                                    <p:anim calcmode="lin" valueType="num">
                                      <p:cBhvr additive="base">
                                        <p:cTn id="43"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等腰三角形 6"/>
          <p:cNvSpPr/>
          <p:nvPr/>
        </p:nvSpPr>
        <p:spPr>
          <a:xfrm>
            <a:off x="1" y="0"/>
            <a:ext cx="12192000" cy="6858000"/>
          </a:xfrm>
          <a:prstGeom prst="triangle">
            <a:avLst>
              <a:gd name="adj" fmla="val 83424"/>
            </a:avLst>
          </a:prstGeom>
          <a:blipFill dpi="0" rotWithShape="1">
            <a:blip r:embed="rId3">
              <a:alphaModFix amt="30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2" name="组合 1"/>
          <p:cNvGrpSpPr/>
          <p:nvPr/>
        </p:nvGrpSpPr>
        <p:grpSpPr>
          <a:xfrm>
            <a:off x="2253803" y="6211669"/>
            <a:ext cx="6184909" cy="646331"/>
            <a:chOff x="3728922" y="5110981"/>
            <a:chExt cx="4553581" cy="646331"/>
          </a:xfrm>
        </p:grpSpPr>
        <p:sp>
          <p:nvSpPr>
            <p:cNvPr id="3" name="文本框 2"/>
            <p:cNvSpPr txBox="1"/>
            <p:nvPr/>
          </p:nvSpPr>
          <p:spPr>
            <a:xfrm>
              <a:off x="3728922" y="5110981"/>
              <a:ext cx="4553581"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a:t>
              </a:r>
              <a:r>
                <a:rPr lang="en-US" altLang="zh-CN" sz="3600" dirty="0" err="1">
                  <a:latin typeface="方正兰亭超细黑简体" panose="02000000000000000000" pitchFamily="2" charset="-122"/>
                  <a:ea typeface="方正兰亭超细黑简体" panose="02000000000000000000" pitchFamily="2" charset="-122"/>
                  <a:cs typeface="Arial" panose="020B0604020202020204" pitchFamily="34" charset="0"/>
                </a:rPr>
                <a:t>Honour</a:t>
              </a:r>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荣誉</a:t>
              </a: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13" name="组合 12"/>
          <p:cNvGrpSpPr/>
          <p:nvPr/>
        </p:nvGrpSpPr>
        <p:grpSpPr>
          <a:xfrm>
            <a:off x="1287543" y="1365943"/>
            <a:ext cx="10559900" cy="923330"/>
            <a:chOff x="2352485" y="1257336"/>
            <a:chExt cx="10559900" cy="923330"/>
          </a:xfrm>
        </p:grpSpPr>
        <p:pic>
          <p:nvPicPr>
            <p:cNvPr id="8" name="图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52485" y="1291638"/>
              <a:ext cx="766857" cy="766857"/>
            </a:xfrm>
            <a:prstGeom prst="rect">
              <a:avLst/>
            </a:prstGeom>
          </p:spPr>
        </p:pic>
        <p:sp>
          <p:nvSpPr>
            <p:cNvPr id="9" name="文本框 8"/>
            <p:cNvSpPr txBox="1"/>
            <p:nvPr/>
          </p:nvSpPr>
          <p:spPr>
            <a:xfrm>
              <a:off x="3208029" y="1257336"/>
              <a:ext cx="9704356" cy="923330"/>
            </a:xfrm>
            <a:prstGeom prst="rect">
              <a:avLst/>
            </a:prstGeom>
            <a:noFill/>
          </p:spPr>
          <p:txBody>
            <a:bodyPr wrap="square" rtlCol="0">
              <a:spAutoFit/>
            </a:bodyPr>
            <a:lstStyle/>
            <a:p>
              <a:r>
                <a:rPr lang="zh-CN" altLang="en-US" dirty="0">
                  <a:latin typeface="Arial" panose="020B0604020202020204" pitchFamily="34" charset="0"/>
                  <a:ea typeface="方正兰亭超细黑简体" panose="02000000000000000000" pitchFamily="2" charset="-122"/>
                  <a:cs typeface="Arial" panose="020B0604020202020204" pitchFamily="34" charset="0"/>
                </a:rPr>
                <a:t>点击此处添加文本内容点击此处添加文本内容点击此处添加文本内容点击此处添加文本内容点击此处添加文本内容点击此处添加文本内容点击此处添加文本内容</a:t>
              </a:r>
              <a:r>
                <a:rPr lang="en-US" altLang="zh-CN" dirty="0">
                  <a:latin typeface="Arial" panose="020B0604020202020204" pitchFamily="34" charset="0"/>
                  <a:ea typeface="方正兰亭超细黑简体" panose="02000000000000000000" pitchFamily="2" charset="-122"/>
                  <a:cs typeface="Arial" panose="020B0604020202020204" pitchFamily="34" charset="0"/>
                </a:rPr>
                <a:t> </a:t>
              </a:r>
              <a:endParaRPr lang="zh-CN" altLang="en-US" dirty="0">
                <a:latin typeface="Arial" panose="020B0604020202020204" pitchFamily="34" charset="0"/>
                <a:ea typeface="方正兰亭超细黑简体" panose="02000000000000000000" pitchFamily="2" charset="-122"/>
                <a:cs typeface="Arial" panose="020B0604020202020204" pitchFamily="34" charset="0"/>
              </a:endParaRPr>
            </a:p>
            <a:p>
              <a:endParaRPr lang="zh-CN" altLang="en-US" dirty="0">
                <a:latin typeface="Arial" panose="020B0604020202020204" pitchFamily="34" charset="0"/>
                <a:ea typeface="方正兰亭超细黑简体" panose="02000000000000000000" pitchFamily="2" charset="-122"/>
                <a:cs typeface="Arial" panose="020B0604020202020204" pitchFamily="34" charset="0"/>
              </a:endParaRPr>
            </a:p>
          </p:txBody>
        </p:sp>
      </p:grpSp>
      <p:grpSp>
        <p:nvGrpSpPr>
          <p:cNvPr id="12" name="组合 11"/>
          <p:cNvGrpSpPr/>
          <p:nvPr/>
        </p:nvGrpSpPr>
        <p:grpSpPr>
          <a:xfrm>
            <a:off x="4073352" y="3503690"/>
            <a:ext cx="8118648" cy="1560533"/>
            <a:chOff x="7254888" y="2740335"/>
            <a:chExt cx="8882861" cy="1560533"/>
          </a:xfrm>
        </p:grpSpPr>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54888" y="2740335"/>
              <a:ext cx="1560533" cy="1560533"/>
            </a:xfrm>
            <a:prstGeom prst="rect">
              <a:avLst/>
            </a:prstGeom>
          </p:spPr>
        </p:pic>
        <p:sp>
          <p:nvSpPr>
            <p:cNvPr id="11" name="文本框 10"/>
            <p:cNvSpPr txBox="1"/>
            <p:nvPr/>
          </p:nvSpPr>
          <p:spPr>
            <a:xfrm>
              <a:off x="8996691" y="2740335"/>
              <a:ext cx="7141058" cy="1200329"/>
            </a:xfrm>
            <a:prstGeom prst="rect">
              <a:avLst/>
            </a:prstGeom>
            <a:noFill/>
            <a:ln w="38100">
              <a:solidFill>
                <a:srgbClr val="95A5A6"/>
              </a:solidFill>
            </a:ln>
          </p:spPr>
          <p:txBody>
            <a:bodyPr wrap="square" rtlCol="0">
              <a:spAutoFit/>
            </a:bodyPr>
            <a:lstStyle/>
            <a:p>
              <a:r>
                <a:rPr lang="zh-CN" altLang="en-US" dirty="0">
                  <a:latin typeface="Arial" panose="020B0604020202020204" pitchFamily="34" charset="0"/>
                  <a:ea typeface="方正兰亭超细黑简体" panose="02000000000000000000" pitchFamily="2" charset="-122"/>
                  <a:cs typeface="Arial" panose="020B0604020202020204" pitchFamily="34" charset="0"/>
                </a:rPr>
                <a:t>点击此处添加文本内容点击此处添加文本内容点击此处添加文本内容点击此处添加文本内容点击此处添加文本内容点击此处添加文本内容点击此处添加文本内容</a:t>
              </a:r>
              <a:r>
                <a:rPr lang="en-US" altLang="zh-CN" dirty="0">
                  <a:latin typeface="Arial" panose="020B0604020202020204" pitchFamily="34" charset="0"/>
                  <a:ea typeface="方正兰亭超细黑简体" panose="02000000000000000000" pitchFamily="2" charset="-122"/>
                  <a:cs typeface="Arial" panose="020B0604020202020204" pitchFamily="34" charset="0"/>
                </a:rPr>
                <a:t> </a:t>
              </a:r>
              <a:endParaRPr lang="zh-CN" altLang="en-US" dirty="0">
                <a:latin typeface="Arial" panose="020B0604020202020204" pitchFamily="34" charset="0"/>
                <a:ea typeface="方正兰亭超细黑简体" panose="02000000000000000000" pitchFamily="2" charset="-122"/>
                <a:cs typeface="Arial" panose="020B0604020202020204" pitchFamily="34" charset="0"/>
              </a:endParaRPr>
            </a:p>
            <a:p>
              <a:r>
                <a:rPr lang="en-US" altLang="zh-CN" dirty="0">
                  <a:ea typeface="方正兰亭超细黑简体" panose="02000000000000000000" pitchFamily="2" charset="-122"/>
                </a:rPr>
                <a:t> </a:t>
              </a:r>
            </a:p>
          </p:txBody>
        </p:sp>
      </p:grpSp>
    </p:spTree>
    <p:extLst>
      <p:ext uri="{BB962C8B-B14F-4D97-AF65-F5344CB8AC3E}">
        <p14:creationId xmlns:p14="http://schemas.microsoft.com/office/powerpoint/2010/main" val="27968251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099800" y="6211669"/>
            <a:ext cx="6429608" cy="646331"/>
            <a:chOff x="3615539" y="5110981"/>
            <a:chExt cx="4733738" cy="646331"/>
          </a:xfrm>
        </p:grpSpPr>
        <p:sp>
          <p:nvSpPr>
            <p:cNvPr id="3" name="文本框 2"/>
            <p:cNvSpPr txBox="1"/>
            <p:nvPr/>
          </p:nvSpPr>
          <p:spPr>
            <a:xfrm>
              <a:off x="3615539" y="5110981"/>
              <a:ext cx="4733738"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a:t>
              </a:r>
              <a:r>
                <a:rPr lang="en-US" altLang="zh-CN" sz="3600" dirty="0" err="1">
                  <a:latin typeface="方正兰亭超细黑简体" panose="02000000000000000000" pitchFamily="2" charset="-122"/>
                  <a:ea typeface="方正兰亭超细黑简体" panose="02000000000000000000" pitchFamily="2" charset="-122"/>
                  <a:cs typeface="Arial" panose="020B0604020202020204" pitchFamily="34" charset="0"/>
                </a:rPr>
                <a:t>Honour</a:t>
              </a:r>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荣誉</a:t>
              </a: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cxnSp>
        <p:nvCxnSpPr>
          <p:cNvPr id="7" name="直接连接符 6"/>
          <p:cNvCxnSpPr/>
          <p:nvPr/>
        </p:nvCxnSpPr>
        <p:spPr>
          <a:xfrm>
            <a:off x="6059488" y="-152401"/>
            <a:ext cx="0" cy="54267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图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9498" y="4027179"/>
            <a:ext cx="1265446" cy="1265446"/>
          </a:xfrm>
          <a:prstGeom prst="rect">
            <a:avLst/>
          </a:prstGeom>
        </p:spPr>
      </p:pic>
      <p:grpSp>
        <p:nvGrpSpPr>
          <p:cNvPr id="14" name="组合 13"/>
          <p:cNvGrpSpPr/>
          <p:nvPr/>
        </p:nvGrpSpPr>
        <p:grpSpPr>
          <a:xfrm>
            <a:off x="6095999" y="1465423"/>
            <a:ext cx="4921458" cy="861774"/>
            <a:chOff x="6095999" y="1009062"/>
            <a:chExt cx="4921458" cy="861774"/>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5999" y="1109869"/>
              <a:ext cx="420757" cy="420757"/>
            </a:xfrm>
            <a:prstGeom prst="rect">
              <a:avLst/>
            </a:prstGeom>
          </p:spPr>
        </p:pic>
        <p:sp>
          <p:nvSpPr>
            <p:cNvPr id="11" name="文本框 10"/>
            <p:cNvSpPr txBox="1"/>
            <p:nvPr/>
          </p:nvSpPr>
          <p:spPr>
            <a:xfrm>
              <a:off x="6516756" y="1009062"/>
              <a:ext cx="4500701" cy="861774"/>
            </a:xfrm>
            <a:prstGeom prst="rect">
              <a:avLst/>
            </a:prstGeom>
            <a:noFill/>
          </p:spPr>
          <p:txBody>
            <a:bodyPr wrap="square" rtlCol="0">
              <a:spAutoFit/>
            </a:bodyPr>
            <a:lstStyle/>
            <a:p>
              <a:r>
                <a:rPr lang="en-US" altLang="zh-CN" sz="3200" b="1" dirty="0">
                  <a:latin typeface="方正兰亭超细黑简体" panose="02000000000000000000" pitchFamily="2" charset="-122"/>
                  <a:ea typeface="方正兰亭超细黑简体" panose="02000000000000000000" pitchFamily="2" charset="-122"/>
                  <a:cs typeface="Arial" panose="020B0604020202020204" pitchFamily="34" charset="0"/>
                </a:rPr>
                <a:t>201X</a:t>
              </a:r>
              <a:r>
                <a:rPr lang="zh-CN" altLang="en-US" dirty="0">
                  <a:ea typeface="方正兰亭超细黑简体" panose="02000000000000000000" pitchFamily="2" charset="-122"/>
                </a:rPr>
                <a:t>点击此处添加文本内容点击此处添加文本内容</a:t>
              </a:r>
            </a:p>
          </p:txBody>
        </p:sp>
      </p:grpSp>
      <p:grpSp>
        <p:nvGrpSpPr>
          <p:cNvPr id="15" name="组合 14"/>
          <p:cNvGrpSpPr/>
          <p:nvPr/>
        </p:nvGrpSpPr>
        <p:grpSpPr>
          <a:xfrm>
            <a:off x="1212574" y="2223454"/>
            <a:ext cx="5741502" cy="1233300"/>
            <a:chOff x="2195251" y="1835179"/>
            <a:chExt cx="5126763" cy="1233300"/>
          </a:xfrm>
        </p:grpSpPr>
        <p:pic>
          <p:nvPicPr>
            <p:cNvPr id="8" name="图片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7701" y="1835179"/>
              <a:ext cx="420757" cy="420757"/>
            </a:xfrm>
            <a:prstGeom prst="rect">
              <a:avLst/>
            </a:prstGeom>
          </p:spPr>
        </p:pic>
        <p:sp>
          <p:nvSpPr>
            <p:cNvPr id="12" name="文本框 11"/>
            <p:cNvSpPr txBox="1"/>
            <p:nvPr/>
          </p:nvSpPr>
          <p:spPr>
            <a:xfrm>
              <a:off x="2195251" y="2206705"/>
              <a:ext cx="5126763" cy="861774"/>
            </a:xfrm>
            <a:prstGeom prst="rect">
              <a:avLst/>
            </a:prstGeom>
            <a:noFill/>
          </p:spPr>
          <p:txBody>
            <a:bodyPr wrap="square" rtlCol="0">
              <a:spAutoFit/>
            </a:bodyPr>
            <a:lstStyle/>
            <a:p>
              <a:r>
                <a:rPr lang="zh-CN" altLang="en-US" dirty="0">
                  <a:ea typeface="方正兰亭超细黑简体" panose="02000000000000000000" pitchFamily="2" charset="-122"/>
                </a:rPr>
                <a:t>点击此处添加文本内容</a:t>
              </a:r>
              <a:r>
                <a:rPr lang="en-US" altLang="zh-CN" sz="3200" b="1" dirty="0">
                  <a:latin typeface="方正兰亭超细黑简体" panose="02000000000000000000" pitchFamily="2" charset="-122"/>
                  <a:ea typeface="方正兰亭超细黑简体" panose="02000000000000000000" pitchFamily="2" charset="-122"/>
                  <a:cs typeface="Arial" panose="020B0604020202020204" pitchFamily="34" charset="0"/>
                </a:rPr>
                <a:t>201X</a:t>
              </a:r>
            </a:p>
            <a:p>
              <a:r>
                <a:rPr lang="zh-CN" altLang="en-US" dirty="0">
                  <a:ea typeface="方正兰亭超细黑简体" panose="02000000000000000000" pitchFamily="2" charset="-122"/>
                </a:rPr>
                <a:t>点击此处添加文本内容</a:t>
              </a:r>
            </a:p>
          </p:txBody>
        </p:sp>
      </p:grpSp>
      <p:grpSp>
        <p:nvGrpSpPr>
          <p:cNvPr id="16" name="组合 15"/>
          <p:cNvGrpSpPr/>
          <p:nvPr/>
        </p:nvGrpSpPr>
        <p:grpSpPr>
          <a:xfrm>
            <a:off x="6095999" y="3555572"/>
            <a:ext cx="5362162" cy="861774"/>
            <a:chOff x="6223414" y="2936557"/>
            <a:chExt cx="5362162" cy="861774"/>
          </a:xfrm>
        </p:grpSpPr>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3414" y="3259602"/>
              <a:ext cx="420757" cy="420757"/>
            </a:xfrm>
            <a:prstGeom prst="rect">
              <a:avLst/>
            </a:prstGeom>
          </p:spPr>
        </p:pic>
        <p:sp>
          <p:nvSpPr>
            <p:cNvPr id="13" name="文本框 12"/>
            <p:cNvSpPr txBox="1"/>
            <p:nvPr/>
          </p:nvSpPr>
          <p:spPr>
            <a:xfrm>
              <a:off x="6644171" y="2936557"/>
              <a:ext cx="4941405" cy="861774"/>
            </a:xfrm>
            <a:prstGeom prst="rect">
              <a:avLst/>
            </a:prstGeom>
            <a:noFill/>
          </p:spPr>
          <p:txBody>
            <a:bodyPr wrap="square" rtlCol="0">
              <a:spAutoFit/>
            </a:bodyPr>
            <a:lstStyle/>
            <a:p>
              <a:r>
                <a:rPr lang="en-US" altLang="zh-CN" sz="3200" b="1" dirty="0">
                  <a:latin typeface="方正兰亭超细黑简体" panose="02000000000000000000" pitchFamily="2" charset="-122"/>
                  <a:ea typeface="方正兰亭超细黑简体" panose="02000000000000000000" pitchFamily="2" charset="-122"/>
                  <a:cs typeface="Arial" panose="020B0604020202020204" pitchFamily="34" charset="0"/>
                </a:rPr>
                <a:t>201X</a:t>
              </a:r>
              <a:r>
                <a:rPr lang="zh-CN" altLang="en-US" dirty="0">
                  <a:ea typeface="方正兰亭超细黑简体" panose="02000000000000000000" pitchFamily="2" charset="-122"/>
                </a:rPr>
                <a:t>点击此处添加文本内容点击此处添加文本内容</a:t>
              </a:r>
            </a:p>
          </p:txBody>
        </p:sp>
      </p:grpSp>
    </p:spTree>
    <p:extLst>
      <p:ext uri="{BB962C8B-B14F-4D97-AF65-F5344CB8AC3E}">
        <p14:creationId xmlns:p14="http://schemas.microsoft.com/office/powerpoint/2010/main" val="414489768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416677" y="6221321"/>
            <a:ext cx="7212460" cy="646331"/>
            <a:chOff x="3316038" y="5110981"/>
            <a:chExt cx="5310105" cy="646331"/>
          </a:xfrm>
        </p:grpSpPr>
        <p:sp>
          <p:nvSpPr>
            <p:cNvPr id="3" name="文本框 2"/>
            <p:cNvSpPr txBox="1"/>
            <p:nvPr/>
          </p:nvSpPr>
          <p:spPr>
            <a:xfrm>
              <a:off x="3316038" y="5110981"/>
              <a:ext cx="5310105"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Experience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经历</a:t>
              </a: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27" name="组合 26"/>
          <p:cNvGrpSpPr/>
          <p:nvPr/>
        </p:nvGrpSpPr>
        <p:grpSpPr>
          <a:xfrm>
            <a:off x="-172348" y="2425147"/>
            <a:ext cx="13192608" cy="2509630"/>
            <a:chOff x="-172348" y="2425147"/>
            <a:chExt cx="13192608" cy="2509630"/>
          </a:xfrm>
        </p:grpSpPr>
        <p:sp>
          <p:nvSpPr>
            <p:cNvPr id="5" name="任意多边形 4"/>
            <p:cNvSpPr/>
            <p:nvPr/>
          </p:nvSpPr>
          <p:spPr>
            <a:xfrm>
              <a:off x="-172348" y="2425147"/>
              <a:ext cx="13192608" cy="2305878"/>
            </a:xfrm>
            <a:custGeom>
              <a:avLst/>
              <a:gdLst>
                <a:gd name="connsiteX0" fmla="*/ 0 w 10316817"/>
                <a:gd name="connsiteY0" fmla="*/ 1987826 h 2305878"/>
                <a:gd name="connsiteX1" fmla="*/ 1630017 w 10316817"/>
                <a:gd name="connsiteY1" fmla="*/ 815009 h 2305878"/>
                <a:gd name="connsiteX2" fmla="*/ 3717235 w 10316817"/>
                <a:gd name="connsiteY2" fmla="*/ 1789043 h 2305878"/>
                <a:gd name="connsiteX3" fmla="*/ 5724939 w 10316817"/>
                <a:gd name="connsiteY3" fmla="*/ 596348 h 2305878"/>
                <a:gd name="connsiteX4" fmla="*/ 8249478 w 10316817"/>
                <a:gd name="connsiteY4" fmla="*/ 2305878 h 2305878"/>
                <a:gd name="connsiteX5" fmla="*/ 10316817 w 10316817"/>
                <a:gd name="connsiteY5" fmla="*/ 0 h 23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16817" h="2305878">
                  <a:moveTo>
                    <a:pt x="0" y="1987826"/>
                  </a:moveTo>
                  <a:lnTo>
                    <a:pt x="1630017" y="815009"/>
                  </a:lnTo>
                  <a:lnTo>
                    <a:pt x="3717235" y="1789043"/>
                  </a:lnTo>
                  <a:lnTo>
                    <a:pt x="5724939" y="596348"/>
                  </a:lnTo>
                  <a:lnTo>
                    <a:pt x="8249478" y="2305878"/>
                  </a:lnTo>
                  <a:lnTo>
                    <a:pt x="10316817" y="0"/>
                  </a:lnTo>
                </a:path>
              </a:pathLst>
            </a:custGeom>
            <a:noFill/>
            <a:ln>
              <a:solidFill>
                <a:srgbClr val="3D3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6" name="椭圆 5"/>
            <p:cNvSpPr/>
            <p:nvPr/>
          </p:nvSpPr>
          <p:spPr>
            <a:xfrm>
              <a:off x="-4261" y="4184369"/>
              <a:ext cx="205340" cy="21866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7" name="椭圆 6"/>
            <p:cNvSpPr/>
            <p:nvPr/>
          </p:nvSpPr>
          <p:spPr>
            <a:xfrm>
              <a:off x="1720779" y="3061247"/>
              <a:ext cx="337932" cy="33793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8" name="椭圆 7"/>
            <p:cNvSpPr/>
            <p:nvPr/>
          </p:nvSpPr>
          <p:spPr>
            <a:xfrm>
              <a:off x="4472610" y="4075042"/>
              <a:ext cx="278296" cy="26835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9" name="椭圆 8"/>
            <p:cNvSpPr/>
            <p:nvPr/>
          </p:nvSpPr>
          <p:spPr>
            <a:xfrm>
              <a:off x="6891095" y="2847554"/>
              <a:ext cx="357809" cy="37768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10" name="椭圆 9"/>
            <p:cNvSpPr/>
            <p:nvPr/>
          </p:nvSpPr>
          <p:spPr>
            <a:xfrm>
              <a:off x="10144143" y="4457698"/>
              <a:ext cx="453922" cy="477079"/>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28" name="组合 27"/>
          <p:cNvGrpSpPr/>
          <p:nvPr/>
        </p:nvGrpSpPr>
        <p:grpSpPr>
          <a:xfrm>
            <a:off x="642643" y="3399177"/>
            <a:ext cx="2494204" cy="1802525"/>
            <a:chOff x="-129992" y="3647658"/>
            <a:chExt cx="2494204" cy="1802525"/>
          </a:xfrm>
        </p:grpSpPr>
        <p:cxnSp>
          <p:nvCxnSpPr>
            <p:cNvPr id="12" name="直接连接符 11"/>
            <p:cNvCxnSpPr/>
            <p:nvPr/>
          </p:nvCxnSpPr>
          <p:spPr>
            <a:xfrm>
              <a:off x="1152939" y="3647658"/>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129992" y="4649964"/>
              <a:ext cx="2494204" cy="800219"/>
            </a:xfrm>
            <a:prstGeom prst="rect">
              <a:avLst/>
            </a:prstGeom>
            <a:noFill/>
          </p:spPr>
          <p:txBody>
            <a:bodyPr wrap="square" rtlCol="0">
              <a:spAutoFit/>
            </a:bodyPr>
            <a:lstStyle/>
            <a:p>
              <a:pPr algn="ctr"/>
              <a:r>
                <a:rPr lang="en-US" altLang="zh-CN" sz="2800" dirty="0">
                  <a:solidFill>
                    <a:schemeClr val="bg1"/>
                  </a:solidFill>
                  <a:latin typeface="幼圆" panose="02010509060101010101" pitchFamily="49" charset="-122"/>
                  <a:ea typeface="幼圆" panose="02010509060101010101" pitchFamily="49" charset="-122"/>
                </a:rPr>
                <a:t>20XX-XX</a:t>
              </a:r>
            </a:p>
            <a:p>
              <a:pPr algn="ctr"/>
              <a:r>
                <a:rPr lang="zh-CN" altLang="en-US" dirty="0">
                  <a:ea typeface="方正兰亭超细黑简体" panose="02000000000000000000" pitchFamily="2" charset="-122"/>
                </a:rPr>
                <a:t>点击此处添加文本内容</a:t>
              </a:r>
            </a:p>
          </p:txBody>
        </p:sp>
      </p:grpSp>
      <p:grpSp>
        <p:nvGrpSpPr>
          <p:cNvPr id="29" name="组合 28"/>
          <p:cNvGrpSpPr/>
          <p:nvPr/>
        </p:nvGrpSpPr>
        <p:grpSpPr>
          <a:xfrm>
            <a:off x="3489841" y="2248605"/>
            <a:ext cx="2479806" cy="1845378"/>
            <a:chOff x="1903516" y="1852764"/>
            <a:chExt cx="2479806" cy="1845378"/>
          </a:xfrm>
        </p:grpSpPr>
        <p:cxnSp>
          <p:nvCxnSpPr>
            <p:cNvPr id="13" name="直接连接符 12"/>
            <p:cNvCxnSpPr/>
            <p:nvPr/>
          </p:nvCxnSpPr>
          <p:spPr>
            <a:xfrm>
              <a:off x="3061252" y="2803619"/>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1903516" y="1852764"/>
              <a:ext cx="2479806" cy="800219"/>
            </a:xfrm>
            <a:prstGeom prst="rect">
              <a:avLst/>
            </a:prstGeom>
            <a:noFill/>
          </p:spPr>
          <p:txBody>
            <a:bodyPr wrap="square" rtlCol="0">
              <a:spAutoFit/>
            </a:bodyPr>
            <a:lstStyle/>
            <a:p>
              <a:pPr algn="ctr"/>
              <a:r>
                <a:rPr lang="en-US" altLang="zh-CN" sz="2800" dirty="0">
                  <a:solidFill>
                    <a:schemeClr val="bg1"/>
                  </a:solidFill>
                  <a:latin typeface="幼圆" panose="02010509060101010101" pitchFamily="49" charset="-122"/>
                  <a:ea typeface="幼圆" panose="02010509060101010101" pitchFamily="49" charset="-122"/>
                </a:rPr>
                <a:t>20XX-XX</a:t>
              </a:r>
            </a:p>
            <a:p>
              <a:pPr algn="ctr"/>
              <a:r>
                <a:rPr lang="zh-CN" altLang="en-US" dirty="0">
                  <a:ea typeface="方正兰亭超细黑简体" panose="02000000000000000000" pitchFamily="2" charset="-122"/>
                </a:rPr>
                <a:t>点击此处添加文本内容</a:t>
              </a:r>
            </a:p>
          </p:txBody>
        </p:sp>
      </p:grpSp>
      <p:grpSp>
        <p:nvGrpSpPr>
          <p:cNvPr id="30" name="组合 29"/>
          <p:cNvGrpSpPr/>
          <p:nvPr/>
        </p:nvGrpSpPr>
        <p:grpSpPr>
          <a:xfrm>
            <a:off x="5810352" y="3225241"/>
            <a:ext cx="2598367" cy="1784198"/>
            <a:chOff x="2875250" y="4040254"/>
            <a:chExt cx="2598367" cy="1784198"/>
          </a:xfrm>
        </p:grpSpPr>
        <p:cxnSp>
          <p:nvCxnSpPr>
            <p:cNvPr id="14" name="直接连接符 13"/>
            <p:cNvCxnSpPr/>
            <p:nvPr/>
          </p:nvCxnSpPr>
          <p:spPr>
            <a:xfrm>
              <a:off x="4174434" y="4040254"/>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2875250" y="5024233"/>
              <a:ext cx="2598367" cy="800219"/>
            </a:xfrm>
            <a:prstGeom prst="rect">
              <a:avLst/>
            </a:prstGeom>
            <a:noFill/>
          </p:spPr>
          <p:txBody>
            <a:bodyPr wrap="square" rtlCol="0">
              <a:spAutoFit/>
            </a:bodyPr>
            <a:lstStyle/>
            <a:p>
              <a:pPr algn="ctr"/>
              <a:r>
                <a:rPr lang="en-US" altLang="zh-CN" sz="2800" dirty="0">
                  <a:solidFill>
                    <a:schemeClr val="bg1"/>
                  </a:solidFill>
                  <a:latin typeface="幼圆" panose="02010509060101010101" pitchFamily="49" charset="-122"/>
                  <a:ea typeface="幼圆" panose="02010509060101010101" pitchFamily="49" charset="-122"/>
                </a:rPr>
                <a:t>20XX-XX</a:t>
              </a:r>
            </a:p>
            <a:p>
              <a:pPr algn="ctr"/>
              <a:r>
                <a:rPr lang="zh-CN" altLang="en-US" dirty="0">
                  <a:ea typeface="方正兰亭超细黑简体" panose="02000000000000000000" pitchFamily="2" charset="-122"/>
                </a:rPr>
                <a:t>点击此处添加文本内容</a:t>
              </a:r>
            </a:p>
          </p:txBody>
        </p:sp>
      </p:grpSp>
      <p:grpSp>
        <p:nvGrpSpPr>
          <p:cNvPr id="31" name="组合 30"/>
          <p:cNvGrpSpPr/>
          <p:nvPr/>
        </p:nvGrpSpPr>
        <p:grpSpPr>
          <a:xfrm>
            <a:off x="7879388" y="2280790"/>
            <a:ext cx="3105595" cy="1973156"/>
            <a:chOff x="3915692" y="1724986"/>
            <a:chExt cx="3105595" cy="1973156"/>
          </a:xfrm>
        </p:grpSpPr>
        <p:cxnSp>
          <p:nvCxnSpPr>
            <p:cNvPr id="15" name="直接连接符 14"/>
            <p:cNvCxnSpPr/>
            <p:nvPr/>
          </p:nvCxnSpPr>
          <p:spPr>
            <a:xfrm>
              <a:off x="5468490" y="2803619"/>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3915692" y="1724986"/>
              <a:ext cx="3105595" cy="800219"/>
            </a:xfrm>
            <a:prstGeom prst="rect">
              <a:avLst/>
            </a:prstGeom>
            <a:noFill/>
          </p:spPr>
          <p:txBody>
            <a:bodyPr wrap="square" rtlCol="0">
              <a:spAutoFit/>
            </a:bodyPr>
            <a:lstStyle/>
            <a:p>
              <a:pPr algn="ctr"/>
              <a:r>
                <a:rPr lang="en-US" altLang="zh-CN" sz="2800" dirty="0">
                  <a:solidFill>
                    <a:schemeClr val="bg1"/>
                  </a:solidFill>
                  <a:ea typeface="方正兰亭超细黑简体" panose="02000000000000000000" pitchFamily="2" charset="-122"/>
                </a:rPr>
                <a:t>20XX-XX</a:t>
              </a:r>
            </a:p>
            <a:p>
              <a:pPr algn="ctr"/>
              <a:r>
                <a:rPr lang="zh-CN" altLang="en-US" dirty="0">
                  <a:ea typeface="方正兰亭超细黑简体" panose="02000000000000000000" pitchFamily="2" charset="-122"/>
                </a:rPr>
                <a:t>点击此处添加文本内容</a:t>
              </a:r>
            </a:p>
          </p:txBody>
        </p:sp>
      </p:grpSp>
    </p:spTree>
    <p:extLst>
      <p:ext uri="{BB962C8B-B14F-4D97-AF65-F5344CB8AC3E}">
        <p14:creationId xmlns:p14="http://schemas.microsoft.com/office/powerpoint/2010/main" val="13997390"/>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edge">
                                      <p:cBhvr>
                                        <p:cTn id="12" dur="20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1000"/>
                                        <p:tgtEl>
                                          <p:spTgt spid="29"/>
                                        </p:tgtEl>
                                      </p:cBhvr>
                                    </p:animEffect>
                                    <p:anim calcmode="lin" valueType="num">
                                      <p:cBhvr>
                                        <p:cTn id="25" dur="1000" fill="hold"/>
                                        <p:tgtEl>
                                          <p:spTgt spid="29"/>
                                        </p:tgtEl>
                                        <p:attrNameLst>
                                          <p:attrName>ppt_x</p:attrName>
                                        </p:attrNameLst>
                                      </p:cBhvr>
                                      <p:tavLst>
                                        <p:tav tm="0">
                                          <p:val>
                                            <p:strVal val="#ppt_x"/>
                                          </p:val>
                                        </p:tav>
                                        <p:tav tm="100000">
                                          <p:val>
                                            <p:strVal val="#ppt_x"/>
                                          </p:val>
                                        </p:tav>
                                      </p:tavLst>
                                    </p:anim>
                                    <p:anim calcmode="lin" valueType="num">
                                      <p:cBhvr>
                                        <p:cTn id="26"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1000"/>
                                        <p:tgtEl>
                                          <p:spTgt spid="30"/>
                                        </p:tgtEl>
                                      </p:cBhvr>
                                    </p:animEffect>
                                    <p:anim calcmode="lin" valueType="num">
                                      <p:cBhvr>
                                        <p:cTn id="32" dur="1000" fill="hold"/>
                                        <p:tgtEl>
                                          <p:spTgt spid="30"/>
                                        </p:tgtEl>
                                        <p:attrNameLst>
                                          <p:attrName>ppt_x</p:attrName>
                                        </p:attrNameLst>
                                      </p:cBhvr>
                                      <p:tavLst>
                                        <p:tav tm="0">
                                          <p:val>
                                            <p:strVal val="#ppt_x"/>
                                          </p:val>
                                        </p:tav>
                                        <p:tav tm="100000">
                                          <p:val>
                                            <p:strVal val="#ppt_x"/>
                                          </p:val>
                                        </p:tav>
                                      </p:tavLst>
                                    </p:anim>
                                    <p:anim calcmode="lin" valueType="num">
                                      <p:cBhvr>
                                        <p:cTn id="3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1000"/>
                                        <p:tgtEl>
                                          <p:spTgt spid="31"/>
                                        </p:tgtEl>
                                      </p:cBhvr>
                                    </p:animEffect>
                                    <p:anim calcmode="lin" valueType="num">
                                      <p:cBhvr>
                                        <p:cTn id="39" dur="1000" fill="hold"/>
                                        <p:tgtEl>
                                          <p:spTgt spid="31"/>
                                        </p:tgtEl>
                                        <p:attrNameLst>
                                          <p:attrName>ppt_x</p:attrName>
                                        </p:attrNameLst>
                                      </p:cBhvr>
                                      <p:tavLst>
                                        <p:tav tm="0">
                                          <p:val>
                                            <p:strVal val="#ppt_x"/>
                                          </p:val>
                                        </p:tav>
                                        <p:tav tm="100000">
                                          <p:val>
                                            <p:strVal val="#ppt_x"/>
                                          </p:val>
                                        </p:tav>
                                      </p:tavLst>
                                    </p:anim>
                                    <p:anim calcmode="lin" valueType="num">
                                      <p:cBhvr>
                                        <p:cTn id="4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287886" y="6221321"/>
            <a:ext cx="7341248" cy="646331"/>
            <a:chOff x="3221218" y="5110981"/>
            <a:chExt cx="5404925" cy="646331"/>
          </a:xfrm>
        </p:grpSpPr>
        <p:sp>
          <p:nvSpPr>
            <p:cNvPr id="3" name="文本框 2"/>
            <p:cNvSpPr txBox="1"/>
            <p:nvPr/>
          </p:nvSpPr>
          <p:spPr>
            <a:xfrm>
              <a:off x="3221218" y="5110981"/>
              <a:ext cx="5404925"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Experience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经历</a:t>
              </a: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27" name="组合 26"/>
          <p:cNvGrpSpPr/>
          <p:nvPr/>
        </p:nvGrpSpPr>
        <p:grpSpPr>
          <a:xfrm>
            <a:off x="-172348" y="2425147"/>
            <a:ext cx="13192608" cy="2509630"/>
            <a:chOff x="-172348" y="2425147"/>
            <a:chExt cx="13192608" cy="2509630"/>
          </a:xfrm>
        </p:grpSpPr>
        <p:sp>
          <p:nvSpPr>
            <p:cNvPr id="5" name="任意多边形 4"/>
            <p:cNvSpPr/>
            <p:nvPr/>
          </p:nvSpPr>
          <p:spPr>
            <a:xfrm>
              <a:off x="-172348" y="2425147"/>
              <a:ext cx="13192608" cy="2305878"/>
            </a:xfrm>
            <a:custGeom>
              <a:avLst/>
              <a:gdLst>
                <a:gd name="connsiteX0" fmla="*/ 0 w 10316817"/>
                <a:gd name="connsiteY0" fmla="*/ 1987826 h 2305878"/>
                <a:gd name="connsiteX1" fmla="*/ 1630017 w 10316817"/>
                <a:gd name="connsiteY1" fmla="*/ 815009 h 2305878"/>
                <a:gd name="connsiteX2" fmla="*/ 3717235 w 10316817"/>
                <a:gd name="connsiteY2" fmla="*/ 1789043 h 2305878"/>
                <a:gd name="connsiteX3" fmla="*/ 5724939 w 10316817"/>
                <a:gd name="connsiteY3" fmla="*/ 596348 h 2305878"/>
                <a:gd name="connsiteX4" fmla="*/ 8249478 w 10316817"/>
                <a:gd name="connsiteY4" fmla="*/ 2305878 h 2305878"/>
                <a:gd name="connsiteX5" fmla="*/ 10316817 w 10316817"/>
                <a:gd name="connsiteY5" fmla="*/ 0 h 23058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16817" h="2305878">
                  <a:moveTo>
                    <a:pt x="0" y="1987826"/>
                  </a:moveTo>
                  <a:lnTo>
                    <a:pt x="1630017" y="815009"/>
                  </a:lnTo>
                  <a:lnTo>
                    <a:pt x="3717235" y="1789043"/>
                  </a:lnTo>
                  <a:lnTo>
                    <a:pt x="5724939" y="596348"/>
                  </a:lnTo>
                  <a:lnTo>
                    <a:pt x="8249478" y="2305878"/>
                  </a:lnTo>
                  <a:lnTo>
                    <a:pt x="10316817" y="0"/>
                  </a:lnTo>
                </a:path>
              </a:pathLst>
            </a:custGeom>
            <a:noFill/>
            <a:ln>
              <a:solidFill>
                <a:srgbClr val="3D38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6" name="椭圆 5"/>
            <p:cNvSpPr/>
            <p:nvPr/>
          </p:nvSpPr>
          <p:spPr>
            <a:xfrm>
              <a:off x="-4261" y="4184369"/>
              <a:ext cx="205340" cy="21866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7" name="椭圆 6"/>
            <p:cNvSpPr/>
            <p:nvPr/>
          </p:nvSpPr>
          <p:spPr>
            <a:xfrm>
              <a:off x="1720779" y="3061247"/>
              <a:ext cx="337932" cy="337930"/>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8" name="椭圆 7"/>
            <p:cNvSpPr/>
            <p:nvPr/>
          </p:nvSpPr>
          <p:spPr>
            <a:xfrm>
              <a:off x="4472610" y="4075042"/>
              <a:ext cx="278296" cy="26835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9" name="椭圆 8"/>
            <p:cNvSpPr/>
            <p:nvPr/>
          </p:nvSpPr>
          <p:spPr>
            <a:xfrm>
              <a:off x="6891095" y="2847554"/>
              <a:ext cx="357809" cy="377687"/>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sp>
          <p:nvSpPr>
            <p:cNvPr id="10" name="椭圆 9"/>
            <p:cNvSpPr/>
            <p:nvPr/>
          </p:nvSpPr>
          <p:spPr>
            <a:xfrm>
              <a:off x="10144143" y="4457698"/>
              <a:ext cx="453922" cy="477079"/>
            </a:xfrm>
            <a:prstGeom prst="ellipse">
              <a:avLst/>
            </a:prstGeom>
            <a:solidFill>
              <a:srgbClr val="95A5A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33" name="组合 32"/>
          <p:cNvGrpSpPr/>
          <p:nvPr/>
        </p:nvGrpSpPr>
        <p:grpSpPr>
          <a:xfrm>
            <a:off x="623782" y="3415668"/>
            <a:ext cx="2531925" cy="1842249"/>
            <a:chOff x="6178768" y="3592992"/>
            <a:chExt cx="2531925" cy="1842249"/>
          </a:xfrm>
        </p:grpSpPr>
        <p:cxnSp>
          <p:nvCxnSpPr>
            <p:cNvPr id="17" name="直接连接符 16"/>
            <p:cNvCxnSpPr/>
            <p:nvPr/>
          </p:nvCxnSpPr>
          <p:spPr>
            <a:xfrm>
              <a:off x="7476194" y="3592992"/>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6178768" y="4635022"/>
              <a:ext cx="2531925" cy="800219"/>
            </a:xfrm>
            <a:prstGeom prst="rect">
              <a:avLst/>
            </a:prstGeom>
            <a:noFill/>
          </p:spPr>
          <p:txBody>
            <a:bodyPr wrap="square" rtlCol="0">
              <a:spAutoFit/>
            </a:bodyPr>
            <a:lstStyle/>
            <a:p>
              <a:pPr algn="ctr"/>
              <a:r>
                <a:rPr lang="en-US" altLang="zh-CN" sz="2800" dirty="0">
                  <a:solidFill>
                    <a:schemeClr val="bg1"/>
                  </a:solidFill>
                  <a:ea typeface="方正兰亭超细黑简体" panose="02000000000000000000" pitchFamily="2" charset="-122"/>
                </a:rPr>
                <a:t>20XX-XX</a:t>
              </a:r>
            </a:p>
            <a:p>
              <a:pPr algn="ctr"/>
              <a:r>
                <a:rPr lang="zh-CN" altLang="en-US" dirty="0">
                  <a:ea typeface="方正兰亭超细黑简体" panose="02000000000000000000" pitchFamily="2" charset="-122"/>
                </a:rPr>
                <a:t>点击此处添加文本内容</a:t>
              </a:r>
            </a:p>
          </p:txBody>
        </p:sp>
      </p:grpSp>
      <p:grpSp>
        <p:nvGrpSpPr>
          <p:cNvPr id="32" name="组合 31"/>
          <p:cNvGrpSpPr/>
          <p:nvPr/>
        </p:nvGrpSpPr>
        <p:grpSpPr>
          <a:xfrm>
            <a:off x="5214982" y="1193901"/>
            <a:ext cx="3692771" cy="1743890"/>
            <a:chOff x="7560616" y="2471087"/>
            <a:chExt cx="3692771" cy="1743890"/>
          </a:xfrm>
        </p:grpSpPr>
        <p:cxnSp>
          <p:nvCxnSpPr>
            <p:cNvPr id="16" name="直接连接符 15"/>
            <p:cNvCxnSpPr/>
            <p:nvPr/>
          </p:nvCxnSpPr>
          <p:spPr>
            <a:xfrm>
              <a:off x="9407002" y="3320454"/>
              <a:ext cx="0" cy="894523"/>
            </a:xfrm>
            <a:prstGeom prst="line">
              <a:avLst/>
            </a:prstGeom>
            <a:ln>
              <a:solidFill>
                <a:srgbClr val="5C5F54"/>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7560616" y="2471087"/>
              <a:ext cx="3692771" cy="800219"/>
            </a:xfrm>
            <a:prstGeom prst="rect">
              <a:avLst/>
            </a:prstGeom>
            <a:noFill/>
          </p:spPr>
          <p:txBody>
            <a:bodyPr wrap="square" rtlCol="0">
              <a:spAutoFit/>
            </a:bodyPr>
            <a:lstStyle/>
            <a:p>
              <a:pPr algn="ctr"/>
              <a:r>
                <a:rPr lang="en-US" altLang="zh-CN" sz="2800" dirty="0">
                  <a:solidFill>
                    <a:schemeClr val="bg1"/>
                  </a:solidFill>
                  <a:ea typeface="方正兰亭超细黑简体" panose="02000000000000000000" pitchFamily="2" charset="-122"/>
                </a:rPr>
                <a:t>20XX-XX</a:t>
              </a:r>
            </a:p>
            <a:p>
              <a:pPr algn="ctr"/>
              <a:r>
                <a:rPr lang="zh-CN" altLang="en-US" dirty="0">
                  <a:ea typeface="方正兰亭超细黑简体" panose="02000000000000000000" pitchFamily="2" charset="-122"/>
                </a:rPr>
                <a:t>点击此处添加文本内容</a:t>
              </a:r>
            </a:p>
          </p:txBody>
        </p:sp>
      </p:grpSp>
    </p:spTree>
    <p:extLst>
      <p:ext uri="{BB962C8B-B14F-4D97-AF65-F5344CB8AC3E}">
        <p14:creationId xmlns:p14="http://schemas.microsoft.com/office/powerpoint/2010/main" val="155859744"/>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edge">
                                      <p:cBhvr>
                                        <p:cTn id="7" dur="2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fade">
                                      <p:cBhvr>
                                        <p:cTn id="19" dur="1000"/>
                                        <p:tgtEl>
                                          <p:spTgt spid="32"/>
                                        </p:tgtEl>
                                      </p:cBhvr>
                                    </p:animEffect>
                                    <p:anim calcmode="lin" valueType="num">
                                      <p:cBhvr>
                                        <p:cTn id="20" dur="1000" fill="hold"/>
                                        <p:tgtEl>
                                          <p:spTgt spid="32"/>
                                        </p:tgtEl>
                                        <p:attrNameLst>
                                          <p:attrName>ppt_x</p:attrName>
                                        </p:attrNameLst>
                                      </p:cBhvr>
                                      <p:tavLst>
                                        <p:tav tm="0">
                                          <p:val>
                                            <p:strVal val="#ppt_x"/>
                                          </p:val>
                                        </p:tav>
                                        <p:tav tm="100000">
                                          <p:val>
                                            <p:strVal val="#ppt_x"/>
                                          </p:val>
                                        </p:tav>
                                      </p:tavLst>
                                    </p:anim>
                                    <p:anim calcmode="lin" valueType="num">
                                      <p:cBhvr>
                                        <p:cTn id="2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781837" y="6211669"/>
            <a:ext cx="5692464" cy="646331"/>
            <a:chOff x="3859391" y="5110981"/>
            <a:chExt cx="4191023" cy="646331"/>
          </a:xfrm>
        </p:grpSpPr>
        <p:sp>
          <p:nvSpPr>
            <p:cNvPr id="3" name="文本框 2"/>
            <p:cNvSpPr txBox="1"/>
            <p:nvPr/>
          </p:nvSpPr>
          <p:spPr>
            <a:xfrm>
              <a:off x="3859391" y="5110981"/>
              <a:ext cx="4191023" cy="646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works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工作</a:t>
              </a:r>
            </a:p>
          </p:txBody>
        </p:sp>
        <p:sp>
          <p:nvSpPr>
            <p:cNvPr id="4" name="椭圆 3"/>
            <p:cNvSpPr/>
            <p:nvPr/>
          </p:nvSpPr>
          <p:spPr>
            <a:xfrm>
              <a:off x="6182068" y="5434146"/>
              <a:ext cx="117079" cy="117990"/>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nvGrpSpPr>
          <p:cNvPr id="11" name="组合 10"/>
          <p:cNvGrpSpPr/>
          <p:nvPr/>
        </p:nvGrpSpPr>
        <p:grpSpPr>
          <a:xfrm>
            <a:off x="1087248" y="1792537"/>
            <a:ext cx="4313583" cy="3272925"/>
            <a:chOff x="848709" y="1697911"/>
            <a:chExt cx="4313583" cy="3272925"/>
          </a:xfrm>
        </p:grpSpPr>
        <p:sp>
          <p:nvSpPr>
            <p:cNvPr id="7" name="矩形 6"/>
            <p:cNvSpPr/>
            <p:nvPr/>
          </p:nvSpPr>
          <p:spPr>
            <a:xfrm rot="18116351">
              <a:off x="1369037" y="1206018"/>
              <a:ext cx="3272925" cy="4256712"/>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9" name="组合 8"/>
            <p:cNvGrpSpPr/>
            <p:nvPr/>
          </p:nvGrpSpPr>
          <p:grpSpPr>
            <a:xfrm>
              <a:off x="848709" y="1848475"/>
              <a:ext cx="4313583" cy="2971800"/>
              <a:chOff x="1053548" y="457200"/>
              <a:chExt cx="4313583" cy="2971800"/>
            </a:xfrm>
          </p:grpSpPr>
          <p:pic>
            <p:nvPicPr>
              <p:cNvPr id="5" name="图片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2939" y="531743"/>
                <a:ext cx="4114800" cy="2822713"/>
              </a:xfrm>
              <a:prstGeom prst="rect">
                <a:avLst/>
              </a:prstGeom>
              <a:noFill/>
              <a:ln>
                <a:noFill/>
              </a:ln>
            </p:spPr>
          </p:pic>
          <p:sp>
            <p:nvSpPr>
              <p:cNvPr id="6" name="矩形 5"/>
              <p:cNvSpPr/>
              <p:nvPr/>
            </p:nvSpPr>
            <p:spPr>
              <a:xfrm>
                <a:off x="1053548" y="457200"/>
                <a:ext cx="4313583" cy="29718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grpSp>
      <p:sp>
        <p:nvSpPr>
          <p:cNvPr id="12" name="文本框 11"/>
          <p:cNvSpPr txBox="1"/>
          <p:nvPr/>
        </p:nvSpPr>
        <p:spPr>
          <a:xfrm>
            <a:off x="6649638" y="2114134"/>
            <a:ext cx="4348920" cy="3231654"/>
          </a:xfrm>
          <a:prstGeom prst="rect">
            <a:avLst/>
          </a:prstGeom>
          <a:noFill/>
        </p:spPr>
        <p:txBody>
          <a:bodyPr wrap="square" rtlCol="0">
            <a:spAutoFit/>
          </a:bodyPr>
          <a:lstStyle/>
          <a:p>
            <a:r>
              <a:rPr lang="zh-CN" altLang="en-US" sz="3200" dirty="0">
                <a:latin typeface="方正兰亭超细黑简体" panose="02000000000000000000" pitchFamily="2" charset="-122"/>
                <a:ea typeface="方正兰亭超细黑简体" panose="02000000000000000000" pitchFamily="2" charset="-122"/>
              </a:rPr>
              <a:t>点击此处添加文本内容</a:t>
            </a:r>
            <a:r>
              <a:rPr lang="zh-CN" altLang="en-US" sz="2000" spc="100" dirty="0">
                <a:latin typeface="方正兰亭超细黑简体" panose="02000000000000000000" pitchFamily="2" charset="-122"/>
                <a:ea typeface="方正兰亭超细黑简体" panose="02000000000000000000" pitchFamily="2" charset="-122"/>
              </a:rPr>
              <a:t>在此输入文本内容在此输入文本内容在此输入文本内容在此输入文本内容在此输入文本内容在此输入文本内容在此输入文本内容在此输入文本内容</a:t>
            </a:r>
          </a:p>
          <a:p>
            <a:endParaRPr lang="zh-CN" altLang="en-US" sz="3200" dirty="0">
              <a:ea typeface="方正兰亭超细黑简体" panose="02000000000000000000" pitchFamily="2" charset="-122"/>
            </a:endParaRPr>
          </a:p>
          <a:p>
            <a:endParaRPr lang="zh-CN" altLang="en-US" sz="4000" dirty="0">
              <a:latin typeface="Arial" panose="020B0604020202020204" pitchFamily="34" charset="0"/>
              <a:ea typeface="方正兰亭超细黑简体" panose="02000000000000000000" pitchFamily="2" charset="-122"/>
              <a:cs typeface="Arial" panose="020B0604020202020204" pitchFamily="34" charset="0"/>
            </a:endParaRPr>
          </a:p>
        </p:txBody>
      </p:sp>
    </p:spTree>
    <p:extLst>
      <p:ext uri="{BB962C8B-B14F-4D97-AF65-F5344CB8AC3E}">
        <p14:creationId xmlns:p14="http://schemas.microsoft.com/office/powerpoint/2010/main" val="108484244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par>
                                <p:cTn id="15" presetID="14" presetClass="entr" presetSubtype="10" fill="hold" nodeType="withEffect">
                                  <p:stCondLst>
                                    <p:cond delay="0"/>
                                  </p:stCondLst>
                                  <p:iterate type="wd">
                                    <p:tmPct val="10000"/>
                                  </p:iterate>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randombar(horizontal)">
                                      <p:cBhvr>
                                        <p:cTn id="1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6990" y="1363317"/>
            <a:ext cx="4131365" cy="4131365"/>
          </a:xfrm>
          <a:prstGeom prst="rect">
            <a:avLst/>
          </a:prstGeom>
        </p:spPr>
      </p:pic>
      <p:sp>
        <p:nvSpPr>
          <p:cNvPr id="3" name="矩形 2"/>
          <p:cNvSpPr/>
          <p:nvPr/>
        </p:nvSpPr>
        <p:spPr>
          <a:xfrm>
            <a:off x="0" y="-1"/>
            <a:ext cx="12192000" cy="6858000"/>
          </a:xfrm>
          <a:prstGeom prst="rect">
            <a:avLst/>
          </a:prstGeom>
          <a:solidFill>
            <a:srgbClr val="95A5A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nvGrpSpPr>
          <p:cNvPr id="4" name="组合 3"/>
          <p:cNvGrpSpPr/>
          <p:nvPr/>
        </p:nvGrpSpPr>
        <p:grpSpPr>
          <a:xfrm>
            <a:off x="2949263" y="6176929"/>
            <a:ext cx="5782613" cy="646331"/>
            <a:chOff x="4093555" y="5046462"/>
            <a:chExt cx="3708228" cy="1200331"/>
          </a:xfrm>
        </p:grpSpPr>
        <p:sp>
          <p:nvSpPr>
            <p:cNvPr id="5" name="文本框 4"/>
            <p:cNvSpPr txBox="1"/>
            <p:nvPr/>
          </p:nvSpPr>
          <p:spPr>
            <a:xfrm>
              <a:off x="4093555" y="5046462"/>
              <a:ext cx="3708228" cy="1200331"/>
            </a:xfrm>
            <a:prstGeom prst="rect">
              <a:avLst/>
            </a:prstGeom>
            <a:noFill/>
            <a:ln w="28575">
              <a:solidFill>
                <a:srgbClr val="95A5A6"/>
              </a:solidFill>
            </a:ln>
          </p:spPr>
          <p:txBody>
            <a:bodyPr wrap="square" rtlCol="0">
              <a:spAutoFit/>
            </a:bodyPr>
            <a:lstStyle/>
            <a:p>
              <a:r>
                <a:rPr lang="en-US" altLang="zh-CN" sz="3600" dirty="0">
                  <a:latin typeface="方正兰亭超细黑简体" panose="02000000000000000000" pitchFamily="2" charset="-122"/>
                  <a:ea typeface="方正兰亭超细黑简体" panose="02000000000000000000" pitchFamily="2" charset="-122"/>
                  <a:cs typeface="Arial" panose="020B0604020202020204" pitchFamily="34" charset="0"/>
                </a:rPr>
                <a:t>       My   works        </a:t>
              </a:r>
              <a:r>
                <a:rPr lang="zh-CN" altLang="en-US" sz="3600" dirty="0">
                  <a:latin typeface="方正兰亭超细黑简体" panose="02000000000000000000" pitchFamily="2" charset="-122"/>
                  <a:ea typeface="方正兰亭超细黑简体" panose="02000000000000000000" pitchFamily="2" charset="-122"/>
                  <a:cs typeface="Arial" panose="020B0604020202020204" pitchFamily="34" charset="0"/>
                </a:rPr>
                <a:t>工作</a:t>
              </a:r>
            </a:p>
          </p:txBody>
        </p:sp>
        <p:sp>
          <p:nvSpPr>
            <p:cNvPr id="6" name="椭圆 5"/>
            <p:cNvSpPr/>
            <p:nvPr/>
          </p:nvSpPr>
          <p:spPr>
            <a:xfrm>
              <a:off x="6166528" y="5477123"/>
              <a:ext cx="83065" cy="339011"/>
            </a:xfrm>
            <a:prstGeom prst="ellipse">
              <a:avLst/>
            </a:prstGeom>
            <a:solidFill>
              <a:srgbClr val="95A5A6"/>
            </a:solidFill>
            <a:ln w="28575">
              <a:solidFill>
                <a:srgbClr val="95A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方正兰亭超细黑简体" panose="02000000000000000000" pitchFamily="2" charset="-122"/>
              </a:endParaRPr>
            </a:p>
          </p:txBody>
        </p:sp>
      </p:grpSp>
      <p:sp>
        <p:nvSpPr>
          <p:cNvPr id="7" name="文本框 6"/>
          <p:cNvSpPr txBox="1"/>
          <p:nvPr/>
        </p:nvSpPr>
        <p:spPr>
          <a:xfrm>
            <a:off x="1828800" y="2267007"/>
            <a:ext cx="9481931" cy="3508653"/>
          </a:xfrm>
          <a:prstGeom prst="rect">
            <a:avLst/>
          </a:prstGeom>
          <a:noFill/>
        </p:spPr>
        <p:txBody>
          <a:bodyPr wrap="square" rtlCol="0">
            <a:spAutoFit/>
          </a:bodyPr>
          <a:lstStyle/>
          <a:p>
            <a:r>
              <a:rPr lang="zh-CN" altLang="en-US" sz="2000" dirty="0">
                <a:solidFill>
                  <a:schemeClr val="bg1"/>
                </a:solidFill>
                <a:latin typeface="幼圆" panose="02010509060101010101" pitchFamily="49" charset="-122"/>
                <a:ea typeface="幼圆" panose="02010509060101010101" pitchFamily="49" charset="-122"/>
              </a:rPr>
              <a:t>点击此处添加文本内容</a:t>
            </a:r>
            <a:r>
              <a:rPr lang="en-US" altLang="zh-CN" sz="2000" dirty="0">
                <a:solidFill>
                  <a:schemeClr val="bg1"/>
                </a:solidFill>
                <a:latin typeface="幼圆" panose="02010509060101010101" pitchFamily="49" charset="-122"/>
                <a:ea typeface="幼圆" panose="02010509060101010101" pitchFamily="49" charset="-122"/>
              </a:rPr>
              <a:t>              </a:t>
            </a:r>
          </a:p>
          <a:p>
            <a:r>
              <a:rPr lang="zh-CN" altLang="en-US" sz="2000" spc="100" dirty="0">
                <a:solidFill>
                  <a:schemeClr val="bg1"/>
                </a:solidFill>
                <a:latin typeface="方正兰亭超细黑简体" panose="02000000000000000000" pitchFamily="2" charset="-122"/>
                <a:ea typeface="方正兰亭超细黑简体" panose="02000000000000000000" pitchFamily="2" charset="-122"/>
              </a:rPr>
              <a:t>在此输入文本内容在此输入文本内容在此输入文本内容在此输入文本内容在此输入文本内容在此输入文本内容在此输入文本内容在此输入文本内容</a:t>
            </a:r>
          </a:p>
          <a:p>
            <a:endParaRPr lang="en-US" altLang="zh-CN" sz="3600" dirty="0">
              <a:solidFill>
                <a:schemeClr val="bg1"/>
              </a:solidFill>
              <a:latin typeface="幼圆" panose="02010509060101010101" pitchFamily="49" charset="-122"/>
              <a:ea typeface="幼圆" panose="02010509060101010101" pitchFamily="49" charset="-122"/>
            </a:endParaRPr>
          </a:p>
          <a:p>
            <a:r>
              <a:rPr lang="en-US" altLang="zh-CN" sz="3600" dirty="0">
                <a:solidFill>
                  <a:schemeClr val="bg1"/>
                </a:solidFill>
                <a:latin typeface="幼圆" panose="02010509060101010101" pitchFamily="49" charset="-122"/>
                <a:ea typeface="幼圆" panose="02010509060101010101" pitchFamily="49" charset="-122"/>
              </a:rPr>
              <a:t> </a:t>
            </a:r>
          </a:p>
          <a:p>
            <a:endParaRPr lang="en-US" altLang="zh-CN" sz="3600" dirty="0">
              <a:solidFill>
                <a:schemeClr val="bg1"/>
              </a:solidFill>
              <a:latin typeface="幼圆" panose="02010509060101010101" pitchFamily="49" charset="-122"/>
              <a:ea typeface="幼圆" panose="02010509060101010101" pitchFamily="49" charset="-122"/>
            </a:endParaRPr>
          </a:p>
          <a:p>
            <a:r>
              <a:rPr lang="en-US" altLang="zh-CN" sz="3600" dirty="0">
                <a:solidFill>
                  <a:schemeClr val="bg1"/>
                </a:solidFill>
                <a:latin typeface="幼圆" panose="02010509060101010101" pitchFamily="49" charset="-122"/>
                <a:ea typeface="幼圆" panose="02010509060101010101" pitchFamily="49" charset="-122"/>
              </a:rPr>
              <a:t> </a:t>
            </a:r>
          </a:p>
          <a:p>
            <a:endParaRPr lang="zh-CN" altLang="en-US" dirty="0">
              <a:ea typeface="方正兰亭超细黑简体" panose="02000000000000000000" pitchFamily="2" charset="-122"/>
            </a:endParaRPr>
          </a:p>
        </p:txBody>
      </p:sp>
    </p:spTree>
    <p:extLst>
      <p:ext uri="{BB962C8B-B14F-4D97-AF65-F5344CB8AC3E}">
        <p14:creationId xmlns:p14="http://schemas.microsoft.com/office/powerpoint/2010/main" val="1022238347"/>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p:transition spd="slow" advClick="0"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42" presetClass="entr" presetSubtype="0" fill="hold" nodeType="withEffect">
                                  <p:stCondLst>
                                    <p:cond delay="0"/>
                                  </p:stCondLst>
                                  <p:iterate type="wd">
                                    <p:tmPct val="3000"/>
                                  </p:iterate>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灰色简约创意个人简历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387</Words>
  <Application>Microsoft Office PowerPoint</Application>
  <PresentationFormat>宽屏</PresentationFormat>
  <Paragraphs>84</Paragraphs>
  <Slides>13</Slides>
  <Notes>13</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方正兰亭超细黑简体</vt:lpstr>
      <vt:lpstr>幼圆</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天 下</cp:lastModifiedBy>
  <cp:revision>5</cp:revision>
  <dcterms:created xsi:type="dcterms:W3CDTF">2016-06-27T01:28:01Z</dcterms:created>
  <dcterms:modified xsi:type="dcterms:W3CDTF">2021-01-23T15:23:09Z</dcterms:modified>
</cp:coreProperties>
</file>