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7" r:id="rId3"/>
    <p:sldId id="257" r:id="rId4"/>
    <p:sldId id="270" r:id="rId5"/>
    <p:sldId id="272" r:id="rId6"/>
    <p:sldId id="273" r:id="rId7"/>
    <p:sldId id="260" r:id="rId8"/>
    <p:sldId id="275" r:id="rId9"/>
    <p:sldId id="261" r:id="rId10"/>
    <p:sldId id="276" r:id="rId11"/>
    <p:sldId id="269" r:id="rId12"/>
    <p:sldId id="263" r:id="rId13"/>
    <p:sldId id="266" r:id="rId14"/>
    <p:sldId id="265" r:id="rId15"/>
    <p:sldId id="267" r:id="rId16"/>
    <p:sldId id="264" r:id="rId17"/>
    <p:sldId id="268" r:id="rId18"/>
    <p:sldId id="271"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B4E"/>
    <a:srgbClr val="B39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snapToGrid="0">
      <p:cViewPr varScale="1">
        <p:scale>
          <a:sx n="108" d="100"/>
          <a:sy n="108"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FD9C-489F-9709-2BD7026DE87E}"/>
              </c:ext>
            </c:extLst>
          </c:dPt>
          <c:dPt>
            <c:idx val="1"/>
            <c:bubble3D val="0"/>
            <c:spPr>
              <a:noFill/>
              <a:ln>
                <a:solidFill>
                  <a:sysClr val="window" lastClr="FFFFFF"/>
                </a:solidFill>
              </a:ln>
            </c:spPr>
            <c:extLst>
              <c:ext xmlns:c16="http://schemas.microsoft.com/office/drawing/2014/chart" uri="{C3380CC4-5D6E-409C-BE32-E72D297353CC}">
                <c16:uniqueId val="{00000003-FD9C-489F-9709-2BD7026DE87E}"/>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FD9C-489F-9709-2BD7026DE87E}"/>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sz="1800">
          <a:ea typeface="+mn-ea"/>
          <a:cs typeface="+mn-ea"/>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ysClr val="windowText" lastClr="000000"/>
            </a:solidFill>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F303-4328-A0F3-BE73CBAF0299}"/>
              </c:ext>
            </c:extLst>
          </c:dPt>
          <c:dPt>
            <c:idx val="1"/>
            <c:bubble3D val="0"/>
            <c:spPr>
              <a:noFill/>
              <a:ln>
                <a:solidFill>
                  <a:sysClr val="window" lastClr="FFFFFF"/>
                </a:solidFill>
              </a:ln>
            </c:spPr>
            <c:extLst>
              <c:ext xmlns:c16="http://schemas.microsoft.com/office/drawing/2014/chart" uri="{C3380CC4-5D6E-409C-BE32-E72D297353CC}">
                <c16:uniqueId val="{00000003-F303-4328-A0F3-BE73CBAF0299}"/>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F303-4328-A0F3-BE73CBAF0299}"/>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sz="1800">
          <a:ea typeface="+mn-ea"/>
          <a:cs typeface="+mn-ea"/>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54AF-4E8A-8EF4-346E0884ACFE}"/>
              </c:ext>
            </c:extLst>
          </c:dPt>
          <c:dPt>
            <c:idx val="1"/>
            <c:bubble3D val="0"/>
            <c:spPr>
              <a:noFill/>
              <a:ln>
                <a:solidFill>
                  <a:sysClr val="window" lastClr="FFFFFF"/>
                </a:solidFill>
              </a:ln>
            </c:spPr>
            <c:extLst>
              <c:ext xmlns:c16="http://schemas.microsoft.com/office/drawing/2014/chart" uri="{C3380CC4-5D6E-409C-BE32-E72D297353CC}">
                <c16:uniqueId val="{00000003-54AF-4E8A-8EF4-346E0884ACFE}"/>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54AF-4E8A-8EF4-346E0884ACFE}"/>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sz="1800">
          <a:ea typeface="+mn-ea"/>
          <a:cs typeface="+mn-ea"/>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827B-4A78-B3AD-6892D1AEE78B}"/>
              </c:ext>
            </c:extLst>
          </c:dPt>
          <c:dPt>
            <c:idx val="1"/>
            <c:bubble3D val="0"/>
            <c:spPr>
              <a:noFill/>
              <a:ln>
                <a:solidFill>
                  <a:sysClr val="window" lastClr="FFFFFF"/>
                </a:solidFill>
              </a:ln>
            </c:spPr>
            <c:extLst>
              <c:ext xmlns:c16="http://schemas.microsoft.com/office/drawing/2014/chart" uri="{C3380CC4-5D6E-409C-BE32-E72D297353CC}">
                <c16:uniqueId val="{00000003-827B-4A78-B3AD-6892D1AEE78B}"/>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827B-4A78-B3AD-6892D1AEE78B}"/>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sz="1800">
          <a:ea typeface="+mn-ea"/>
          <a:cs typeface="+mn-ea"/>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EB8F9-9251-4E64-BBAF-41A86E7510C7}" type="datetimeFigureOut">
              <a:rPr lang="zh-CN" altLang="en-US" smtClean="0"/>
              <a:t>2021/1/23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C8AB-CD89-4997-B44A-5CF19ABFF70E}" type="slidenum">
              <a:rPr lang="zh-CN" altLang="en-US" smtClean="0"/>
              <a:t>‹#›</a:t>
            </a:fld>
            <a:endParaRPr lang="zh-CN" altLang="en-US"/>
          </a:p>
        </p:txBody>
      </p:sp>
    </p:spTree>
    <p:extLst>
      <p:ext uri="{BB962C8B-B14F-4D97-AF65-F5344CB8AC3E}">
        <p14:creationId xmlns:p14="http://schemas.microsoft.com/office/powerpoint/2010/main" val="204907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a:t>
            </a:fld>
            <a:endParaRPr lang="zh-CN" altLang="en-US"/>
          </a:p>
        </p:txBody>
      </p:sp>
    </p:spTree>
    <p:extLst>
      <p:ext uri="{BB962C8B-B14F-4D97-AF65-F5344CB8AC3E}">
        <p14:creationId xmlns:p14="http://schemas.microsoft.com/office/powerpoint/2010/main" val="265458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10</a:t>
            </a:fld>
            <a:endParaRPr lang="zh-CN" altLang="en-US"/>
          </a:p>
        </p:txBody>
      </p:sp>
    </p:spTree>
    <p:extLst>
      <p:ext uri="{BB962C8B-B14F-4D97-AF65-F5344CB8AC3E}">
        <p14:creationId xmlns:p14="http://schemas.microsoft.com/office/powerpoint/2010/main" val="1309148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11</a:t>
            </a:fld>
            <a:endParaRPr lang="zh-CN" altLang="en-US"/>
          </a:p>
        </p:txBody>
      </p:sp>
    </p:spTree>
    <p:extLst>
      <p:ext uri="{BB962C8B-B14F-4D97-AF65-F5344CB8AC3E}">
        <p14:creationId xmlns:p14="http://schemas.microsoft.com/office/powerpoint/2010/main" val="3435553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12</a:t>
            </a:fld>
            <a:endParaRPr lang="zh-CN" altLang="en-US"/>
          </a:p>
        </p:txBody>
      </p:sp>
    </p:spTree>
    <p:extLst>
      <p:ext uri="{BB962C8B-B14F-4D97-AF65-F5344CB8AC3E}">
        <p14:creationId xmlns:p14="http://schemas.microsoft.com/office/powerpoint/2010/main" val="4137810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13</a:t>
            </a:fld>
            <a:endParaRPr lang="zh-CN" altLang="en-US"/>
          </a:p>
        </p:txBody>
      </p:sp>
    </p:spTree>
    <p:extLst>
      <p:ext uri="{BB962C8B-B14F-4D97-AF65-F5344CB8AC3E}">
        <p14:creationId xmlns:p14="http://schemas.microsoft.com/office/powerpoint/2010/main" val="966829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14</a:t>
            </a:fld>
            <a:endParaRPr lang="zh-CN" altLang="en-US"/>
          </a:p>
        </p:txBody>
      </p:sp>
    </p:spTree>
    <p:extLst>
      <p:ext uri="{BB962C8B-B14F-4D97-AF65-F5344CB8AC3E}">
        <p14:creationId xmlns:p14="http://schemas.microsoft.com/office/powerpoint/2010/main" val="590577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15</a:t>
            </a:fld>
            <a:endParaRPr lang="zh-CN" altLang="en-US"/>
          </a:p>
        </p:txBody>
      </p:sp>
    </p:spTree>
    <p:extLst>
      <p:ext uri="{BB962C8B-B14F-4D97-AF65-F5344CB8AC3E}">
        <p14:creationId xmlns:p14="http://schemas.microsoft.com/office/powerpoint/2010/main" val="3012671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16</a:t>
            </a:fld>
            <a:endParaRPr lang="zh-CN" altLang="en-US"/>
          </a:p>
        </p:txBody>
      </p:sp>
    </p:spTree>
    <p:extLst>
      <p:ext uri="{BB962C8B-B14F-4D97-AF65-F5344CB8AC3E}">
        <p14:creationId xmlns:p14="http://schemas.microsoft.com/office/powerpoint/2010/main" val="1090240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17</a:t>
            </a:fld>
            <a:endParaRPr lang="zh-CN" altLang="en-US"/>
          </a:p>
        </p:txBody>
      </p:sp>
    </p:spTree>
    <p:extLst>
      <p:ext uri="{BB962C8B-B14F-4D97-AF65-F5344CB8AC3E}">
        <p14:creationId xmlns:p14="http://schemas.microsoft.com/office/powerpoint/2010/main" val="539348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18</a:t>
            </a:fld>
            <a:endParaRPr lang="zh-CN" altLang="en-US"/>
          </a:p>
        </p:txBody>
      </p:sp>
    </p:spTree>
    <p:extLst>
      <p:ext uri="{BB962C8B-B14F-4D97-AF65-F5344CB8AC3E}">
        <p14:creationId xmlns:p14="http://schemas.microsoft.com/office/powerpoint/2010/main" val="1761568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2</a:t>
            </a:fld>
            <a:endParaRPr lang="zh-CN" altLang="en-US"/>
          </a:p>
        </p:txBody>
      </p:sp>
    </p:spTree>
    <p:extLst>
      <p:ext uri="{BB962C8B-B14F-4D97-AF65-F5344CB8AC3E}">
        <p14:creationId xmlns:p14="http://schemas.microsoft.com/office/powerpoint/2010/main" val="3668544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3</a:t>
            </a:fld>
            <a:endParaRPr lang="zh-CN" altLang="en-US"/>
          </a:p>
        </p:txBody>
      </p:sp>
    </p:spTree>
    <p:extLst>
      <p:ext uri="{BB962C8B-B14F-4D97-AF65-F5344CB8AC3E}">
        <p14:creationId xmlns:p14="http://schemas.microsoft.com/office/powerpoint/2010/main" val="485570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4</a:t>
            </a:fld>
            <a:endParaRPr lang="zh-CN" altLang="en-US"/>
          </a:p>
        </p:txBody>
      </p:sp>
    </p:spTree>
    <p:extLst>
      <p:ext uri="{BB962C8B-B14F-4D97-AF65-F5344CB8AC3E}">
        <p14:creationId xmlns:p14="http://schemas.microsoft.com/office/powerpoint/2010/main" val="387951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5</a:t>
            </a:fld>
            <a:endParaRPr lang="zh-CN" altLang="en-US"/>
          </a:p>
        </p:txBody>
      </p:sp>
    </p:spTree>
    <p:extLst>
      <p:ext uri="{BB962C8B-B14F-4D97-AF65-F5344CB8AC3E}">
        <p14:creationId xmlns:p14="http://schemas.microsoft.com/office/powerpoint/2010/main" val="2383096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6</a:t>
            </a:fld>
            <a:endParaRPr lang="zh-CN" altLang="en-US"/>
          </a:p>
        </p:txBody>
      </p:sp>
    </p:spTree>
    <p:extLst>
      <p:ext uri="{BB962C8B-B14F-4D97-AF65-F5344CB8AC3E}">
        <p14:creationId xmlns:p14="http://schemas.microsoft.com/office/powerpoint/2010/main" val="174439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7</a:t>
            </a:fld>
            <a:endParaRPr lang="zh-CN" altLang="en-US"/>
          </a:p>
        </p:txBody>
      </p:sp>
    </p:spTree>
    <p:extLst>
      <p:ext uri="{BB962C8B-B14F-4D97-AF65-F5344CB8AC3E}">
        <p14:creationId xmlns:p14="http://schemas.microsoft.com/office/powerpoint/2010/main" val="1352759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8</a:t>
            </a:fld>
            <a:endParaRPr lang="zh-CN" altLang="en-US"/>
          </a:p>
        </p:txBody>
      </p:sp>
    </p:spTree>
    <p:extLst>
      <p:ext uri="{BB962C8B-B14F-4D97-AF65-F5344CB8AC3E}">
        <p14:creationId xmlns:p14="http://schemas.microsoft.com/office/powerpoint/2010/main" val="3167028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9</a:t>
            </a:fld>
            <a:endParaRPr lang="zh-CN" altLang="en-US"/>
          </a:p>
        </p:txBody>
      </p:sp>
    </p:spTree>
    <p:extLst>
      <p:ext uri="{BB962C8B-B14F-4D97-AF65-F5344CB8AC3E}">
        <p14:creationId xmlns:p14="http://schemas.microsoft.com/office/powerpoint/2010/main" val="39004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8A843AC-14A4-4749-A3C5-5D5BCD10990F}" type="datetime1">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239265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72B3DDC-EFB2-49A1-A969-1FB181811889}" type="datetime1">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378117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06BD61D-E32F-4B1B-87AE-C49E616EFE32}" type="datetime1">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28089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C5B6433-C9CC-4A6E-98EA-71EF556D4AF2}" type="datetime1">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1479063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矩形 6"/>
          <p:cNvSpPr/>
          <p:nvPr userDrawn="1"/>
        </p:nvSpPr>
        <p:spPr>
          <a:xfrm>
            <a:off x="0" y="0"/>
            <a:ext cx="8763000" cy="6858000"/>
          </a:xfrm>
          <a:prstGeom prst="rect">
            <a:avLst/>
          </a:prstGeom>
          <a:solidFill>
            <a:srgbClr val="19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8763000" y="0"/>
            <a:ext cx="3429000" cy="6858000"/>
          </a:xfrm>
          <a:prstGeom prst="rect">
            <a:avLst/>
          </a:prstGeom>
          <a:solidFill>
            <a:srgbClr val="1E243A">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4663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2CB6492-A353-4DC3-BB13-E499C025B90D}" type="datetime1">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254545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E6C0C03-1F66-4285-82C4-B885D2F14FFD}" type="datetime1">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141667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EC7D70D-B22D-43DB-8EDC-8DDA50CF6558}" type="datetime1">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17316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592630D-34EB-4897-94D1-CBA5748DE0BA}" type="datetime1">
              <a:rPr lang="zh-CN" altLang="en-US" smtClean="0"/>
              <a:t>2021/1/23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324950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741AC2-DC4F-4844-9CE0-3F219A73E6F9}" type="datetime1">
              <a:rPr lang="zh-CN" altLang="en-US" smtClean="0"/>
              <a:t>2021/1/23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108126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7" name="流程图: 延期 6"/>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7858932"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9BD7DF4E-0ADA-45F9-BD09-27AC1A656D40}" type="datetime1">
              <a:rPr lang="zh-CN" altLang="en-US" smtClean="0"/>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pPr/>
              <a:t>‹#›</a:t>
            </a:fld>
            <a:endParaRPr lang="zh-CN" altLang="en-US"/>
          </a:p>
        </p:txBody>
      </p:sp>
      <p:sp>
        <p:nvSpPr>
          <p:cNvPr id="5" name="圆角矩形 4"/>
          <p:cNvSpPr/>
          <p:nvPr userDrawn="1"/>
        </p:nvSpPr>
        <p:spPr>
          <a:xfrm>
            <a:off x="4710839" y="449451"/>
            <a:ext cx="2542368"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969217"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38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流程图: 延期 7"/>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8431078"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7894F20F-451E-416F-A604-DF89050ACD19}" type="datetime1">
              <a:rPr lang="zh-CN" altLang="en-US" smtClean="0"/>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pPr/>
              <a:t>‹#›</a:t>
            </a:fld>
            <a:endParaRPr lang="zh-CN" altLang="en-US"/>
          </a:p>
        </p:txBody>
      </p:sp>
      <p:sp>
        <p:nvSpPr>
          <p:cNvPr id="5" name="圆角矩形 4"/>
          <p:cNvSpPr/>
          <p:nvPr userDrawn="1"/>
        </p:nvSpPr>
        <p:spPr>
          <a:xfrm>
            <a:off x="4540357" y="464949"/>
            <a:ext cx="3388963"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798736"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26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662B3F5-4E42-44DF-AAFB-C4B2CEB5D433}" type="datetime1">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292169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11000" b="-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14974-42EB-41AD-9911-4BED984714A4}" type="datetime1">
              <a:rPr lang="zh-CN" altLang="en-US" smtClean="0"/>
              <a:t>2021/1/23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ECCF4-614E-4169-A690-C72740F4C8F9}" type="slidenum">
              <a:rPr lang="zh-CN" altLang="en-US" smtClean="0"/>
              <a:t>‹#›</a:t>
            </a:fld>
            <a:endParaRPr lang="zh-CN" altLang="en-US"/>
          </a:p>
        </p:txBody>
      </p:sp>
    </p:spTree>
    <p:extLst>
      <p:ext uri="{BB962C8B-B14F-4D97-AF65-F5344CB8AC3E}">
        <p14:creationId xmlns:p14="http://schemas.microsoft.com/office/powerpoint/2010/main" val="34932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61793" y="1018834"/>
            <a:ext cx="3876467" cy="1376480"/>
          </a:xfrm>
          <a:prstGeom prst="rect">
            <a:avLst/>
          </a:prstGeom>
          <a:blipFill dpi="0" rotWithShape="1">
            <a:blip r:embed="rId3">
              <a:extLst>
                <a:ext uri="{28A0092B-C50C-407E-A947-70E740481C1C}">
                  <a14:useLocalDpi xmlns:a14="http://schemas.microsoft.com/office/drawing/2010/main" val="0"/>
                </a:ext>
              </a:extLst>
            </a:blip>
            <a:srcRect/>
            <a:stretch>
              <a:fillRect t="-294632"/>
            </a:stretch>
          </a:bli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rgbClr val="FFFFFF"/>
              </a:solidFill>
              <a:latin typeface="DFPOP1-W9" panose="02010609010101010101" pitchFamily="1" charset="-128"/>
              <a:ea typeface="DFPOP1-W9" panose="02010609010101010101" pitchFamily="1" charset="-128"/>
            </a:endParaRPr>
          </a:p>
        </p:txBody>
      </p:sp>
      <p:sp>
        <p:nvSpPr>
          <p:cNvPr id="5" name="文本框 4"/>
          <p:cNvSpPr txBox="1"/>
          <p:nvPr/>
        </p:nvSpPr>
        <p:spPr>
          <a:xfrm>
            <a:off x="5562586" y="3273456"/>
            <a:ext cx="1733167" cy="400110"/>
          </a:xfrm>
          <a:prstGeom prst="rect">
            <a:avLst/>
          </a:prstGeom>
          <a:noFill/>
        </p:spPr>
        <p:txBody>
          <a:bodyPr wrap="none" rtlCol="0">
            <a:spAutoFit/>
          </a:bodyPr>
          <a:lstStyle/>
          <a:p>
            <a:r>
              <a:rPr lang="zh-CN" altLang="en-US" sz="2000" b="1" dirty="0">
                <a:solidFill>
                  <a:srgbClr val="FFFFFF"/>
                </a:solidFill>
                <a:latin typeface="幼圆" panose="02010509060101010101" pitchFamily="49" charset="-122"/>
                <a:ea typeface="幼圆" panose="02010509060101010101" pitchFamily="49" charset="-122"/>
              </a:rPr>
              <a:t>姓名：帅英雄</a:t>
            </a:r>
          </a:p>
        </p:txBody>
      </p:sp>
      <p:sp>
        <p:nvSpPr>
          <p:cNvPr id="6" name="文本框 5"/>
          <p:cNvSpPr txBox="1"/>
          <p:nvPr/>
        </p:nvSpPr>
        <p:spPr>
          <a:xfrm>
            <a:off x="5457356" y="3850884"/>
            <a:ext cx="4964821" cy="553998"/>
          </a:xfrm>
          <a:prstGeom prst="rect">
            <a:avLst/>
          </a:prstGeom>
          <a:noFill/>
        </p:spPr>
        <p:txBody>
          <a:bodyPr wrap="none" rtlCol="0">
            <a:spAutoFit/>
          </a:bodyPr>
          <a:lstStyle/>
          <a:p>
            <a:pPr>
              <a:lnSpc>
                <a:spcPct val="150000"/>
              </a:lnSpc>
            </a:pPr>
            <a:r>
              <a:rPr lang="zh-CN" altLang="en-US" sz="2000" b="1" dirty="0">
                <a:solidFill>
                  <a:srgbClr val="FFFFFF"/>
                </a:solidFill>
                <a:latin typeface="幼圆" panose="02010509060101010101" pitchFamily="49" charset="-122"/>
                <a:ea typeface="幼圆" panose="02010509060101010101" pitchFamily="49" charset="-122"/>
              </a:rPr>
              <a:t>北京大学光华学院   </a:t>
            </a:r>
            <a:r>
              <a:rPr lang="en-US" altLang="zh-CN" sz="2000" b="1" dirty="0">
                <a:solidFill>
                  <a:srgbClr val="FFFFFF"/>
                </a:solidFill>
                <a:latin typeface="幼圆" panose="02010509060101010101" pitchFamily="49" charset="-122"/>
                <a:ea typeface="幼圆" panose="02010509060101010101" pitchFamily="49" charset="-122"/>
              </a:rPr>
              <a:t>2020</a:t>
            </a:r>
            <a:r>
              <a:rPr lang="zh-CN" altLang="en-US" sz="2000" b="1" dirty="0">
                <a:solidFill>
                  <a:srgbClr val="FFFFFF"/>
                </a:solidFill>
                <a:latin typeface="幼圆" panose="02010509060101010101" pitchFamily="49" charset="-122"/>
                <a:ea typeface="幼圆" panose="02010509060101010101" pitchFamily="49" charset="-122"/>
              </a:rPr>
              <a:t>级工商管理硕士</a:t>
            </a:r>
          </a:p>
        </p:txBody>
      </p:sp>
      <p:sp>
        <p:nvSpPr>
          <p:cNvPr id="11" name="KSO_Shape"/>
          <p:cNvSpPr>
            <a:spLocks/>
          </p:cNvSpPr>
          <p:nvPr/>
        </p:nvSpPr>
        <p:spPr bwMode="auto">
          <a:xfrm>
            <a:off x="5562586" y="4740140"/>
            <a:ext cx="531743" cy="366477"/>
          </a:xfrm>
          <a:custGeom>
            <a:avLst/>
            <a:gdLst>
              <a:gd name="T0" fmla="*/ 0 w 7282"/>
              <a:gd name="T1" fmla="*/ 1190704 h 4816"/>
              <a:gd name="T2" fmla="*/ 0 w 7282"/>
              <a:gd name="T3" fmla="*/ 0 h 4816"/>
              <a:gd name="T4" fmla="*/ 1800397 w 7282"/>
              <a:gd name="T5" fmla="*/ 0 h 4816"/>
              <a:gd name="T6" fmla="*/ 1800397 w 7282"/>
              <a:gd name="T7" fmla="*/ 1190704 h 4816"/>
              <a:gd name="T8" fmla="*/ 0 w 7282"/>
              <a:gd name="T9" fmla="*/ 1190704 h 4816"/>
              <a:gd name="T10" fmla="*/ 108785 w 7282"/>
              <a:gd name="T11" fmla="*/ 1083155 h 4816"/>
              <a:gd name="T12" fmla="*/ 1692848 w 7282"/>
              <a:gd name="T13" fmla="*/ 1083155 h 4816"/>
              <a:gd name="T14" fmla="*/ 1692848 w 7282"/>
              <a:gd name="T15" fmla="*/ 235619 h 4816"/>
              <a:gd name="T16" fmla="*/ 900446 w 7282"/>
              <a:gd name="T17" fmla="*/ 722927 h 4816"/>
              <a:gd name="T18" fmla="*/ 108785 w 7282"/>
              <a:gd name="T19" fmla="*/ 235619 h 4816"/>
              <a:gd name="T20" fmla="*/ 108785 w 7282"/>
              <a:gd name="T21" fmla="*/ 1083155 h 4816"/>
              <a:gd name="T22" fmla="*/ 900446 w 7282"/>
              <a:gd name="T23" fmla="*/ 595352 h 4816"/>
              <a:gd name="T24" fmla="*/ 1692848 w 7282"/>
              <a:gd name="T25" fmla="*/ 108044 h 4816"/>
              <a:gd name="T26" fmla="*/ 108785 w 7282"/>
              <a:gd name="T27" fmla="*/ 108044 h 4816"/>
              <a:gd name="T28" fmla="*/ 900446 w 7282"/>
              <a:gd name="T29" fmla="*/ 595352 h 48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82" h="4816">
                <a:moveTo>
                  <a:pt x="0" y="4816"/>
                </a:moveTo>
                <a:lnTo>
                  <a:pt x="0" y="0"/>
                </a:lnTo>
                <a:lnTo>
                  <a:pt x="7282" y="0"/>
                </a:lnTo>
                <a:lnTo>
                  <a:pt x="7282" y="4816"/>
                </a:lnTo>
                <a:lnTo>
                  <a:pt x="0" y="4816"/>
                </a:lnTo>
                <a:close/>
                <a:moveTo>
                  <a:pt x="440" y="4381"/>
                </a:moveTo>
                <a:lnTo>
                  <a:pt x="6847" y="4381"/>
                </a:lnTo>
                <a:lnTo>
                  <a:pt x="6847" y="953"/>
                </a:lnTo>
                <a:lnTo>
                  <a:pt x="3642" y="2924"/>
                </a:lnTo>
                <a:lnTo>
                  <a:pt x="440" y="953"/>
                </a:lnTo>
                <a:lnTo>
                  <a:pt x="440" y="4381"/>
                </a:lnTo>
                <a:close/>
                <a:moveTo>
                  <a:pt x="3642" y="2408"/>
                </a:moveTo>
                <a:lnTo>
                  <a:pt x="6847" y="437"/>
                </a:lnTo>
                <a:lnTo>
                  <a:pt x="440" y="437"/>
                </a:lnTo>
                <a:lnTo>
                  <a:pt x="3642" y="2408"/>
                </a:lnTo>
                <a:close/>
              </a:path>
            </a:pathLst>
          </a:custGeom>
          <a:noFill/>
          <a:ln w="9525">
            <a:solidFill>
              <a:srgbClr val="FFFFFF"/>
            </a:solidFill>
            <a:round/>
            <a:headEnd/>
            <a:tailEnd/>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幼圆" panose="02010509060101010101" pitchFamily="49" charset="-122"/>
              <a:ea typeface="幼圆" panose="02010509060101010101" pitchFamily="49" charset="-122"/>
            </a:endParaRPr>
          </a:p>
        </p:txBody>
      </p:sp>
      <p:sp>
        <p:nvSpPr>
          <p:cNvPr id="12" name="文本框 11"/>
          <p:cNvSpPr txBox="1"/>
          <p:nvPr/>
        </p:nvSpPr>
        <p:spPr>
          <a:xfrm>
            <a:off x="6155484" y="4740140"/>
            <a:ext cx="2521844" cy="400110"/>
          </a:xfrm>
          <a:prstGeom prst="rect">
            <a:avLst/>
          </a:prstGeom>
          <a:noFill/>
        </p:spPr>
        <p:txBody>
          <a:bodyPr wrap="none" rtlCol="0">
            <a:spAutoFit/>
          </a:bodyPr>
          <a:lstStyle/>
          <a:p>
            <a:r>
              <a:rPr lang="en-US" altLang="zh-CN" sz="2000" dirty="0">
                <a:solidFill>
                  <a:srgbClr val="FFFFFF"/>
                </a:solidFill>
                <a:latin typeface="幼圆" panose="02010509060101010101" pitchFamily="49" charset="-122"/>
                <a:ea typeface="幼圆" panose="02010509060101010101" pitchFamily="49" charset="-122"/>
              </a:rPr>
              <a:t>emailname@post.com</a:t>
            </a:r>
            <a:endParaRPr lang="zh-CN" altLang="en-US" sz="2000" dirty="0">
              <a:solidFill>
                <a:srgbClr val="FFFFFF"/>
              </a:solidFill>
              <a:latin typeface="幼圆" panose="02010509060101010101" pitchFamily="49" charset="-122"/>
              <a:ea typeface="幼圆" panose="02010509060101010101" pitchFamily="49" charset="-122"/>
            </a:endParaRPr>
          </a:p>
        </p:txBody>
      </p:sp>
      <p:sp>
        <p:nvSpPr>
          <p:cNvPr id="13" name="KSO_Shape"/>
          <p:cNvSpPr/>
          <p:nvPr/>
        </p:nvSpPr>
        <p:spPr>
          <a:xfrm>
            <a:off x="5562586" y="5638821"/>
            <a:ext cx="504302" cy="514894"/>
          </a:xfrm>
          <a:custGeom>
            <a:avLst/>
            <a:gdLst/>
            <a:ahLst/>
            <a:cxnLst/>
            <a:rect l="l" t="t" r="r" b="b"/>
            <a:pathLst>
              <a:path w="577593" h="577592">
                <a:moveTo>
                  <a:pt x="234310" y="380217"/>
                </a:moveTo>
                <a:cubicBezTo>
                  <a:pt x="246869" y="387442"/>
                  <a:pt x="258665" y="381442"/>
                  <a:pt x="262548" y="404283"/>
                </a:cubicBezTo>
                <a:cubicBezTo>
                  <a:pt x="266431" y="427125"/>
                  <a:pt x="242854" y="459767"/>
                  <a:pt x="229183" y="471323"/>
                </a:cubicBezTo>
                <a:cubicBezTo>
                  <a:pt x="215512" y="482878"/>
                  <a:pt x="193419" y="478515"/>
                  <a:pt x="180522" y="473617"/>
                </a:cubicBezTo>
                <a:cubicBezTo>
                  <a:pt x="193965" y="466292"/>
                  <a:pt x="207048" y="454529"/>
                  <a:pt x="217339" y="440601"/>
                </a:cubicBezTo>
                <a:cubicBezTo>
                  <a:pt x="233687" y="418479"/>
                  <a:pt x="240024" y="395096"/>
                  <a:pt x="234310" y="380217"/>
                </a:cubicBezTo>
                <a:close/>
                <a:moveTo>
                  <a:pt x="425006" y="121382"/>
                </a:moveTo>
                <a:cubicBezTo>
                  <a:pt x="429704" y="126991"/>
                  <a:pt x="433488" y="134230"/>
                  <a:pt x="436644" y="143057"/>
                </a:cubicBezTo>
                <a:cubicBezTo>
                  <a:pt x="453017" y="188848"/>
                  <a:pt x="374979" y="223071"/>
                  <a:pt x="356472" y="222273"/>
                </a:cubicBezTo>
                <a:cubicBezTo>
                  <a:pt x="340632" y="221589"/>
                  <a:pt x="329013" y="212922"/>
                  <a:pt x="316773" y="203393"/>
                </a:cubicBezTo>
                <a:cubicBezTo>
                  <a:pt x="332982" y="199546"/>
                  <a:pt x="349992" y="192409"/>
                  <a:pt x="365914" y="183372"/>
                </a:cubicBezTo>
                <a:cubicBezTo>
                  <a:pt x="400284" y="163865"/>
                  <a:pt x="423202" y="139309"/>
                  <a:pt x="425006" y="121382"/>
                </a:cubicBezTo>
                <a:close/>
                <a:moveTo>
                  <a:pt x="288797" y="0"/>
                </a:moveTo>
                <a:cubicBezTo>
                  <a:pt x="448295" y="0"/>
                  <a:pt x="577593" y="129298"/>
                  <a:pt x="577593" y="288796"/>
                </a:cubicBezTo>
                <a:cubicBezTo>
                  <a:pt x="577593" y="448294"/>
                  <a:pt x="448295" y="577592"/>
                  <a:pt x="288797" y="577592"/>
                </a:cubicBezTo>
                <a:cubicBezTo>
                  <a:pt x="242745" y="577593"/>
                  <a:pt x="199210" y="566813"/>
                  <a:pt x="160790" y="547224"/>
                </a:cubicBezTo>
                <a:lnTo>
                  <a:pt x="160978" y="548653"/>
                </a:lnTo>
                <a:cubicBezTo>
                  <a:pt x="160918" y="548616"/>
                  <a:pt x="159201" y="547509"/>
                  <a:pt x="156576" y="545302"/>
                </a:cubicBezTo>
                <a:cubicBezTo>
                  <a:pt x="155826" y="545059"/>
                  <a:pt x="155138" y="544697"/>
                  <a:pt x="154452" y="544332"/>
                </a:cubicBezTo>
                <a:lnTo>
                  <a:pt x="154081" y="542962"/>
                </a:lnTo>
                <a:cubicBezTo>
                  <a:pt x="143887" y="534039"/>
                  <a:pt x="126458" y="513897"/>
                  <a:pt x="125778" y="482542"/>
                </a:cubicBezTo>
                <a:cubicBezTo>
                  <a:pt x="125207" y="456209"/>
                  <a:pt x="135424" y="442013"/>
                  <a:pt x="144328" y="435402"/>
                </a:cubicBezTo>
                <a:cubicBezTo>
                  <a:pt x="141049" y="427772"/>
                  <a:pt x="139101" y="420175"/>
                  <a:pt x="137482" y="414002"/>
                </a:cubicBezTo>
                <a:cubicBezTo>
                  <a:pt x="130441" y="387159"/>
                  <a:pt x="138178" y="160274"/>
                  <a:pt x="347629" y="102143"/>
                </a:cubicBezTo>
                <a:cubicBezTo>
                  <a:pt x="355010" y="100659"/>
                  <a:pt x="362177" y="99561"/>
                  <a:pt x="369059" y="99057"/>
                </a:cubicBezTo>
                <a:cubicBezTo>
                  <a:pt x="375940" y="98553"/>
                  <a:pt x="382537" y="98644"/>
                  <a:pt x="388776" y="99538"/>
                </a:cubicBezTo>
                <a:cubicBezTo>
                  <a:pt x="400320" y="101193"/>
                  <a:pt x="410643" y="105601"/>
                  <a:pt x="418998" y="114390"/>
                </a:cubicBezTo>
                <a:cubicBezTo>
                  <a:pt x="425438" y="129703"/>
                  <a:pt x="401160" y="157423"/>
                  <a:pt x="362093" y="179190"/>
                </a:cubicBezTo>
                <a:cubicBezTo>
                  <a:pt x="345488" y="188443"/>
                  <a:pt x="327757" y="195717"/>
                  <a:pt x="311456" y="199847"/>
                </a:cubicBezTo>
                <a:cubicBezTo>
                  <a:pt x="306035" y="196348"/>
                  <a:pt x="300569" y="194901"/>
                  <a:pt x="294986" y="197818"/>
                </a:cubicBezTo>
                <a:cubicBezTo>
                  <a:pt x="275325" y="208090"/>
                  <a:pt x="219960" y="314670"/>
                  <a:pt x="214388" y="347873"/>
                </a:cubicBezTo>
                <a:cubicBezTo>
                  <a:pt x="212440" y="359480"/>
                  <a:pt x="217439" y="367666"/>
                  <a:pt x="224964" y="373701"/>
                </a:cubicBezTo>
                <a:lnTo>
                  <a:pt x="224630" y="374083"/>
                </a:lnTo>
                <a:cubicBezTo>
                  <a:pt x="237092" y="384983"/>
                  <a:pt x="231822" y="412316"/>
                  <a:pt x="212274" y="438164"/>
                </a:cubicBezTo>
                <a:cubicBezTo>
                  <a:pt x="201379" y="452569"/>
                  <a:pt x="187435" y="464598"/>
                  <a:pt x="173722" y="471257"/>
                </a:cubicBezTo>
                <a:cubicBezTo>
                  <a:pt x="160041" y="464734"/>
                  <a:pt x="151775" y="453122"/>
                  <a:pt x="146587" y="441033"/>
                </a:cubicBezTo>
                <a:cubicBezTo>
                  <a:pt x="139259" y="451214"/>
                  <a:pt x="130813" y="467448"/>
                  <a:pt x="133146" y="486288"/>
                </a:cubicBezTo>
                <a:cubicBezTo>
                  <a:pt x="137119" y="518381"/>
                  <a:pt x="141720" y="516247"/>
                  <a:pt x="146174" y="525248"/>
                </a:cubicBezTo>
                <a:cubicBezTo>
                  <a:pt x="158269" y="542339"/>
                  <a:pt x="158341" y="537239"/>
                  <a:pt x="159578" y="539900"/>
                </a:cubicBezTo>
                <a:cubicBezTo>
                  <a:pt x="198149" y="560306"/>
                  <a:pt x="242154" y="571597"/>
                  <a:pt x="288797" y="571597"/>
                </a:cubicBezTo>
                <a:cubicBezTo>
                  <a:pt x="444983" y="571597"/>
                  <a:pt x="571598" y="444983"/>
                  <a:pt x="571598" y="288796"/>
                </a:cubicBezTo>
                <a:cubicBezTo>
                  <a:pt x="571598" y="132609"/>
                  <a:pt x="444984" y="5995"/>
                  <a:pt x="288797" y="5995"/>
                </a:cubicBezTo>
                <a:cubicBezTo>
                  <a:pt x="132610" y="5995"/>
                  <a:pt x="5996" y="132609"/>
                  <a:pt x="5996" y="288796"/>
                </a:cubicBezTo>
                <a:cubicBezTo>
                  <a:pt x="5996" y="370017"/>
                  <a:pt x="40236" y="443242"/>
                  <a:pt x="95262" y="494616"/>
                </a:cubicBezTo>
                <a:lnTo>
                  <a:pt x="90248" y="498151"/>
                </a:lnTo>
                <a:cubicBezTo>
                  <a:pt x="34594" y="445716"/>
                  <a:pt x="0" y="371296"/>
                  <a:pt x="1" y="288796"/>
                </a:cubicBezTo>
                <a:cubicBezTo>
                  <a:pt x="1" y="129298"/>
                  <a:pt x="129299" y="0"/>
                  <a:pt x="288797" y="0"/>
                </a:cubicBezTo>
                <a:close/>
              </a:path>
            </a:pathLst>
          </a:custGeom>
          <a:no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幼圆" panose="02010509060101010101" pitchFamily="49" charset="-122"/>
              <a:ea typeface="幼圆" panose="02010509060101010101" pitchFamily="49" charset="-122"/>
            </a:endParaRPr>
          </a:p>
        </p:txBody>
      </p:sp>
      <p:sp>
        <p:nvSpPr>
          <p:cNvPr id="14" name="文本框 13"/>
          <p:cNvSpPr txBox="1"/>
          <p:nvPr/>
        </p:nvSpPr>
        <p:spPr>
          <a:xfrm>
            <a:off x="6155484" y="5694941"/>
            <a:ext cx="1612942" cy="400110"/>
          </a:xfrm>
          <a:prstGeom prst="rect">
            <a:avLst/>
          </a:prstGeom>
          <a:noFill/>
        </p:spPr>
        <p:txBody>
          <a:bodyPr wrap="none" rtlCol="0">
            <a:spAutoFit/>
          </a:bodyPr>
          <a:lstStyle/>
          <a:p>
            <a:r>
              <a:rPr lang="en-US" altLang="zh-CN" sz="2000" dirty="0">
                <a:solidFill>
                  <a:srgbClr val="FFFFFF"/>
                </a:solidFill>
                <a:latin typeface="幼圆" panose="02010509060101010101" pitchFamily="49" charset="-122"/>
                <a:ea typeface="幼圆" panose="02010509060101010101" pitchFamily="49" charset="-122"/>
              </a:rPr>
              <a:t>12345678901</a:t>
            </a:r>
            <a:endParaRPr lang="zh-CN" altLang="en-US" sz="2000" dirty="0">
              <a:solidFill>
                <a:srgbClr val="FFFFFF"/>
              </a:solidFill>
              <a:latin typeface="幼圆" panose="02010509060101010101" pitchFamily="49" charset="-122"/>
              <a:ea typeface="幼圆" panose="02010509060101010101" pitchFamily="49" charset="-122"/>
            </a:endParaRPr>
          </a:p>
        </p:txBody>
      </p:sp>
      <p:pic>
        <p:nvPicPr>
          <p:cNvPr id="16" name="图片 15"/>
          <p:cNvPicPr>
            <a:picLocks noChangeAspect="1"/>
          </p:cNvPicPr>
          <p:nvPr/>
        </p:nvPicPr>
        <p:blipFill rotWithShape="1">
          <a:blip r:embed="rId3">
            <a:extLst>
              <a:ext uri="{28A0092B-C50C-407E-A947-70E740481C1C}">
                <a14:useLocalDpi xmlns:a14="http://schemas.microsoft.com/office/drawing/2010/main" val="0"/>
              </a:ext>
            </a:extLst>
          </a:blip>
          <a:srcRect b="26104"/>
          <a:stretch/>
        </p:blipFill>
        <p:spPr>
          <a:xfrm rot="11081274">
            <a:off x="-1111975" y="752962"/>
            <a:ext cx="5778063" cy="6236051"/>
          </a:xfrm>
          <a:prstGeom prst="rect">
            <a:avLst/>
          </a:prstGeom>
        </p:spPr>
      </p:pic>
    </p:spTree>
    <p:extLst>
      <p:ext uri="{BB962C8B-B14F-4D97-AF65-F5344CB8AC3E}">
        <p14:creationId xmlns:p14="http://schemas.microsoft.com/office/powerpoint/2010/main" val="110544586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32"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strVal val="4*#ppt_w"/>
                                          </p:val>
                                        </p:tav>
                                        <p:tav tm="100000">
                                          <p:val>
                                            <p:strVal val="#ppt_w"/>
                                          </p:val>
                                        </p:tav>
                                      </p:tavLst>
                                    </p:anim>
                                    <p:anim calcmode="lin" valueType="num">
                                      <p:cBhvr>
                                        <p:cTn id="14" dur="500" fill="hold"/>
                                        <p:tgtEl>
                                          <p:spTgt spid="4"/>
                                        </p:tgtEl>
                                        <p:attrNameLst>
                                          <p:attrName>ppt_h</p:attrName>
                                        </p:attrNameLst>
                                      </p:cBhvr>
                                      <p:tavLst>
                                        <p:tav tm="0">
                                          <p:val>
                                            <p:strVal val="4*#ppt_h"/>
                                          </p:val>
                                        </p:tav>
                                        <p:tav tm="100000">
                                          <p:val>
                                            <p:strVal val="#ppt_h"/>
                                          </p:val>
                                        </p:tav>
                                      </p:tavLst>
                                    </p:anim>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3"/>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250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par>
                          <p:cTn id="25" fill="hold">
                            <p:stCondLst>
                              <p:cond delay="3900"/>
                            </p:stCondLst>
                            <p:childTnLst>
                              <p:par>
                                <p:cTn id="26" presetID="37"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900" decel="100000" fill="hold"/>
                                        <p:tgtEl>
                                          <p:spTgt spid="1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32" fill="hold">
                            <p:stCondLst>
                              <p:cond delay="4900"/>
                            </p:stCondLst>
                            <p:childTnLst>
                              <p:par>
                                <p:cTn id="33" presetID="14" presetClass="entr" presetSubtype="10" fill="hold" grpId="0" nodeType="afterEffect">
                                  <p:stCondLst>
                                    <p:cond delay="0"/>
                                  </p:stCondLst>
                                  <p:iterate type="lt">
                                    <p:tmPct val="10000"/>
                                  </p:iterate>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par>
                          <p:cTn id="36" fill="hold">
                            <p:stCondLst>
                              <p:cond delay="6250"/>
                            </p:stCondLst>
                            <p:childTnLst>
                              <p:par>
                                <p:cTn id="37" presetID="3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3" fill="hold">
                            <p:stCondLst>
                              <p:cond delay="7250"/>
                            </p:stCondLst>
                            <p:childTnLst>
                              <p:par>
                                <p:cTn id="44" presetID="14" presetClass="entr" presetSubtype="10" fill="hold" grpId="0" nodeType="afterEffect">
                                  <p:stCondLst>
                                    <p:cond delay="0"/>
                                  </p:stCondLst>
                                  <p:iterate type="lt">
                                    <p:tmPct val="10000"/>
                                  </p:iterate>
                                  <p:childTnLst>
                                    <p:set>
                                      <p:cBhvr>
                                        <p:cTn id="45" dur="1" fill="hold">
                                          <p:stCondLst>
                                            <p:cond delay="0"/>
                                          </p:stCondLst>
                                        </p:cTn>
                                        <p:tgtEl>
                                          <p:spTgt spid="14"/>
                                        </p:tgtEl>
                                        <p:attrNameLst>
                                          <p:attrName>style.visibility</p:attrName>
                                        </p:attrNameLst>
                                      </p:cBhvr>
                                      <p:to>
                                        <p:strVal val="visible"/>
                                      </p:to>
                                    </p:set>
                                    <p:animEffect transition="in" filter="randombar(horizontal)">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1" grpId="0" animBg="1"/>
      <p:bldP spid="12" grpId="0"/>
      <p:bldP spid="13"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pPr/>
              <a:t>10</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
        <p:nvSpPr>
          <p:cNvPr id="34" name="文本框 1"/>
          <p:cNvSpPr txBox="1">
            <a:spLocks noChangeArrowheads="1"/>
          </p:cNvSpPr>
          <p:nvPr/>
        </p:nvSpPr>
        <p:spPr bwMode="auto">
          <a:xfrm>
            <a:off x="6124056" y="2150610"/>
            <a:ext cx="2112963" cy="461962"/>
          </a:xfrm>
          <a:prstGeom prst="rect">
            <a:avLst/>
          </a:prstGeom>
          <a:noFill/>
          <a:ln>
            <a:solidFill>
              <a:srgbClr val="FFFFFF"/>
            </a:solidFill>
          </a:ln>
        </p:spPr>
        <p:txBody>
          <a:bodyPr wrap="none">
            <a:spAutoFit/>
          </a:bodyPr>
          <a:lstStyle/>
          <a:p>
            <a:r>
              <a:rPr lang="en-US" altLang="zh-CN" sz="2400">
                <a:solidFill>
                  <a:srgbClr val="FFFFFF"/>
                </a:solidFill>
                <a:latin typeface="微软雅黑" panose="020B0503020204020204" pitchFamily="34" charset="-122"/>
                <a:ea typeface="微软雅黑" panose="020B0503020204020204" pitchFamily="34" charset="-122"/>
              </a:rPr>
              <a:t>PHOTOSHOP</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35" name="文本框 10"/>
          <p:cNvSpPr txBox="1">
            <a:spLocks noChangeArrowheads="1"/>
          </p:cNvSpPr>
          <p:nvPr/>
        </p:nvSpPr>
        <p:spPr bwMode="auto">
          <a:xfrm>
            <a:off x="3237186"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6" name="文本框 11"/>
          <p:cNvSpPr txBox="1">
            <a:spLocks noChangeArrowheads="1"/>
          </p:cNvSpPr>
          <p:nvPr/>
        </p:nvSpPr>
        <p:spPr bwMode="auto">
          <a:xfrm>
            <a:off x="3738836" y="197916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7" name="文本框 12"/>
          <p:cNvSpPr txBox="1">
            <a:spLocks noChangeArrowheads="1"/>
          </p:cNvSpPr>
          <p:nvPr/>
        </p:nvSpPr>
        <p:spPr bwMode="auto">
          <a:xfrm>
            <a:off x="4242074"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8" name="文本框 14"/>
          <p:cNvSpPr txBox="1">
            <a:spLocks noChangeArrowheads="1"/>
          </p:cNvSpPr>
          <p:nvPr/>
        </p:nvSpPr>
        <p:spPr bwMode="auto">
          <a:xfrm>
            <a:off x="474372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9" name="文本框 16"/>
          <p:cNvSpPr txBox="1">
            <a:spLocks noChangeArrowheads="1"/>
          </p:cNvSpPr>
          <p:nvPr/>
        </p:nvSpPr>
        <p:spPr bwMode="auto">
          <a:xfrm>
            <a:off x="524537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0" name="文本框 20"/>
          <p:cNvSpPr txBox="1">
            <a:spLocks noChangeArrowheads="1"/>
          </p:cNvSpPr>
          <p:nvPr/>
        </p:nvSpPr>
        <p:spPr bwMode="auto">
          <a:xfrm>
            <a:off x="6124056" y="2953885"/>
            <a:ext cx="2112963" cy="460375"/>
          </a:xfrm>
          <a:prstGeom prst="rect">
            <a:avLst/>
          </a:prstGeom>
          <a:noFill/>
          <a:ln>
            <a:solidFill>
              <a:srgbClr val="FFFFFF"/>
            </a:solidFill>
          </a:ln>
        </p:spPr>
        <p:txBody>
          <a:bodyPr>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PowerPoint</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41" name="文本框 22"/>
          <p:cNvSpPr txBox="1">
            <a:spLocks noChangeArrowheads="1"/>
          </p:cNvSpPr>
          <p:nvPr/>
        </p:nvSpPr>
        <p:spPr bwMode="auto">
          <a:xfrm>
            <a:off x="3237186"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2" name="文本框 23"/>
          <p:cNvSpPr txBox="1">
            <a:spLocks noChangeArrowheads="1"/>
          </p:cNvSpPr>
          <p:nvPr/>
        </p:nvSpPr>
        <p:spPr bwMode="auto">
          <a:xfrm>
            <a:off x="3738836" y="278243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3" name="文本框 24"/>
          <p:cNvSpPr txBox="1">
            <a:spLocks noChangeArrowheads="1"/>
          </p:cNvSpPr>
          <p:nvPr/>
        </p:nvSpPr>
        <p:spPr bwMode="auto">
          <a:xfrm>
            <a:off x="4242074"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4" name="文本框 25"/>
          <p:cNvSpPr txBox="1">
            <a:spLocks noChangeArrowheads="1"/>
          </p:cNvSpPr>
          <p:nvPr/>
        </p:nvSpPr>
        <p:spPr bwMode="auto">
          <a:xfrm>
            <a:off x="474372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5" name="文本框 26"/>
          <p:cNvSpPr txBox="1">
            <a:spLocks noChangeArrowheads="1"/>
          </p:cNvSpPr>
          <p:nvPr/>
        </p:nvSpPr>
        <p:spPr bwMode="auto">
          <a:xfrm>
            <a:off x="524537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6" name="文本框 28"/>
          <p:cNvSpPr txBox="1">
            <a:spLocks noChangeArrowheads="1"/>
          </p:cNvSpPr>
          <p:nvPr/>
        </p:nvSpPr>
        <p:spPr bwMode="auto">
          <a:xfrm>
            <a:off x="6124056" y="3755572"/>
            <a:ext cx="2112963" cy="461963"/>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EXCEL</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47" name="文本框 29"/>
          <p:cNvSpPr txBox="1">
            <a:spLocks noChangeArrowheads="1"/>
          </p:cNvSpPr>
          <p:nvPr/>
        </p:nvSpPr>
        <p:spPr bwMode="auto">
          <a:xfrm>
            <a:off x="4208736"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8" name="文本框 30"/>
          <p:cNvSpPr txBox="1">
            <a:spLocks noChangeArrowheads="1"/>
          </p:cNvSpPr>
          <p:nvPr/>
        </p:nvSpPr>
        <p:spPr bwMode="auto">
          <a:xfrm>
            <a:off x="4710386" y="3585710"/>
            <a:ext cx="4778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9" name="文本框 31"/>
          <p:cNvSpPr txBox="1">
            <a:spLocks noChangeArrowheads="1"/>
          </p:cNvSpPr>
          <p:nvPr/>
        </p:nvSpPr>
        <p:spPr bwMode="auto">
          <a:xfrm>
            <a:off x="5213624"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0" name="文本框 37"/>
          <p:cNvSpPr txBox="1">
            <a:spLocks noChangeArrowheads="1"/>
          </p:cNvSpPr>
          <p:nvPr/>
        </p:nvSpPr>
        <p:spPr bwMode="auto">
          <a:xfrm>
            <a:off x="6124056" y="4558847"/>
            <a:ext cx="2112963" cy="460375"/>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Illustrator</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51" name="文本框 38"/>
          <p:cNvSpPr txBox="1">
            <a:spLocks noChangeArrowheads="1"/>
          </p:cNvSpPr>
          <p:nvPr/>
        </p:nvSpPr>
        <p:spPr bwMode="auto">
          <a:xfrm>
            <a:off x="4677842" y="450011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2" name="文本框 39"/>
          <p:cNvSpPr txBox="1">
            <a:spLocks noChangeArrowheads="1"/>
          </p:cNvSpPr>
          <p:nvPr/>
        </p:nvSpPr>
        <p:spPr bwMode="auto">
          <a:xfrm>
            <a:off x="5179492" y="450011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3" name="文本框 45"/>
          <p:cNvSpPr txBox="1">
            <a:spLocks noChangeArrowheads="1"/>
          </p:cNvSpPr>
          <p:nvPr/>
        </p:nvSpPr>
        <p:spPr bwMode="auto">
          <a:xfrm>
            <a:off x="6124056" y="5360535"/>
            <a:ext cx="2116138" cy="461962"/>
          </a:xfrm>
          <a:prstGeom prst="rect">
            <a:avLst/>
          </a:prstGeom>
          <a:noFill/>
          <a:ln>
            <a:solidFill>
              <a:srgbClr val="FFFFFF"/>
            </a:solidFill>
          </a:ln>
        </p:spPr>
        <p:txBody>
          <a:bodyPr wrap="none">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CORELDRAW</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54" name="文本框 46"/>
          <p:cNvSpPr txBox="1">
            <a:spLocks noChangeArrowheads="1"/>
          </p:cNvSpPr>
          <p:nvPr/>
        </p:nvSpPr>
        <p:spPr bwMode="auto">
          <a:xfrm>
            <a:off x="4677842" y="530338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5" name="文本框 47"/>
          <p:cNvSpPr txBox="1">
            <a:spLocks noChangeArrowheads="1"/>
          </p:cNvSpPr>
          <p:nvPr/>
        </p:nvSpPr>
        <p:spPr bwMode="auto">
          <a:xfrm>
            <a:off x="5179492" y="530338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602022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10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Scale>
                                      <p:cBhvr>
                                        <p:cTn id="20"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4"/>
                                        </p:tgtEl>
                                        <p:attrNameLst>
                                          <p:attrName>ppt_x</p:attrName>
                                          <p:attrName>ppt_y</p:attrName>
                                        </p:attrNameLst>
                                      </p:cBhvr>
                                    </p:animMotion>
                                    <p:animEffect transition="in" filter="fade">
                                      <p:cBhvr>
                                        <p:cTn id="22" dur="1000"/>
                                        <p:tgtEl>
                                          <p:spTgt spid="34"/>
                                        </p:tgtEl>
                                      </p:cBhvr>
                                    </p:animEffect>
                                  </p:childTnLst>
                                </p:cTn>
                              </p:par>
                            </p:childTnLst>
                          </p:cTn>
                        </p:par>
                        <p:par>
                          <p:cTn id="23" fill="hold">
                            <p:stCondLst>
                              <p:cond delay="1000"/>
                            </p:stCondLst>
                            <p:childTnLst>
                              <p:par>
                                <p:cTn id="24" presetID="12" presetClass="entr" presetSubtype="2"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p:tgtEl>
                                          <p:spTgt spid="35"/>
                                        </p:tgtEl>
                                        <p:attrNameLst>
                                          <p:attrName>ppt_x</p:attrName>
                                        </p:attrNameLst>
                                      </p:cBhvr>
                                      <p:tavLst>
                                        <p:tav tm="0">
                                          <p:val>
                                            <p:strVal val="#ppt_x+#ppt_w*1.125000"/>
                                          </p:val>
                                        </p:tav>
                                        <p:tav tm="100000">
                                          <p:val>
                                            <p:strVal val="#ppt_x"/>
                                          </p:val>
                                        </p:tav>
                                      </p:tavLst>
                                    </p:anim>
                                    <p:animEffect transition="in" filter="wipe(left)">
                                      <p:cBhvr>
                                        <p:cTn id="27" dur="500"/>
                                        <p:tgtEl>
                                          <p:spTgt spid="35"/>
                                        </p:tgtEl>
                                      </p:cBhvr>
                                    </p:animEffect>
                                  </p:childTnLst>
                                </p:cTn>
                              </p:par>
                            </p:childTnLst>
                          </p:cTn>
                        </p:par>
                        <p:par>
                          <p:cTn id="28" fill="hold">
                            <p:stCondLst>
                              <p:cond delay="1500"/>
                            </p:stCondLst>
                            <p:childTnLst>
                              <p:par>
                                <p:cTn id="29" presetID="12" presetClass="entr" presetSubtype="2"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p:tgtEl>
                                          <p:spTgt spid="36"/>
                                        </p:tgtEl>
                                        <p:attrNameLst>
                                          <p:attrName>ppt_x</p:attrName>
                                        </p:attrNameLst>
                                      </p:cBhvr>
                                      <p:tavLst>
                                        <p:tav tm="0">
                                          <p:val>
                                            <p:strVal val="#ppt_x+#ppt_w*1.125000"/>
                                          </p:val>
                                        </p:tav>
                                        <p:tav tm="100000">
                                          <p:val>
                                            <p:strVal val="#ppt_x"/>
                                          </p:val>
                                        </p:tav>
                                      </p:tavLst>
                                    </p:anim>
                                    <p:animEffect transition="in" filter="wipe(left)">
                                      <p:cBhvr>
                                        <p:cTn id="32" dur="500"/>
                                        <p:tgtEl>
                                          <p:spTgt spid="36"/>
                                        </p:tgtEl>
                                      </p:cBhvr>
                                    </p:animEffect>
                                  </p:childTnLst>
                                </p:cTn>
                              </p:par>
                            </p:childTnLst>
                          </p:cTn>
                        </p:par>
                        <p:par>
                          <p:cTn id="33" fill="hold">
                            <p:stCondLst>
                              <p:cond delay="2000"/>
                            </p:stCondLst>
                            <p:childTnLst>
                              <p:par>
                                <p:cTn id="34" presetID="12" presetClass="entr" presetSubtype="2"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p:tgtEl>
                                          <p:spTgt spid="37"/>
                                        </p:tgtEl>
                                        <p:attrNameLst>
                                          <p:attrName>ppt_x</p:attrName>
                                        </p:attrNameLst>
                                      </p:cBhvr>
                                      <p:tavLst>
                                        <p:tav tm="0">
                                          <p:val>
                                            <p:strVal val="#ppt_x+#ppt_w*1.125000"/>
                                          </p:val>
                                        </p:tav>
                                        <p:tav tm="100000">
                                          <p:val>
                                            <p:strVal val="#ppt_x"/>
                                          </p:val>
                                        </p:tav>
                                      </p:tavLst>
                                    </p:anim>
                                    <p:animEffect transition="in" filter="wipe(left)">
                                      <p:cBhvr>
                                        <p:cTn id="37" dur="500"/>
                                        <p:tgtEl>
                                          <p:spTgt spid="37"/>
                                        </p:tgtEl>
                                      </p:cBhvr>
                                    </p:animEffect>
                                  </p:childTnLst>
                                </p:cTn>
                              </p:par>
                            </p:childTnLst>
                          </p:cTn>
                        </p:par>
                        <p:par>
                          <p:cTn id="38" fill="hold">
                            <p:stCondLst>
                              <p:cond delay="2500"/>
                            </p:stCondLst>
                            <p:childTnLst>
                              <p:par>
                                <p:cTn id="39" presetID="12" presetClass="entr" presetSubtype="2"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p:tgtEl>
                                          <p:spTgt spid="38"/>
                                        </p:tgtEl>
                                        <p:attrNameLst>
                                          <p:attrName>ppt_x</p:attrName>
                                        </p:attrNameLst>
                                      </p:cBhvr>
                                      <p:tavLst>
                                        <p:tav tm="0">
                                          <p:val>
                                            <p:strVal val="#ppt_x+#ppt_w*1.125000"/>
                                          </p:val>
                                        </p:tav>
                                        <p:tav tm="100000">
                                          <p:val>
                                            <p:strVal val="#ppt_x"/>
                                          </p:val>
                                        </p:tav>
                                      </p:tavLst>
                                    </p:anim>
                                    <p:animEffect transition="in" filter="wipe(left)">
                                      <p:cBhvr>
                                        <p:cTn id="42" dur="500"/>
                                        <p:tgtEl>
                                          <p:spTgt spid="38"/>
                                        </p:tgtEl>
                                      </p:cBhvr>
                                    </p:animEffect>
                                  </p:childTnLst>
                                </p:cTn>
                              </p:par>
                            </p:childTnLst>
                          </p:cTn>
                        </p:par>
                        <p:par>
                          <p:cTn id="43" fill="hold">
                            <p:stCondLst>
                              <p:cond delay="3000"/>
                            </p:stCondLst>
                            <p:childTnLst>
                              <p:par>
                                <p:cTn id="44" presetID="12" presetClass="entr" presetSubtype="2"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p:tgtEl>
                                          <p:spTgt spid="39"/>
                                        </p:tgtEl>
                                        <p:attrNameLst>
                                          <p:attrName>ppt_x</p:attrName>
                                        </p:attrNameLst>
                                      </p:cBhvr>
                                      <p:tavLst>
                                        <p:tav tm="0">
                                          <p:val>
                                            <p:strVal val="#ppt_x+#ppt_w*1.125000"/>
                                          </p:val>
                                        </p:tav>
                                        <p:tav tm="100000">
                                          <p:val>
                                            <p:strVal val="#ppt_x"/>
                                          </p:val>
                                        </p:tav>
                                      </p:tavLst>
                                    </p:anim>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Scale>
                                      <p:cBhvr>
                                        <p:cTn id="52"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40"/>
                                        </p:tgtEl>
                                        <p:attrNameLst>
                                          <p:attrName>ppt_x</p:attrName>
                                          <p:attrName>ppt_y</p:attrName>
                                        </p:attrNameLst>
                                      </p:cBhvr>
                                    </p:animMotion>
                                    <p:animEffect transition="in" filter="fade">
                                      <p:cBhvr>
                                        <p:cTn id="54" dur="1000"/>
                                        <p:tgtEl>
                                          <p:spTgt spid="40"/>
                                        </p:tgtEl>
                                      </p:cBhvr>
                                    </p:animEffect>
                                  </p:childTnLst>
                                </p:cTn>
                              </p:par>
                            </p:childTnLst>
                          </p:cTn>
                        </p:par>
                        <p:par>
                          <p:cTn id="55" fill="hold">
                            <p:stCondLst>
                              <p:cond delay="1000"/>
                            </p:stCondLst>
                            <p:childTnLst>
                              <p:par>
                                <p:cTn id="56" presetID="12" presetClass="entr" presetSubtype="2"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p:tgtEl>
                                          <p:spTgt spid="45"/>
                                        </p:tgtEl>
                                        <p:attrNameLst>
                                          <p:attrName>ppt_x</p:attrName>
                                        </p:attrNameLst>
                                      </p:cBhvr>
                                      <p:tavLst>
                                        <p:tav tm="0">
                                          <p:val>
                                            <p:strVal val="#ppt_x+#ppt_w*1.125000"/>
                                          </p:val>
                                        </p:tav>
                                        <p:tav tm="100000">
                                          <p:val>
                                            <p:strVal val="#ppt_x"/>
                                          </p:val>
                                        </p:tav>
                                      </p:tavLst>
                                    </p:anim>
                                    <p:animEffect transition="in" filter="wipe(left)">
                                      <p:cBhvr>
                                        <p:cTn id="59" dur="500"/>
                                        <p:tgtEl>
                                          <p:spTgt spid="45"/>
                                        </p:tgtEl>
                                      </p:cBhvr>
                                    </p:animEffect>
                                  </p:childTnLst>
                                </p:cTn>
                              </p:par>
                            </p:childTnLst>
                          </p:cTn>
                        </p:par>
                        <p:par>
                          <p:cTn id="60" fill="hold">
                            <p:stCondLst>
                              <p:cond delay="1500"/>
                            </p:stCondLst>
                            <p:childTnLst>
                              <p:par>
                                <p:cTn id="61" presetID="12" presetClass="entr" presetSubtype="2"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p:tgtEl>
                                          <p:spTgt spid="44"/>
                                        </p:tgtEl>
                                        <p:attrNameLst>
                                          <p:attrName>ppt_x</p:attrName>
                                        </p:attrNameLst>
                                      </p:cBhvr>
                                      <p:tavLst>
                                        <p:tav tm="0">
                                          <p:val>
                                            <p:strVal val="#ppt_x+#ppt_w*1.125000"/>
                                          </p:val>
                                        </p:tav>
                                        <p:tav tm="100000">
                                          <p:val>
                                            <p:strVal val="#ppt_x"/>
                                          </p:val>
                                        </p:tav>
                                      </p:tavLst>
                                    </p:anim>
                                    <p:animEffect transition="in" filter="wipe(left)">
                                      <p:cBhvr>
                                        <p:cTn id="64" dur="500"/>
                                        <p:tgtEl>
                                          <p:spTgt spid="44"/>
                                        </p:tgtEl>
                                      </p:cBhvr>
                                    </p:animEffect>
                                  </p:childTnLst>
                                </p:cTn>
                              </p:par>
                            </p:childTnLst>
                          </p:cTn>
                        </p:par>
                        <p:par>
                          <p:cTn id="65" fill="hold">
                            <p:stCondLst>
                              <p:cond delay="2000"/>
                            </p:stCondLst>
                            <p:childTnLst>
                              <p:par>
                                <p:cTn id="66" presetID="12" presetClass="entr" presetSubtype="2"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p:tgtEl>
                                          <p:spTgt spid="43"/>
                                        </p:tgtEl>
                                        <p:attrNameLst>
                                          <p:attrName>ppt_x</p:attrName>
                                        </p:attrNameLst>
                                      </p:cBhvr>
                                      <p:tavLst>
                                        <p:tav tm="0">
                                          <p:val>
                                            <p:strVal val="#ppt_x+#ppt_w*1.125000"/>
                                          </p:val>
                                        </p:tav>
                                        <p:tav tm="100000">
                                          <p:val>
                                            <p:strVal val="#ppt_x"/>
                                          </p:val>
                                        </p:tav>
                                      </p:tavLst>
                                    </p:anim>
                                    <p:animEffect transition="in" filter="wipe(left)">
                                      <p:cBhvr>
                                        <p:cTn id="69" dur="500"/>
                                        <p:tgtEl>
                                          <p:spTgt spid="43"/>
                                        </p:tgtEl>
                                      </p:cBhvr>
                                    </p:animEffect>
                                  </p:childTnLst>
                                </p:cTn>
                              </p:par>
                            </p:childTnLst>
                          </p:cTn>
                        </p:par>
                        <p:par>
                          <p:cTn id="70" fill="hold">
                            <p:stCondLst>
                              <p:cond delay="2500"/>
                            </p:stCondLst>
                            <p:childTnLst>
                              <p:par>
                                <p:cTn id="71" presetID="12" presetClass="entr" presetSubtype="2"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p:tgtEl>
                                          <p:spTgt spid="42"/>
                                        </p:tgtEl>
                                        <p:attrNameLst>
                                          <p:attrName>ppt_x</p:attrName>
                                        </p:attrNameLst>
                                      </p:cBhvr>
                                      <p:tavLst>
                                        <p:tav tm="0">
                                          <p:val>
                                            <p:strVal val="#ppt_x+#ppt_w*1.125000"/>
                                          </p:val>
                                        </p:tav>
                                        <p:tav tm="100000">
                                          <p:val>
                                            <p:strVal val="#ppt_x"/>
                                          </p:val>
                                        </p:tav>
                                      </p:tavLst>
                                    </p:anim>
                                    <p:animEffect transition="in" filter="wipe(left)">
                                      <p:cBhvr>
                                        <p:cTn id="74" dur="500"/>
                                        <p:tgtEl>
                                          <p:spTgt spid="42"/>
                                        </p:tgtEl>
                                      </p:cBhvr>
                                    </p:animEffect>
                                  </p:childTnLst>
                                </p:cTn>
                              </p:par>
                            </p:childTnLst>
                          </p:cTn>
                        </p:par>
                        <p:par>
                          <p:cTn id="75" fill="hold">
                            <p:stCondLst>
                              <p:cond delay="3000"/>
                            </p:stCondLst>
                            <p:childTnLst>
                              <p:par>
                                <p:cTn id="76" presetID="12" presetClass="entr" presetSubtype="2"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500"/>
                                        <p:tgtEl>
                                          <p:spTgt spid="41"/>
                                        </p:tgtEl>
                                        <p:attrNameLst>
                                          <p:attrName>ppt_x</p:attrName>
                                        </p:attrNameLst>
                                      </p:cBhvr>
                                      <p:tavLst>
                                        <p:tav tm="0">
                                          <p:val>
                                            <p:strVal val="#ppt_x+#ppt_w*1.125000"/>
                                          </p:val>
                                        </p:tav>
                                        <p:tav tm="100000">
                                          <p:val>
                                            <p:strVal val="#ppt_x"/>
                                          </p:val>
                                        </p:tav>
                                      </p:tavLst>
                                    </p:anim>
                                    <p:animEffect transition="in" filter="wipe(left)">
                                      <p:cBhvr>
                                        <p:cTn id="79" dur="5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animScale>
                                      <p:cBhvr>
                                        <p:cTn id="84" dur="1000" decel="50000" fill="hold">
                                          <p:stCondLst>
                                            <p:cond delay="0"/>
                                          </p:stCondLst>
                                        </p:cTn>
                                        <p:tgtEl>
                                          <p:spTgt spid="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46"/>
                                        </p:tgtEl>
                                        <p:attrNameLst>
                                          <p:attrName>ppt_x</p:attrName>
                                          <p:attrName>ppt_y</p:attrName>
                                        </p:attrNameLst>
                                      </p:cBhvr>
                                    </p:animMotion>
                                    <p:animEffect transition="in" filter="fade">
                                      <p:cBhvr>
                                        <p:cTn id="86" dur="1000"/>
                                        <p:tgtEl>
                                          <p:spTgt spid="46"/>
                                        </p:tgtEl>
                                      </p:cBhvr>
                                    </p:animEffect>
                                  </p:childTnLst>
                                </p:cTn>
                              </p:par>
                            </p:childTnLst>
                          </p:cTn>
                        </p:par>
                        <p:par>
                          <p:cTn id="87" fill="hold">
                            <p:stCondLst>
                              <p:cond delay="1000"/>
                            </p:stCondLst>
                            <p:childTnLst>
                              <p:par>
                                <p:cTn id="88" presetID="12" presetClass="entr" presetSubtype="2"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additive="base">
                                        <p:cTn id="90" dur="500"/>
                                        <p:tgtEl>
                                          <p:spTgt spid="49"/>
                                        </p:tgtEl>
                                        <p:attrNameLst>
                                          <p:attrName>ppt_x</p:attrName>
                                        </p:attrNameLst>
                                      </p:cBhvr>
                                      <p:tavLst>
                                        <p:tav tm="0">
                                          <p:val>
                                            <p:strVal val="#ppt_x+#ppt_w*1.125000"/>
                                          </p:val>
                                        </p:tav>
                                        <p:tav tm="100000">
                                          <p:val>
                                            <p:strVal val="#ppt_x"/>
                                          </p:val>
                                        </p:tav>
                                      </p:tavLst>
                                    </p:anim>
                                    <p:animEffect transition="in" filter="wipe(left)">
                                      <p:cBhvr>
                                        <p:cTn id="91" dur="500"/>
                                        <p:tgtEl>
                                          <p:spTgt spid="49"/>
                                        </p:tgtEl>
                                      </p:cBhvr>
                                    </p:animEffect>
                                  </p:childTnLst>
                                </p:cTn>
                              </p:par>
                            </p:childTnLst>
                          </p:cTn>
                        </p:par>
                        <p:par>
                          <p:cTn id="92" fill="hold">
                            <p:stCondLst>
                              <p:cond delay="1500"/>
                            </p:stCondLst>
                            <p:childTnLst>
                              <p:par>
                                <p:cTn id="93" presetID="12" presetClass="entr" presetSubtype="2" fill="hold" grpId="0" nodeType="after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p:tgtEl>
                                          <p:spTgt spid="48"/>
                                        </p:tgtEl>
                                        <p:attrNameLst>
                                          <p:attrName>ppt_x</p:attrName>
                                        </p:attrNameLst>
                                      </p:cBhvr>
                                      <p:tavLst>
                                        <p:tav tm="0">
                                          <p:val>
                                            <p:strVal val="#ppt_x+#ppt_w*1.125000"/>
                                          </p:val>
                                        </p:tav>
                                        <p:tav tm="100000">
                                          <p:val>
                                            <p:strVal val="#ppt_x"/>
                                          </p:val>
                                        </p:tav>
                                      </p:tavLst>
                                    </p:anim>
                                    <p:animEffect transition="in" filter="wipe(left)">
                                      <p:cBhvr>
                                        <p:cTn id="96" dur="500"/>
                                        <p:tgtEl>
                                          <p:spTgt spid="48"/>
                                        </p:tgtEl>
                                      </p:cBhvr>
                                    </p:animEffect>
                                  </p:childTnLst>
                                </p:cTn>
                              </p:par>
                            </p:childTnLst>
                          </p:cTn>
                        </p:par>
                        <p:par>
                          <p:cTn id="97" fill="hold">
                            <p:stCondLst>
                              <p:cond delay="2000"/>
                            </p:stCondLst>
                            <p:childTnLst>
                              <p:par>
                                <p:cTn id="98" presetID="12" presetClass="entr" presetSubtype="2"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p:tgtEl>
                                          <p:spTgt spid="47"/>
                                        </p:tgtEl>
                                        <p:attrNameLst>
                                          <p:attrName>ppt_x</p:attrName>
                                        </p:attrNameLst>
                                      </p:cBhvr>
                                      <p:tavLst>
                                        <p:tav tm="0">
                                          <p:val>
                                            <p:strVal val="#ppt_x+#ppt_w*1.125000"/>
                                          </p:val>
                                        </p:tav>
                                        <p:tav tm="100000">
                                          <p:val>
                                            <p:strVal val="#ppt_x"/>
                                          </p:val>
                                        </p:tav>
                                      </p:tavLst>
                                    </p:anim>
                                    <p:animEffect transition="in" filter="wipe(left)">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52" presetClass="entr" presetSubtype="0" fill="hold" grpId="0" nodeType="clickEffect">
                                  <p:stCondLst>
                                    <p:cond delay="0"/>
                                  </p:stCondLst>
                                  <p:childTnLst>
                                    <p:set>
                                      <p:cBhvr>
                                        <p:cTn id="105" dur="1" fill="hold">
                                          <p:stCondLst>
                                            <p:cond delay="0"/>
                                          </p:stCondLst>
                                        </p:cTn>
                                        <p:tgtEl>
                                          <p:spTgt spid="50"/>
                                        </p:tgtEl>
                                        <p:attrNameLst>
                                          <p:attrName>style.visibility</p:attrName>
                                        </p:attrNameLst>
                                      </p:cBhvr>
                                      <p:to>
                                        <p:strVal val="visible"/>
                                      </p:to>
                                    </p:set>
                                    <p:animScale>
                                      <p:cBhvr>
                                        <p:cTn id="106"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7" dur="1000" decel="50000" fill="hold">
                                          <p:stCondLst>
                                            <p:cond delay="0"/>
                                          </p:stCondLst>
                                        </p:cTn>
                                        <p:tgtEl>
                                          <p:spTgt spid="50"/>
                                        </p:tgtEl>
                                        <p:attrNameLst>
                                          <p:attrName>ppt_x</p:attrName>
                                          <p:attrName>ppt_y</p:attrName>
                                        </p:attrNameLst>
                                      </p:cBhvr>
                                    </p:animMotion>
                                    <p:animEffect transition="in" filter="fade">
                                      <p:cBhvr>
                                        <p:cTn id="108" dur="1000"/>
                                        <p:tgtEl>
                                          <p:spTgt spid="50"/>
                                        </p:tgtEl>
                                      </p:cBhvr>
                                    </p:animEffect>
                                  </p:childTnLst>
                                </p:cTn>
                              </p:par>
                            </p:childTnLst>
                          </p:cTn>
                        </p:par>
                        <p:par>
                          <p:cTn id="109" fill="hold">
                            <p:stCondLst>
                              <p:cond delay="1000"/>
                            </p:stCondLst>
                            <p:childTnLst>
                              <p:par>
                                <p:cTn id="110" presetID="12" presetClass="entr" presetSubtype="2"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additive="base">
                                        <p:cTn id="112" dur="500"/>
                                        <p:tgtEl>
                                          <p:spTgt spid="52"/>
                                        </p:tgtEl>
                                        <p:attrNameLst>
                                          <p:attrName>ppt_x</p:attrName>
                                        </p:attrNameLst>
                                      </p:cBhvr>
                                      <p:tavLst>
                                        <p:tav tm="0">
                                          <p:val>
                                            <p:strVal val="#ppt_x+#ppt_w*1.125000"/>
                                          </p:val>
                                        </p:tav>
                                        <p:tav tm="100000">
                                          <p:val>
                                            <p:strVal val="#ppt_x"/>
                                          </p:val>
                                        </p:tav>
                                      </p:tavLst>
                                    </p:anim>
                                    <p:animEffect transition="in" filter="wipe(left)">
                                      <p:cBhvr>
                                        <p:cTn id="113" dur="500"/>
                                        <p:tgtEl>
                                          <p:spTgt spid="52"/>
                                        </p:tgtEl>
                                      </p:cBhvr>
                                    </p:animEffect>
                                  </p:childTnLst>
                                </p:cTn>
                              </p:par>
                            </p:childTnLst>
                          </p:cTn>
                        </p:par>
                        <p:par>
                          <p:cTn id="114" fill="hold">
                            <p:stCondLst>
                              <p:cond delay="1500"/>
                            </p:stCondLst>
                            <p:childTnLst>
                              <p:par>
                                <p:cTn id="115" presetID="12" presetClass="entr" presetSubtype="2"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additive="base">
                                        <p:cTn id="117" dur="500"/>
                                        <p:tgtEl>
                                          <p:spTgt spid="51"/>
                                        </p:tgtEl>
                                        <p:attrNameLst>
                                          <p:attrName>ppt_x</p:attrName>
                                        </p:attrNameLst>
                                      </p:cBhvr>
                                      <p:tavLst>
                                        <p:tav tm="0">
                                          <p:val>
                                            <p:strVal val="#ppt_x+#ppt_w*1.125000"/>
                                          </p:val>
                                        </p:tav>
                                        <p:tav tm="100000">
                                          <p:val>
                                            <p:strVal val="#ppt_x"/>
                                          </p:val>
                                        </p:tav>
                                      </p:tavLst>
                                    </p:anim>
                                    <p:animEffect transition="in" filter="wipe(left)">
                                      <p:cBhvr>
                                        <p:cTn id="118" dur="500"/>
                                        <p:tgtEl>
                                          <p:spTgt spid="51"/>
                                        </p:tgtEl>
                                      </p:cBhvr>
                                    </p:animEffect>
                                  </p:childTnLst>
                                </p:cTn>
                              </p:par>
                            </p:childTnLst>
                          </p:cTn>
                        </p:par>
                      </p:childTnLst>
                    </p:cTn>
                  </p:par>
                  <p:par>
                    <p:cTn id="119" fill="hold">
                      <p:stCondLst>
                        <p:cond delay="indefinite"/>
                      </p:stCondLst>
                      <p:childTnLst>
                        <p:par>
                          <p:cTn id="120" fill="hold">
                            <p:stCondLst>
                              <p:cond delay="0"/>
                            </p:stCondLst>
                            <p:childTnLst>
                              <p:par>
                                <p:cTn id="121" presetID="52" presetClass="entr" presetSubtype="0" fill="hold" grpId="0" nodeType="clickEffect">
                                  <p:stCondLst>
                                    <p:cond delay="0"/>
                                  </p:stCondLst>
                                  <p:childTnLst>
                                    <p:set>
                                      <p:cBhvr>
                                        <p:cTn id="122" dur="1" fill="hold">
                                          <p:stCondLst>
                                            <p:cond delay="0"/>
                                          </p:stCondLst>
                                        </p:cTn>
                                        <p:tgtEl>
                                          <p:spTgt spid="53"/>
                                        </p:tgtEl>
                                        <p:attrNameLst>
                                          <p:attrName>style.visibility</p:attrName>
                                        </p:attrNameLst>
                                      </p:cBhvr>
                                      <p:to>
                                        <p:strVal val="visible"/>
                                      </p:to>
                                    </p:set>
                                    <p:animScale>
                                      <p:cBhvr>
                                        <p:cTn id="123"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53"/>
                                        </p:tgtEl>
                                        <p:attrNameLst>
                                          <p:attrName>ppt_x</p:attrName>
                                          <p:attrName>ppt_y</p:attrName>
                                        </p:attrNameLst>
                                      </p:cBhvr>
                                    </p:animMotion>
                                    <p:animEffect transition="in" filter="fade">
                                      <p:cBhvr>
                                        <p:cTn id="125" dur="1000"/>
                                        <p:tgtEl>
                                          <p:spTgt spid="53"/>
                                        </p:tgtEl>
                                      </p:cBhvr>
                                    </p:animEffect>
                                  </p:childTnLst>
                                </p:cTn>
                              </p:par>
                            </p:childTnLst>
                          </p:cTn>
                        </p:par>
                        <p:par>
                          <p:cTn id="126" fill="hold">
                            <p:stCondLst>
                              <p:cond delay="1000"/>
                            </p:stCondLst>
                            <p:childTnLst>
                              <p:par>
                                <p:cTn id="127" presetID="12" presetClass="entr" presetSubtype="2" fill="hold" grpId="0" nodeType="afterEffect">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500"/>
                                        <p:tgtEl>
                                          <p:spTgt spid="55"/>
                                        </p:tgtEl>
                                        <p:attrNameLst>
                                          <p:attrName>ppt_x</p:attrName>
                                        </p:attrNameLst>
                                      </p:cBhvr>
                                      <p:tavLst>
                                        <p:tav tm="0">
                                          <p:val>
                                            <p:strVal val="#ppt_x+#ppt_w*1.125000"/>
                                          </p:val>
                                        </p:tav>
                                        <p:tav tm="100000">
                                          <p:val>
                                            <p:strVal val="#ppt_x"/>
                                          </p:val>
                                        </p:tav>
                                      </p:tavLst>
                                    </p:anim>
                                    <p:animEffect transition="in" filter="wipe(left)">
                                      <p:cBhvr>
                                        <p:cTn id="130" dur="500"/>
                                        <p:tgtEl>
                                          <p:spTgt spid="55"/>
                                        </p:tgtEl>
                                      </p:cBhvr>
                                    </p:animEffect>
                                  </p:childTnLst>
                                </p:cTn>
                              </p:par>
                            </p:childTnLst>
                          </p:cTn>
                        </p:par>
                        <p:par>
                          <p:cTn id="131" fill="hold">
                            <p:stCondLst>
                              <p:cond delay="1500"/>
                            </p:stCondLst>
                            <p:childTnLst>
                              <p:par>
                                <p:cTn id="132" presetID="12" presetClass="entr" presetSubtype="2"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 calcmode="lin" valueType="num">
                                      <p:cBhvr additive="base">
                                        <p:cTn id="134" dur="500"/>
                                        <p:tgtEl>
                                          <p:spTgt spid="54"/>
                                        </p:tgtEl>
                                        <p:attrNameLst>
                                          <p:attrName>ppt_x</p:attrName>
                                        </p:attrNameLst>
                                      </p:cBhvr>
                                      <p:tavLst>
                                        <p:tav tm="0">
                                          <p:val>
                                            <p:strVal val="#ppt_x+#ppt_w*1.125000"/>
                                          </p:val>
                                        </p:tav>
                                        <p:tav tm="100000">
                                          <p:val>
                                            <p:strVal val="#ppt_x"/>
                                          </p:val>
                                        </p:tav>
                                      </p:tavLst>
                                    </p:anim>
                                    <p:animEffect transition="in" filter="wipe(left)">
                                      <p:cBhvr>
                                        <p:cTn id="13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34" grpId="0" animBg="1"/>
      <p:bldP spid="35" grpId="0"/>
      <p:bldP spid="36" grpId="0"/>
      <p:bldP spid="37" grpId="0"/>
      <p:bldP spid="38" grpId="0"/>
      <p:bldP spid="39" grpId="0"/>
      <p:bldP spid="40" grpId="0" animBg="1"/>
      <p:bldP spid="41" grpId="0"/>
      <p:bldP spid="42" grpId="0"/>
      <p:bldP spid="43" grpId="0"/>
      <p:bldP spid="44" grpId="0"/>
      <p:bldP spid="45" grpId="0"/>
      <p:bldP spid="46" grpId="0" animBg="1"/>
      <p:bldP spid="47" grpId="0"/>
      <p:bldP spid="48" grpId="0"/>
      <p:bldP spid="49" grpId="0"/>
      <p:bldP spid="50" grpId="0" animBg="1"/>
      <p:bldP spid="51" grpId="0"/>
      <p:bldP spid="52" grpId="0"/>
      <p:bldP spid="53" grpId="0" animBg="1"/>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461"/>
          <p:cNvSpPr/>
          <p:nvPr/>
        </p:nvSpPr>
        <p:spPr>
          <a:xfrm>
            <a:off x="6575861" y="3703851"/>
            <a:ext cx="1002913"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nvGrpSpPr>
          <p:cNvPr id="3" name="组合 2"/>
          <p:cNvGrpSpPr/>
          <p:nvPr/>
        </p:nvGrpSpPr>
        <p:grpSpPr>
          <a:xfrm>
            <a:off x="6575861" y="2637070"/>
            <a:ext cx="1002823" cy="774242"/>
            <a:chOff x="4780491" y="1775649"/>
            <a:chExt cx="961867" cy="742621"/>
          </a:xfrm>
          <a:effectLst/>
        </p:grpSpPr>
        <p:sp>
          <p:nvSpPr>
            <p:cNvPr id="4" name="Shape 18459"/>
            <p:cNvSpPr/>
            <p:nvPr/>
          </p:nvSpPr>
          <p:spPr>
            <a:xfrm>
              <a:off x="4780491"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5" name="Shape 18460"/>
            <p:cNvSpPr/>
            <p:nvPr/>
          </p:nvSpPr>
          <p:spPr>
            <a:xfrm>
              <a:off x="5313892" y="1775649"/>
              <a:ext cx="428466" cy="0"/>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6" name="Shape 18463"/>
            <p:cNvSpPr/>
            <p:nvPr/>
          </p:nvSpPr>
          <p:spPr>
            <a:xfrm flipV="1">
              <a:off x="5315162"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grpSp>
        <p:nvGrpSpPr>
          <p:cNvPr id="7" name="组合 6"/>
          <p:cNvGrpSpPr/>
          <p:nvPr/>
        </p:nvGrpSpPr>
        <p:grpSpPr>
          <a:xfrm>
            <a:off x="6575861" y="3996393"/>
            <a:ext cx="1002823" cy="774242"/>
            <a:chOff x="4780491" y="3079457"/>
            <a:chExt cx="961867" cy="742621"/>
          </a:xfrm>
          <a:effectLst/>
        </p:grpSpPr>
        <p:sp>
          <p:nvSpPr>
            <p:cNvPr id="8" name="Shape 18462"/>
            <p:cNvSpPr/>
            <p:nvPr/>
          </p:nvSpPr>
          <p:spPr>
            <a:xfrm>
              <a:off x="5313892" y="3822077"/>
              <a:ext cx="428466"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9" name="Shape 18464"/>
            <p:cNvSpPr/>
            <p:nvPr/>
          </p:nvSpPr>
          <p:spPr>
            <a:xfrm>
              <a:off x="4780491"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10" name="Shape 18465"/>
            <p:cNvSpPr/>
            <p:nvPr/>
          </p:nvSpPr>
          <p:spPr>
            <a:xfrm flipV="1">
              <a:off x="5315162"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sp>
        <p:nvSpPr>
          <p:cNvPr id="11" name="Shape 18469"/>
          <p:cNvSpPr/>
          <p:nvPr/>
        </p:nvSpPr>
        <p:spPr>
          <a:xfrm flipH="1" flipV="1">
            <a:off x="5051044" y="3703851"/>
            <a:ext cx="1002914"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nvGrpSpPr>
          <p:cNvPr id="12" name="组合 11"/>
          <p:cNvGrpSpPr/>
          <p:nvPr/>
        </p:nvGrpSpPr>
        <p:grpSpPr>
          <a:xfrm>
            <a:off x="5051134" y="2637068"/>
            <a:ext cx="1002824" cy="774243"/>
            <a:chOff x="3318034" y="1775648"/>
            <a:chExt cx="961868" cy="742622"/>
          </a:xfrm>
          <a:effectLst/>
        </p:grpSpPr>
        <p:sp>
          <p:nvSpPr>
            <p:cNvPr id="13" name="Shape 18467"/>
            <p:cNvSpPr/>
            <p:nvPr/>
          </p:nvSpPr>
          <p:spPr>
            <a:xfrm flipH="1" flipV="1">
              <a:off x="3746500"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14" name="Shape 18468"/>
            <p:cNvSpPr/>
            <p:nvPr/>
          </p:nvSpPr>
          <p:spPr>
            <a:xfrm flipH="1" flipV="1">
              <a:off x="3318034" y="1775648"/>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15" name="Shape 18471"/>
            <p:cNvSpPr/>
            <p:nvPr/>
          </p:nvSpPr>
          <p:spPr>
            <a:xfrm flipV="1">
              <a:off x="3746500"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grpSp>
        <p:nvGrpSpPr>
          <p:cNvPr id="16" name="组合 15"/>
          <p:cNvGrpSpPr/>
          <p:nvPr/>
        </p:nvGrpSpPr>
        <p:grpSpPr>
          <a:xfrm>
            <a:off x="5051134" y="3996393"/>
            <a:ext cx="1002824" cy="774242"/>
            <a:chOff x="3318034" y="3079457"/>
            <a:chExt cx="961868" cy="742621"/>
          </a:xfrm>
          <a:effectLst/>
        </p:grpSpPr>
        <p:sp>
          <p:nvSpPr>
            <p:cNvPr id="17" name="Shape 18470"/>
            <p:cNvSpPr/>
            <p:nvPr/>
          </p:nvSpPr>
          <p:spPr>
            <a:xfrm flipH="1">
              <a:off x="3318034" y="3822077"/>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18" name="Shape 18472"/>
            <p:cNvSpPr/>
            <p:nvPr/>
          </p:nvSpPr>
          <p:spPr>
            <a:xfrm flipH="1">
              <a:off x="3746500"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sp>
          <p:nvSpPr>
            <p:cNvPr id="19" name="Shape 18473"/>
            <p:cNvSpPr/>
            <p:nvPr/>
          </p:nvSpPr>
          <p:spPr>
            <a:xfrm flipV="1">
              <a:off x="3746500"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899">
                <a:latin typeface="幼圆" panose="02010509060101010101" pitchFamily="49" charset="-122"/>
                <a:ea typeface="幼圆" panose="02010509060101010101" pitchFamily="49" charset="-122"/>
                <a:cs typeface="+mn-ea"/>
                <a:sym typeface="+mn-lt"/>
              </a:endParaRPr>
            </a:p>
          </p:txBody>
        </p:sp>
      </p:grpSp>
      <p:grpSp>
        <p:nvGrpSpPr>
          <p:cNvPr id="20" name="组合 19"/>
          <p:cNvGrpSpPr/>
          <p:nvPr/>
        </p:nvGrpSpPr>
        <p:grpSpPr>
          <a:xfrm>
            <a:off x="5861009" y="1977478"/>
            <a:ext cx="1003761" cy="3548530"/>
            <a:chOff x="5420969" y="1142996"/>
            <a:chExt cx="1339393" cy="4735070"/>
          </a:xfrm>
          <a:solidFill>
            <a:schemeClr val="bg1">
              <a:lumMod val="65000"/>
            </a:schemeClr>
          </a:solidFill>
          <a:effectLst/>
        </p:grpSpPr>
        <p:sp>
          <p:nvSpPr>
            <p:cNvPr id="21" name="Shape 18477"/>
            <p:cNvSpPr/>
            <p:nvPr/>
          </p:nvSpPr>
          <p:spPr>
            <a:xfrm>
              <a:off x="5420969" y="1142996"/>
              <a:ext cx="1339393" cy="4735070"/>
            </a:xfrm>
            <a:custGeom>
              <a:avLst/>
              <a:gdLst/>
              <a:ahLst/>
              <a:cxnLst>
                <a:cxn ang="0">
                  <a:pos x="wd2" y="hd2"/>
                </a:cxn>
                <a:cxn ang="5400000">
                  <a:pos x="wd2" y="hd2"/>
                </a:cxn>
                <a:cxn ang="10800000">
                  <a:pos x="wd2" y="hd2"/>
                </a:cxn>
                <a:cxn ang="16200000">
                  <a:pos x="wd2" y="hd2"/>
                </a:cxn>
              </a:cxnLst>
              <a:rect l="0" t="0" r="r" b="b"/>
              <a:pathLst>
                <a:path w="20941" h="21597" extrusionOk="0">
                  <a:moveTo>
                    <a:pt x="8563" y="0"/>
                  </a:moveTo>
                  <a:cubicBezTo>
                    <a:pt x="10027" y="-3"/>
                    <a:pt x="12311" y="423"/>
                    <a:pt x="12311" y="1065"/>
                  </a:cubicBezTo>
                  <a:cubicBezTo>
                    <a:pt x="12311" y="1707"/>
                    <a:pt x="12132" y="1985"/>
                    <a:pt x="11954" y="2193"/>
                  </a:cubicBezTo>
                  <a:cubicBezTo>
                    <a:pt x="11776" y="2401"/>
                    <a:pt x="11538" y="2367"/>
                    <a:pt x="11538" y="2367"/>
                  </a:cubicBezTo>
                  <a:cubicBezTo>
                    <a:pt x="11538" y="2367"/>
                    <a:pt x="11597" y="2801"/>
                    <a:pt x="11121" y="2905"/>
                  </a:cubicBezTo>
                  <a:cubicBezTo>
                    <a:pt x="10645" y="3009"/>
                    <a:pt x="10526" y="3043"/>
                    <a:pt x="10526" y="3182"/>
                  </a:cubicBezTo>
                  <a:cubicBezTo>
                    <a:pt x="10526" y="3321"/>
                    <a:pt x="10823" y="3425"/>
                    <a:pt x="11240" y="3564"/>
                  </a:cubicBezTo>
                  <a:cubicBezTo>
                    <a:pt x="11657"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2"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4"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2" y="19598"/>
                    <a:pt x="11261" y="19598"/>
                  </a:cubicBezTo>
                  <a:cubicBezTo>
                    <a:pt x="9780" y="19598"/>
                    <a:pt x="9506" y="19566"/>
                    <a:pt x="9451" y="19294"/>
                  </a:cubicBezTo>
                  <a:cubicBezTo>
                    <a:pt x="9396" y="19022"/>
                    <a:pt x="9451" y="18655"/>
                    <a:pt x="9232" y="18463"/>
                  </a:cubicBezTo>
                  <a:cubicBezTo>
                    <a:pt x="9013" y="18271"/>
                    <a:pt x="10109" y="17775"/>
                    <a:pt x="9561" y="17503"/>
                  </a:cubicBezTo>
                  <a:cubicBezTo>
                    <a:pt x="9013" y="17231"/>
                    <a:pt x="8464" y="16528"/>
                    <a:pt x="8958" y="16112"/>
                  </a:cubicBezTo>
                  <a:cubicBezTo>
                    <a:pt x="9451" y="15696"/>
                    <a:pt x="8794" y="15280"/>
                    <a:pt x="8958" y="15009"/>
                  </a:cubicBezTo>
                  <a:cubicBezTo>
                    <a:pt x="9122" y="14737"/>
                    <a:pt x="9342" y="14369"/>
                    <a:pt x="9342" y="13953"/>
                  </a:cubicBezTo>
                  <a:cubicBezTo>
                    <a:pt x="9342" y="13537"/>
                    <a:pt x="9287" y="13234"/>
                    <a:pt x="9287" y="13234"/>
                  </a:cubicBezTo>
                  <a:cubicBezTo>
                    <a:pt x="9287" y="13234"/>
                    <a:pt x="8245" y="14801"/>
                    <a:pt x="7971" y="15217"/>
                  </a:cubicBezTo>
                  <a:cubicBezTo>
                    <a:pt x="7697"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1" y="20813"/>
                    <a:pt x="7313" y="21597"/>
                    <a:pt x="5723" y="21597"/>
                  </a:cubicBezTo>
                  <a:cubicBezTo>
                    <a:pt x="4133" y="21597"/>
                    <a:pt x="2323" y="21405"/>
                    <a:pt x="2268" y="20909"/>
                  </a:cubicBezTo>
                  <a:cubicBezTo>
                    <a:pt x="2213" y="20414"/>
                    <a:pt x="2433" y="19982"/>
                    <a:pt x="1994" y="19790"/>
                  </a:cubicBezTo>
                  <a:cubicBezTo>
                    <a:pt x="1555" y="19598"/>
                    <a:pt x="1501" y="19182"/>
                    <a:pt x="1555" y="18927"/>
                  </a:cubicBezTo>
                  <a:cubicBezTo>
                    <a:pt x="1610" y="18671"/>
                    <a:pt x="1336" y="18239"/>
                    <a:pt x="1555" y="17695"/>
                  </a:cubicBezTo>
                  <a:cubicBezTo>
                    <a:pt x="1775" y="17152"/>
                    <a:pt x="1775" y="16240"/>
                    <a:pt x="2213" y="15552"/>
                  </a:cubicBezTo>
                  <a:cubicBezTo>
                    <a:pt x="2652" y="14865"/>
                    <a:pt x="2762"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8" y="6933"/>
                  </a:cubicBezTo>
                  <a:cubicBezTo>
                    <a:pt x="1775" y="6566"/>
                    <a:pt x="898" y="6326"/>
                    <a:pt x="514" y="5494"/>
                  </a:cubicBezTo>
                  <a:cubicBezTo>
                    <a:pt x="130" y="4663"/>
                    <a:pt x="-364" y="4119"/>
                    <a:pt x="404" y="3911"/>
                  </a:cubicBezTo>
                  <a:cubicBezTo>
                    <a:pt x="1172" y="3703"/>
                    <a:pt x="2652" y="3815"/>
                    <a:pt x="3749" y="3559"/>
                  </a:cubicBezTo>
                  <a:cubicBezTo>
                    <a:pt x="4846" y="3303"/>
                    <a:pt x="5010" y="3016"/>
                    <a:pt x="5503" y="2984"/>
                  </a:cubicBezTo>
                  <a:cubicBezTo>
                    <a:pt x="5997" y="2952"/>
                    <a:pt x="6106" y="2920"/>
                    <a:pt x="6106" y="2744"/>
                  </a:cubicBezTo>
                  <a:cubicBezTo>
                    <a:pt x="6106" y="2568"/>
                    <a:pt x="5942" y="2392"/>
                    <a:pt x="5942" y="2392"/>
                  </a:cubicBezTo>
                  <a:cubicBezTo>
                    <a:pt x="5942" y="2392"/>
                    <a:pt x="5174" y="2248"/>
                    <a:pt x="5010" y="2024"/>
                  </a:cubicBezTo>
                  <a:cubicBezTo>
                    <a:pt x="4846" y="1800"/>
                    <a:pt x="4681" y="1240"/>
                    <a:pt x="4900" y="857"/>
                  </a:cubicBezTo>
                  <a:cubicBezTo>
                    <a:pt x="5120" y="473"/>
                    <a:pt x="6318" y="5"/>
                    <a:pt x="8563" y="0"/>
                  </a:cubicBezTo>
                  <a:close/>
                </a:path>
              </a:pathLst>
            </a:custGeom>
            <a:solidFill>
              <a:schemeClr val="tx1">
                <a:lumMod val="50000"/>
                <a:lumOff val="50000"/>
              </a:schemeClr>
            </a:solidFill>
            <a:ln w="12700" cap="flat" cmpd="sng" algn="ctr">
              <a:noFill/>
              <a:prstDash val="solid"/>
              <a:miter lim="800000"/>
            </a:ln>
            <a:effectLst/>
          </p:spPr>
          <p:txBody>
            <a:bodyPr rtlCol="0" anchor="ctr"/>
            <a:lstStyle/>
            <a:p>
              <a:pPr algn="ctr"/>
              <a:endParaRPr sz="2098" b="1">
                <a:latin typeface="幼圆" panose="02010509060101010101" pitchFamily="49" charset="-122"/>
                <a:ea typeface="幼圆" panose="02010509060101010101" pitchFamily="49" charset="-122"/>
                <a:cs typeface="+mn-ea"/>
                <a:sym typeface="+mn-lt"/>
              </a:endParaRPr>
            </a:p>
          </p:txBody>
        </p:sp>
        <p:sp>
          <p:nvSpPr>
            <p:cNvPr id="22" name="Shape 18478"/>
            <p:cNvSpPr/>
            <p:nvPr/>
          </p:nvSpPr>
          <p:spPr>
            <a:xfrm>
              <a:off x="5774572" y="1757942"/>
              <a:ext cx="343988" cy="265196"/>
            </a:xfrm>
            <a:custGeom>
              <a:avLst/>
              <a:gdLst/>
              <a:ahLst/>
              <a:cxnLst>
                <a:cxn ang="0">
                  <a:pos x="wd2" y="hd2"/>
                </a:cxn>
                <a:cxn ang="5400000">
                  <a:pos x="wd2" y="hd2"/>
                </a:cxn>
                <a:cxn ang="10800000">
                  <a:pos x="wd2" y="hd2"/>
                </a:cxn>
                <a:cxn ang="16200000">
                  <a:pos x="wd2" y="hd2"/>
                </a:cxn>
              </a:cxnLst>
              <a:rect l="0" t="0" r="r" b="b"/>
              <a:pathLst>
                <a:path w="21600" h="21600" extrusionOk="0">
                  <a:moveTo>
                    <a:pt x="20142" y="9829"/>
                  </a:moveTo>
                  <a:cubicBezTo>
                    <a:pt x="20503" y="10693"/>
                    <a:pt x="21004" y="11544"/>
                    <a:pt x="21600" y="12463"/>
                  </a:cubicBezTo>
                  <a:cubicBezTo>
                    <a:pt x="20797" y="15395"/>
                    <a:pt x="20629" y="18811"/>
                    <a:pt x="20550" y="21600"/>
                  </a:cubicBezTo>
                  <a:cubicBezTo>
                    <a:pt x="17284" y="18887"/>
                    <a:pt x="18958" y="12766"/>
                    <a:pt x="16103" y="12414"/>
                  </a:cubicBezTo>
                  <a:cubicBezTo>
                    <a:pt x="13346" y="12074"/>
                    <a:pt x="12988" y="13609"/>
                    <a:pt x="12527" y="15998"/>
                  </a:cubicBezTo>
                  <a:cubicBezTo>
                    <a:pt x="12065" y="18387"/>
                    <a:pt x="11785" y="20178"/>
                    <a:pt x="11785" y="20178"/>
                  </a:cubicBezTo>
                  <a:cubicBezTo>
                    <a:pt x="11785" y="20178"/>
                    <a:pt x="2700" y="7598"/>
                    <a:pt x="0" y="3147"/>
                  </a:cubicBezTo>
                  <a:cubicBezTo>
                    <a:pt x="1311" y="2681"/>
                    <a:pt x="1741" y="2046"/>
                    <a:pt x="1827" y="0"/>
                  </a:cubicBezTo>
                  <a:cubicBezTo>
                    <a:pt x="4847" y="4160"/>
                    <a:pt x="12262" y="11666"/>
                    <a:pt x="15756" y="11666"/>
                  </a:cubicBezTo>
                  <a:cubicBezTo>
                    <a:pt x="17414" y="11669"/>
                    <a:pt x="18853" y="10953"/>
                    <a:pt x="20142" y="9829"/>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098" b="1">
                <a:latin typeface="幼圆" panose="02010509060101010101" pitchFamily="49" charset="-122"/>
                <a:ea typeface="幼圆" panose="02010509060101010101" pitchFamily="49" charset="-122"/>
                <a:cs typeface="+mn-ea"/>
                <a:sym typeface="+mn-lt"/>
              </a:endParaRPr>
            </a:p>
          </p:txBody>
        </p:sp>
        <p:sp>
          <p:nvSpPr>
            <p:cNvPr id="23" name="Shape 18479"/>
            <p:cNvSpPr/>
            <p:nvPr/>
          </p:nvSpPr>
          <p:spPr>
            <a:xfrm>
              <a:off x="6143539" y="2465128"/>
              <a:ext cx="144129" cy="199859"/>
            </a:xfrm>
            <a:custGeom>
              <a:avLst/>
              <a:gdLst/>
              <a:ahLst/>
              <a:cxnLst>
                <a:cxn ang="0">
                  <a:pos x="wd2" y="hd2"/>
                </a:cxn>
                <a:cxn ang="5400000">
                  <a:pos x="wd2" y="hd2"/>
                </a:cxn>
                <a:cxn ang="10800000">
                  <a:pos x="wd2" y="hd2"/>
                </a:cxn>
                <a:cxn ang="16200000">
                  <a:pos x="wd2" y="hd2"/>
                </a:cxn>
              </a:cxnLst>
              <a:rect l="0" t="0" r="r" b="b"/>
              <a:pathLst>
                <a:path w="20108" h="21600" extrusionOk="0">
                  <a:moveTo>
                    <a:pt x="11314" y="595"/>
                  </a:moveTo>
                  <a:lnTo>
                    <a:pt x="0" y="0"/>
                  </a:lnTo>
                  <a:cubicBezTo>
                    <a:pt x="0" y="0"/>
                    <a:pt x="10283" y="5549"/>
                    <a:pt x="10283" y="11494"/>
                  </a:cubicBezTo>
                  <a:cubicBezTo>
                    <a:pt x="10283" y="17437"/>
                    <a:pt x="9771" y="20013"/>
                    <a:pt x="9771" y="20013"/>
                  </a:cubicBezTo>
                  <a:lnTo>
                    <a:pt x="18773" y="21600"/>
                  </a:lnTo>
                  <a:cubicBezTo>
                    <a:pt x="18773" y="21600"/>
                    <a:pt x="21600" y="15655"/>
                    <a:pt x="19026" y="9907"/>
                  </a:cubicBezTo>
                  <a:cubicBezTo>
                    <a:pt x="16458" y="4163"/>
                    <a:pt x="13631" y="2576"/>
                    <a:pt x="11314" y="595"/>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098" b="1">
                <a:latin typeface="幼圆" panose="02010509060101010101" pitchFamily="49" charset="-122"/>
                <a:ea typeface="幼圆" panose="02010509060101010101" pitchFamily="49" charset="-122"/>
                <a:cs typeface="+mn-ea"/>
                <a:sym typeface="+mn-lt"/>
              </a:endParaRPr>
            </a:p>
          </p:txBody>
        </p:sp>
        <p:sp>
          <p:nvSpPr>
            <p:cNvPr id="24" name="Shape 18480"/>
            <p:cNvSpPr/>
            <p:nvPr/>
          </p:nvSpPr>
          <p:spPr>
            <a:xfrm>
              <a:off x="6220406" y="2941709"/>
              <a:ext cx="61496" cy="171033"/>
            </a:xfrm>
            <a:custGeom>
              <a:avLst/>
              <a:gdLst/>
              <a:ahLst/>
              <a:cxnLst>
                <a:cxn ang="0">
                  <a:pos x="wd2" y="hd2"/>
                </a:cxn>
                <a:cxn ang="5400000">
                  <a:pos x="wd2" y="hd2"/>
                </a:cxn>
                <a:cxn ang="10800000">
                  <a:pos x="wd2" y="hd2"/>
                </a:cxn>
                <a:cxn ang="16200000">
                  <a:pos x="wd2" y="hd2"/>
                </a:cxn>
              </a:cxnLst>
              <a:rect l="0" t="0" r="r" b="b"/>
              <a:pathLst>
                <a:path w="21600" h="21600" extrusionOk="0">
                  <a:moveTo>
                    <a:pt x="6477" y="0"/>
                  </a:moveTo>
                  <a:cubicBezTo>
                    <a:pt x="6477" y="0"/>
                    <a:pt x="2877" y="12382"/>
                    <a:pt x="1438" y="16333"/>
                  </a:cubicBezTo>
                  <a:cubicBezTo>
                    <a:pt x="0" y="20286"/>
                    <a:pt x="0" y="21600"/>
                    <a:pt x="0" y="21600"/>
                  </a:cubicBezTo>
                  <a:lnTo>
                    <a:pt x="21600" y="20286"/>
                  </a:lnTo>
                  <a:cubicBezTo>
                    <a:pt x="21595" y="20286"/>
                    <a:pt x="16550" y="10275"/>
                    <a:pt x="6477" y="0"/>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098" b="1">
                <a:latin typeface="幼圆" panose="02010509060101010101" pitchFamily="49" charset="-122"/>
                <a:ea typeface="幼圆" panose="02010509060101010101" pitchFamily="49" charset="-122"/>
                <a:cs typeface="+mn-ea"/>
                <a:sym typeface="+mn-lt"/>
              </a:endParaRPr>
            </a:p>
          </p:txBody>
        </p:sp>
      </p:grpSp>
      <p:sp>
        <p:nvSpPr>
          <p:cNvPr id="25" name="Shape 18482"/>
          <p:cNvSpPr/>
          <p:nvPr/>
        </p:nvSpPr>
        <p:spPr>
          <a:xfrm>
            <a:off x="4355100" y="3411309"/>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3</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6" name="Shape 18490"/>
          <p:cNvSpPr/>
          <p:nvPr/>
        </p:nvSpPr>
        <p:spPr>
          <a:xfrm>
            <a:off x="4355100" y="2358290"/>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1</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7" name="Shape 18493"/>
          <p:cNvSpPr/>
          <p:nvPr/>
        </p:nvSpPr>
        <p:spPr>
          <a:xfrm>
            <a:off x="4355100"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5</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8" name="Shape 18496"/>
          <p:cNvSpPr/>
          <p:nvPr/>
        </p:nvSpPr>
        <p:spPr>
          <a:xfrm>
            <a:off x="7694735" y="2346621"/>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2</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9" name="Shape 18503"/>
          <p:cNvSpPr/>
          <p:nvPr/>
        </p:nvSpPr>
        <p:spPr>
          <a:xfrm>
            <a:off x="2326682" y="2326632"/>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领导力</a:t>
            </a:r>
          </a:p>
        </p:txBody>
      </p:sp>
      <p:sp>
        <p:nvSpPr>
          <p:cNvPr id="30" name="Shape 18504"/>
          <p:cNvSpPr/>
          <p:nvPr/>
        </p:nvSpPr>
        <p:spPr>
          <a:xfrm>
            <a:off x="2326682" y="2542957"/>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31" name="Shape 18506"/>
          <p:cNvSpPr/>
          <p:nvPr/>
        </p:nvSpPr>
        <p:spPr>
          <a:xfrm>
            <a:off x="2326682" y="3380887"/>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专业技能</a:t>
            </a:r>
          </a:p>
        </p:txBody>
      </p:sp>
      <p:sp>
        <p:nvSpPr>
          <p:cNvPr id="32" name="Shape 18507"/>
          <p:cNvSpPr/>
          <p:nvPr/>
        </p:nvSpPr>
        <p:spPr>
          <a:xfrm>
            <a:off x="2326682" y="3597211"/>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33" name="Shape 18509"/>
          <p:cNvSpPr/>
          <p:nvPr/>
        </p:nvSpPr>
        <p:spPr>
          <a:xfrm>
            <a:off x="2326682" y="4435140"/>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协调能力</a:t>
            </a:r>
          </a:p>
        </p:txBody>
      </p:sp>
      <p:sp>
        <p:nvSpPr>
          <p:cNvPr id="34" name="Shape 18510"/>
          <p:cNvSpPr/>
          <p:nvPr/>
        </p:nvSpPr>
        <p:spPr>
          <a:xfrm>
            <a:off x="2326682" y="4651464"/>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35" name="Shape 18512"/>
          <p:cNvSpPr/>
          <p:nvPr/>
        </p:nvSpPr>
        <p:spPr>
          <a:xfrm>
            <a:off x="8421918" y="2326632"/>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执行力</a:t>
            </a:r>
          </a:p>
        </p:txBody>
      </p:sp>
      <p:sp>
        <p:nvSpPr>
          <p:cNvPr id="36" name="Shape 18513"/>
          <p:cNvSpPr/>
          <p:nvPr/>
        </p:nvSpPr>
        <p:spPr>
          <a:xfrm>
            <a:off x="8421918" y="2542957"/>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37" name="Shape 18515"/>
          <p:cNvSpPr/>
          <p:nvPr/>
        </p:nvSpPr>
        <p:spPr>
          <a:xfrm>
            <a:off x="7694735"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6</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8" name="Shape 18518"/>
          <p:cNvSpPr/>
          <p:nvPr/>
        </p:nvSpPr>
        <p:spPr>
          <a:xfrm>
            <a:off x="7694735" y="3380887"/>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098" b="1" dirty="0">
                <a:solidFill>
                  <a:srgbClr val="FFFFFF"/>
                </a:solidFill>
                <a:latin typeface="幼圆" panose="02010509060101010101" pitchFamily="49" charset="-122"/>
                <a:ea typeface="幼圆" panose="02010509060101010101" pitchFamily="49" charset="-122"/>
                <a:cs typeface="+mn-ea"/>
                <a:sym typeface="+mn-lt"/>
              </a:rPr>
              <a:t>4</a:t>
            </a:r>
            <a:endParaRPr sz="2098"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9" name="Shape 18524"/>
          <p:cNvSpPr/>
          <p:nvPr/>
        </p:nvSpPr>
        <p:spPr>
          <a:xfrm>
            <a:off x="8421918" y="3380887"/>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团队合作</a:t>
            </a:r>
          </a:p>
        </p:txBody>
      </p:sp>
      <p:sp>
        <p:nvSpPr>
          <p:cNvPr id="40" name="Shape 18525"/>
          <p:cNvSpPr/>
          <p:nvPr/>
        </p:nvSpPr>
        <p:spPr>
          <a:xfrm>
            <a:off x="8421918" y="3597211"/>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41" name="Shape 18527"/>
          <p:cNvSpPr/>
          <p:nvPr/>
        </p:nvSpPr>
        <p:spPr>
          <a:xfrm>
            <a:off x="8421918" y="4435140"/>
            <a:ext cx="1873569" cy="2560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49" dirty="0">
                <a:solidFill>
                  <a:srgbClr val="FFFFFF"/>
                </a:solidFill>
                <a:latin typeface="幼圆" panose="02010509060101010101" pitchFamily="49" charset="-122"/>
                <a:ea typeface="幼圆" panose="02010509060101010101" pitchFamily="49" charset="-122"/>
                <a:cs typeface="+mn-ea"/>
                <a:sym typeface="+mn-lt"/>
              </a:rPr>
              <a:t>创新能力</a:t>
            </a:r>
          </a:p>
        </p:txBody>
      </p:sp>
      <p:sp>
        <p:nvSpPr>
          <p:cNvPr id="42" name="Shape 18528"/>
          <p:cNvSpPr/>
          <p:nvPr/>
        </p:nvSpPr>
        <p:spPr>
          <a:xfrm>
            <a:off x="8421918" y="4651464"/>
            <a:ext cx="1873569" cy="403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899"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899" dirty="0">
              <a:solidFill>
                <a:srgbClr val="FFFFFF"/>
              </a:solidFill>
              <a:latin typeface="幼圆" panose="02010509060101010101" pitchFamily="49" charset="-122"/>
              <a:ea typeface="幼圆" panose="02010509060101010101" pitchFamily="49" charset="-122"/>
              <a:cs typeface="+mn-ea"/>
              <a:sym typeface="+mn-lt"/>
            </a:endParaRPr>
          </a:p>
        </p:txBody>
      </p:sp>
      <p:sp>
        <p:nvSpPr>
          <p:cNvPr id="43" name="文本框 42"/>
          <p:cNvSpPr txBox="1"/>
          <p:nvPr/>
        </p:nvSpPr>
        <p:spPr>
          <a:xfrm>
            <a:off x="5669150" y="555327"/>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44" name="灯片编号占位符 43"/>
          <p:cNvSpPr>
            <a:spLocks noGrp="1"/>
          </p:cNvSpPr>
          <p:nvPr>
            <p:ph type="sldNum" sz="quarter" idx="12"/>
          </p:nvPr>
        </p:nvSpPr>
        <p:spPr/>
        <p:txBody>
          <a:bodyPr/>
          <a:lstStyle/>
          <a:p>
            <a:fld id="{8DBECCF4-614E-4169-A690-C72740F4C8F9}" type="slidenum">
              <a:rPr lang="zh-CN" altLang="en-US" smtClean="0"/>
              <a:pPr/>
              <a:t>11</a:t>
            </a:fld>
            <a:endParaRPr lang="zh-CN" altLang="en-US"/>
          </a:p>
        </p:txBody>
      </p:sp>
      <p:sp>
        <p:nvSpPr>
          <p:cNvPr id="45" name="文本框 44"/>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34252182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14:presetBounceEnd="50000">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14:bounceEnd="50000">
                                          <p:cBhvr additive="base">
                                            <p:cTn id="34"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14:presetBounceEnd="50000">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14:bounceEnd="50000">
                                          <p:cBhvr additive="base">
                                            <p:cTn id="38" dur="1000" fill="hold"/>
                                            <p:tgtEl>
                                              <p:spTgt spid="26"/>
                                            </p:tgtEl>
                                            <p:attrNameLst>
                                              <p:attrName>ppt_x</p:attrName>
                                            </p:attrNameLst>
                                          </p:cBhvr>
                                          <p:tavLst>
                                            <p:tav tm="0">
                                              <p:val>
                                                <p:strVal val="0-#ppt_w/2"/>
                                              </p:val>
                                            </p:tav>
                                            <p:tav tm="100000">
                                              <p:val>
                                                <p:strVal val="#ppt_x"/>
                                              </p:val>
                                            </p:tav>
                                          </p:tavLst>
                                        </p:anim>
                                        <p:anim calcmode="lin" valueType="num" p14:bounceEnd="50000">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14:presetBounceEnd="50000">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14:bounceEnd="50000">
                                          <p:cBhvr additive="base">
                                            <p:cTn id="42" dur="1000" fill="hold"/>
                                            <p:tgtEl>
                                              <p:spTgt spid="27"/>
                                            </p:tgtEl>
                                            <p:attrNameLst>
                                              <p:attrName>ppt_x</p:attrName>
                                            </p:attrNameLst>
                                          </p:cBhvr>
                                          <p:tavLst>
                                            <p:tav tm="0">
                                              <p:val>
                                                <p:strVal val="0-#ppt_w/2"/>
                                              </p:val>
                                            </p:tav>
                                            <p:tav tm="100000">
                                              <p:val>
                                                <p:strVal val="#ppt_x"/>
                                              </p:val>
                                            </p:tav>
                                          </p:tavLst>
                                        </p:anim>
                                        <p:anim calcmode="lin" valueType="num" p14:bounceEnd="50000">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14:presetBounceEnd="50000">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14:bounceEnd="50000">
                                          <p:cBhvr additive="base">
                                            <p:cTn id="46" dur="1000" fill="hold"/>
                                            <p:tgtEl>
                                              <p:spTgt spid="29"/>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14:presetBounceEnd="50000">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14:bounceEnd="50000">
                                          <p:cBhvr additive="base">
                                            <p:cTn id="50" dur="1000" fill="hold"/>
                                            <p:tgtEl>
                                              <p:spTgt spid="30"/>
                                            </p:tgtEl>
                                            <p:attrNameLst>
                                              <p:attrName>ppt_x</p:attrName>
                                            </p:attrNameLst>
                                          </p:cBhvr>
                                          <p:tavLst>
                                            <p:tav tm="0">
                                              <p:val>
                                                <p:strVal val="0-#ppt_w/2"/>
                                              </p:val>
                                            </p:tav>
                                            <p:tav tm="100000">
                                              <p:val>
                                                <p:strVal val="#ppt_x"/>
                                              </p:val>
                                            </p:tav>
                                          </p:tavLst>
                                        </p:anim>
                                        <p:anim calcmode="lin" valueType="num" p14:bounceEnd="50000">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14:presetBounceEnd="50000">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14:bounceEnd="50000">
                                          <p:cBhvr additive="base">
                                            <p:cTn id="54" dur="1000" fill="hold"/>
                                            <p:tgtEl>
                                              <p:spTgt spid="31"/>
                                            </p:tgtEl>
                                            <p:attrNameLst>
                                              <p:attrName>ppt_x</p:attrName>
                                            </p:attrNameLst>
                                          </p:cBhvr>
                                          <p:tavLst>
                                            <p:tav tm="0">
                                              <p:val>
                                                <p:strVal val="0-#ppt_w/2"/>
                                              </p:val>
                                            </p:tav>
                                            <p:tav tm="100000">
                                              <p:val>
                                                <p:strVal val="#ppt_x"/>
                                              </p:val>
                                            </p:tav>
                                          </p:tavLst>
                                        </p:anim>
                                        <p:anim calcmode="lin" valueType="num" p14:bounceEnd="50000">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14:presetBounceEnd="50000">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14:bounceEnd="50000">
                                          <p:cBhvr additive="base">
                                            <p:cTn id="58" dur="1000" fill="hold"/>
                                            <p:tgtEl>
                                              <p:spTgt spid="32"/>
                                            </p:tgtEl>
                                            <p:attrNameLst>
                                              <p:attrName>ppt_x</p:attrName>
                                            </p:attrNameLst>
                                          </p:cBhvr>
                                          <p:tavLst>
                                            <p:tav tm="0">
                                              <p:val>
                                                <p:strVal val="0-#ppt_w/2"/>
                                              </p:val>
                                            </p:tav>
                                            <p:tav tm="100000">
                                              <p:val>
                                                <p:strVal val="#ppt_x"/>
                                              </p:val>
                                            </p:tav>
                                          </p:tavLst>
                                        </p:anim>
                                        <p:anim calcmode="lin" valueType="num" p14:bounceEnd="50000">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14:presetBounceEnd="50000">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14:bounceEnd="50000">
                                          <p:cBhvr additive="base">
                                            <p:cTn id="62" dur="1000" fill="hold"/>
                                            <p:tgtEl>
                                              <p:spTgt spid="33"/>
                                            </p:tgtEl>
                                            <p:attrNameLst>
                                              <p:attrName>ppt_x</p:attrName>
                                            </p:attrNameLst>
                                          </p:cBhvr>
                                          <p:tavLst>
                                            <p:tav tm="0">
                                              <p:val>
                                                <p:strVal val="0-#ppt_w/2"/>
                                              </p:val>
                                            </p:tav>
                                            <p:tav tm="100000">
                                              <p:val>
                                                <p:strVal val="#ppt_x"/>
                                              </p:val>
                                            </p:tav>
                                          </p:tavLst>
                                        </p:anim>
                                        <p:anim calcmode="lin" valueType="num" p14:bounceEnd="50000">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14:presetBounceEnd="50000">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14:bounceEnd="50000">
                                          <p:cBhvr additive="base">
                                            <p:cTn id="66" dur="1000" fill="hold"/>
                                            <p:tgtEl>
                                              <p:spTgt spid="34"/>
                                            </p:tgtEl>
                                            <p:attrNameLst>
                                              <p:attrName>ppt_x</p:attrName>
                                            </p:attrNameLst>
                                          </p:cBhvr>
                                          <p:tavLst>
                                            <p:tav tm="0">
                                              <p:val>
                                                <p:strVal val="0-#ppt_w/2"/>
                                              </p:val>
                                            </p:tav>
                                            <p:tav tm="100000">
                                              <p:val>
                                                <p:strVal val="#ppt_x"/>
                                              </p:val>
                                            </p:tav>
                                          </p:tavLst>
                                        </p:anim>
                                        <p:anim calcmode="lin" valueType="num" p14:bounceEnd="50000">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14:presetBounceEnd="5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50000">
                                          <p:cBhvr additive="base">
                                            <p:cTn id="83" dur="1000" fill="hold"/>
                                            <p:tgtEl>
                                              <p:spTgt spid="28"/>
                                            </p:tgtEl>
                                            <p:attrNameLst>
                                              <p:attrName>ppt_x</p:attrName>
                                            </p:attrNameLst>
                                          </p:cBhvr>
                                          <p:tavLst>
                                            <p:tav tm="0">
                                              <p:val>
                                                <p:strVal val="1+#ppt_w/2"/>
                                              </p:val>
                                            </p:tav>
                                            <p:tav tm="100000">
                                              <p:val>
                                                <p:strVal val="#ppt_x"/>
                                              </p:val>
                                            </p:tav>
                                          </p:tavLst>
                                        </p:anim>
                                        <p:anim calcmode="lin" valueType="num" p14:bounceEnd="50000">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14:presetBounceEnd="50000">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14:bounceEnd="50000">
                                          <p:cBhvr additive="base">
                                            <p:cTn id="87" dur="1000" fill="hold"/>
                                            <p:tgtEl>
                                              <p:spTgt spid="35"/>
                                            </p:tgtEl>
                                            <p:attrNameLst>
                                              <p:attrName>ppt_x</p:attrName>
                                            </p:attrNameLst>
                                          </p:cBhvr>
                                          <p:tavLst>
                                            <p:tav tm="0">
                                              <p:val>
                                                <p:strVal val="1+#ppt_w/2"/>
                                              </p:val>
                                            </p:tav>
                                            <p:tav tm="100000">
                                              <p:val>
                                                <p:strVal val="#ppt_x"/>
                                              </p:val>
                                            </p:tav>
                                          </p:tavLst>
                                        </p:anim>
                                        <p:anim calcmode="lin" valueType="num" p14:bounceEnd="50000">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14:presetBounceEnd="50000">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14:bounceEnd="50000">
                                          <p:cBhvr additive="base">
                                            <p:cTn id="91" dur="1000" fill="hold"/>
                                            <p:tgtEl>
                                              <p:spTgt spid="36"/>
                                            </p:tgtEl>
                                            <p:attrNameLst>
                                              <p:attrName>ppt_x</p:attrName>
                                            </p:attrNameLst>
                                          </p:cBhvr>
                                          <p:tavLst>
                                            <p:tav tm="0">
                                              <p:val>
                                                <p:strVal val="1+#ppt_w/2"/>
                                              </p:val>
                                            </p:tav>
                                            <p:tav tm="100000">
                                              <p:val>
                                                <p:strVal val="#ppt_x"/>
                                              </p:val>
                                            </p:tav>
                                          </p:tavLst>
                                        </p:anim>
                                        <p:anim calcmode="lin" valueType="num" p14:bounceEnd="50000">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14:presetBounceEnd="50000">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14:bounceEnd="50000">
                                          <p:cBhvr additive="base">
                                            <p:cTn id="95" dur="1000" fill="hold"/>
                                            <p:tgtEl>
                                              <p:spTgt spid="37"/>
                                            </p:tgtEl>
                                            <p:attrNameLst>
                                              <p:attrName>ppt_x</p:attrName>
                                            </p:attrNameLst>
                                          </p:cBhvr>
                                          <p:tavLst>
                                            <p:tav tm="0">
                                              <p:val>
                                                <p:strVal val="1+#ppt_w/2"/>
                                              </p:val>
                                            </p:tav>
                                            <p:tav tm="100000">
                                              <p:val>
                                                <p:strVal val="#ppt_x"/>
                                              </p:val>
                                            </p:tav>
                                          </p:tavLst>
                                        </p:anim>
                                        <p:anim calcmode="lin" valueType="num" p14:bounceEnd="50000">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14:presetBounceEnd="50000">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14:bounceEnd="50000">
                                          <p:cBhvr additive="base">
                                            <p:cTn id="99" dur="1000" fill="hold"/>
                                            <p:tgtEl>
                                              <p:spTgt spid="38"/>
                                            </p:tgtEl>
                                            <p:attrNameLst>
                                              <p:attrName>ppt_x</p:attrName>
                                            </p:attrNameLst>
                                          </p:cBhvr>
                                          <p:tavLst>
                                            <p:tav tm="0">
                                              <p:val>
                                                <p:strVal val="1+#ppt_w/2"/>
                                              </p:val>
                                            </p:tav>
                                            <p:tav tm="100000">
                                              <p:val>
                                                <p:strVal val="#ppt_x"/>
                                              </p:val>
                                            </p:tav>
                                          </p:tavLst>
                                        </p:anim>
                                        <p:anim calcmode="lin" valueType="num" p14:bounceEnd="50000">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14:presetBounceEnd="50000">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14:bounceEnd="50000">
                                          <p:cBhvr additive="base">
                                            <p:cTn id="103" dur="1000" fill="hold"/>
                                            <p:tgtEl>
                                              <p:spTgt spid="39"/>
                                            </p:tgtEl>
                                            <p:attrNameLst>
                                              <p:attrName>ppt_x</p:attrName>
                                            </p:attrNameLst>
                                          </p:cBhvr>
                                          <p:tavLst>
                                            <p:tav tm="0">
                                              <p:val>
                                                <p:strVal val="1+#ppt_w/2"/>
                                              </p:val>
                                            </p:tav>
                                            <p:tav tm="100000">
                                              <p:val>
                                                <p:strVal val="#ppt_x"/>
                                              </p:val>
                                            </p:tav>
                                          </p:tavLst>
                                        </p:anim>
                                        <p:anim calcmode="lin" valueType="num" p14:bounceEnd="50000">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14:presetBounceEnd="50000">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14:bounceEnd="50000">
                                          <p:cBhvr additive="base">
                                            <p:cTn id="107" dur="10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14:presetBounceEnd="50000">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14:bounceEnd="50000">
                                          <p:cBhvr additive="base">
                                            <p:cTn id="111" dur="10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14:presetBounceEnd="50000">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14:bounceEnd="50000">
                                          <p:cBhvr additive="base">
                                            <p:cTn id="115" dur="1000" fill="hold"/>
                                            <p:tgtEl>
                                              <p:spTgt spid="42"/>
                                            </p:tgtEl>
                                            <p:attrNameLst>
                                              <p:attrName>ppt_x</p:attrName>
                                            </p:attrNameLst>
                                          </p:cBhvr>
                                          <p:tavLst>
                                            <p:tav tm="0">
                                              <p:val>
                                                <p:strVal val="1+#ppt_w/2"/>
                                              </p:val>
                                            </p:tav>
                                            <p:tav tm="100000">
                                              <p:val>
                                                <p:strVal val="#ppt_x"/>
                                              </p:val>
                                            </p:tav>
                                          </p:tavLst>
                                        </p:anim>
                                        <p:anim calcmode="lin" valueType="num" p14:bounceEnd="50000">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1000" fill="hold"/>
                                            <p:tgtEl>
                                              <p:spTgt spid="25"/>
                                            </p:tgtEl>
                                            <p:attrNameLst>
                                              <p:attrName>ppt_x</p:attrName>
                                            </p:attrNameLst>
                                          </p:cBhvr>
                                          <p:tavLst>
                                            <p:tav tm="0">
                                              <p:val>
                                                <p:strVal val="0-#ppt_w/2"/>
                                              </p:val>
                                            </p:tav>
                                            <p:tav tm="100000">
                                              <p:val>
                                                <p:strVal val="#ppt_x"/>
                                              </p:val>
                                            </p:tav>
                                          </p:tavLst>
                                        </p:anim>
                                        <p:anim calcmode="lin" valueType="num">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1000" fill="hold"/>
                                            <p:tgtEl>
                                              <p:spTgt spid="26"/>
                                            </p:tgtEl>
                                            <p:attrNameLst>
                                              <p:attrName>ppt_x</p:attrName>
                                            </p:attrNameLst>
                                          </p:cBhvr>
                                          <p:tavLst>
                                            <p:tav tm="0">
                                              <p:val>
                                                <p:strVal val="0-#ppt_w/2"/>
                                              </p:val>
                                            </p:tav>
                                            <p:tav tm="100000">
                                              <p:val>
                                                <p:strVal val="#ppt_x"/>
                                              </p:val>
                                            </p:tav>
                                          </p:tavLst>
                                        </p:anim>
                                        <p:anim calcmode="lin" valueType="num">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1000" fill="hold"/>
                                            <p:tgtEl>
                                              <p:spTgt spid="27"/>
                                            </p:tgtEl>
                                            <p:attrNameLst>
                                              <p:attrName>ppt_x</p:attrName>
                                            </p:attrNameLst>
                                          </p:cBhvr>
                                          <p:tavLst>
                                            <p:tav tm="0">
                                              <p:val>
                                                <p:strVal val="0-#ppt_w/2"/>
                                              </p:val>
                                            </p:tav>
                                            <p:tav tm="100000">
                                              <p:val>
                                                <p:strVal val="#ppt_x"/>
                                              </p:val>
                                            </p:tav>
                                          </p:tavLst>
                                        </p:anim>
                                        <p:anim calcmode="lin" valueType="num">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1000" fill="hold"/>
                                            <p:tgtEl>
                                              <p:spTgt spid="29"/>
                                            </p:tgtEl>
                                            <p:attrNameLst>
                                              <p:attrName>ppt_x</p:attrName>
                                            </p:attrNameLst>
                                          </p:cBhvr>
                                          <p:tavLst>
                                            <p:tav tm="0">
                                              <p:val>
                                                <p:strVal val="0-#ppt_w/2"/>
                                              </p:val>
                                            </p:tav>
                                            <p:tav tm="100000">
                                              <p:val>
                                                <p:strVal val="#ppt_x"/>
                                              </p:val>
                                            </p:tav>
                                          </p:tavLst>
                                        </p:anim>
                                        <p:anim calcmode="lin" valueType="num">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000" fill="hold"/>
                                            <p:tgtEl>
                                              <p:spTgt spid="30"/>
                                            </p:tgtEl>
                                            <p:attrNameLst>
                                              <p:attrName>ppt_x</p:attrName>
                                            </p:attrNameLst>
                                          </p:cBhvr>
                                          <p:tavLst>
                                            <p:tav tm="0">
                                              <p:val>
                                                <p:strVal val="0-#ppt_w/2"/>
                                              </p:val>
                                            </p:tav>
                                            <p:tav tm="100000">
                                              <p:val>
                                                <p:strVal val="#ppt_x"/>
                                              </p:val>
                                            </p:tav>
                                          </p:tavLst>
                                        </p:anim>
                                        <p:anim calcmode="lin" valueType="num">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000" fill="hold"/>
                                            <p:tgtEl>
                                              <p:spTgt spid="31"/>
                                            </p:tgtEl>
                                            <p:attrNameLst>
                                              <p:attrName>ppt_x</p:attrName>
                                            </p:attrNameLst>
                                          </p:cBhvr>
                                          <p:tavLst>
                                            <p:tav tm="0">
                                              <p:val>
                                                <p:strVal val="0-#ppt_w/2"/>
                                              </p:val>
                                            </p:tav>
                                            <p:tav tm="100000">
                                              <p:val>
                                                <p:strVal val="#ppt_x"/>
                                              </p:val>
                                            </p:tav>
                                          </p:tavLst>
                                        </p:anim>
                                        <p:anim calcmode="lin" valueType="num">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000" fill="hold"/>
                                            <p:tgtEl>
                                              <p:spTgt spid="32"/>
                                            </p:tgtEl>
                                            <p:attrNameLst>
                                              <p:attrName>ppt_x</p:attrName>
                                            </p:attrNameLst>
                                          </p:cBhvr>
                                          <p:tavLst>
                                            <p:tav tm="0">
                                              <p:val>
                                                <p:strVal val="0-#ppt_w/2"/>
                                              </p:val>
                                            </p:tav>
                                            <p:tav tm="100000">
                                              <p:val>
                                                <p:strVal val="#ppt_x"/>
                                              </p:val>
                                            </p:tav>
                                          </p:tavLst>
                                        </p:anim>
                                        <p:anim calcmode="lin" valueType="num">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000" fill="hold"/>
                                            <p:tgtEl>
                                              <p:spTgt spid="33"/>
                                            </p:tgtEl>
                                            <p:attrNameLst>
                                              <p:attrName>ppt_x</p:attrName>
                                            </p:attrNameLst>
                                          </p:cBhvr>
                                          <p:tavLst>
                                            <p:tav tm="0">
                                              <p:val>
                                                <p:strVal val="0-#ppt_w/2"/>
                                              </p:val>
                                            </p:tav>
                                            <p:tav tm="100000">
                                              <p:val>
                                                <p:strVal val="#ppt_x"/>
                                              </p:val>
                                            </p:tav>
                                          </p:tavLst>
                                        </p:anim>
                                        <p:anim calcmode="lin" valueType="num">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0" fill="hold"/>
                                            <p:tgtEl>
                                              <p:spTgt spid="34"/>
                                            </p:tgtEl>
                                            <p:attrNameLst>
                                              <p:attrName>ppt_x</p:attrName>
                                            </p:attrNameLst>
                                          </p:cBhvr>
                                          <p:tavLst>
                                            <p:tav tm="0">
                                              <p:val>
                                                <p:strVal val="0-#ppt_w/2"/>
                                              </p:val>
                                            </p:tav>
                                            <p:tav tm="100000">
                                              <p:val>
                                                <p:strVal val="#ppt_x"/>
                                              </p:val>
                                            </p:tav>
                                          </p:tavLst>
                                        </p:anim>
                                        <p:anim calcmode="lin" valueType="num">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1000" fill="hold"/>
                                            <p:tgtEl>
                                              <p:spTgt spid="28"/>
                                            </p:tgtEl>
                                            <p:attrNameLst>
                                              <p:attrName>ppt_x</p:attrName>
                                            </p:attrNameLst>
                                          </p:cBhvr>
                                          <p:tavLst>
                                            <p:tav tm="0">
                                              <p:val>
                                                <p:strVal val="1+#ppt_w/2"/>
                                              </p:val>
                                            </p:tav>
                                            <p:tav tm="100000">
                                              <p:val>
                                                <p:strVal val="#ppt_x"/>
                                              </p:val>
                                            </p:tav>
                                          </p:tavLst>
                                        </p:anim>
                                        <p:anim calcmode="lin" valueType="num">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additive="base">
                                            <p:cTn id="87" dur="1000" fill="hold"/>
                                            <p:tgtEl>
                                              <p:spTgt spid="35"/>
                                            </p:tgtEl>
                                            <p:attrNameLst>
                                              <p:attrName>ppt_x</p:attrName>
                                            </p:attrNameLst>
                                          </p:cBhvr>
                                          <p:tavLst>
                                            <p:tav tm="0">
                                              <p:val>
                                                <p:strVal val="1+#ppt_w/2"/>
                                              </p:val>
                                            </p:tav>
                                            <p:tav tm="100000">
                                              <p:val>
                                                <p:strVal val="#ppt_x"/>
                                              </p:val>
                                            </p:tav>
                                          </p:tavLst>
                                        </p:anim>
                                        <p:anim calcmode="lin" valueType="num">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1000" fill="hold"/>
                                            <p:tgtEl>
                                              <p:spTgt spid="36"/>
                                            </p:tgtEl>
                                            <p:attrNameLst>
                                              <p:attrName>ppt_x</p:attrName>
                                            </p:attrNameLst>
                                          </p:cBhvr>
                                          <p:tavLst>
                                            <p:tav tm="0">
                                              <p:val>
                                                <p:strVal val="1+#ppt_w/2"/>
                                              </p:val>
                                            </p:tav>
                                            <p:tav tm="100000">
                                              <p:val>
                                                <p:strVal val="#ppt_x"/>
                                              </p:val>
                                            </p:tav>
                                          </p:tavLst>
                                        </p:anim>
                                        <p:anim calcmode="lin" valueType="num">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1000" fill="hold"/>
                                            <p:tgtEl>
                                              <p:spTgt spid="37"/>
                                            </p:tgtEl>
                                            <p:attrNameLst>
                                              <p:attrName>ppt_x</p:attrName>
                                            </p:attrNameLst>
                                          </p:cBhvr>
                                          <p:tavLst>
                                            <p:tav tm="0">
                                              <p:val>
                                                <p:strVal val="1+#ppt_w/2"/>
                                              </p:val>
                                            </p:tav>
                                            <p:tav tm="100000">
                                              <p:val>
                                                <p:strVal val="#ppt_x"/>
                                              </p:val>
                                            </p:tav>
                                          </p:tavLst>
                                        </p:anim>
                                        <p:anim calcmode="lin" valueType="num">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1000" fill="hold"/>
                                            <p:tgtEl>
                                              <p:spTgt spid="38"/>
                                            </p:tgtEl>
                                            <p:attrNameLst>
                                              <p:attrName>ppt_x</p:attrName>
                                            </p:attrNameLst>
                                          </p:cBhvr>
                                          <p:tavLst>
                                            <p:tav tm="0">
                                              <p:val>
                                                <p:strVal val="1+#ppt_w/2"/>
                                              </p:val>
                                            </p:tav>
                                            <p:tav tm="100000">
                                              <p:val>
                                                <p:strVal val="#ppt_x"/>
                                              </p:val>
                                            </p:tav>
                                          </p:tavLst>
                                        </p:anim>
                                        <p:anim calcmode="lin" valueType="num">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1000" fill="hold"/>
                                            <p:tgtEl>
                                              <p:spTgt spid="39"/>
                                            </p:tgtEl>
                                            <p:attrNameLst>
                                              <p:attrName>ppt_x</p:attrName>
                                            </p:attrNameLst>
                                          </p:cBhvr>
                                          <p:tavLst>
                                            <p:tav tm="0">
                                              <p:val>
                                                <p:strVal val="1+#ppt_w/2"/>
                                              </p:val>
                                            </p:tav>
                                            <p:tav tm="100000">
                                              <p:val>
                                                <p:strVal val="#ppt_x"/>
                                              </p:val>
                                            </p:tav>
                                          </p:tavLst>
                                        </p:anim>
                                        <p:anim calcmode="lin" valueType="num">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cBhvr additive="base">
                                            <p:cTn id="107" dur="1000" fill="hold"/>
                                            <p:tgtEl>
                                              <p:spTgt spid="40"/>
                                            </p:tgtEl>
                                            <p:attrNameLst>
                                              <p:attrName>ppt_x</p:attrName>
                                            </p:attrNameLst>
                                          </p:cBhvr>
                                          <p:tavLst>
                                            <p:tav tm="0">
                                              <p:val>
                                                <p:strVal val="1+#ppt_w/2"/>
                                              </p:val>
                                            </p:tav>
                                            <p:tav tm="100000">
                                              <p:val>
                                                <p:strVal val="#ppt_x"/>
                                              </p:val>
                                            </p:tav>
                                          </p:tavLst>
                                        </p:anim>
                                        <p:anim calcmode="lin" valueType="num">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1000" fill="hold"/>
                                            <p:tgtEl>
                                              <p:spTgt spid="41"/>
                                            </p:tgtEl>
                                            <p:attrNameLst>
                                              <p:attrName>ppt_x</p:attrName>
                                            </p:attrNameLst>
                                          </p:cBhvr>
                                          <p:tavLst>
                                            <p:tav tm="0">
                                              <p:val>
                                                <p:strVal val="1+#ppt_w/2"/>
                                              </p:val>
                                            </p:tav>
                                            <p:tav tm="100000">
                                              <p:val>
                                                <p:strVal val="#ppt_x"/>
                                              </p:val>
                                            </p:tav>
                                          </p:tavLst>
                                        </p:anim>
                                        <p:anim calcmode="lin" valueType="num">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1000" fill="hold"/>
                                            <p:tgtEl>
                                              <p:spTgt spid="42"/>
                                            </p:tgtEl>
                                            <p:attrNameLst>
                                              <p:attrName>ppt_x</p:attrName>
                                            </p:attrNameLst>
                                          </p:cBhvr>
                                          <p:tavLst>
                                            <p:tav tm="0">
                                              <p:val>
                                                <p:strVal val="1+#ppt_w/2"/>
                                              </p:val>
                                            </p:tav>
                                            <p:tav tm="100000">
                                              <p:val>
                                                <p:strVal val="#ppt_x"/>
                                              </p:val>
                                            </p:tav>
                                          </p:tavLst>
                                        </p:anim>
                                        <p:anim calcmode="lin" valueType="num">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669150" y="594239"/>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grpSp>
        <p:nvGrpSpPr>
          <p:cNvPr id="51" name="Group 95"/>
          <p:cNvGrpSpPr/>
          <p:nvPr/>
        </p:nvGrpSpPr>
        <p:grpSpPr>
          <a:xfrm>
            <a:off x="3933848" y="1859001"/>
            <a:ext cx="3582022" cy="4002850"/>
            <a:chOff x="2743200" y="950912"/>
            <a:chExt cx="3581400" cy="3754438"/>
          </a:xfrm>
        </p:grpSpPr>
        <p:sp>
          <p:nvSpPr>
            <p:cNvPr id="52" name="Freeform 6"/>
            <p:cNvSpPr/>
            <p:nvPr/>
          </p:nvSpPr>
          <p:spPr bwMode="auto">
            <a:xfrm>
              <a:off x="2743200" y="950912"/>
              <a:ext cx="3581400" cy="3754438"/>
            </a:xfrm>
            <a:custGeom>
              <a:avLst/>
              <a:gdLst/>
              <a:ahLst/>
              <a:cxnLst>
                <a:cxn ang="0">
                  <a:pos x="534" y="1813"/>
                </a:cxn>
                <a:cxn ang="0">
                  <a:pos x="439" y="1553"/>
                </a:cxn>
                <a:cxn ang="0">
                  <a:pos x="148" y="1532"/>
                </a:cxn>
                <a:cxn ang="0">
                  <a:pos x="135" y="1370"/>
                </a:cxn>
                <a:cxn ang="0">
                  <a:pos x="109" y="1290"/>
                </a:cxn>
                <a:cxn ang="0">
                  <a:pos x="109" y="1154"/>
                </a:cxn>
                <a:cxn ang="0">
                  <a:pos x="5" y="1059"/>
                </a:cxn>
                <a:cxn ang="0">
                  <a:pos x="136" y="870"/>
                </a:cxn>
                <a:cxn ang="0">
                  <a:pos x="343" y="190"/>
                </a:cxn>
                <a:cxn ang="0">
                  <a:pos x="1150" y="116"/>
                </a:cxn>
                <a:cxn ang="0">
                  <a:pos x="1461" y="453"/>
                </a:cxn>
                <a:cxn ang="0">
                  <a:pos x="1451" y="937"/>
                </a:cxn>
                <a:cxn ang="0">
                  <a:pos x="1173" y="1321"/>
                </a:cxn>
                <a:cxn ang="0">
                  <a:pos x="1301" y="1807"/>
                </a:cxn>
                <a:cxn ang="0">
                  <a:pos x="534" y="1813"/>
                </a:cxn>
              </a:cxnLst>
              <a:rect l="0" t="0" r="r" b="b"/>
              <a:pathLst>
                <a:path w="1522" h="1813">
                  <a:moveTo>
                    <a:pt x="534" y="1813"/>
                  </a:moveTo>
                  <a:cubicBezTo>
                    <a:pt x="534" y="1813"/>
                    <a:pt x="464" y="1592"/>
                    <a:pt x="439" y="1553"/>
                  </a:cubicBezTo>
                  <a:cubicBezTo>
                    <a:pt x="413" y="1514"/>
                    <a:pt x="212" y="1576"/>
                    <a:pt x="148" y="1532"/>
                  </a:cubicBezTo>
                  <a:cubicBezTo>
                    <a:pt x="83" y="1489"/>
                    <a:pt x="135" y="1370"/>
                    <a:pt x="135" y="1370"/>
                  </a:cubicBezTo>
                  <a:cubicBezTo>
                    <a:pt x="135" y="1370"/>
                    <a:pt x="32" y="1362"/>
                    <a:pt x="109" y="1290"/>
                  </a:cubicBezTo>
                  <a:cubicBezTo>
                    <a:pt x="32" y="1272"/>
                    <a:pt x="117" y="1182"/>
                    <a:pt x="109" y="1154"/>
                  </a:cubicBezTo>
                  <a:cubicBezTo>
                    <a:pt x="47" y="1144"/>
                    <a:pt x="0" y="1100"/>
                    <a:pt x="5" y="1059"/>
                  </a:cubicBezTo>
                  <a:cubicBezTo>
                    <a:pt x="11" y="1018"/>
                    <a:pt x="154" y="906"/>
                    <a:pt x="136" y="870"/>
                  </a:cubicBezTo>
                  <a:cubicBezTo>
                    <a:pt x="118" y="834"/>
                    <a:pt x="8" y="466"/>
                    <a:pt x="343" y="190"/>
                  </a:cubicBezTo>
                  <a:cubicBezTo>
                    <a:pt x="553" y="18"/>
                    <a:pt x="897" y="0"/>
                    <a:pt x="1150" y="116"/>
                  </a:cubicBezTo>
                  <a:cubicBezTo>
                    <a:pt x="1301" y="185"/>
                    <a:pt x="1415" y="320"/>
                    <a:pt x="1461" y="453"/>
                  </a:cubicBezTo>
                  <a:cubicBezTo>
                    <a:pt x="1517" y="612"/>
                    <a:pt x="1522" y="801"/>
                    <a:pt x="1451" y="937"/>
                  </a:cubicBezTo>
                  <a:cubicBezTo>
                    <a:pt x="1363" y="1106"/>
                    <a:pt x="1187" y="1215"/>
                    <a:pt x="1173" y="1321"/>
                  </a:cubicBezTo>
                  <a:cubicBezTo>
                    <a:pt x="1147" y="1514"/>
                    <a:pt x="1301" y="1807"/>
                    <a:pt x="1301" y="1807"/>
                  </a:cubicBezTo>
                  <a:lnTo>
                    <a:pt x="534" y="1813"/>
                  </a:ln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3" name="Freeform 265"/>
            <p:cNvSpPr/>
            <p:nvPr/>
          </p:nvSpPr>
          <p:spPr bwMode="auto">
            <a:xfrm>
              <a:off x="3276600" y="1179512"/>
              <a:ext cx="1296988" cy="1298575"/>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4" name="Freeform 266"/>
            <p:cNvSpPr/>
            <p:nvPr/>
          </p:nvSpPr>
          <p:spPr bwMode="auto">
            <a:xfrm>
              <a:off x="3276600" y="2478087"/>
              <a:ext cx="1296988" cy="1296988"/>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5" name="Freeform 267"/>
            <p:cNvSpPr/>
            <p:nvPr/>
          </p:nvSpPr>
          <p:spPr bwMode="auto">
            <a:xfrm>
              <a:off x="4573588" y="1179512"/>
              <a:ext cx="1298575" cy="1298575"/>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6" name="Freeform 889"/>
            <p:cNvSpPr/>
            <p:nvPr/>
          </p:nvSpPr>
          <p:spPr bwMode="auto">
            <a:xfrm>
              <a:off x="4573588" y="2478087"/>
              <a:ext cx="1298575" cy="1296988"/>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nvGrpSpPr>
            <p:cNvPr id="57" name="Group 18"/>
            <p:cNvGrpSpPr/>
            <p:nvPr/>
          </p:nvGrpSpPr>
          <p:grpSpPr>
            <a:xfrm>
              <a:off x="3963988" y="1770062"/>
              <a:ext cx="412751" cy="400050"/>
              <a:chOff x="4113213" y="2125663"/>
              <a:chExt cx="412751" cy="400050"/>
            </a:xfrm>
            <a:noFill/>
          </p:grpSpPr>
          <p:sp>
            <p:nvSpPr>
              <p:cNvPr id="96" name="Freeform 442"/>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7" name="Freeform 443"/>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8" name="Freeform 444"/>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9" name="Freeform 445"/>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0" name="Freeform 446"/>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1" name="Freeform 447"/>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2" name="Freeform 448"/>
              <p:cNvSpPr>
                <a:spLocks noEditPoints="1"/>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3" name="Freeform 449"/>
              <p:cNvSpPr>
                <a:spLocks noEditPoints="1"/>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4" name="Freeform 450"/>
              <p:cNvSpPr>
                <a:spLocks noEditPoints="1"/>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5" name="Freeform 451"/>
              <p:cNvSpPr>
                <a:spLocks noEditPoints="1"/>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6" name="Freeform 452"/>
              <p:cNvSpPr>
                <a:spLocks noEditPoints="1"/>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grpSp>
          <p:nvGrpSpPr>
            <p:cNvPr id="58" name="Group 60"/>
            <p:cNvGrpSpPr/>
            <p:nvPr/>
          </p:nvGrpSpPr>
          <p:grpSpPr>
            <a:xfrm>
              <a:off x="4802188" y="1789112"/>
              <a:ext cx="388938" cy="319088"/>
              <a:chOff x="5102226" y="1265238"/>
              <a:chExt cx="388938" cy="319088"/>
            </a:xfrm>
            <a:noFill/>
          </p:grpSpPr>
          <p:sp>
            <p:nvSpPr>
              <p:cNvPr id="61" name="Freeform 407"/>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2" name="Freeform 408"/>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3" name="Freeform 409"/>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4" name="Freeform 410"/>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5" name="Freeform 411"/>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6" name="Freeform 412"/>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7" name="Freeform 413"/>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8" name="Freeform 414"/>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9" name="Freeform 415"/>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0" name="Freeform 416"/>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1" name="Freeform 417"/>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2" name="Rectangle 418"/>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3" name="Rectangle 419"/>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4" name="Rectangle 420"/>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5" name="Rectangle 421"/>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6" name="Rectangle 422"/>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7" name="Rectangle 423"/>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8" name="Rectangle 424"/>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9" name="Rectangle 425"/>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0" name="Rectangle 426"/>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1" name="Rectangle 427"/>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2" name="Rectangle 428"/>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3" name="Rectangle 429"/>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4" name="Rectangle 430"/>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5" name="Rectangle 431"/>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6" name="Rectangle 432"/>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7" name="Rectangle 433"/>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8" name="Rectangle 434"/>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9" name="Rectangle 435"/>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0" name="Rectangle 436"/>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1" name="Rectangle 437"/>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2" name="Rectangle 438"/>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3" name="Rectangle 439"/>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4" name="Freeform 440"/>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5" name="Freeform 441"/>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59" name="Freeform 14"/>
            <p:cNvSpPr>
              <a:spLocks noEditPoints="1"/>
            </p:cNvSpPr>
            <p:nvPr/>
          </p:nvSpPr>
          <p:spPr bwMode="auto">
            <a:xfrm>
              <a:off x="3887788" y="2835274"/>
              <a:ext cx="347663" cy="325438"/>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0" name="Freeform 100"/>
            <p:cNvSpPr>
              <a:spLocks noEditPoints="1"/>
            </p:cNvSpPr>
            <p:nvPr/>
          </p:nvSpPr>
          <p:spPr bwMode="auto">
            <a:xfrm>
              <a:off x="4953000" y="2800350"/>
              <a:ext cx="244475" cy="334963"/>
            </a:xfrm>
            <a:custGeom>
              <a:avLst/>
              <a:gdLst/>
              <a:ahLst/>
              <a:cxnLst>
                <a:cxn ang="0">
                  <a:pos x="153" y="50"/>
                </a:cxn>
                <a:cxn ang="0">
                  <a:pos x="102" y="0"/>
                </a:cxn>
                <a:cxn ang="0">
                  <a:pos x="91" y="5"/>
                </a:cxn>
                <a:cxn ang="0">
                  <a:pos x="84" y="188"/>
                </a:cxn>
                <a:cxn ang="0">
                  <a:pos x="60" y="211"/>
                </a:cxn>
                <a:cxn ang="0">
                  <a:pos x="43" y="220"/>
                </a:cxn>
                <a:cxn ang="0">
                  <a:pos x="140" y="233"/>
                </a:cxn>
                <a:cxn ang="0">
                  <a:pos x="124" y="220"/>
                </a:cxn>
                <a:cxn ang="0">
                  <a:pos x="102" y="211"/>
                </a:cxn>
                <a:cxn ang="0">
                  <a:pos x="153" y="142"/>
                </a:cxn>
                <a:cxn ang="0">
                  <a:pos x="170" y="96"/>
                </a:cxn>
                <a:cxn ang="0">
                  <a:pos x="164" y="95"/>
                </a:cxn>
                <a:cxn ang="0">
                  <a:pos x="136" y="66"/>
                </a:cxn>
                <a:cxn ang="0">
                  <a:pos x="164" y="95"/>
                </a:cxn>
                <a:cxn ang="0">
                  <a:pos x="134" y="60"/>
                </a:cxn>
                <a:cxn ang="0">
                  <a:pos x="148" y="53"/>
                </a:cxn>
                <a:cxn ang="0">
                  <a:pos x="64" y="68"/>
                </a:cxn>
                <a:cxn ang="0">
                  <a:pos x="94" y="95"/>
                </a:cxn>
                <a:cxn ang="0">
                  <a:pos x="94" y="101"/>
                </a:cxn>
                <a:cxn ang="0">
                  <a:pos x="64" y="124"/>
                </a:cxn>
                <a:cxn ang="0">
                  <a:pos x="94" y="101"/>
                </a:cxn>
                <a:cxn ang="0">
                  <a:pos x="47" y="53"/>
                </a:cxn>
                <a:cxn ang="0">
                  <a:pos x="61" y="60"/>
                </a:cxn>
                <a:cxn ang="0">
                  <a:pos x="55" y="95"/>
                </a:cxn>
                <a:cxn ang="0">
                  <a:pos x="43" y="58"/>
                </a:cxn>
                <a:cxn ang="0">
                  <a:pos x="55" y="101"/>
                </a:cxn>
                <a:cxn ang="0">
                  <a:pos x="43" y="134"/>
                </a:cxn>
                <a:cxn ang="0">
                  <a:pos x="55" y="101"/>
                </a:cxn>
                <a:cxn ang="0">
                  <a:pos x="77" y="159"/>
                </a:cxn>
                <a:cxn ang="0">
                  <a:pos x="61" y="132"/>
                </a:cxn>
                <a:cxn ang="0">
                  <a:pos x="94" y="126"/>
                </a:cxn>
                <a:cxn ang="0">
                  <a:pos x="66" y="130"/>
                </a:cxn>
                <a:cxn ang="0">
                  <a:pos x="66" y="62"/>
                </a:cxn>
                <a:cxn ang="0">
                  <a:pos x="94" y="66"/>
                </a:cxn>
                <a:cxn ang="0">
                  <a:pos x="134" y="101"/>
                </a:cxn>
                <a:cxn ang="0">
                  <a:pos x="100" y="120"/>
                </a:cxn>
                <a:cxn ang="0">
                  <a:pos x="100" y="95"/>
                </a:cxn>
                <a:cxn ang="0">
                  <a:pos x="131" y="67"/>
                </a:cxn>
                <a:cxn ang="0">
                  <a:pos x="100" y="95"/>
                </a:cxn>
                <a:cxn ang="0">
                  <a:pos x="100" y="66"/>
                </a:cxn>
                <a:cxn ang="0">
                  <a:pos x="129" y="62"/>
                </a:cxn>
                <a:cxn ang="0">
                  <a:pos x="91" y="17"/>
                </a:cxn>
                <a:cxn ang="0">
                  <a:pos x="42" y="50"/>
                </a:cxn>
                <a:cxn ang="0">
                  <a:pos x="25" y="96"/>
                </a:cxn>
                <a:cxn ang="0">
                  <a:pos x="42" y="142"/>
                </a:cxn>
                <a:cxn ang="0">
                  <a:pos x="93" y="176"/>
                </a:cxn>
                <a:cxn ang="0">
                  <a:pos x="12" y="97"/>
                </a:cxn>
                <a:cxn ang="0">
                  <a:pos x="100" y="126"/>
                </a:cxn>
                <a:cxn ang="0">
                  <a:pos x="100" y="162"/>
                </a:cxn>
                <a:cxn ang="0">
                  <a:pos x="134" y="132"/>
                </a:cxn>
                <a:cxn ang="0">
                  <a:pos x="118" y="159"/>
                </a:cxn>
                <a:cxn ang="0">
                  <a:pos x="136" y="126"/>
                </a:cxn>
                <a:cxn ang="0">
                  <a:pos x="163" y="101"/>
                </a:cxn>
              </a:cxnLst>
              <a:rect l="0" t="0" r="r" b="b"/>
              <a:pathLst>
                <a:path w="170" h="233">
                  <a:moveTo>
                    <a:pt x="156" y="54"/>
                  </a:moveTo>
                  <a:cubicBezTo>
                    <a:pt x="155" y="53"/>
                    <a:pt x="154" y="51"/>
                    <a:pt x="153" y="50"/>
                  </a:cubicBezTo>
                  <a:cubicBezTo>
                    <a:pt x="141" y="35"/>
                    <a:pt x="123" y="25"/>
                    <a:pt x="102" y="24"/>
                  </a:cubicBezTo>
                  <a:cubicBezTo>
                    <a:pt x="102" y="0"/>
                    <a:pt x="102" y="0"/>
                    <a:pt x="102" y="0"/>
                  </a:cubicBezTo>
                  <a:cubicBezTo>
                    <a:pt x="91" y="0"/>
                    <a:pt x="91" y="0"/>
                    <a:pt x="91" y="0"/>
                  </a:cubicBezTo>
                  <a:cubicBezTo>
                    <a:pt x="91" y="5"/>
                    <a:pt x="91" y="5"/>
                    <a:pt x="91" y="5"/>
                  </a:cubicBezTo>
                  <a:cubicBezTo>
                    <a:pt x="41" y="6"/>
                    <a:pt x="0" y="46"/>
                    <a:pt x="0" y="97"/>
                  </a:cubicBezTo>
                  <a:cubicBezTo>
                    <a:pt x="0" y="144"/>
                    <a:pt x="37" y="184"/>
                    <a:pt x="84" y="188"/>
                  </a:cubicBezTo>
                  <a:cubicBezTo>
                    <a:pt x="84" y="211"/>
                    <a:pt x="84" y="211"/>
                    <a:pt x="84" y="211"/>
                  </a:cubicBezTo>
                  <a:cubicBezTo>
                    <a:pt x="60" y="211"/>
                    <a:pt x="60" y="211"/>
                    <a:pt x="60" y="211"/>
                  </a:cubicBezTo>
                  <a:cubicBezTo>
                    <a:pt x="60" y="220"/>
                    <a:pt x="60" y="220"/>
                    <a:pt x="60" y="220"/>
                  </a:cubicBezTo>
                  <a:cubicBezTo>
                    <a:pt x="43" y="220"/>
                    <a:pt x="43" y="220"/>
                    <a:pt x="43" y="220"/>
                  </a:cubicBezTo>
                  <a:cubicBezTo>
                    <a:pt x="43" y="233"/>
                    <a:pt x="43" y="233"/>
                    <a:pt x="43" y="233"/>
                  </a:cubicBezTo>
                  <a:cubicBezTo>
                    <a:pt x="140" y="233"/>
                    <a:pt x="140" y="233"/>
                    <a:pt x="140" y="233"/>
                  </a:cubicBezTo>
                  <a:cubicBezTo>
                    <a:pt x="140" y="220"/>
                    <a:pt x="140" y="220"/>
                    <a:pt x="140" y="220"/>
                  </a:cubicBezTo>
                  <a:cubicBezTo>
                    <a:pt x="124" y="220"/>
                    <a:pt x="124" y="220"/>
                    <a:pt x="124" y="220"/>
                  </a:cubicBezTo>
                  <a:cubicBezTo>
                    <a:pt x="124" y="211"/>
                    <a:pt x="124" y="211"/>
                    <a:pt x="124" y="211"/>
                  </a:cubicBezTo>
                  <a:cubicBezTo>
                    <a:pt x="102" y="211"/>
                    <a:pt x="102" y="211"/>
                    <a:pt x="102" y="211"/>
                  </a:cubicBezTo>
                  <a:cubicBezTo>
                    <a:pt x="102" y="168"/>
                    <a:pt x="102" y="168"/>
                    <a:pt x="102" y="168"/>
                  </a:cubicBezTo>
                  <a:cubicBezTo>
                    <a:pt x="123" y="166"/>
                    <a:pt x="141" y="157"/>
                    <a:pt x="153" y="142"/>
                  </a:cubicBezTo>
                  <a:cubicBezTo>
                    <a:pt x="154" y="141"/>
                    <a:pt x="155" y="139"/>
                    <a:pt x="156" y="138"/>
                  </a:cubicBezTo>
                  <a:cubicBezTo>
                    <a:pt x="165" y="126"/>
                    <a:pt x="170" y="111"/>
                    <a:pt x="170" y="96"/>
                  </a:cubicBezTo>
                  <a:cubicBezTo>
                    <a:pt x="170" y="80"/>
                    <a:pt x="165" y="66"/>
                    <a:pt x="156" y="54"/>
                  </a:cubicBezTo>
                  <a:close/>
                  <a:moveTo>
                    <a:pt x="164" y="95"/>
                  </a:moveTo>
                  <a:cubicBezTo>
                    <a:pt x="140" y="95"/>
                    <a:pt x="140" y="95"/>
                    <a:pt x="140" y="95"/>
                  </a:cubicBezTo>
                  <a:cubicBezTo>
                    <a:pt x="140" y="85"/>
                    <a:pt x="139" y="75"/>
                    <a:pt x="136" y="66"/>
                  </a:cubicBezTo>
                  <a:cubicBezTo>
                    <a:pt x="142" y="63"/>
                    <a:pt x="147" y="61"/>
                    <a:pt x="152" y="58"/>
                  </a:cubicBezTo>
                  <a:cubicBezTo>
                    <a:pt x="159" y="68"/>
                    <a:pt x="164" y="81"/>
                    <a:pt x="164" y="95"/>
                  </a:cubicBezTo>
                  <a:close/>
                  <a:moveTo>
                    <a:pt x="148" y="53"/>
                  </a:moveTo>
                  <a:cubicBezTo>
                    <a:pt x="144" y="56"/>
                    <a:pt x="140" y="58"/>
                    <a:pt x="134" y="60"/>
                  </a:cubicBezTo>
                  <a:cubicBezTo>
                    <a:pt x="131" y="49"/>
                    <a:pt x="125" y="39"/>
                    <a:pt x="118" y="33"/>
                  </a:cubicBezTo>
                  <a:cubicBezTo>
                    <a:pt x="130" y="37"/>
                    <a:pt x="140" y="44"/>
                    <a:pt x="148" y="53"/>
                  </a:cubicBezTo>
                  <a:close/>
                  <a:moveTo>
                    <a:pt x="61" y="95"/>
                  </a:moveTo>
                  <a:cubicBezTo>
                    <a:pt x="61" y="85"/>
                    <a:pt x="62" y="76"/>
                    <a:pt x="64" y="68"/>
                  </a:cubicBezTo>
                  <a:cubicBezTo>
                    <a:pt x="74" y="70"/>
                    <a:pt x="84" y="72"/>
                    <a:pt x="94" y="72"/>
                  </a:cubicBezTo>
                  <a:cubicBezTo>
                    <a:pt x="94" y="95"/>
                    <a:pt x="94" y="95"/>
                    <a:pt x="94" y="95"/>
                  </a:cubicBezTo>
                  <a:lnTo>
                    <a:pt x="61" y="95"/>
                  </a:lnTo>
                  <a:close/>
                  <a:moveTo>
                    <a:pt x="94" y="101"/>
                  </a:moveTo>
                  <a:cubicBezTo>
                    <a:pt x="94" y="120"/>
                    <a:pt x="94" y="120"/>
                    <a:pt x="94" y="120"/>
                  </a:cubicBezTo>
                  <a:cubicBezTo>
                    <a:pt x="84" y="120"/>
                    <a:pt x="74" y="121"/>
                    <a:pt x="64" y="124"/>
                  </a:cubicBezTo>
                  <a:cubicBezTo>
                    <a:pt x="63" y="117"/>
                    <a:pt x="61" y="109"/>
                    <a:pt x="61" y="101"/>
                  </a:cubicBezTo>
                  <a:lnTo>
                    <a:pt x="94" y="101"/>
                  </a:lnTo>
                  <a:close/>
                  <a:moveTo>
                    <a:pt x="61" y="60"/>
                  </a:moveTo>
                  <a:cubicBezTo>
                    <a:pt x="55" y="58"/>
                    <a:pt x="51" y="56"/>
                    <a:pt x="47" y="53"/>
                  </a:cubicBezTo>
                  <a:cubicBezTo>
                    <a:pt x="55" y="44"/>
                    <a:pt x="65" y="37"/>
                    <a:pt x="77" y="33"/>
                  </a:cubicBezTo>
                  <a:cubicBezTo>
                    <a:pt x="70" y="39"/>
                    <a:pt x="64" y="49"/>
                    <a:pt x="61" y="60"/>
                  </a:cubicBezTo>
                  <a:close/>
                  <a:moveTo>
                    <a:pt x="59" y="66"/>
                  </a:moveTo>
                  <a:cubicBezTo>
                    <a:pt x="56" y="75"/>
                    <a:pt x="55" y="85"/>
                    <a:pt x="55" y="95"/>
                  </a:cubicBezTo>
                  <a:cubicBezTo>
                    <a:pt x="31" y="95"/>
                    <a:pt x="31" y="95"/>
                    <a:pt x="31" y="95"/>
                  </a:cubicBezTo>
                  <a:cubicBezTo>
                    <a:pt x="31" y="81"/>
                    <a:pt x="36" y="68"/>
                    <a:pt x="43" y="58"/>
                  </a:cubicBezTo>
                  <a:cubicBezTo>
                    <a:pt x="48" y="61"/>
                    <a:pt x="53" y="63"/>
                    <a:pt x="59" y="66"/>
                  </a:cubicBezTo>
                  <a:close/>
                  <a:moveTo>
                    <a:pt x="55" y="101"/>
                  </a:moveTo>
                  <a:cubicBezTo>
                    <a:pt x="55" y="110"/>
                    <a:pt x="57" y="118"/>
                    <a:pt x="59" y="126"/>
                  </a:cubicBezTo>
                  <a:cubicBezTo>
                    <a:pt x="53" y="128"/>
                    <a:pt x="48" y="131"/>
                    <a:pt x="43" y="134"/>
                  </a:cubicBezTo>
                  <a:cubicBezTo>
                    <a:pt x="37" y="125"/>
                    <a:pt x="32" y="113"/>
                    <a:pt x="31" y="101"/>
                  </a:cubicBezTo>
                  <a:lnTo>
                    <a:pt x="55" y="101"/>
                  </a:lnTo>
                  <a:close/>
                  <a:moveTo>
                    <a:pt x="61" y="132"/>
                  </a:moveTo>
                  <a:cubicBezTo>
                    <a:pt x="64" y="143"/>
                    <a:pt x="70" y="152"/>
                    <a:pt x="77" y="159"/>
                  </a:cubicBezTo>
                  <a:cubicBezTo>
                    <a:pt x="65" y="155"/>
                    <a:pt x="55" y="148"/>
                    <a:pt x="47" y="139"/>
                  </a:cubicBezTo>
                  <a:cubicBezTo>
                    <a:pt x="51" y="136"/>
                    <a:pt x="55" y="134"/>
                    <a:pt x="61" y="132"/>
                  </a:cubicBezTo>
                  <a:close/>
                  <a:moveTo>
                    <a:pt x="66" y="130"/>
                  </a:moveTo>
                  <a:cubicBezTo>
                    <a:pt x="75" y="127"/>
                    <a:pt x="84" y="126"/>
                    <a:pt x="94" y="126"/>
                  </a:cubicBezTo>
                  <a:cubicBezTo>
                    <a:pt x="94" y="162"/>
                    <a:pt x="94" y="162"/>
                    <a:pt x="94" y="162"/>
                  </a:cubicBezTo>
                  <a:cubicBezTo>
                    <a:pt x="82" y="160"/>
                    <a:pt x="72" y="148"/>
                    <a:pt x="66" y="130"/>
                  </a:cubicBezTo>
                  <a:close/>
                  <a:moveTo>
                    <a:pt x="94" y="66"/>
                  </a:moveTo>
                  <a:cubicBezTo>
                    <a:pt x="84" y="66"/>
                    <a:pt x="75" y="64"/>
                    <a:pt x="66" y="62"/>
                  </a:cubicBezTo>
                  <a:cubicBezTo>
                    <a:pt x="72" y="44"/>
                    <a:pt x="82" y="32"/>
                    <a:pt x="94" y="30"/>
                  </a:cubicBezTo>
                  <a:lnTo>
                    <a:pt x="94" y="66"/>
                  </a:lnTo>
                  <a:close/>
                  <a:moveTo>
                    <a:pt x="100" y="101"/>
                  </a:moveTo>
                  <a:cubicBezTo>
                    <a:pt x="134" y="101"/>
                    <a:pt x="134" y="101"/>
                    <a:pt x="134" y="101"/>
                  </a:cubicBezTo>
                  <a:cubicBezTo>
                    <a:pt x="134" y="109"/>
                    <a:pt x="132" y="117"/>
                    <a:pt x="131" y="124"/>
                  </a:cubicBezTo>
                  <a:cubicBezTo>
                    <a:pt x="121" y="122"/>
                    <a:pt x="111" y="120"/>
                    <a:pt x="100" y="120"/>
                  </a:cubicBezTo>
                  <a:lnTo>
                    <a:pt x="100" y="101"/>
                  </a:lnTo>
                  <a:close/>
                  <a:moveTo>
                    <a:pt x="100" y="95"/>
                  </a:moveTo>
                  <a:cubicBezTo>
                    <a:pt x="100" y="72"/>
                    <a:pt x="100" y="72"/>
                    <a:pt x="100" y="72"/>
                  </a:cubicBezTo>
                  <a:cubicBezTo>
                    <a:pt x="111" y="72"/>
                    <a:pt x="121" y="70"/>
                    <a:pt x="131" y="67"/>
                  </a:cubicBezTo>
                  <a:cubicBezTo>
                    <a:pt x="133" y="76"/>
                    <a:pt x="134" y="85"/>
                    <a:pt x="134" y="95"/>
                  </a:cubicBezTo>
                  <a:lnTo>
                    <a:pt x="100" y="95"/>
                  </a:lnTo>
                  <a:close/>
                  <a:moveTo>
                    <a:pt x="129" y="62"/>
                  </a:moveTo>
                  <a:cubicBezTo>
                    <a:pt x="120" y="64"/>
                    <a:pt x="111" y="66"/>
                    <a:pt x="100" y="66"/>
                  </a:cubicBezTo>
                  <a:cubicBezTo>
                    <a:pt x="100" y="30"/>
                    <a:pt x="100" y="30"/>
                    <a:pt x="100" y="30"/>
                  </a:cubicBezTo>
                  <a:cubicBezTo>
                    <a:pt x="113" y="31"/>
                    <a:pt x="123" y="44"/>
                    <a:pt x="129" y="62"/>
                  </a:cubicBezTo>
                  <a:close/>
                  <a:moveTo>
                    <a:pt x="12" y="97"/>
                  </a:moveTo>
                  <a:cubicBezTo>
                    <a:pt x="12" y="53"/>
                    <a:pt x="47" y="17"/>
                    <a:pt x="91" y="17"/>
                  </a:cubicBezTo>
                  <a:cubicBezTo>
                    <a:pt x="91" y="24"/>
                    <a:pt x="91" y="24"/>
                    <a:pt x="91" y="24"/>
                  </a:cubicBezTo>
                  <a:cubicBezTo>
                    <a:pt x="71" y="26"/>
                    <a:pt x="54" y="35"/>
                    <a:pt x="42" y="50"/>
                  </a:cubicBezTo>
                  <a:cubicBezTo>
                    <a:pt x="41" y="51"/>
                    <a:pt x="39" y="53"/>
                    <a:pt x="38" y="54"/>
                  </a:cubicBezTo>
                  <a:cubicBezTo>
                    <a:pt x="30" y="66"/>
                    <a:pt x="25" y="80"/>
                    <a:pt x="25" y="96"/>
                  </a:cubicBezTo>
                  <a:cubicBezTo>
                    <a:pt x="25" y="111"/>
                    <a:pt x="30" y="126"/>
                    <a:pt x="38" y="138"/>
                  </a:cubicBezTo>
                  <a:cubicBezTo>
                    <a:pt x="39" y="139"/>
                    <a:pt x="41" y="141"/>
                    <a:pt x="42" y="142"/>
                  </a:cubicBezTo>
                  <a:cubicBezTo>
                    <a:pt x="54" y="157"/>
                    <a:pt x="72" y="167"/>
                    <a:pt x="93" y="168"/>
                  </a:cubicBezTo>
                  <a:cubicBezTo>
                    <a:pt x="93" y="176"/>
                    <a:pt x="93" y="176"/>
                    <a:pt x="93" y="176"/>
                  </a:cubicBezTo>
                  <a:cubicBezTo>
                    <a:pt x="93" y="177"/>
                    <a:pt x="92" y="177"/>
                    <a:pt x="92" y="177"/>
                  </a:cubicBezTo>
                  <a:cubicBezTo>
                    <a:pt x="48" y="177"/>
                    <a:pt x="12" y="141"/>
                    <a:pt x="12" y="97"/>
                  </a:cubicBezTo>
                  <a:close/>
                  <a:moveTo>
                    <a:pt x="100" y="162"/>
                  </a:moveTo>
                  <a:cubicBezTo>
                    <a:pt x="100" y="126"/>
                    <a:pt x="100" y="126"/>
                    <a:pt x="100" y="126"/>
                  </a:cubicBezTo>
                  <a:cubicBezTo>
                    <a:pt x="111" y="126"/>
                    <a:pt x="120" y="127"/>
                    <a:pt x="129" y="130"/>
                  </a:cubicBezTo>
                  <a:cubicBezTo>
                    <a:pt x="123" y="148"/>
                    <a:pt x="113" y="160"/>
                    <a:pt x="100" y="162"/>
                  </a:cubicBezTo>
                  <a:close/>
                  <a:moveTo>
                    <a:pt x="118" y="159"/>
                  </a:moveTo>
                  <a:cubicBezTo>
                    <a:pt x="125" y="152"/>
                    <a:pt x="131" y="143"/>
                    <a:pt x="134" y="132"/>
                  </a:cubicBezTo>
                  <a:cubicBezTo>
                    <a:pt x="140" y="134"/>
                    <a:pt x="144" y="136"/>
                    <a:pt x="148" y="139"/>
                  </a:cubicBezTo>
                  <a:cubicBezTo>
                    <a:pt x="140" y="148"/>
                    <a:pt x="130" y="155"/>
                    <a:pt x="118" y="159"/>
                  </a:cubicBezTo>
                  <a:close/>
                  <a:moveTo>
                    <a:pt x="152" y="134"/>
                  </a:moveTo>
                  <a:cubicBezTo>
                    <a:pt x="147" y="131"/>
                    <a:pt x="142" y="128"/>
                    <a:pt x="136" y="126"/>
                  </a:cubicBezTo>
                  <a:cubicBezTo>
                    <a:pt x="138" y="118"/>
                    <a:pt x="140" y="110"/>
                    <a:pt x="140" y="101"/>
                  </a:cubicBezTo>
                  <a:cubicBezTo>
                    <a:pt x="163" y="101"/>
                    <a:pt x="163" y="101"/>
                    <a:pt x="163" y="101"/>
                  </a:cubicBezTo>
                  <a:cubicBezTo>
                    <a:pt x="163" y="113"/>
                    <a:pt x="158" y="125"/>
                    <a:pt x="152" y="134"/>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107" name="Content Placeholder 2"/>
          <p:cNvSpPr txBox="1"/>
          <p:nvPr/>
        </p:nvSpPr>
        <p:spPr>
          <a:xfrm>
            <a:off x="8233545" y="2542612"/>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添加文字</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08" name="Group 35"/>
          <p:cNvGrpSpPr/>
          <p:nvPr/>
        </p:nvGrpSpPr>
        <p:grpSpPr>
          <a:xfrm>
            <a:off x="6677524" y="2858180"/>
            <a:ext cx="1387549" cy="228671"/>
            <a:chOff x="5257800" y="1733550"/>
            <a:chExt cx="925033" cy="228600"/>
          </a:xfrm>
        </p:grpSpPr>
        <p:cxnSp>
          <p:nvCxnSpPr>
            <p:cNvPr id="109" name="Straight Connector 113"/>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14"/>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11" name="Group 40"/>
          <p:cNvGrpSpPr/>
          <p:nvPr/>
        </p:nvGrpSpPr>
        <p:grpSpPr>
          <a:xfrm>
            <a:off x="6677525" y="4153980"/>
            <a:ext cx="1371599" cy="230259"/>
            <a:chOff x="5181600" y="3638550"/>
            <a:chExt cx="914400" cy="230188"/>
          </a:xfrm>
        </p:grpSpPr>
        <p:cxnSp>
          <p:nvCxnSpPr>
            <p:cNvPr id="112" name="Straight Connector 116"/>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Connector 117"/>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4" name="Content Placeholder 2"/>
          <p:cNvSpPr txBox="1"/>
          <p:nvPr/>
        </p:nvSpPr>
        <p:spPr>
          <a:xfrm>
            <a:off x="8272527" y="3990859"/>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添加文字</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5" name="Group 42"/>
          <p:cNvGrpSpPr/>
          <p:nvPr/>
        </p:nvGrpSpPr>
        <p:grpSpPr>
          <a:xfrm rot="10800000">
            <a:off x="3781422" y="2869068"/>
            <a:ext cx="914559" cy="230259"/>
            <a:chOff x="5181600" y="3638550"/>
            <a:chExt cx="914400" cy="230188"/>
          </a:xfrm>
        </p:grpSpPr>
        <p:cxnSp>
          <p:nvCxnSpPr>
            <p:cNvPr id="116" name="Straight Connector 120"/>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7" name="Straight Connector 121"/>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8" name="Content Placeholder 2"/>
          <p:cNvSpPr txBox="1"/>
          <p:nvPr/>
        </p:nvSpPr>
        <p:spPr>
          <a:xfrm>
            <a:off x="1059543" y="2640397"/>
            <a:ext cx="2615252" cy="751347"/>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latin typeface="幼圆" panose="02010509060101010101" pitchFamily="49" charset="-122"/>
                <a:ea typeface="幼圆" panose="02010509060101010101" pitchFamily="49" charset="-122"/>
              </a:rPr>
              <a:t>添加文字</a:t>
            </a:r>
            <a:endParaRPr lang="en-US" altLang="zh-CN" sz="1600" dirty="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9" name="Group 50"/>
          <p:cNvGrpSpPr/>
          <p:nvPr/>
        </p:nvGrpSpPr>
        <p:grpSpPr>
          <a:xfrm rot="10800000">
            <a:off x="3781423" y="4157593"/>
            <a:ext cx="925194" cy="228671"/>
            <a:chOff x="5257800" y="1733550"/>
            <a:chExt cx="925033" cy="228600"/>
          </a:xfrm>
        </p:grpSpPr>
        <p:cxnSp>
          <p:nvCxnSpPr>
            <p:cNvPr id="120" name="Straight Connector 124"/>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5"/>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22" name="Content Placeholder 2"/>
          <p:cNvSpPr txBox="1"/>
          <p:nvPr/>
        </p:nvSpPr>
        <p:spPr>
          <a:xfrm>
            <a:off x="1059543" y="4005147"/>
            <a:ext cx="2615252" cy="82757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latin typeface="幼圆" panose="02010509060101010101" pitchFamily="49" charset="-122"/>
                <a:ea typeface="幼圆" panose="02010509060101010101" pitchFamily="49" charset="-122"/>
              </a:rPr>
              <a:t>添加文字</a:t>
            </a:r>
            <a:endParaRPr lang="en-US" altLang="zh-CN" sz="1600" dirty="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pPr/>
              <a:t>12</a:t>
            </a:fld>
            <a:endParaRPr lang="zh-CN" altLang="en-US"/>
          </a:p>
        </p:txBody>
      </p:sp>
      <p:sp>
        <p:nvSpPr>
          <p:cNvPr id="123" name="文本框 12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329089014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2"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1000"/>
                                        <p:tgtEl>
                                          <p:spTgt spid="51"/>
                                        </p:tgtEl>
                                      </p:cBhvr>
                                    </p:animEffect>
                                    <p:anim calcmode="lin" valueType="num">
                                      <p:cBhvr>
                                        <p:cTn id="15" dur="1000" fill="hold"/>
                                        <p:tgtEl>
                                          <p:spTgt spid="51"/>
                                        </p:tgtEl>
                                        <p:attrNameLst>
                                          <p:attrName>ppt_x</p:attrName>
                                        </p:attrNameLst>
                                      </p:cBhvr>
                                      <p:tavLst>
                                        <p:tav tm="0">
                                          <p:val>
                                            <p:strVal val="#ppt_x"/>
                                          </p:val>
                                        </p:tav>
                                        <p:tav tm="100000">
                                          <p:val>
                                            <p:strVal val="#ppt_x"/>
                                          </p:val>
                                        </p:tav>
                                      </p:tavLst>
                                    </p:anim>
                                    <p:anim calcmode="lin" valueType="num">
                                      <p:cBhvr>
                                        <p:cTn id="16" dur="1000" fill="hold"/>
                                        <p:tgtEl>
                                          <p:spTgt spid="5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115"/>
                                        </p:tgtEl>
                                        <p:attrNameLst>
                                          <p:attrName>style.visibility</p:attrName>
                                        </p:attrNameLst>
                                      </p:cBhvr>
                                      <p:to>
                                        <p:strVal val="visible"/>
                                      </p:to>
                                    </p:set>
                                    <p:animEffect transition="in" filter="wipe(right)">
                                      <p:cBhvr>
                                        <p:cTn id="20" dur="500"/>
                                        <p:tgtEl>
                                          <p:spTgt spid="11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118"/>
                                        </p:tgtEl>
                                        <p:attrNameLst>
                                          <p:attrName>style.visibility</p:attrName>
                                        </p:attrNameLst>
                                      </p:cBhvr>
                                      <p:to>
                                        <p:strVal val="visible"/>
                                      </p:to>
                                    </p:set>
                                    <p:animEffect transition="in" filter="slide(fromLeft)">
                                      <p:cBhvr>
                                        <p:cTn id="24" dur="500"/>
                                        <p:tgtEl>
                                          <p:spTgt spid="118"/>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right)">
                                      <p:cBhvr>
                                        <p:cTn id="28" dur="500"/>
                                        <p:tgtEl>
                                          <p:spTgt spid="119"/>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22"/>
                                        </p:tgtEl>
                                        <p:attrNameLst>
                                          <p:attrName>style.visibility</p:attrName>
                                        </p:attrNameLst>
                                      </p:cBhvr>
                                      <p:to>
                                        <p:strVal val="visible"/>
                                      </p:to>
                                    </p:set>
                                    <p:animEffect transition="in" filter="slide(fromLeft)">
                                      <p:cBhvr>
                                        <p:cTn id="32" dur="500"/>
                                        <p:tgtEl>
                                          <p:spTgt spid="122"/>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108"/>
                                        </p:tgtEl>
                                        <p:attrNameLst>
                                          <p:attrName>style.visibility</p:attrName>
                                        </p:attrNameLst>
                                      </p:cBhvr>
                                      <p:to>
                                        <p:strVal val="visible"/>
                                      </p:to>
                                    </p:set>
                                    <p:animEffect transition="in" filter="wipe(left)">
                                      <p:cBhvr>
                                        <p:cTn id="36" dur="500"/>
                                        <p:tgtEl>
                                          <p:spTgt spid="108"/>
                                        </p:tgtEl>
                                      </p:cBhvr>
                                    </p:animEffect>
                                  </p:childTnLst>
                                </p:cTn>
                              </p:par>
                            </p:childTnLst>
                          </p:cTn>
                        </p:par>
                        <p:par>
                          <p:cTn id="37" fill="hold">
                            <p:stCondLst>
                              <p:cond delay="3500"/>
                            </p:stCondLst>
                            <p:childTnLst>
                              <p:par>
                                <p:cTn id="38" presetID="12" presetClass="entr" presetSubtype="2" fill="hold" grpId="0" nodeType="after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slide(fromRight)">
                                      <p:cBhvr>
                                        <p:cTn id="40" dur="500"/>
                                        <p:tgtEl>
                                          <p:spTgt spid="107"/>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111"/>
                                        </p:tgtEl>
                                        <p:attrNameLst>
                                          <p:attrName>style.visibility</p:attrName>
                                        </p:attrNameLst>
                                      </p:cBhvr>
                                      <p:to>
                                        <p:strVal val="visible"/>
                                      </p:to>
                                    </p:set>
                                    <p:animEffect transition="in" filter="wipe(left)">
                                      <p:cBhvr>
                                        <p:cTn id="44" dur="500"/>
                                        <p:tgtEl>
                                          <p:spTgt spid="111"/>
                                        </p:tgtEl>
                                      </p:cBhvr>
                                    </p:animEffect>
                                  </p:childTnLst>
                                </p:cTn>
                              </p:par>
                            </p:childTnLst>
                          </p:cTn>
                        </p:par>
                        <p:par>
                          <p:cTn id="45" fill="hold">
                            <p:stCondLst>
                              <p:cond delay="4500"/>
                            </p:stCondLst>
                            <p:childTnLst>
                              <p:par>
                                <p:cTn id="46" presetID="12" presetClass="entr" presetSubtype="2" fill="hold" grpId="0" nodeType="afterEffect">
                                  <p:stCondLst>
                                    <p:cond delay="0"/>
                                  </p:stCondLst>
                                  <p:childTnLst>
                                    <p:set>
                                      <p:cBhvr>
                                        <p:cTn id="47" dur="1" fill="hold">
                                          <p:stCondLst>
                                            <p:cond delay="0"/>
                                          </p:stCondLst>
                                        </p:cTn>
                                        <p:tgtEl>
                                          <p:spTgt spid="114"/>
                                        </p:tgtEl>
                                        <p:attrNameLst>
                                          <p:attrName>style.visibility</p:attrName>
                                        </p:attrNameLst>
                                      </p:cBhvr>
                                      <p:to>
                                        <p:strVal val="visible"/>
                                      </p:to>
                                    </p:set>
                                    <p:animEffect transition="in" filter="slide(fromRight)">
                                      <p:cBhvr>
                                        <p:cTn id="48" dur="500"/>
                                        <p:tgtEl>
                                          <p:spTgt spid="114"/>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wipe(down)">
                                      <p:cBhvr>
                                        <p:cTn id="52"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7" grpId="0"/>
      <p:bldP spid="114" grpId="0"/>
      <p:bldP spid="118" grpId="0"/>
      <p:bldP spid="122" grpId="0"/>
      <p:bldP spid="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566650" y="549429"/>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59" name="任意多边形 158"/>
          <p:cNvSpPr/>
          <p:nvPr/>
        </p:nvSpPr>
        <p:spPr>
          <a:xfrm>
            <a:off x="2317620" y="2484401"/>
            <a:ext cx="3542403" cy="4373600"/>
          </a:xfrm>
          <a:custGeom>
            <a:avLst/>
            <a:gdLst>
              <a:gd name="connsiteX0" fmla="*/ 1743740 w 3742661"/>
              <a:gd name="connsiteY0" fmla="*/ 4476307 h 4476307"/>
              <a:gd name="connsiteX1" fmla="*/ 1796903 w 3742661"/>
              <a:gd name="connsiteY1" fmla="*/ 3785190 h 4476307"/>
              <a:gd name="connsiteX2" fmla="*/ 1307805 w 3742661"/>
              <a:gd name="connsiteY2" fmla="*/ 3381153 h 4476307"/>
              <a:gd name="connsiteX3" fmla="*/ 31898 w 3742661"/>
              <a:gd name="connsiteY3" fmla="*/ 2945218 h 4476307"/>
              <a:gd name="connsiteX4" fmla="*/ 1127052 w 3742661"/>
              <a:gd name="connsiteY4" fmla="*/ 3242930 h 4476307"/>
              <a:gd name="connsiteX5" fmla="*/ 393405 w 3742661"/>
              <a:gd name="connsiteY5" fmla="*/ 2456121 h 4476307"/>
              <a:gd name="connsiteX6" fmla="*/ 1775638 w 3742661"/>
              <a:gd name="connsiteY6" fmla="*/ 3519376 h 4476307"/>
              <a:gd name="connsiteX7" fmla="*/ 1679945 w 3742661"/>
              <a:gd name="connsiteY7" fmla="*/ 2392325 h 4476307"/>
              <a:gd name="connsiteX8" fmla="*/ 0 w 3742661"/>
              <a:gd name="connsiteY8" fmla="*/ 754911 h 4476307"/>
              <a:gd name="connsiteX9" fmla="*/ 988828 w 3742661"/>
              <a:gd name="connsiteY9" fmla="*/ 1924493 h 4476307"/>
              <a:gd name="connsiteX10" fmla="*/ 1137684 w 3742661"/>
              <a:gd name="connsiteY10" fmla="*/ 861237 h 4476307"/>
              <a:gd name="connsiteX11" fmla="*/ 1222745 w 3742661"/>
              <a:gd name="connsiteY11" fmla="*/ 2062716 h 4476307"/>
              <a:gd name="connsiteX12" fmla="*/ 1690577 w 3742661"/>
              <a:gd name="connsiteY12" fmla="*/ 2190307 h 4476307"/>
              <a:gd name="connsiteX13" fmla="*/ 1956391 w 3742661"/>
              <a:gd name="connsiteY13" fmla="*/ 0 h 4476307"/>
              <a:gd name="connsiteX14" fmla="*/ 2083982 w 3742661"/>
              <a:gd name="connsiteY14" fmla="*/ 978195 h 4476307"/>
              <a:gd name="connsiteX15" fmla="*/ 1881963 w 3742661"/>
              <a:gd name="connsiteY15" fmla="*/ 2232837 h 4476307"/>
              <a:gd name="connsiteX16" fmla="*/ 2041452 w 3742661"/>
              <a:gd name="connsiteY16" fmla="*/ 3030279 h 4476307"/>
              <a:gd name="connsiteX17" fmla="*/ 2647507 w 3742661"/>
              <a:gd name="connsiteY17" fmla="*/ 2519916 h 4476307"/>
              <a:gd name="connsiteX18" fmla="*/ 2849526 w 3742661"/>
              <a:gd name="connsiteY18" fmla="*/ 1307804 h 4476307"/>
              <a:gd name="connsiteX19" fmla="*/ 2838893 w 3742661"/>
              <a:gd name="connsiteY19" fmla="*/ 2371060 h 4476307"/>
              <a:gd name="connsiteX20" fmla="*/ 3742661 w 3742661"/>
              <a:gd name="connsiteY20" fmla="*/ 1148316 h 4476307"/>
              <a:gd name="connsiteX21" fmla="*/ 2222205 w 3742661"/>
              <a:gd name="connsiteY21" fmla="*/ 3370521 h 4476307"/>
              <a:gd name="connsiteX22" fmla="*/ 2169042 w 3742661"/>
              <a:gd name="connsiteY22" fmla="*/ 3817088 h 4476307"/>
              <a:gd name="connsiteX23" fmla="*/ 3317358 w 3742661"/>
              <a:gd name="connsiteY23" fmla="*/ 3094074 h 4476307"/>
              <a:gd name="connsiteX24" fmla="*/ 2190307 w 3742661"/>
              <a:gd name="connsiteY24" fmla="*/ 4051004 h 4476307"/>
              <a:gd name="connsiteX25" fmla="*/ 2232838 w 3742661"/>
              <a:gd name="connsiteY25" fmla="*/ 4476307 h 4476307"/>
              <a:gd name="connsiteX26" fmla="*/ 1743740 w 3742661"/>
              <a:gd name="connsiteY26" fmla="*/ 4476307 h 4476307"/>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0307 w 3742661"/>
              <a:gd name="connsiteY24" fmla="*/ 4051004 h 4492350"/>
              <a:gd name="connsiteX25" fmla="*/ 2232838 w 3742661"/>
              <a:gd name="connsiteY25" fmla="*/ 4476307 h 4492350"/>
              <a:gd name="connsiteX26" fmla="*/ 1743740 w 3742661"/>
              <a:gd name="connsiteY26"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0307 w 3742661"/>
              <a:gd name="connsiteY24" fmla="*/ 4051004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0307 w 3742661"/>
              <a:gd name="connsiteY24" fmla="*/ 4051004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0307 w 3742661"/>
              <a:gd name="connsiteY24" fmla="*/ 4051004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0307 w 3742661"/>
              <a:gd name="connsiteY24" fmla="*/ 4051004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41452 w 3742661"/>
              <a:gd name="connsiteY16" fmla="*/ 3030279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849526 w 3742661"/>
              <a:gd name="connsiteY18" fmla="*/ 1307804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38893 w 3742661"/>
              <a:gd name="connsiteY19" fmla="*/ 2371060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06809 w 3742661"/>
              <a:gd name="connsiteY19" fmla="*/ 2383091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06809 w 3742661"/>
              <a:gd name="connsiteY19" fmla="*/ 2383091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06809 w 3742661"/>
              <a:gd name="connsiteY19" fmla="*/ 2383091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06809 w 3742661"/>
              <a:gd name="connsiteY19" fmla="*/ 2383091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42661"/>
              <a:gd name="connsiteY0" fmla="*/ 4492350 h 4492350"/>
              <a:gd name="connsiteX1" fmla="*/ 1796903 w 3742661"/>
              <a:gd name="connsiteY1" fmla="*/ 3785190 h 4492350"/>
              <a:gd name="connsiteX2" fmla="*/ 1307805 w 3742661"/>
              <a:gd name="connsiteY2" fmla="*/ 3381153 h 4492350"/>
              <a:gd name="connsiteX3" fmla="*/ 31898 w 3742661"/>
              <a:gd name="connsiteY3" fmla="*/ 2945218 h 4492350"/>
              <a:gd name="connsiteX4" fmla="*/ 1127052 w 3742661"/>
              <a:gd name="connsiteY4" fmla="*/ 3242930 h 4492350"/>
              <a:gd name="connsiteX5" fmla="*/ 393405 w 3742661"/>
              <a:gd name="connsiteY5" fmla="*/ 2456121 h 4492350"/>
              <a:gd name="connsiteX6" fmla="*/ 1775638 w 3742661"/>
              <a:gd name="connsiteY6" fmla="*/ 3519376 h 4492350"/>
              <a:gd name="connsiteX7" fmla="*/ 1679945 w 3742661"/>
              <a:gd name="connsiteY7" fmla="*/ 2392325 h 4492350"/>
              <a:gd name="connsiteX8" fmla="*/ 0 w 3742661"/>
              <a:gd name="connsiteY8" fmla="*/ 754911 h 4492350"/>
              <a:gd name="connsiteX9" fmla="*/ 988828 w 3742661"/>
              <a:gd name="connsiteY9" fmla="*/ 1924493 h 4492350"/>
              <a:gd name="connsiteX10" fmla="*/ 1137684 w 3742661"/>
              <a:gd name="connsiteY10" fmla="*/ 861237 h 4492350"/>
              <a:gd name="connsiteX11" fmla="*/ 1222745 w 3742661"/>
              <a:gd name="connsiteY11" fmla="*/ 2062716 h 4492350"/>
              <a:gd name="connsiteX12" fmla="*/ 1690577 w 3742661"/>
              <a:gd name="connsiteY12" fmla="*/ 2190307 h 4492350"/>
              <a:gd name="connsiteX13" fmla="*/ 1956391 w 3742661"/>
              <a:gd name="connsiteY13" fmla="*/ 0 h 4492350"/>
              <a:gd name="connsiteX14" fmla="*/ 2083982 w 3742661"/>
              <a:gd name="connsiteY14" fmla="*/ 978195 h 4492350"/>
              <a:gd name="connsiteX15" fmla="*/ 1881963 w 3742661"/>
              <a:gd name="connsiteY15" fmla="*/ 2232837 h 4492350"/>
              <a:gd name="connsiteX16" fmla="*/ 2057494 w 3742661"/>
              <a:gd name="connsiteY16" fmla="*/ 3046321 h 4492350"/>
              <a:gd name="connsiteX17" fmla="*/ 2647507 w 3742661"/>
              <a:gd name="connsiteY17" fmla="*/ 2519916 h 4492350"/>
              <a:gd name="connsiteX18" fmla="*/ 2913694 w 3742661"/>
              <a:gd name="connsiteY18" fmla="*/ 1291762 h 4492350"/>
              <a:gd name="connsiteX19" fmla="*/ 2806809 w 3742661"/>
              <a:gd name="connsiteY19" fmla="*/ 2383091 h 4492350"/>
              <a:gd name="connsiteX20" fmla="*/ 3742661 w 3742661"/>
              <a:gd name="connsiteY20" fmla="*/ 1148316 h 4492350"/>
              <a:gd name="connsiteX21" fmla="*/ 2222205 w 3742661"/>
              <a:gd name="connsiteY21" fmla="*/ 3370521 h 4492350"/>
              <a:gd name="connsiteX22" fmla="*/ 2169042 w 3742661"/>
              <a:gd name="connsiteY22" fmla="*/ 3817088 h 4492350"/>
              <a:gd name="connsiteX23" fmla="*/ 3317358 w 3742661"/>
              <a:gd name="connsiteY23" fmla="*/ 3094074 h 4492350"/>
              <a:gd name="connsiteX24" fmla="*/ 2194317 w 3742661"/>
              <a:gd name="connsiteY24" fmla="*/ 4030951 h 4492350"/>
              <a:gd name="connsiteX25" fmla="*/ 2232838 w 3742661"/>
              <a:gd name="connsiteY25" fmla="*/ 4476307 h 4492350"/>
              <a:gd name="connsiteX26" fmla="*/ 2218194 w 3742661"/>
              <a:gd name="connsiteY26" fmla="*/ 4491415 h 4492350"/>
              <a:gd name="connsiteX27" fmla="*/ 1743740 w 3742661"/>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718598"/>
              <a:gd name="connsiteY0" fmla="*/ 4492350 h 4492350"/>
              <a:gd name="connsiteX1" fmla="*/ 1796903 w 3718598"/>
              <a:gd name="connsiteY1" fmla="*/ 3785190 h 4492350"/>
              <a:gd name="connsiteX2" fmla="*/ 1307805 w 3718598"/>
              <a:gd name="connsiteY2" fmla="*/ 3381153 h 4492350"/>
              <a:gd name="connsiteX3" fmla="*/ 31898 w 3718598"/>
              <a:gd name="connsiteY3" fmla="*/ 2945218 h 4492350"/>
              <a:gd name="connsiteX4" fmla="*/ 1127052 w 3718598"/>
              <a:gd name="connsiteY4" fmla="*/ 3242930 h 4492350"/>
              <a:gd name="connsiteX5" fmla="*/ 393405 w 3718598"/>
              <a:gd name="connsiteY5" fmla="*/ 2456121 h 4492350"/>
              <a:gd name="connsiteX6" fmla="*/ 1775638 w 3718598"/>
              <a:gd name="connsiteY6" fmla="*/ 3519376 h 4492350"/>
              <a:gd name="connsiteX7" fmla="*/ 1679945 w 3718598"/>
              <a:gd name="connsiteY7" fmla="*/ 2392325 h 4492350"/>
              <a:gd name="connsiteX8" fmla="*/ 0 w 3718598"/>
              <a:gd name="connsiteY8" fmla="*/ 754911 h 4492350"/>
              <a:gd name="connsiteX9" fmla="*/ 988828 w 3718598"/>
              <a:gd name="connsiteY9" fmla="*/ 1924493 h 4492350"/>
              <a:gd name="connsiteX10" fmla="*/ 1137684 w 3718598"/>
              <a:gd name="connsiteY10" fmla="*/ 861237 h 4492350"/>
              <a:gd name="connsiteX11" fmla="*/ 1222745 w 3718598"/>
              <a:gd name="connsiteY11" fmla="*/ 2062716 h 4492350"/>
              <a:gd name="connsiteX12" fmla="*/ 1690577 w 3718598"/>
              <a:gd name="connsiteY12" fmla="*/ 2190307 h 4492350"/>
              <a:gd name="connsiteX13" fmla="*/ 1956391 w 3718598"/>
              <a:gd name="connsiteY13" fmla="*/ 0 h 4492350"/>
              <a:gd name="connsiteX14" fmla="*/ 2083982 w 3718598"/>
              <a:gd name="connsiteY14" fmla="*/ 978195 h 4492350"/>
              <a:gd name="connsiteX15" fmla="*/ 1881963 w 3718598"/>
              <a:gd name="connsiteY15" fmla="*/ 2232837 h 4492350"/>
              <a:gd name="connsiteX16" fmla="*/ 2057494 w 3718598"/>
              <a:gd name="connsiteY16" fmla="*/ 3046321 h 4492350"/>
              <a:gd name="connsiteX17" fmla="*/ 2647507 w 3718598"/>
              <a:gd name="connsiteY17" fmla="*/ 2519916 h 4492350"/>
              <a:gd name="connsiteX18" fmla="*/ 2913694 w 3718598"/>
              <a:gd name="connsiteY18" fmla="*/ 1291762 h 4492350"/>
              <a:gd name="connsiteX19" fmla="*/ 2806809 w 3718598"/>
              <a:gd name="connsiteY19" fmla="*/ 2383091 h 4492350"/>
              <a:gd name="connsiteX20" fmla="*/ 3718598 w 3718598"/>
              <a:gd name="connsiteY20" fmla="*/ 1120242 h 4492350"/>
              <a:gd name="connsiteX21" fmla="*/ 2222205 w 3718598"/>
              <a:gd name="connsiteY21" fmla="*/ 3370521 h 4492350"/>
              <a:gd name="connsiteX22" fmla="*/ 2169042 w 3718598"/>
              <a:gd name="connsiteY22" fmla="*/ 3817088 h 4492350"/>
              <a:gd name="connsiteX23" fmla="*/ 3317358 w 3718598"/>
              <a:gd name="connsiteY23" fmla="*/ 3094074 h 4492350"/>
              <a:gd name="connsiteX24" fmla="*/ 2194317 w 3718598"/>
              <a:gd name="connsiteY24" fmla="*/ 4030951 h 4492350"/>
              <a:gd name="connsiteX25" fmla="*/ 2232838 w 3718598"/>
              <a:gd name="connsiteY25" fmla="*/ 4476307 h 4492350"/>
              <a:gd name="connsiteX26" fmla="*/ 2218194 w 3718598"/>
              <a:gd name="connsiteY26" fmla="*/ 4491415 h 4492350"/>
              <a:gd name="connsiteX27" fmla="*/ 1743740 w 3718598"/>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83982 w 3694535"/>
              <a:gd name="connsiteY14" fmla="*/ 978195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232837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3651 h 4523651"/>
              <a:gd name="connsiteX1" fmla="*/ 1796903 w 3694535"/>
              <a:gd name="connsiteY1" fmla="*/ 3816491 h 4523651"/>
              <a:gd name="connsiteX2" fmla="*/ 1307805 w 3694535"/>
              <a:gd name="connsiteY2" fmla="*/ 3412454 h 4523651"/>
              <a:gd name="connsiteX3" fmla="*/ 31898 w 3694535"/>
              <a:gd name="connsiteY3" fmla="*/ 2976519 h 4523651"/>
              <a:gd name="connsiteX4" fmla="*/ 1127052 w 3694535"/>
              <a:gd name="connsiteY4" fmla="*/ 3274231 h 4523651"/>
              <a:gd name="connsiteX5" fmla="*/ 393405 w 3694535"/>
              <a:gd name="connsiteY5" fmla="*/ 2487422 h 4523651"/>
              <a:gd name="connsiteX6" fmla="*/ 1775638 w 3694535"/>
              <a:gd name="connsiteY6" fmla="*/ 3550677 h 4523651"/>
              <a:gd name="connsiteX7" fmla="*/ 1679945 w 3694535"/>
              <a:gd name="connsiteY7" fmla="*/ 2423626 h 4523651"/>
              <a:gd name="connsiteX8" fmla="*/ 0 w 3694535"/>
              <a:gd name="connsiteY8" fmla="*/ 786212 h 4523651"/>
              <a:gd name="connsiteX9" fmla="*/ 988828 w 3694535"/>
              <a:gd name="connsiteY9" fmla="*/ 1955794 h 4523651"/>
              <a:gd name="connsiteX10" fmla="*/ 1137684 w 3694535"/>
              <a:gd name="connsiteY10" fmla="*/ 892538 h 4523651"/>
              <a:gd name="connsiteX11" fmla="*/ 1222745 w 3694535"/>
              <a:gd name="connsiteY11" fmla="*/ 2094017 h 4523651"/>
              <a:gd name="connsiteX12" fmla="*/ 1690577 w 3694535"/>
              <a:gd name="connsiteY12" fmla="*/ 2221608 h 4523651"/>
              <a:gd name="connsiteX13" fmla="*/ 1956391 w 3694535"/>
              <a:gd name="connsiteY13" fmla="*/ 31301 h 4523651"/>
              <a:gd name="connsiteX14" fmla="*/ 2027834 w 3694535"/>
              <a:gd name="connsiteY14" fmla="*/ 1017517 h 4523651"/>
              <a:gd name="connsiteX15" fmla="*/ 1881963 w 3694535"/>
              <a:gd name="connsiteY15" fmla="*/ 2264138 h 4523651"/>
              <a:gd name="connsiteX16" fmla="*/ 2057494 w 3694535"/>
              <a:gd name="connsiteY16" fmla="*/ 3077622 h 4523651"/>
              <a:gd name="connsiteX17" fmla="*/ 2647507 w 3694535"/>
              <a:gd name="connsiteY17" fmla="*/ 2551217 h 4523651"/>
              <a:gd name="connsiteX18" fmla="*/ 2913694 w 3694535"/>
              <a:gd name="connsiteY18" fmla="*/ 1323063 h 4523651"/>
              <a:gd name="connsiteX19" fmla="*/ 2806809 w 3694535"/>
              <a:gd name="connsiteY19" fmla="*/ 2414392 h 4523651"/>
              <a:gd name="connsiteX20" fmla="*/ 3694535 w 3694535"/>
              <a:gd name="connsiteY20" fmla="*/ 1155553 h 4523651"/>
              <a:gd name="connsiteX21" fmla="*/ 2222205 w 3694535"/>
              <a:gd name="connsiteY21" fmla="*/ 3401822 h 4523651"/>
              <a:gd name="connsiteX22" fmla="*/ 2169042 w 3694535"/>
              <a:gd name="connsiteY22" fmla="*/ 3848389 h 4523651"/>
              <a:gd name="connsiteX23" fmla="*/ 3317358 w 3694535"/>
              <a:gd name="connsiteY23" fmla="*/ 3125375 h 4523651"/>
              <a:gd name="connsiteX24" fmla="*/ 2194317 w 3694535"/>
              <a:gd name="connsiteY24" fmla="*/ 4062252 h 4523651"/>
              <a:gd name="connsiteX25" fmla="*/ 2232838 w 3694535"/>
              <a:gd name="connsiteY25" fmla="*/ 4507608 h 4523651"/>
              <a:gd name="connsiteX26" fmla="*/ 2218194 w 3694535"/>
              <a:gd name="connsiteY26" fmla="*/ 4522716 h 4523651"/>
              <a:gd name="connsiteX27" fmla="*/ 1743740 w 3694535"/>
              <a:gd name="connsiteY27" fmla="*/ 4523651 h 4523651"/>
              <a:gd name="connsiteX0" fmla="*/ 1743740 w 3694535"/>
              <a:gd name="connsiteY0" fmla="*/ 4522819 h 4522819"/>
              <a:gd name="connsiteX1" fmla="*/ 1796903 w 3694535"/>
              <a:gd name="connsiteY1" fmla="*/ 3815659 h 4522819"/>
              <a:gd name="connsiteX2" fmla="*/ 1307805 w 3694535"/>
              <a:gd name="connsiteY2" fmla="*/ 3411622 h 4522819"/>
              <a:gd name="connsiteX3" fmla="*/ 31898 w 3694535"/>
              <a:gd name="connsiteY3" fmla="*/ 2975687 h 4522819"/>
              <a:gd name="connsiteX4" fmla="*/ 1127052 w 3694535"/>
              <a:gd name="connsiteY4" fmla="*/ 3273399 h 4522819"/>
              <a:gd name="connsiteX5" fmla="*/ 393405 w 3694535"/>
              <a:gd name="connsiteY5" fmla="*/ 2486590 h 4522819"/>
              <a:gd name="connsiteX6" fmla="*/ 1775638 w 3694535"/>
              <a:gd name="connsiteY6" fmla="*/ 3549845 h 4522819"/>
              <a:gd name="connsiteX7" fmla="*/ 1679945 w 3694535"/>
              <a:gd name="connsiteY7" fmla="*/ 2422794 h 4522819"/>
              <a:gd name="connsiteX8" fmla="*/ 0 w 3694535"/>
              <a:gd name="connsiteY8" fmla="*/ 785380 h 4522819"/>
              <a:gd name="connsiteX9" fmla="*/ 988828 w 3694535"/>
              <a:gd name="connsiteY9" fmla="*/ 1954962 h 4522819"/>
              <a:gd name="connsiteX10" fmla="*/ 1137684 w 3694535"/>
              <a:gd name="connsiteY10" fmla="*/ 891706 h 4522819"/>
              <a:gd name="connsiteX11" fmla="*/ 1222745 w 3694535"/>
              <a:gd name="connsiteY11" fmla="*/ 2093185 h 4522819"/>
              <a:gd name="connsiteX12" fmla="*/ 1690577 w 3694535"/>
              <a:gd name="connsiteY12" fmla="*/ 2220776 h 4522819"/>
              <a:gd name="connsiteX13" fmla="*/ 1956391 w 3694535"/>
              <a:gd name="connsiteY13" fmla="*/ 30469 h 4522819"/>
              <a:gd name="connsiteX14" fmla="*/ 2027834 w 3694535"/>
              <a:gd name="connsiteY14" fmla="*/ 1016685 h 4522819"/>
              <a:gd name="connsiteX15" fmla="*/ 1881963 w 3694535"/>
              <a:gd name="connsiteY15" fmla="*/ 2090854 h 4522819"/>
              <a:gd name="connsiteX16" fmla="*/ 2057494 w 3694535"/>
              <a:gd name="connsiteY16" fmla="*/ 3076790 h 4522819"/>
              <a:gd name="connsiteX17" fmla="*/ 2647507 w 3694535"/>
              <a:gd name="connsiteY17" fmla="*/ 2550385 h 4522819"/>
              <a:gd name="connsiteX18" fmla="*/ 2913694 w 3694535"/>
              <a:gd name="connsiteY18" fmla="*/ 1322231 h 4522819"/>
              <a:gd name="connsiteX19" fmla="*/ 2806809 w 3694535"/>
              <a:gd name="connsiteY19" fmla="*/ 2413560 h 4522819"/>
              <a:gd name="connsiteX20" fmla="*/ 3694535 w 3694535"/>
              <a:gd name="connsiteY20" fmla="*/ 1154721 h 4522819"/>
              <a:gd name="connsiteX21" fmla="*/ 2222205 w 3694535"/>
              <a:gd name="connsiteY21" fmla="*/ 3400990 h 4522819"/>
              <a:gd name="connsiteX22" fmla="*/ 2169042 w 3694535"/>
              <a:gd name="connsiteY22" fmla="*/ 3847557 h 4522819"/>
              <a:gd name="connsiteX23" fmla="*/ 3317358 w 3694535"/>
              <a:gd name="connsiteY23" fmla="*/ 3124543 h 4522819"/>
              <a:gd name="connsiteX24" fmla="*/ 2194317 w 3694535"/>
              <a:gd name="connsiteY24" fmla="*/ 4061420 h 4522819"/>
              <a:gd name="connsiteX25" fmla="*/ 2232838 w 3694535"/>
              <a:gd name="connsiteY25" fmla="*/ 4506776 h 4522819"/>
              <a:gd name="connsiteX26" fmla="*/ 2218194 w 3694535"/>
              <a:gd name="connsiteY26" fmla="*/ 4521884 h 4522819"/>
              <a:gd name="connsiteX27" fmla="*/ 1743740 w 3694535"/>
              <a:gd name="connsiteY27" fmla="*/ 4522819 h 4522819"/>
              <a:gd name="connsiteX0" fmla="*/ 1743740 w 3694535"/>
              <a:gd name="connsiteY0" fmla="*/ 4522819 h 4522819"/>
              <a:gd name="connsiteX1" fmla="*/ 1796903 w 3694535"/>
              <a:gd name="connsiteY1" fmla="*/ 3815659 h 4522819"/>
              <a:gd name="connsiteX2" fmla="*/ 1307805 w 3694535"/>
              <a:gd name="connsiteY2" fmla="*/ 3411622 h 4522819"/>
              <a:gd name="connsiteX3" fmla="*/ 31898 w 3694535"/>
              <a:gd name="connsiteY3" fmla="*/ 2975687 h 4522819"/>
              <a:gd name="connsiteX4" fmla="*/ 1127052 w 3694535"/>
              <a:gd name="connsiteY4" fmla="*/ 3273399 h 4522819"/>
              <a:gd name="connsiteX5" fmla="*/ 393405 w 3694535"/>
              <a:gd name="connsiteY5" fmla="*/ 2486590 h 4522819"/>
              <a:gd name="connsiteX6" fmla="*/ 1775638 w 3694535"/>
              <a:gd name="connsiteY6" fmla="*/ 3549845 h 4522819"/>
              <a:gd name="connsiteX7" fmla="*/ 1679945 w 3694535"/>
              <a:gd name="connsiteY7" fmla="*/ 2422794 h 4522819"/>
              <a:gd name="connsiteX8" fmla="*/ 0 w 3694535"/>
              <a:gd name="connsiteY8" fmla="*/ 785380 h 4522819"/>
              <a:gd name="connsiteX9" fmla="*/ 988828 w 3694535"/>
              <a:gd name="connsiteY9" fmla="*/ 1954962 h 4522819"/>
              <a:gd name="connsiteX10" fmla="*/ 1137684 w 3694535"/>
              <a:gd name="connsiteY10" fmla="*/ 891706 h 4522819"/>
              <a:gd name="connsiteX11" fmla="*/ 1222745 w 3694535"/>
              <a:gd name="connsiteY11" fmla="*/ 2093185 h 4522819"/>
              <a:gd name="connsiteX12" fmla="*/ 1690577 w 3694535"/>
              <a:gd name="connsiteY12" fmla="*/ 2220776 h 4522819"/>
              <a:gd name="connsiteX13" fmla="*/ 1956391 w 3694535"/>
              <a:gd name="connsiteY13" fmla="*/ 30469 h 4522819"/>
              <a:gd name="connsiteX14" fmla="*/ 2027834 w 3694535"/>
              <a:gd name="connsiteY14" fmla="*/ 1016685 h 4522819"/>
              <a:gd name="connsiteX15" fmla="*/ 1881963 w 3694535"/>
              <a:gd name="connsiteY15" fmla="*/ 2090854 h 4522819"/>
              <a:gd name="connsiteX16" fmla="*/ 2057494 w 3694535"/>
              <a:gd name="connsiteY16" fmla="*/ 3076790 h 4522819"/>
              <a:gd name="connsiteX17" fmla="*/ 2647507 w 3694535"/>
              <a:gd name="connsiteY17" fmla="*/ 2550385 h 4522819"/>
              <a:gd name="connsiteX18" fmla="*/ 2913694 w 3694535"/>
              <a:gd name="connsiteY18" fmla="*/ 1322231 h 4522819"/>
              <a:gd name="connsiteX19" fmla="*/ 2806809 w 3694535"/>
              <a:gd name="connsiteY19" fmla="*/ 2413560 h 4522819"/>
              <a:gd name="connsiteX20" fmla="*/ 3694535 w 3694535"/>
              <a:gd name="connsiteY20" fmla="*/ 1154721 h 4522819"/>
              <a:gd name="connsiteX21" fmla="*/ 2222205 w 3694535"/>
              <a:gd name="connsiteY21" fmla="*/ 3400990 h 4522819"/>
              <a:gd name="connsiteX22" fmla="*/ 2169042 w 3694535"/>
              <a:gd name="connsiteY22" fmla="*/ 3847557 h 4522819"/>
              <a:gd name="connsiteX23" fmla="*/ 3317358 w 3694535"/>
              <a:gd name="connsiteY23" fmla="*/ 3124543 h 4522819"/>
              <a:gd name="connsiteX24" fmla="*/ 2194317 w 3694535"/>
              <a:gd name="connsiteY24" fmla="*/ 4061420 h 4522819"/>
              <a:gd name="connsiteX25" fmla="*/ 2232838 w 3694535"/>
              <a:gd name="connsiteY25" fmla="*/ 4506776 h 4522819"/>
              <a:gd name="connsiteX26" fmla="*/ 2218194 w 3694535"/>
              <a:gd name="connsiteY26" fmla="*/ 4521884 h 4522819"/>
              <a:gd name="connsiteX27" fmla="*/ 1743740 w 3694535"/>
              <a:gd name="connsiteY27" fmla="*/ 4522819 h 4522819"/>
              <a:gd name="connsiteX0" fmla="*/ 1743740 w 3694535"/>
              <a:gd name="connsiteY0" fmla="*/ 4522814 h 4522814"/>
              <a:gd name="connsiteX1" fmla="*/ 1796903 w 3694535"/>
              <a:gd name="connsiteY1" fmla="*/ 3815654 h 4522814"/>
              <a:gd name="connsiteX2" fmla="*/ 1307805 w 3694535"/>
              <a:gd name="connsiteY2" fmla="*/ 3411617 h 4522814"/>
              <a:gd name="connsiteX3" fmla="*/ 31898 w 3694535"/>
              <a:gd name="connsiteY3" fmla="*/ 2975682 h 4522814"/>
              <a:gd name="connsiteX4" fmla="*/ 1127052 w 3694535"/>
              <a:gd name="connsiteY4" fmla="*/ 3273394 h 4522814"/>
              <a:gd name="connsiteX5" fmla="*/ 393405 w 3694535"/>
              <a:gd name="connsiteY5" fmla="*/ 2486585 h 4522814"/>
              <a:gd name="connsiteX6" fmla="*/ 1775638 w 3694535"/>
              <a:gd name="connsiteY6" fmla="*/ 3549840 h 4522814"/>
              <a:gd name="connsiteX7" fmla="*/ 1679945 w 3694535"/>
              <a:gd name="connsiteY7" fmla="*/ 2422789 h 4522814"/>
              <a:gd name="connsiteX8" fmla="*/ 0 w 3694535"/>
              <a:gd name="connsiteY8" fmla="*/ 785375 h 4522814"/>
              <a:gd name="connsiteX9" fmla="*/ 988828 w 3694535"/>
              <a:gd name="connsiteY9" fmla="*/ 1954957 h 4522814"/>
              <a:gd name="connsiteX10" fmla="*/ 1137684 w 3694535"/>
              <a:gd name="connsiteY10" fmla="*/ 891701 h 4522814"/>
              <a:gd name="connsiteX11" fmla="*/ 1222745 w 3694535"/>
              <a:gd name="connsiteY11" fmla="*/ 2093180 h 4522814"/>
              <a:gd name="connsiteX12" fmla="*/ 1690577 w 3694535"/>
              <a:gd name="connsiteY12" fmla="*/ 2220771 h 4522814"/>
              <a:gd name="connsiteX13" fmla="*/ 1956391 w 3694535"/>
              <a:gd name="connsiteY13" fmla="*/ 30464 h 4522814"/>
              <a:gd name="connsiteX14" fmla="*/ 2027834 w 3694535"/>
              <a:gd name="connsiteY14" fmla="*/ 1016680 h 4522814"/>
              <a:gd name="connsiteX15" fmla="*/ 1881963 w 3694535"/>
              <a:gd name="connsiteY15" fmla="*/ 2090849 h 4522814"/>
              <a:gd name="connsiteX16" fmla="*/ 2057494 w 3694535"/>
              <a:gd name="connsiteY16" fmla="*/ 3076785 h 4522814"/>
              <a:gd name="connsiteX17" fmla="*/ 2647507 w 3694535"/>
              <a:gd name="connsiteY17" fmla="*/ 2550380 h 4522814"/>
              <a:gd name="connsiteX18" fmla="*/ 2913694 w 3694535"/>
              <a:gd name="connsiteY18" fmla="*/ 1322226 h 4522814"/>
              <a:gd name="connsiteX19" fmla="*/ 2806809 w 3694535"/>
              <a:gd name="connsiteY19" fmla="*/ 2413555 h 4522814"/>
              <a:gd name="connsiteX20" fmla="*/ 3694535 w 3694535"/>
              <a:gd name="connsiteY20" fmla="*/ 1154716 h 4522814"/>
              <a:gd name="connsiteX21" fmla="*/ 2222205 w 3694535"/>
              <a:gd name="connsiteY21" fmla="*/ 3400985 h 4522814"/>
              <a:gd name="connsiteX22" fmla="*/ 2169042 w 3694535"/>
              <a:gd name="connsiteY22" fmla="*/ 3847552 h 4522814"/>
              <a:gd name="connsiteX23" fmla="*/ 3317358 w 3694535"/>
              <a:gd name="connsiteY23" fmla="*/ 3124538 h 4522814"/>
              <a:gd name="connsiteX24" fmla="*/ 2194317 w 3694535"/>
              <a:gd name="connsiteY24" fmla="*/ 4061415 h 4522814"/>
              <a:gd name="connsiteX25" fmla="*/ 2232838 w 3694535"/>
              <a:gd name="connsiteY25" fmla="*/ 4506771 h 4522814"/>
              <a:gd name="connsiteX26" fmla="*/ 2218194 w 3694535"/>
              <a:gd name="connsiteY26" fmla="*/ 4521879 h 4522814"/>
              <a:gd name="connsiteX27" fmla="*/ 1743740 w 3694535"/>
              <a:gd name="connsiteY27" fmla="*/ 4522814 h 4522814"/>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79945 w 3694535"/>
              <a:gd name="connsiteY7" fmla="*/ 2392325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690577 w 3694535"/>
              <a:gd name="connsiteY12" fmla="*/ 2190307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222745 w 3694535"/>
              <a:gd name="connsiteY11" fmla="*/ 2062716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37684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13621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13621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113621 w 3694535"/>
              <a:gd name="connsiteY10" fmla="*/ 861237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093568 w 3694535"/>
              <a:gd name="connsiteY10" fmla="*/ 857226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43740 w 3694535"/>
              <a:gd name="connsiteY0" fmla="*/ 4492350 h 4492350"/>
              <a:gd name="connsiteX1" fmla="*/ 1796903 w 3694535"/>
              <a:gd name="connsiteY1" fmla="*/ 3785190 h 4492350"/>
              <a:gd name="connsiteX2" fmla="*/ 1307805 w 3694535"/>
              <a:gd name="connsiteY2" fmla="*/ 3381153 h 4492350"/>
              <a:gd name="connsiteX3" fmla="*/ 31898 w 3694535"/>
              <a:gd name="connsiteY3" fmla="*/ 2945218 h 4492350"/>
              <a:gd name="connsiteX4" fmla="*/ 1127052 w 3694535"/>
              <a:gd name="connsiteY4" fmla="*/ 3242930 h 4492350"/>
              <a:gd name="connsiteX5" fmla="*/ 393405 w 3694535"/>
              <a:gd name="connsiteY5" fmla="*/ 2456121 h 4492350"/>
              <a:gd name="connsiteX6" fmla="*/ 1775638 w 3694535"/>
              <a:gd name="connsiteY6" fmla="*/ 3519376 h 4492350"/>
              <a:gd name="connsiteX7" fmla="*/ 1683956 w 3694535"/>
              <a:gd name="connsiteY7" fmla="*/ 2424409 h 4492350"/>
              <a:gd name="connsiteX8" fmla="*/ 0 w 3694535"/>
              <a:gd name="connsiteY8" fmla="*/ 754911 h 4492350"/>
              <a:gd name="connsiteX9" fmla="*/ 988828 w 3694535"/>
              <a:gd name="connsiteY9" fmla="*/ 1924493 h 4492350"/>
              <a:gd name="connsiteX10" fmla="*/ 1093568 w 3694535"/>
              <a:gd name="connsiteY10" fmla="*/ 857226 h 4492350"/>
              <a:gd name="connsiteX11" fmla="*/ 1194671 w 3694535"/>
              <a:gd name="connsiteY11" fmla="*/ 2026621 h 4492350"/>
              <a:gd name="connsiteX12" fmla="*/ 1714640 w 3694535"/>
              <a:gd name="connsiteY12" fmla="*/ 2194318 h 4492350"/>
              <a:gd name="connsiteX13" fmla="*/ 1956391 w 3694535"/>
              <a:gd name="connsiteY13" fmla="*/ 0 h 4492350"/>
              <a:gd name="connsiteX14" fmla="*/ 2027834 w 3694535"/>
              <a:gd name="connsiteY14" fmla="*/ 986216 h 4492350"/>
              <a:gd name="connsiteX15" fmla="*/ 1881963 w 3694535"/>
              <a:gd name="connsiteY15" fmla="*/ 2060385 h 4492350"/>
              <a:gd name="connsiteX16" fmla="*/ 2057494 w 3694535"/>
              <a:gd name="connsiteY16" fmla="*/ 3046321 h 4492350"/>
              <a:gd name="connsiteX17" fmla="*/ 2647507 w 3694535"/>
              <a:gd name="connsiteY17" fmla="*/ 2519916 h 4492350"/>
              <a:gd name="connsiteX18" fmla="*/ 2913694 w 3694535"/>
              <a:gd name="connsiteY18" fmla="*/ 1291762 h 4492350"/>
              <a:gd name="connsiteX19" fmla="*/ 2806809 w 3694535"/>
              <a:gd name="connsiteY19" fmla="*/ 2383091 h 4492350"/>
              <a:gd name="connsiteX20" fmla="*/ 3694535 w 3694535"/>
              <a:gd name="connsiteY20" fmla="*/ 1124252 h 4492350"/>
              <a:gd name="connsiteX21" fmla="*/ 2222205 w 3694535"/>
              <a:gd name="connsiteY21" fmla="*/ 3370521 h 4492350"/>
              <a:gd name="connsiteX22" fmla="*/ 2169042 w 3694535"/>
              <a:gd name="connsiteY22" fmla="*/ 3817088 h 4492350"/>
              <a:gd name="connsiteX23" fmla="*/ 3317358 w 3694535"/>
              <a:gd name="connsiteY23" fmla="*/ 3094074 h 4492350"/>
              <a:gd name="connsiteX24" fmla="*/ 2194317 w 3694535"/>
              <a:gd name="connsiteY24" fmla="*/ 4030951 h 4492350"/>
              <a:gd name="connsiteX25" fmla="*/ 2232838 w 3694535"/>
              <a:gd name="connsiteY25" fmla="*/ 4476307 h 4492350"/>
              <a:gd name="connsiteX26" fmla="*/ 2218194 w 3694535"/>
              <a:gd name="connsiteY26" fmla="*/ 4491415 h 4492350"/>
              <a:gd name="connsiteX27" fmla="*/ 1743740 w 3694535"/>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24409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24409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24409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24409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8208 w 3662637"/>
              <a:gd name="connsiteY8" fmla="*/ 750901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61507 w 3662637"/>
              <a:gd name="connsiteY5" fmla="*/ 2456121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095154 w 3662637"/>
              <a:gd name="connsiteY4" fmla="*/ 324293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711842 w 3662637"/>
              <a:gd name="connsiteY0" fmla="*/ 4492350 h 4492350"/>
              <a:gd name="connsiteX1" fmla="*/ 1765005 w 3662637"/>
              <a:gd name="connsiteY1" fmla="*/ 3785190 h 4492350"/>
              <a:gd name="connsiteX2" fmla="*/ 1275907 w 3662637"/>
              <a:gd name="connsiteY2" fmla="*/ 3381153 h 4492350"/>
              <a:gd name="connsiteX3" fmla="*/ 0 w 3662637"/>
              <a:gd name="connsiteY3" fmla="*/ 2945218 h 4492350"/>
              <a:gd name="connsiteX4" fmla="*/ 1111196 w 3662637"/>
              <a:gd name="connsiteY4" fmla="*/ 3238920 h 4492350"/>
              <a:gd name="connsiteX5" fmla="*/ 381560 w 3662637"/>
              <a:gd name="connsiteY5" fmla="*/ 2432058 h 4492350"/>
              <a:gd name="connsiteX6" fmla="*/ 1743740 w 3662637"/>
              <a:gd name="connsiteY6" fmla="*/ 3519376 h 4492350"/>
              <a:gd name="connsiteX7" fmla="*/ 1652058 w 3662637"/>
              <a:gd name="connsiteY7" fmla="*/ 2400346 h 4492350"/>
              <a:gd name="connsiteX8" fmla="*/ 28261 w 3662637"/>
              <a:gd name="connsiteY8" fmla="*/ 742880 h 4492350"/>
              <a:gd name="connsiteX9" fmla="*/ 956930 w 3662637"/>
              <a:gd name="connsiteY9" fmla="*/ 1924493 h 4492350"/>
              <a:gd name="connsiteX10" fmla="*/ 1061670 w 3662637"/>
              <a:gd name="connsiteY10" fmla="*/ 857226 h 4492350"/>
              <a:gd name="connsiteX11" fmla="*/ 1162773 w 3662637"/>
              <a:gd name="connsiteY11" fmla="*/ 2026621 h 4492350"/>
              <a:gd name="connsiteX12" fmla="*/ 1682742 w 3662637"/>
              <a:gd name="connsiteY12" fmla="*/ 2194318 h 4492350"/>
              <a:gd name="connsiteX13" fmla="*/ 1924493 w 3662637"/>
              <a:gd name="connsiteY13" fmla="*/ 0 h 4492350"/>
              <a:gd name="connsiteX14" fmla="*/ 1995936 w 3662637"/>
              <a:gd name="connsiteY14" fmla="*/ 986216 h 4492350"/>
              <a:gd name="connsiteX15" fmla="*/ 1850065 w 3662637"/>
              <a:gd name="connsiteY15" fmla="*/ 2060385 h 4492350"/>
              <a:gd name="connsiteX16" fmla="*/ 2025596 w 3662637"/>
              <a:gd name="connsiteY16" fmla="*/ 3046321 h 4492350"/>
              <a:gd name="connsiteX17" fmla="*/ 2615609 w 3662637"/>
              <a:gd name="connsiteY17" fmla="*/ 2519916 h 4492350"/>
              <a:gd name="connsiteX18" fmla="*/ 2881796 w 3662637"/>
              <a:gd name="connsiteY18" fmla="*/ 1291762 h 4492350"/>
              <a:gd name="connsiteX19" fmla="*/ 2774911 w 3662637"/>
              <a:gd name="connsiteY19" fmla="*/ 2383091 h 4492350"/>
              <a:gd name="connsiteX20" fmla="*/ 3662637 w 3662637"/>
              <a:gd name="connsiteY20" fmla="*/ 1124252 h 4492350"/>
              <a:gd name="connsiteX21" fmla="*/ 2190307 w 3662637"/>
              <a:gd name="connsiteY21" fmla="*/ 3370521 h 4492350"/>
              <a:gd name="connsiteX22" fmla="*/ 2137144 w 3662637"/>
              <a:gd name="connsiteY22" fmla="*/ 3817088 h 4492350"/>
              <a:gd name="connsiteX23" fmla="*/ 3285460 w 3662637"/>
              <a:gd name="connsiteY23" fmla="*/ 3094074 h 4492350"/>
              <a:gd name="connsiteX24" fmla="*/ 2162419 w 3662637"/>
              <a:gd name="connsiteY24" fmla="*/ 4030951 h 4492350"/>
              <a:gd name="connsiteX25" fmla="*/ 2200940 w 3662637"/>
              <a:gd name="connsiteY25" fmla="*/ 4476307 h 4492350"/>
              <a:gd name="connsiteX26" fmla="*/ 2186296 w 3662637"/>
              <a:gd name="connsiteY26" fmla="*/ 4491415 h 4492350"/>
              <a:gd name="connsiteX27" fmla="*/ 1711842 w 3662637"/>
              <a:gd name="connsiteY27" fmla="*/ 4492350 h 4492350"/>
              <a:gd name="connsiteX0" fmla="*/ 1687779 w 3638574"/>
              <a:gd name="connsiteY0" fmla="*/ 4492350 h 4492350"/>
              <a:gd name="connsiteX1" fmla="*/ 1740942 w 3638574"/>
              <a:gd name="connsiteY1" fmla="*/ 3785190 h 4492350"/>
              <a:gd name="connsiteX2" fmla="*/ 1251844 w 3638574"/>
              <a:gd name="connsiteY2" fmla="*/ 3381153 h 4492350"/>
              <a:gd name="connsiteX3" fmla="*/ 0 w 3638574"/>
              <a:gd name="connsiteY3" fmla="*/ 2917145 h 4492350"/>
              <a:gd name="connsiteX4" fmla="*/ 1087133 w 3638574"/>
              <a:gd name="connsiteY4" fmla="*/ 3238920 h 4492350"/>
              <a:gd name="connsiteX5" fmla="*/ 357497 w 3638574"/>
              <a:gd name="connsiteY5" fmla="*/ 2432058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51844 w 3638574"/>
              <a:gd name="connsiteY2" fmla="*/ 3381153 h 4492350"/>
              <a:gd name="connsiteX3" fmla="*/ 0 w 3638574"/>
              <a:gd name="connsiteY3" fmla="*/ 2917145 h 4492350"/>
              <a:gd name="connsiteX4" fmla="*/ 1087133 w 3638574"/>
              <a:gd name="connsiteY4" fmla="*/ 3238920 h 4492350"/>
              <a:gd name="connsiteX5" fmla="*/ 357497 w 3638574"/>
              <a:gd name="connsiteY5" fmla="*/ 2432058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51844 w 3638574"/>
              <a:gd name="connsiteY2" fmla="*/ 3381153 h 4492350"/>
              <a:gd name="connsiteX3" fmla="*/ 0 w 3638574"/>
              <a:gd name="connsiteY3" fmla="*/ 2917145 h 4492350"/>
              <a:gd name="connsiteX4" fmla="*/ 1087133 w 3638574"/>
              <a:gd name="connsiteY4" fmla="*/ 3238920 h 4492350"/>
              <a:gd name="connsiteX5" fmla="*/ 357497 w 3638574"/>
              <a:gd name="connsiteY5" fmla="*/ 2432058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57497 w 3638574"/>
              <a:gd name="connsiteY5" fmla="*/ 2432058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57497 w 3638574"/>
              <a:gd name="connsiteY5" fmla="*/ 2432058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65518 w 3638574"/>
              <a:gd name="connsiteY5" fmla="*/ 2420026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65518 w 3638574"/>
              <a:gd name="connsiteY5" fmla="*/ 2420026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65518 w 3638574"/>
              <a:gd name="connsiteY5" fmla="*/ 2420026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65518 w 3638574"/>
              <a:gd name="connsiteY5" fmla="*/ 2420026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65518 w 3638574"/>
              <a:gd name="connsiteY5" fmla="*/ 2420026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58679 w 3638574"/>
              <a:gd name="connsiteY12" fmla="*/ 2194318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40942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46038 w 3638574"/>
              <a:gd name="connsiteY12" fmla="*/ 2198532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19873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46038 w 3638574"/>
              <a:gd name="connsiteY12" fmla="*/ 2198532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03018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46038 w 3638574"/>
              <a:gd name="connsiteY12" fmla="*/ 2198532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13081 w 3638574"/>
              <a:gd name="connsiteY22" fmla="*/ 3817088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 name="connsiteX0" fmla="*/ 1687779 w 3638574"/>
              <a:gd name="connsiteY0" fmla="*/ 4492350 h 4492350"/>
              <a:gd name="connsiteX1" fmla="*/ 1703018 w 3638574"/>
              <a:gd name="connsiteY1" fmla="*/ 3785190 h 4492350"/>
              <a:gd name="connsiteX2" fmla="*/ 1239812 w 3638574"/>
              <a:gd name="connsiteY2" fmla="*/ 3369121 h 4492350"/>
              <a:gd name="connsiteX3" fmla="*/ 0 w 3638574"/>
              <a:gd name="connsiteY3" fmla="*/ 2917145 h 4492350"/>
              <a:gd name="connsiteX4" fmla="*/ 1087133 w 3638574"/>
              <a:gd name="connsiteY4" fmla="*/ 3238920 h 4492350"/>
              <a:gd name="connsiteX5" fmla="*/ 389581 w 3638574"/>
              <a:gd name="connsiteY5" fmla="*/ 2412005 h 4492350"/>
              <a:gd name="connsiteX6" fmla="*/ 1719677 w 3638574"/>
              <a:gd name="connsiteY6" fmla="*/ 3519376 h 4492350"/>
              <a:gd name="connsiteX7" fmla="*/ 1627995 w 3638574"/>
              <a:gd name="connsiteY7" fmla="*/ 2400346 h 4492350"/>
              <a:gd name="connsiteX8" fmla="*/ 4198 w 3638574"/>
              <a:gd name="connsiteY8" fmla="*/ 742880 h 4492350"/>
              <a:gd name="connsiteX9" fmla="*/ 932867 w 3638574"/>
              <a:gd name="connsiteY9" fmla="*/ 1924493 h 4492350"/>
              <a:gd name="connsiteX10" fmla="*/ 1037607 w 3638574"/>
              <a:gd name="connsiteY10" fmla="*/ 857226 h 4492350"/>
              <a:gd name="connsiteX11" fmla="*/ 1138710 w 3638574"/>
              <a:gd name="connsiteY11" fmla="*/ 2026621 h 4492350"/>
              <a:gd name="connsiteX12" fmla="*/ 1646038 w 3638574"/>
              <a:gd name="connsiteY12" fmla="*/ 2198532 h 4492350"/>
              <a:gd name="connsiteX13" fmla="*/ 1900430 w 3638574"/>
              <a:gd name="connsiteY13" fmla="*/ 0 h 4492350"/>
              <a:gd name="connsiteX14" fmla="*/ 1971873 w 3638574"/>
              <a:gd name="connsiteY14" fmla="*/ 986216 h 4492350"/>
              <a:gd name="connsiteX15" fmla="*/ 1826002 w 3638574"/>
              <a:gd name="connsiteY15" fmla="*/ 2060385 h 4492350"/>
              <a:gd name="connsiteX16" fmla="*/ 2001533 w 3638574"/>
              <a:gd name="connsiteY16" fmla="*/ 3046321 h 4492350"/>
              <a:gd name="connsiteX17" fmla="*/ 2591546 w 3638574"/>
              <a:gd name="connsiteY17" fmla="*/ 2519916 h 4492350"/>
              <a:gd name="connsiteX18" fmla="*/ 2857733 w 3638574"/>
              <a:gd name="connsiteY18" fmla="*/ 1291762 h 4492350"/>
              <a:gd name="connsiteX19" fmla="*/ 2750848 w 3638574"/>
              <a:gd name="connsiteY19" fmla="*/ 2383091 h 4492350"/>
              <a:gd name="connsiteX20" fmla="*/ 3638574 w 3638574"/>
              <a:gd name="connsiteY20" fmla="*/ 1124252 h 4492350"/>
              <a:gd name="connsiteX21" fmla="*/ 2166244 w 3638574"/>
              <a:gd name="connsiteY21" fmla="*/ 3370521 h 4492350"/>
              <a:gd name="connsiteX22" fmla="*/ 2121509 w 3638574"/>
              <a:gd name="connsiteY22" fmla="*/ 3808660 h 4492350"/>
              <a:gd name="connsiteX23" fmla="*/ 3261397 w 3638574"/>
              <a:gd name="connsiteY23" fmla="*/ 3094074 h 4492350"/>
              <a:gd name="connsiteX24" fmla="*/ 2138356 w 3638574"/>
              <a:gd name="connsiteY24" fmla="*/ 4030951 h 4492350"/>
              <a:gd name="connsiteX25" fmla="*/ 2176877 w 3638574"/>
              <a:gd name="connsiteY25" fmla="*/ 4476307 h 4492350"/>
              <a:gd name="connsiteX26" fmla="*/ 2162233 w 3638574"/>
              <a:gd name="connsiteY26" fmla="*/ 4491415 h 4492350"/>
              <a:gd name="connsiteX27" fmla="*/ 1687779 w 3638574"/>
              <a:gd name="connsiteY27" fmla="*/ 4492350 h 4492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38574" h="4492350">
                <a:moveTo>
                  <a:pt x="1687779" y="4492350"/>
                </a:moveTo>
                <a:cubicBezTo>
                  <a:pt x="1649353" y="4280693"/>
                  <a:pt x="1685297" y="4020910"/>
                  <a:pt x="1703018" y="3785190"/>
                </a:cubicBezTo>
                <a:lnTo>
                  <a:pt x="1239812" y="3369121"/>
                </a:lnTo>
                <a:cubicBezTo>
                  <a:pt x="710236" y="3436368"/>
                  <a:pt x="325039" y="3138656"/>
                  <a:pt x="0" y="2917145"/>
                </a:cubicBezTo>
                <a:cubicBezTo>
                  <a:pt x="370399" y="3119320"/>
                  <a:pt x="1037576" y="3333525"/>
                  <a:pt x="1087133" y="3238920"/>
                </a:cubicBezTo>
                <a:cubicBezTo>
                  <a:pt x="945521" y="3141082"/>
                  <a:pt x="539214" y="2730422"/>
                  <a:pt x="389581" y="2412005"/>
                </a:cubicBezTo>
                <a:cubicBezTo>
                  <a:pt x="859682" y="2946896"/>
                  <a:pt x="1430048" y="3277253"/>
                  <a:pt x="1719677" y="3519376"/>
                </a:cubicBezTo>
                <a:cubicBezTo>
                  <a:pt x="1735906" y="3304113"/>
                  <a:pt x="1659893" y="2776030"/>
                  <a:pt x="1627995" y="2400346"/>
                </a:cubicBezTo>
                <a:cubicBezTo>
                  <a:pt x="725782" y="2160678"/>
                  <a:pt x="172484" y="1536000"/>
                  <a:pt x="4198" y="742880"/>
                </a:cubicBezTo>
                <a:cubicBezTo>
                  <a:pt x="248250" y="1210277"/>
                  <a:pt x="456205" y="1649601"/>
                  <a:pt x="932867" y="1924493"/>
                </a:cubicBezTo>
                <a:cubicBezTo>
                  <a:pt x="1158949" y="1666327"/>
                  <a:pt x="1108304" y="1211645"/>
                  <a:pt x="1037607" y="857226"/>
                </a:cubicBezTo>
                <a:cubicBezTo>
                  <a:pt x="1222371" y="1153446"/>
                  <a:pt x="1266767" y="1586023"/>
                  <a:pt x="1138710" y="2026621"/>
                </a:cubicBezTo>
                <a:cubicBezTo>
                  <a:pt x="1250538" y="2109256"/>
                  <a:pt x="1570304" y="2252254"/>
                  <a:pt x="1646038" y="2198532"/>
                </a:cubicBezTo>
                <a:cubicBezTo>
                  <a:pt x="1690527" y="1476450"/>
                  <a:pt x="1904067" y="874481"/>
                  <a:pt x="1900430" y="0"/>
                </a:cubicBezTo>
                <a:cubicBezTo>
                  <a:pt x="1976693" y="192349"/>
                  <a:pt x="2015482" y="645373"/>
                  <a:pt x="1971873" y="986216"/>
                </a:cubicBezTo>
                <a:cubicBezTo>
                  <a:pt x="1947436" y="1177213"/>
                  <a:pt x="1846749" y="1657958"/>
                  <a:pt x="1826002" y="2060385"/>
                </a:cubicBezTo>
                <a:cubicBezTo>
                  <a:pt x="1811014" y="2351099"/>
                  <a:pt x="1951043" y="3007770"/>
                  <a:pt x="2001533" y="3046321"/>
                </a:cubicBezTo>
                <a:cubicBezTo>
                  <a:pt x="2041794" y="3055338"/>
                  <a:pt x="2575349" y="2567047"/>
                  <a:pt x="2591546" y="2519916"/>
                </a:cubicBezTo>
                <a:cubicBezTo>
                  <a:pt x="2482423" y="2107858"/>
                  <a:pt x="2569814" y="1503293"/>
                  <a:pt x="2857733" y="1291762"/>
                </a:cubicBezTo>
                <a:cubicBezTo>
                  <a:pt x="2648315" y="1639496"/>
                  <a:pt x="2663487" y="2195777"/>
                  <a:pt x="2750848" y="2383091"/>
                </a:cubicBezTo>
                <a:cubicBezTo>
                  <a:pt x="3066810" y="2282983"/>
                  <a:pt x="3503085" y="1513118"/>
                  <a:pt x="3638574" y="1124252"/>
                </a:cubicBezTo>
                <a:cubicBezTo>
                  <a:pt x="3492704" y="2254009"/>
                  <a:pt x="2460505" y="2814271"/>
                  <a:pt x="2166244" y="3370521"/>
                </a:cubicBezTo>
                <a:cubicBezTo>
                  <a:pt x="2148523" y="3519377"/>
                  <a:pt x="2147251" y="3667825"/>
                  <a:pt x="2121509" y="3808660"/>
                </a:cubicBezTo>
                <a:cubicBezTo>
                  <a:pt x="2452144" y="3808286"/>
                  <a:pt x="3159362" y="3298984"/>
                  <a:pt x="3261397" y="3094074"/>
                </a:cubicBezTo>
                <a:cubicBezTo>
                  <a:pt x="3262702" y="3429094"/>
                  <a:pt x="2493987" y="3820258"/>
                  <a:pt x="2138356" y="4030951"/>
                </a:cubicBezTo>
                <a:cubicBezTo>
                  <a:pt x="2116438" y="4040371"/>
                  <a:pt x="2182753" y="4334539"/>
                  <a:pt x="2176877" y="4476307"/>
                </a:cubicBezTo>
                <a:cubicBezTo>
                  <a:pt x="2170659" y="4477332"/>
                  <a:pt x="2168451" y="4490390"/>
                  <a:pt x="2162233" y="4491415"/>
                </a:cubicBezTo>
                <a:lnTo>
                  <a:pt x="1687779" y="4492350"/>
                </a:lnTo>
                <a:close/>
              </a:path>
            </a:pathLst>
          </a:custGeom>
          <a:solidFill>
            <a:schemeClr val="tx1">
              <a:lumMod val="50000"/>
              <a:lumOff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0" name="椭圆 159"/>
          <p:cNvSpPr>
            <a:spLocks noChangeAspect="1"/>
          </p:cNvSpPr>
          <p:nvPr/>
        </p:nvSpPr>
        <p:spPr>
          <a:xfrm>
            <a:off x="3851955" y="184331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图表</a:t>
            </a:r>
          </a:p>
        </p:txBody>
      </p:sp>
      <p:sp>
        <p:nvSpPr>
          <p:cNvPr id="161" name="椭圆 160"/>
          <p:cNvSpPr>
            <a:spLocks noChangeAspect="1"/>
          </p:cNvSpPr>
          <p:nvPr/>
        </p:nvSpPr>
        <p:spPr>
          <a:xfrm>
            <a:off x="5579635" y="293707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教程</a:t>
            </a:r>
            <a:endParaRPr lang="zh-CN" altLang="en-US" sz="1100" dirty="0">
              <a:solidFill>
                <a:srgbClr val="FFFFFF"/>
              </a:solidFill>
              <a:latin typeface="幼圆" panose="02010509060101010101" pitchFamily="49" charset="-122"/>
              <a:ea typeface="幼圆" panose="02010509060101010101" pitchFamily="49" charset="-122"/>
            </a:endParaRPr>
          </a:p>
        </p:txBody>
      </p:sp>
      <p:sp>
        <p:nvSpPr>
          <p:cNvPr id="162" name="椭圆 161"/>
          <p:cNvSpPr>
            <a:spLocks noChangeAspect="1"/>
          </p:cNvSpPr>
          <p:nvPr/>
        </p:nvSpPr>
        <p:spPr>
          <a:xfrm>
            <a:off x="2037232" y="256814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000" dirty="0">
                <a:solidFill>
                  <a:srgbClr val="FFFFFF"/>
                </a:solidFill>
                <a:latin typeface="幼圆" panose="02010509060101010101" pitchFamily="49" charset="-122"/>
                <a:ea typeface="幼圆" panose="02010509060101010101" pitchFamily="49" charset="-122"/>
              </a:rPr>
              <a:t>动画</a:t>
            </a:r>
          </a:p>
        </p:txBody>
      </p:sp>
      <p:sp>
        <p:nvSpPr>
          <p:cNvPr id="163" name="椭圆 162"/>
          <p:cNvSpPr>
            <a:spLocks noChangeAspect="1"/>
          </p:cNvSpPr>
          <p:nvPr/>
        </p:nvSpPr>
        <p:spPr>
          <a:xfrm>
            <a:off x="1976878" y="47145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培训</a:t>
            </a:r>
          </a:p>
        </p:txBody>
      </p:sp>
      <p:sp>
        <p:nvSpPr>
          <p:cNvPr id="164" name="椭圆 163"/>
          <p:cNvSpPr>
            <a:spLocks noChangeAspect="1"/>
          </p:cNvSpPr>
          <p:nvPr/>
        </p:nvSpPr>
        <p:spPr>
          <a:xfrm>
            <a:off x="5344318" y="48556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定制</a:t>
            </a:r>
          </a:p>
        </p:txBody>
      </p:sp>
      <p:sp>
        <p:nvSpPr>
          <p:cNvPr id="165" name="椭圆 164"/>
          <p:cNvSpPr>
            <a:spLocks noChangeAspect="1"/>
          </p:cNvSpPr>
          <p:nvPr/>
        </p:nvSpPr>
        <p:spPr>
          <a:xfrm>
            <a:off x="4768649" y="3144007"/>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素材</a:t>
            </a:r>
          </a:p>
        </p:txBody>
      </p:sp>
      <p:sp>
        <p:nvSpPr>
          <p:cNvPr id="166" name="椭圆 165"/>
          <p:cNvSpPr>
            <a:spLocks noChangeAspect="1"/>
          </p:cNvSpPr>
          <p:nvPr/>
        </p:nvSpPr>
        <p:spPr>
          <a:xfrm>
            <a:off x="3059852" y="272103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模板</a:t>
            </a:r>
          </a:p>
        </p:txBody>
      </p:sp>
      <p:sp>
        <p:nvSpPr>
          <p:cNvPr id="167" name="椭圆 166"/>
          <p:cNvSpPr>
            <a:spLocks noChangeAspect="1"/>
          </p:cNvSpPr>
          <p:nvPr/>
        </p:nvSpPr>
        <p:spPr>
          <a:xfrm>
            <a:off x="4155723" y="3918567"/>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8" name="椭圆 167"/>
          <p:cNvSpPr>
            <a:spLocks noChangeAspect="1"/>
          </p:cNvSpPr>
          <p:nvPr/>
        </p:nvSpPr>
        <p:spPr>
          <a:xfrm>
            <a:off x="5259088" y="3838967"/>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9" name="椭圆 168"/>
          <p:cNvSpPr>
            <a:spLocks noChangeAspect="1"/>
          </p:cNvSpPr>
          <p:nvPr/>
        </p:nvSpPr>
        <p:spPr>
          <a:xfrm>
            <a:off x="3798599" y="3281810"/>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0" name="椭圆 169"/>
          <p:cNvSpPr>
            <a:spLocks noChangeAspect="1"/>
          </p:cNvSpPr>
          <p:nvPr/>
        </p:nvSpPr>
        <p:spPr>
          <a:xfrm>
            <a:off x="2809642" y="371987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1" name="椭圆 170"/>
          <p:cNvSpPr>
            <a:spLocks noChangeAspect="1"/>
          </p:cNvSpPr>
          <p:nvPr/>
        </p:nvSpPr>
        <p:spPr>
          <a:xfrm>
            <a:off x="2645584" y="457525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2" name="椭圆 171"/>
          <p:cNvSpPr>
            <a:spLocks noChangeAspect="1"/>
          </p:cNvSpPr>
          <p:nvPr/>
        </p:nvSpPr>
        <p:spPr>
          <a:xfrm>
            <a:off x="3385506" y="5181289"/>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3" name="椭圆 172"/>
          <p:cNvSpPr>
            <a:spLocks noChangeAspect="1"/>
          </p:cNvSpPr>
          <p:nvPr/>
        </p:nvSpPr>
        <p:spPr>
          <a:xfrm>
            <a:off x="4289636" y="4855638"/>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4" name="椭圆 173"/>
          <p:cNvSpPr>
            <a:spLocks noChangeAspect="1"/>
          </p:cNvSpPr>
          <p:nvPr/>
        </p:nvSpPr>
        <p:spPr>
          <a:xfrm>
            <a:off x="4715912" y="5641052"/>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5" name="文本框 174"/>
          <p:cNvSpPr txBox="1"/>
          <p:nvPr/>
        </p:nvSpPr>
        <p:spPr>
          <a:xfrm>
            <a:off x="6744147" y="3082874"/>
            <a:ext cx="3209516" cy="464038"/>
          </a:xfrm>
          <a:prstGeom prst="rect">
            <a:avLst/>
          </a:prstGeom>
          <a:noFill/>
        </p:spPr>
        <p:txBody>
          <a:bodyPr wrap="square" rtlCol="0">
            <a:spAutoFit/>
          </a:bodyPr>
          <a:lstStyle/>
          <a:p>
            <a:pPr>
              <a:lnSpc>
                <a:spcPct val="130000"/>
              </a:lnSpc>
            </a:pPr>
            <a:r>
              <a:rPr lang="zh-CN" altLang="en-US" sz="1000" dirty="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p>
        </p:txBody>
      </p:sp>
      <p:sp>
        <p:nvSpPr>
          <p:cNvPr id="176" name="矩形 175"/>
          <p:cNvSpPr/>
          <p:nvPr/>
        </p:nvSpPr>
        <p:spPr>
          <a:xfrm>
            <a:off x="6744146" y="2805875"/>
            <a:ext cx="1620957" cy="307777"/>
          </a:xfrm>
          <a:prstGeom prst="rect">
            <a:avLst/>
          </a:prstGeom>
        </p:spPr>
        <p:txBody>
          <a:bodyPr wrap="none">
            <a:spAutoFit/>
          </a:bodyPr>
          <a:lstStyle/>
          <a:p>
            <a:r>
              <a:rPr lang="zh-CN" altLang="en-US" sz="1400" b="1" dirty="0">
                <a:solidFill>
                  <a:srgbClr val="FFFFFF"/>
                </a:solidFill>
                <a:latin typeface="幼圆" panose="02010509060101010101" pitchFamily="49" charset="-122"/>
                <a:ea typeface="幼圆" panose="02010509060101010101" pitchFamily="49" charset="-122"/>
              </a:rPr>
              <a:t>点击此处添加标题</a:t>
            </a:r>
          </a:p>
        </p:txBody>
      </p:sp>
      <p:sp>
        <p:nvSpPr>
          <p:cNvPr id="177" name="文本框 176"/>
          <p:cNvSpPr txBox="1"/>
          <p:nvPr/>
        </p:nvSpPr>
        <p:spPr>
          <a:xfrm>
            <a:off x="6744147" y="4585592"/>
            <a:ext cx="3209516" cy="464038"/>
          </a:xfrm>
          <a:prstGeom prst="rect">
            <a:avLst/>
          </a:prstGeom>
          <a:noFill/>
        </p:spPr>
        <p:txBody>
          <a:bodyPr wrap="square" rtlCol="0">
            <a:spAutoFit/>
          </a:bodyPr>
          <a:lstStyle/>
          <a:p>
            <a:pPr>
              <a:lnSpc>
                <a:spcPct val="130000"/>
              </a:lnSpc>
            </a:pPr>
            <a:r>
              <a:rPr lang="zh-CN" altLang="en-US" sz="1000" dirty="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p>
        </p:txBody>
      </p:sp>
      <p:sp>
        <p:nvSpPr>
          <p:cNvPr id="178" name="矩形 177"/>
          <p:cNvSpPr/>
          <p:nvPr/>
        </p:nvSpPr>
        <p:spPr>
          <a:xfrm>
            <a:off x="6744146" y="4308593"/>
            <a:ext cx="1620957" cy="307777"/>
          </a:xfrm>
          <a:prstGeom prst="rect">
            <a:avLst/>
          </a:prstGeom>
        </p:spPr>
        <p:txBody>
          <a:bodyPr wrap="none">
            <a:spAutoFit/>
          </a:bodyPr>
          <a:lstStyle/>
          <a:p>
            <a:r>
              <a:rPr lang="zh-CN" altLang="en-US" sz="1400" b="1">
                <a:solidFill>
                  <a:srgbClr val="FFFFFF"/>
                </a:solidFill>
                <a:latin typeface="幼圆" panose="02010509060101010101" pitchFamily="49" charset="-122"/>
                <a:ea typeface="幼圆" panose="02010509060101010101" pitchFamily="49" charset="-122"/>
              </a:rPr>
              <a:t>点击此处添加标题</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pPr/>
              <a:t>13</a:t>
            </a:fld>
            <a:endParaRPr lang="zh-CN" altLang="en-US"/>
          </a:p>
        </p:txBody>
      </p:sp>
      <p:sp>
        <p:nvSpPr>
          <p:cNvPr id="24" name="文本框 23"/>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118876500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700"/>
                            </p:stCondLst>
                            <p:childTnLst>
                              <p:par>
                                <p:cTn id="13" presetID="22" presetClass="entr" presetSubtype="4" fill="hold" grpId="0" nodeType="afterEffect">
                                  <p:stCondLst>
                                    <p:cond delay="0"/>
                                  </p:stCondLst>
                                  <p:childTnLst>
                                    <p:set>
                                      <p:cBhvr>
                                        <p:cTn id="14" dur="1" fill="hold">
                                          <p:stCondLst>
                                            <p:cond delay="0"/>
                                          </p:stCondLst>
                                        </p:cTn>
                                        <p:tgtEl>
                                          <p:spTgt spid="159"/>
                                        </p:tgtEl>
                                        <p:attrNameLst>
                                          <p:attrName>style.visibility</p:attrName>
                                        </p:attrNameLst>
                                      </p:cBhvr>
                                      <p:to>
                                        <p:strVal val="visible"/>
                                      </p:to>
                                    </p:set>
                                    <p:animEffect transition="in" filter="wipe(down)">
                                      <p:cBhvr>
                                        <p:cTn id="15" dur="500"/>
                                        <p:tgtEl>
                                          <p:spTgt spid="159"/>
                                        </p:tgtEl>
                                      </p:cBhvr>
                                    </p:animEffect>
                                  </p:childTnLst>
                                </p:cTn>
                              </p:par>
                            </p:childTnLst>
                          </p:cTn>
                        </p:par>
                        <p:par>
                          <p:cTn id="16" fill="hold">
                            <p:stCondLst>
                              <p:cond delay="1200"/>
                            </p:stCondLst>
                            <p:childTnLst>
                              <p:par>
                                <p:cTn id="17" presetID="42" presetClass="entr" presetSubtype="0" fill="hold" grpId="0"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fade">
                                      <p:cBhvr>
                                        <p:cTn id="19" dur="1000"/>
                                        <p:tgtEl>
                                          <p:spTgt spid="160"/>
                                        </p:tgtEl>
                                      </p:cBhvr>
                                    </p:animEffect>
                                    <p:anim calcmode="lin" valueType="num">
                                      <p:cBhvr>
                                        <p:cTn id="20" dur="1000" fill="hold"/>
                                        <p:tgtEl>
                                          <p:spTgt spid="160"/>
                                        </p:tgtEl>
                                        <p:attrNameLst>
                                          <p:attrName>ppt_x</p:attrName>
                                        </p:attrNameLst>
                                      </p:cBhvr>
                                      <p:tavLst>
                                        <p:tav tm="0">
                                          <p:val>
                                            <p:strVal val="#ppt_x"/>
                                          </p:val>
                                        </p:tav>
                                        <p:tav tm="100000">
                                          <p:val>
                                            <p:strVal val="#ppt_x"/>
                                          </p:val>
                                        </p:tav>
                                      </p:tavLst>
                                    </p:anim>
                                    <p:anim calcmode="lin" valueType="num">
                                      <p:cBhvr>
                                        <p:cTn id="21" dur="1000" fill="hold"/>
                                        <p:tgtEl>
                                          <p:spTgt spid="16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500"/>
                                  </p:stCondLst>
                                  <p:childTnLst>
                                    <p:set>
                                      <p:cBhvr>
                                        <p:cTn id="23" dur="1" fill="hold">
                                          <p:stCondLst>
                                            <p:cond delay="0"/>
                                          </p:stCondLst>
                                        </p:cTn>
                                        <p:tgtEl>
                                          <p:spTgt spid="163"/>
                                        </p:tgtEl>
                                        <p:attrNameLst>
                                          <p:attrName>style.visibility</p:attrName>
                                        </p:attrNameLst>
                                      </p:cBhvr>
                                      <p:to>
                                        <p:strVal val="visible"/>
                                      </p:to>
                                    </p:set>
                                    <p:animEffect transition="in" filter="fade">
                                      <p:cBhvr>
                                        <p:cTn id="24" dur="1000"/>
                                        <p:tgtEl>
                                          <p:spTgt spid="163"/>
                                        </p:tgtEl>
                                      </p:cBhvr>
                                    </p:animEffect>
                                    <p:anim calcmode="lin" valueType="num">
                                      <p:cBhvr>
                                        <p:cTn id="25" dur="1000" fill="hold"/>
                                        <p:tgtEl>
                                          <p:spTgt spid="163"/>
                                        </p:tgtEl>
                                        <p:attrNameLst>
                                          <p:attrName>ppt_x</p:attrName>
                                        </p:attrNameLst>
                                      </p:cBhvr>
                                      <p:tavLst>
                                        <p:tav tm="0">
                                          <p:val>
                                            <p:strVal val="#ppt_x"/>
                                          </p:val>
                                        </p:tav>
                                        <p:tav tm="100000">
                                          <p:val>
                                            <p:strVal val="#ppt_x"/>
                                          </p:val>
                                        </p:tav>
                                      </p:tavLst>
                                    </p:anim>
                                    <p:anim calcmode="lin" valueType="num">
                                      <p:cBhvr>
                                        <p:cTn id="26" dur="1000" fill="hold"/>
                                        <p:tgtEl>
                                          <p:spTgt spid="16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anim calcmode="lin" valueType="num">
                                      <p:cBhvr>
                                        <p:cTn id="30" dur="1000" fill="hold"/>
                                        <p:tgtEl>
                                          <p:spTgt spid="166"/>
                                        </p:tgtEl>
                                        <p:attrNameLst>
                                          <p:attrName>ppt_x</p:attrName>
                                        </p:attrNameLst>
                                      </p:cBhvr>
                                      <p:tavLst>
                                        <p:tav tm="0">
                                          <p:val>
                                            <p:strVal val="#ppt_x"/>
                                          </p:val>
                                        </p:tav>
                                        <p:tav tm="100000">
                                          <p:val>
                                            <p:strVal val="#ppt_x"/>
                                          </p:val>
                                        </p:tav>
                                      </p:tavLst>
                                    </p:anim>
                                    <p:anim calcmode="lin" valueType="num">
                                      <p:cBhvr>
                                        <p:cTn id="31" dur="1000" fill="hold"/>
                                        <p:tgtEl>
                                          <p:spTgt spid="16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50"/>
                                  </p:stCondLst>
                                  <p:childTnLst>
                                    <p:set>
                                      <p:cBhvr>
                                        <p:cTn id="33" dur="1" fill="hold">
                                          <p:stCondLst>
                                            <p:cond delay="0"/>
                                          </p:stCondLst>
                                        </p:cTn>
                                        <p:tgtEl>
                                          <p:spTgt spid="162"/>
                                        </p:tgtEl>
                                        <p:attrNameLst>
                                          <p:attrName>style.visibility</p:attrName>
                                        </p:attrNameLst>
                                      </p:cBhvr>
                                      <p:to>
                                        <p:strVal val="visible"/>
                                      </p:to>
                                    </p:set>
                                    <p:animEffect transition="in" filter="fade">
                                      <p:cBhvr>
                                        <p:cTn id="34" dur="1000"/>
                                        <p:tgtEl>
                                          <p:spTgt spid="162"/>
                                        </p:tgtEl>
                                      </p:cBhvr>
                                    </p:animEffect>
                                    <p:anim calcmode="lin" valueType="num">
                                      <p:cBhvr>
                                        <p:cTn id="35" dur="1000" fill="hold"/>
                                        <p:tgtEl>
                                          <p:spTgt spid="162"/>
                                        </p:tgtEl>
                                        <p:attrNameLst>
                                          <p:attrName>ppt_x</p:attrName>
                                        </p:attrNameLst>
                                      </p:cBhvr>
                                      <p:tavLst>
                                        <p:tav tm="0">
                                          <p:val>
                                            <p:strVal val="#ppt_x"/>
                                          </p:val>
                                        </p:tav>
                                        <p:tav tm="100000">
                                          <p:val>
                                            <p:strVal val="#ppt_x"/>
                                          </p:val>
                                        </p:tav>
                                      </p:tavLst>
                                    </p:anim>
                                    <p:anim calcmode="lin" valueType="num">
                                      <p:cBhvr>
                                        <p:cTn id="36" dur="1000" fill="hold"/>
                                        <p:tgtEl>
                                          <p:spTgt spid="16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
                                  </p:stCondLst>
                                  <p:childTnLst>
                                    <p:set>
                                      <p:cBhvr>
                                        <p:cTn id="38" dur="1" fill="hold">
                                          <p:stCondLst>
                                            <p:cond delay="0"/>
                                          </p:stCondLst>
                                        </p:cTn>
                                        <p:tgtEl>
                                          <p:spTgt spid="165"/>
                                        </p:tgtEl>
                                        <p:attrNameLst>
                                          <p:attrName>style.visibility</p:attrName>
                                        </p:attrNameLst>
                                      </p:cBhvr>
                                      <p:to>
                                        <p:strVal val="visible"/>
                                      </p:to>
                                    </p:set>
                                    <p:animEffect transition="in" filter="fade">
                                      <p:cBhvr>
                                        <p:cTn id="39" dur="1000"/>
                                        <p:tgtEl>
                                          <p:spTgt spid="165"/>
                                        </p:tgtEl>
                                      </p:cBhvr>
                                    </p:animEffect>
                                    <p:anim calcmode="lin" valueType="num">
                                      <p:cBhvr>
                                        <p:cTn id="40" dur="1000" fill="hold"/>
                                        <p:tgtEl>
                                          <p:spTgt spid="165"/>
                                        </p:tgtEl>
                                        <p:attrNameLst>
                                          <p:attrName>ppt_x</p:attrName>
                                        </p:attrNameLst>
                                      </p:cBhvr>
                                      <p:tavLst>
                                        <p:tav tm="0">
                                          <p:val>
                                            <p:strVal val="#ppt_x"/>
                                          </p:val>
                                        </p:tav>
                                        <p:tav tm="100000">
                                          <p:val>
                                            <p:strVal val="#ppt_x"/>
                                          </p:val>
                                        </p:tav>
                                      </p:tavLst>
                                    </p:anim>
                                    <p:anim calcmode="lin" valueType="num">
                                      <p:cBhvr>
                                        <p:cTn id="41" dur="1000" fill="hold"/>
                                        <p:tgtEl>
                                          <p:spTgt spid="16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
                                  </p:stCondLst>
                                  <p:childTnLst>
                                    <p:set>
                                      <p:cBhvr>
                                        <p:cTn id="43" dur="1" fill="hold">
                                          <p:stCondLst>
                                            <p:cond delay="0"/>
                                          </p:stCondLst>
                                        </p:cTn>
                                        <p:tgtEl>
                                          <p:spTgt spid="161"/>
                                        </p:tgtEl>
                                        <p:attrNameLst>
                                          <p:attrName>style.visibility</p:attrName>
                                        </p:attrNameLst>
                                      </p:cBhvr>
                                      <p:to>
                                        <p:strVal val="visible"/>
                                      </p:to>
                                    </p:set>
                                    <p:animEffect transition="in" filter="fade">
                                      <p:cBhvr>
                                        <p:cTn id="44" dur="1000"/>
                                        <p:tgtEl>
                                          <p:spTgt spid="161"/>
                                        </p:tgtEl>
                                      </p:cBhvr>
                                    </p:animEffect>
                                    <p:anim calcmode="lin" valueType="num">
                                      <p:cBhvr>
                                        <p:cTn id="45" dur="1000" fill="hold"/>
                                        <p:tgtEl>
                                          <p:spTgt spid="161"/>
                                        </p:tgtEl>
                                        <p:attrNameLst>
                                          <p:attrName>ppt_x</p:attrName>
                                        </p:attrNameLst>
                                      </p:cBhvr>
                                      <p:tavLst>
                                        <p:tav tm="0">
                                          <p:val>
                                            <p:strVal val="#ppt_x"/>
                                          </p:val>
                                        </p:tav>
                                        <p:tav tm="100000">
                                          <p:val>
                                            <p:strVal val="#ppt_x"/>
                                          </p:val>
                                        </p:tav>
                                      </p:tavLst>
                                    </p:anim>
                                    <p:anim calcmode="lin" valueType="num">
                                      <p:cBhvr>
                                        <p:cTn id="46" dur="1000" fill="hold"/>
                                        <p:tgtEl>
                                          <p:spTgt spid="16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4"/>
                                        </p:tgtEl>
                                        <p:attrNameLst>
                                          <p:attrName>style.visibility</p:attrName>
                                        </p:attrNameLst>
                                      </p:cBhvr>
                                      <p:to>
                                        <p:strVal val="visible"/>
                                      </p:to>
                                    </p:set>
                                    <p:animEffect transition="in" filter="fade">
                                      <p:cBhvr>
                                        <p:cTn id="49" dur="1000"/>
                                        <p:tgtEl>
                                          <p:spTgt spid="164"/>
                                        </p:tgtEl>
                                      </p:cBhvr>
                                    </p:animEffect>
                                    <p:anim calcmode="lin" valueType="num">
                                      <p:cBhvr>
                                        <p:cTn id="50" dur="1000" fill="hold"/>
                                        <p:tgtEl>
                                          <p:spTgt spid="164"/>
                                        </p:tgtEl>
                                        <p:attrNameLst>
                                          <p:attrName>ppt_x</p:attrName>
                                        </p:attrNameLst>
                                      </p:cBhvr>
                                      <p:tavLst>
                                        <p:tav tm="0">
                                          <p:val>
                                            <p:strVal val="#ppt_x"/>
                                          </p:val>
                                        </p:tav>
                                        <p:tav tm="100000">
                                          <p:val>
                                            <p:strVal val="#ppt_x"/>
                                          </p:val>
                                        </p:tav>
                                      </p:tavLst>
                                    </p:anim>
                                    <p:anim calcmode="lin" valueType="num">
                                      <p:cBhvr>
                                        <p:cTn id="51" dur="1000" fill="hold"/>
                                        <p:tgtEl>
                                          <p:spTgt spid="164"/>
                                        </p:tgtEl>
                                        <p:attrNameLst>
                                          <p:attrName>ppt_y</p:attrName>
                                        </p:attrNameLst>
                                      </p:cBhvr>
                                      <p:tavLst>
                                        <p:tav tm="0">
                                          <p:val>
                                            <p:strVal val="#ppt_y+.1"/>
                                          </p:val>
                                        </p:tav>
                                        <p:tav tm="100000">
                                          <p:val>
                                            <p:strVal val="#ppt_y"/>
                                          </p:val>
                                        </p:tav>
                                      </p:tavLst>
                                    </p:anim>
                                  </p:childTnLst>
                                </p:cTn>
                              </p:par>
                            </p:childTnLst>
                          </p:cTn>
                        </p:par>
                        <p:par>
                          <p:cTn id="52" fill="hold">
                            <p:stCondLst>
                              <p:cond delay="2700"/>
                            </p:stCondLst>
                            <p:childTnLst>
                              <p:par>
                                <p:cTn id="53" presetID="42" presetClass="entr" presetSubtype="0" fill="hold" grpId="0" nodeType="afterEffect">
                                  <p:stCondLst>
                                    <p:cond delay="0"/>
                                  </p:stCondLst>
                                  <p:childTnLst>
                                    <p:set>
                                      <p:cBhvr>
                                        <p:cTn id="54" dur="1" fill="hold">
                                          <p:stCondLst>
                                            <p:cond delay="0"/>
                                          </p:stCondLst>
                                        </p:cTn>
                                        <p:tgtEl>
                                          <p:spTgt spid="167"/>
                                        </p:tgtEl>
                                        <p:attrNameLst>
                                          <p:attrName>style.visibility</p:attrName>
                                        </p:attrNameLst>
                                      </p:cBhvr>
                                      <p:to>
                                        <p:strVal val="visible"/>
                                      </p:to>
                                    </p:set>
                                    <p:animEffect transition="in" filter="fade">
                                      <p:cBhvr>
                                        <p:cTn id="55" dur="1000"/>
                                        <p:tgtEl>
                                          <p:spTgt spid="167"/>
                                        </p:tgtEl>
                                      </p:cBhvr>
                                    </p:animEffect>
                                    <p:anim calcmode="lin" valueType="num">
                                      <p:cBhvr>
                                        <p:cTn id="56" dur="1000" fill="hold"/>
                                        <p:tgtEl>
                                          <p:spTgt spid="167"/>
                                        </p:tgtEl>
                                        <p:attrNameLst>
                                          <p:attrName>ppt_x</p:attrName>
                                        </p:attrNameLst>
                                      </p:cBhvr>
                                      <p:tavLst>
                                        <p:tav tm="0">
                                          <p:val>
                                            <p:strVal val="#ppt_x"/>
                                          </p:val>
                                        </p:tav>
                                        <p:tav tm="100000">
                                          <p:val>
                                            <p:strVal val="#ppt_x"/>
                                          </p:val>
                                        </p:tav>
                                      </p:tavLst>
                                    </p:anim>
                                    <p:anim calcmode="lin" valueType="num">
                                      <p:cBhvr>
                                        <p:cTn id="57" dur="1000" fill="hold"/>
                                        <p:tgtEl>
                                          <p:spTgt spid="16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fade">
                                      <p:cBhvr>
                                        <p:cTn id="60" dur="1000"/>
                                        <p:tgtEl>
                                          <p:spTgt spid="173"/>
                                        </p:tgtEl>
                                      </p:cBhvr>
                                    </p:animEffect>
                                    <p:anim calcmode="lin" valueType="num">
                                      <p:cBhvr>
                                        <p:cTn id="61" dur="1000" fill="hold"/>
                                        <p:tgtEl>
                                          <p:spTgt spid="173"/>
                                        </p:tgtEl>
                                        <p:attrNameLst>
                                          <p:attrName>ppt_x</p:attrName>
                                        </p:attrNameLst>
                                      </p:cBhvr>
                                      <p:tavLst>
                                        <p:tav tm="0">
                                          <p:val>
                                            <p:strVal val="#ppt_x"/>
                                          </p:val>
                                        </p:tav>
                                        <p:tav tm="100000">
                                          <p:val>
                                            <p:strVal val="#ppt_x"/>
                                          </p:val>
                                        </p:tav>
                                      </p:tavLst>
                                    </p:anim>
                                    <p:anim calcmode="lin" valueType="num">
                                      <p:cBhvr>
                                        <p:cTn id="62" dur="1000" fill="hold"/>
                                        <p:tgtEl>
                                          <p:spTgt spid="17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50"/>
                                  </p:stCondLst>
                                  <p:childTnLst>
                                    <p:set>
                                      <p:cBhvr>
                                        <p:cTn id="64" dur="1" fill="hold">
                                          <p:stCondLst>
                                            <p:cond delay="0"/>
                                          </p:stCondLst>
                                        </p:cTn>
                                        <p:tgtEl>
                                          <p:spTgt spid="172"/>
                                        </p:tgtEl>
                                        <p:attrNameLst>
                                          <p:attrName>style.visibility</p:attrName>
                                        </p:attrNameLst>
                                      </p:cBhvr>
                                      <p:to>
                                        <p:strVal val="visible"/>
                                      </p:to>
                                    </p:set>
                                    <p:animEffect transition="in" filter="fade">
                                      <p:cBhvr>
                                        <p:cTn id="65" dur="1000"/>
                                        <p:tgtEl>
                                          <p:spTgt spid="172"/>
                                        </p:tgtEl>
                                      </p:cBhvr>
                                    </p:animEffect>
                                    <p:anim calcmode="lin" valueType="num">
                                      <p:cBhvr>
                                        <p:cTn id="66" dur="1000" fill="hold"/>
                                        <p:tgtEl>
                                          <p:spTgt spid="172"/>
                                        </p:tgtEl>
                                        <p:attrNameLst>
                                          <p:attrName>ppt_x</p:attrName>
                                        </p:attrNameLst>
                                      </p:cBhvr>
                                      <p:tavLst>
                                        <p:tav tm="0">
                                          <p:val>
                                            <p:strVal val="#ppt_x"/>
                                          </p:val>
                                        </p:tav>
                                        <p:tav tm="100000">
                                          <p:val>
                                            <p:strVal val="#ppt_x"/>
                                          </p:val>
                                        </p:tav>
                                      </p:tavLst>
                                    </p:anim>
                                    <p:anim calcmode="lin" valueType="num">
                                      <p:cBhvr>
                                        <p:cTn id="67" dur="1000" fill="hold"/>
                                        <p:tgtEl>
                                          <p:spTgt spid="17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1"/>
                                        </p:tgtEl>
                                        <p:attrNameLst>
                                          <p:attrName>style.visibility</p:attrName>
                                        </p:attrNameLst>
                                      </p:cBhvr>
                                      <p:to>
                                        <p:strVal val="visible"/>
                                      </p:to>
                                    </p:set>
                                    <p:animEffect transition="in" filter="fade">
                                      <p:cBhvr>
                                        <p:cTn id="70" dur="1000"/>
                                        <p:tgtEl>
                                          <p:spTgt spid="171"/>
                                        </p:tgtEl>
                                      </p:cBhvr>
                                    </p:animEffect>
                                    <p:anim calcmode="lin" valueType="num">
                                      <p:cBhvr>
                                        <p:cTn id="71" dur="1000" fill="hold"/>
                                        <p:tgtEl>
                                          <p:spTgt spid="171"/>
                                        </p:tgtEl>
                                        <p:attrNameLst>
                                          <p:attrName>ppt_x</p:attrName>
                                        </p:attrNameLst>
                                      </p:cBhvr>
                                      <p:tavLst>
                                        <p:tav tm="0">
                                          <p:val>
                                            <p:strVal val="#ppt_x"/>
                                          </p:val>
                                        </p:tav>
                                        <p:tav tm="100000">
                                          <p:val>
                                            <p:strVal val="#ppt_x"/>
                                          </p:val>
                                        </p:tav>
                                      </p:tavLst>
                                    </p:anim>
                                    <p:anim calcmode="lin" valueType="num">
                                      <p:cBhvr>
                                        <p:cTn id="72" dur="1000" fill="hold"/>
                                        <p:tgtEl>
                                          <p:spTgt spid="17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750"/>
                                  </p:stCondLst>
                                  <p:childTnLst>
                                    <p:set>
                                      <p:cBhvr>
                                        <p:cTn id="74" dur="1" fill="hold">
                                          <p:stCondLst>
                                            <p:cond delay="0"/>
                                          </p:stCondLst>
                                        </p:cTn>
                                        <p:tgtEl>
                                          <p:spTgt spid="170"/>
                                        </p:tgtEl>
                                        <p:attrNameLst>
                                          <p:attrName>style.visibility</p:attrName>
                                        </p:attrNameLst>
                                      </p:cBhvr>
                                      <p:to>
                                        <p:strVal val="visible"/>
                                      </p:to>
                                    </p:set>
                                    <p:animEffect transition="in" filter="fade">
                                      <p:cBhvr>
                                        <p:cTn id="75" dur="1000"/>
                                        <p:tgtEl>
                                          <p:spTgt spid="170"/>
                                        </p:tgtEl>
                                      </p:cBhvr>
                                    </p:animEffect>
                                    <p:anim calcmode="lin" valueType="num">
                                      <p:cBhvr>
                                        <p:cTn id="76" dur="1000" fill="hold"/>
                                        <p:tgtEl>
                                          <p:spTgt spid="170"/>
                                        </p:tgtEl>
                                        <p:attrNameLst>
                                          <p:attrName>ppt_x</p:attrName>
                                        </p:attrNameLst>
                                      </p:cBhvr>
                                      <p:tavLst>
                                        <p:tav tm="0">
                                          <p:val>
                                            <p:strVal val="#ppt_x"/>
                                          </p:val>
                                        </p:tav>
                                        <p:tav tm="100000">
                                          <p:val>
                                            <p:strVal val="#ppt_x"/>
                                          </p:val>
                                        </p:tav>
                                      </p:tavLst>
                                    </p:anim>
                                    <p:anim calcmode="lin" valueType="num">
                                      <p:cBhvr>
                                        <p:cTn id="77" dur="1000" fill="hold"/>
                                        <p:tgtEl>
                                          <p:spTgt spid="1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750"/>
                                  </p:stCondLst>
                                  <p:childTnLst>
                                    <p:set>
                                      <p:cBhvr>
                                        <p:cTn id="79" dur="1" fill="hold">
                                          <p:stCondLst>
                                            <p:cond delay="0"/>
                                          </p:stCondLst>
                                        </p:cTn>
                                        <p:tgtEl>
                                          <p:spTgt spid="169"/>
                                        </p:tgtEl>
                                        <p:attrNameLst>
                                          <p:attrName>style.visibility</p:attrName>
                                        </p:attrNameLst>
                                      </p:cBhvr>
                                      <p:to>
                                        <p:strVal val="visible"/>
                                      </p:to>
                                    </p:set>
                                    <p:animEffect transition="in" filter="fade">
                                      <p:cBhvr>
                                        <p:cTn id="80" dur="1000"/>
                                        <p:tgtEl>
                                          <p:spTgt spid="169"/>
                                        </p:tgtEl>
                                      </p:cBhvr>
                                    </p:animEffect>
                                    <p:anim calcmode="lin" valueType="num">
                                      <p:cBhvr>
                                        <p:cTn id="81" dur="1000" fill="hold"/>
                                        <p:tgtEl>
                                          <p:spTgt spid="169"/>
                                        </p:tgtEl>
                                        <p:attrNameLst>
                                          <p:attrName>ppt_x</p:attrName>
                                        </p:attrNameLst>
                                      </p:cBhvr>
                                      <p:tavLst>
                                        <p:tav tm="0">
                                          <p:val>
                                            <p:strVal val="#ppt_x"/>
                                          </p:val>
                                        </p:tav>
                                        <p:tav tm="100000">
                                          <p:val>
                                            <p:strVal val="#ppt_x"/>
                                          </p:val>
                                        </p:tav>
                                      </p:tavLst>
                                    </p:anim>
                                    <p:anim calcmode="lin" valueType="num">
                                      <p:cBhvr>
                                        <p:cTn id="82" dur="1000" fill="hold"/>
                                        <p:tgtEl>
                                          <p:spTgt spid="169"/>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fade">
                                      <p:cBhvr>
                                        <p:cTn id="85" dur="1000"/>
                                        <p:tgtEl>
                                          <p:spTgt spid="168"/>
                                        </p:tgtEl>
                                      </p:cBhvr>
                                    </p:animEffect>
                                    <p:anim calcmode="lin" valueType="num">
                                      <p:cBhvr>
                                        <p:cTn id="86" dur="1000" fill="hold"/>
                                        <p:tgtEl>
                                          <p:spTgt spid="168"/>
                                        </p:tgtEl>
                                        <p:attrNameLst>
                                          <p:attrName>ppt_x</p:attrName>
                                        </p:attrNameLst>
                                      </p:cBhvr>
                                      <p:tavLst>
                                        <p:tav tm="0">
                                          <p:val>
                                            <p:strVal val="#ppt_x"/>
                                          </p:val>
                                        </p:tav>
                                        <p:tav tm="100000">
                                          <p:val>
                                            <p:strVal val="#ppt_x"/>
                                          </p:val>
                                        </p:tav>
                                      </p:tavLst>
                                    </p:anim>
                                    <p:anim calcmode="lin" valueType="num">
                                      <p:cBhvr>
                                        <p:cTn id="87" dur="1000" fill="hold"/>
                                        <p:tgtEl>
                                          <p:spTgt spid="16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50"/>
                                  </p:stCondLst>
                                  <p:childTnLst>
                                    <p:set>
                                      <p:cBhvr>
                                        <p:cTn id="89" dur="1" fill="hold">
                                          <p:stCondLst>
                                            <p:cond delay="0"/>
                                          </p:stCondLst>
                                        </p:cTn>
                                        <p:tgtEl>
                                          <p:spTgt spid="174"/>
                                        </p:tgtEl>
                                        <p:attrNameLst>
                                          <p:attrName>style.visibility</p:attrName>
                                        </p:attrNameLst>
                                      </p:cBhvr>
                                      <p:to>
                                        <p:strVal val="visible"/>
                                      </p:to>
                                    </p:set>
                                    <p:animEffect transition="in" filter="fade">
                                      <p:cBhvr>
                                        <p:cTn id="90" dur="1000"/>
                                        <p:tgtEl>
                                          <p:spTgt spid="174"/>
                                        </p:tgtEl>
                                      </p:cBhvr>
                                    </p:animEffect>
                                    <p:anim calcmode="lin" valueType="num">
                                      <p:cBhvr>
                                        <p:cTn id="91" dur="1000" fill="hold"/>
                                        <p:tgtEl>
                                          <p:spTgt spid="174"/>
                                        </p:tgtEl>
                                        <p:attrNameLst>
                                          <p:attrName>ppt_x</p:attrName>
                                        </p:attrNameLst>
                                      </p:cBhvr>
                                      <p:tavLst>
                                        <p:tav tm="0">
                                          <p:val>
                                            <p:strVal val="#ppt_x"/>
                                          </p:val>
                                        </p:tav>
                                        <p:tav tm="100000">
                                          <p:val>
                                            <p:strVal val="#ppt_x"/>
                                          </p:val>
                                        </p:tav>
                                      </p:tavLst>
                                    </p:anim>
                                    <p:anim calcmode="lin" valueType="num">
                                      <p:cBhvr>
                                        <p:cTn id="92" dur="1000" fill="hold"/>
                                        <p:tgtEl>
                                          <p:spTgt spid="174"/>
                                        </p:tgtEl>
                                        <p:attrNameLst>
                                          <p:attrName>ppt_y</p:attrName>
                                        </p:attrNameLst>
                                      </p:cBhvr>
                                      <p:tavLst>
                                        <p:tav tm="0">
                                          <p:val>
                                            <p:strVal val="#ppt_y+.1"/>
                                          </p:val>
                                        </p:tav>
                                        <p:tav tm="100000">
                                          <p:val>
                                            <p:strVal val="#ppt_y"/>
                                          </p:val>
                                        </p:tav>
                                      </p:tavLst>
                                    </p:anim>
                                  </p:childTnLst>
                                </p:cTn>
                              </p:par>
                            </p:childTnLst>
                          </p:cTn>
                        </p:par>
                        <p:par>
                          <p:cTn id="93" fill="hold">
                            <p:stCondLst>
                              <p:cond delay="4450"/>
                            </p:stCondLst>
                            <p:childTnLst>
                              <p:par>
                                <p:cTn id="94" presetID="42" presetClass="entr" presetSubtype="0" fill="hold" grpId="0" nodeType="afterEffect">
                                  <p:stCondLst>
                                    <p:cond delay="0"/>
                                  </p:stCondLst>
                                  <p:childTnLst>
                                    <p:set>
                                      <p:cBhvr>
                                        <p:cTn id="95" dur="1" fill="hold">
                                          <p:stCondLst>
                                            <p:cond delay="0"/>
                                          </p:stCondLst>
                                        </p:cTn>
                                        <p:tgtEl>
                                          <p:spTgt spid="176"/>
                                        </p:tgtEl>
                                        <p:attrNameLst>
                                          <p:attrName>style.visibility</p:attrName>
                                        </p:attrNameLst>
                                      </p:cBhvr>
                                      <p:to>
                                        <p:strVal val="visible"/>
                                      </p:to>
                                    </p:set>
                                    <p:animEffect transition="in" filter="fade">
                                      <p:cBhvr>
                                        <p:cTn id="96" dur="1000"/>
                                        <p:tgtEl>
                                          <p:spTgt spid="176"/>
                                        </p:tgtEl>
                                      </p:cBhvr>
                                    </p:animEffect>
                                    <p:anim calcmode="lin" valueType="num">
                                      <p:cBhvr>
                                        <p:cTn id="97" dur="1000" fill="hold"/>
                                        <p:tgtEl>
                                          <p:spTgt spid="176"/>
                                        </p:tgtEl>
                                        <p:attrNameLst>
                                          <p:attrName>ppt_x</p:attrName>
                                        </p:attrNameLst>
                                      </p:cBhvr>
                                      <p:tavLst>
                                        <p:tav tm="0">
                                          <p:val>
                                            <p:strVal val="#ppt_x"/>
                                          </p:val>
                                        </p:tav>
                                        <p:tav tm="100000">
                                          <p:val>
                                            <p:strVal val="#ppt_x"/>
                                          </p:val>
                                        </p:tav>
                                      </p:tavLst>
                                    </p:anim>
                                    <p:anim calcmode="lin" valueType="num">
                                      <p:cBhvr>
                                        <p:cTn id="98" dur="1000" fill="hold"/>
                                        <p:tgtEl>
                                          <p:spTgt spid="17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78"/>
                                        </p:tgtEl>
                                        <p:attrNameLst>
                                          <p:attrName>style.visibility</p:attrName>
                                        </p:attrNameLst>
                                      </p:cBhvr>
                                      <p:to>
                                        <p:strVal val="visible"/>
                                      </p:to>
                                    </p:set>
                                    <p:animEffect transition="in" filter="fade">
                                      <p:cBhvr>
                                        <p:cTn id="101" dur="1000"/>
                                        <p:tgtEl>
                                          <p:spTgt spid="178"/>
                                        </p:tgtEl>
                                      </p:cBhvr>
                                    </p:animEffect>
                                    <p:anim calcmode="lin" valueType="num">
                                      <p:cBhvr>
                                        <p:cTn id="102" dur="1000" fill="hold"/>
                                        <p:tgtEl>
                                          <p:spTgt spid="178"/>
                                        </p:tgtEl>
                                        <p:attrNameLst>
                                          <p:attrName>ppt_x</p:attrName>
                                        </p:attrNameLst>
                                      </p:cBhvr>
                                      <p:tavLst>
                                        <p:tav tm="0">
                                          <p:val>
                                            <p:strVal val="#ppt_x"/>
                                          </p:val>
                                        </p:tav>
                                        <p:tav tm="100000">
                                          <p:val>
                                            <p:strVal val="#ppt_x"/>
                                          </p:val>
                                        </p:tav>
                                      </p:tavLst>
                                    </p:anim>
                                    <p:anim calcmode="lin" valueType="num">
                                      <p:cBhvr>
                                        <p:cTn id="103" dur="1000" fill="hold"/>
                                        <p:tgtEl>
                                          <p:spTgt spid="178"/>
                                        </p:tgtEl>
                                        <p:attrNameLst>
                                          <p:attrName>ppt_y</p:attrName>
                                        </p:attrNameLst>
                                      </p:cBhvr>
                                      <p:tavLst>
                                        <p:tav tm="0">
                                          <p:val>
                                            <p:strVal val="#ppt_y+.1"/>
                                          </p:val>
                                        </p:tav>
                                        <p:tav tm="100000">
                                          <p:val>
                                            <p:strVal val="#ppt_y"/>
                                          </p:val>
                                        </p:tav>
                                      </p:tavLst>
                                    </p:anim>
                                  </p:childTnLst>
                                </p:cTn>
                              </p:par>
                            </p:childTnLst>
                          </p:cTn>
                        </p:par>
                        <p:par>
                          <p:cTn id="104" fill="hold">
                            <p:stCondLst>
                              <p:cond delay="5450"/>
                            </p:stCondLst>
                            <p:childTnLst>
                              <p:par>
                                <p:cTn id="105" presetID="14" presetClass="entr" presetSubtype="10" fill="hold" grpId="0" nodeType="afterEffect">
                                  <p:stCondLst>
                                    <p:cond delay="0"/>
                                  </p:stCondLst>
                                  <p:iterate type="lt">
                                    <p:tmPct val="10000"/>
                                  </p:iterate>
                                  <p:childTnLst>
                                    <p:set>
                                      <p:cBhvr>
                                        <p:cTn id="106" dur="1" fill="hold">
                                          <p:stCondLst>
                                            <p:cond delay="0"/>
                                          </p:stCondLst>
                                        </p:cTn>
                                        <p:tgtEl>
                                          <p:spTgt spid="175"/>
                                        </p:tgtEl>
                                        <p:attrNameLst>
                                          <p:attrName>style.visibility</p:attrName>
                                        </p:attrNameLst>
                                      </p:cBhvr>
                                      <p:to>
                                        <p:strVal val="visible"/>
                                      </p:to>
                                    </p:set>
                                    <p:animEffect transition="in" filter="randombar(horizontal)">
                                      <p:cBhvr>
                                        <p:cTn id="107" dur="500"/>
                                        <p:tgtEl>
                                          <p:spTgt spid="175"/>
                                        </p:tgtEl>
                                      </p:cBhvr>
                                    </p:animEffect>
                                  </p:childTnLst>
                                </p:cTn>
                              </p:par>
                              <p:par>
                                <p:cTn id="108" presetID="14" presetClass="entr" presetSubtype="10" fill="hold" grpId="0" nodeType="withEffect">
                                  <p:stCondLst>
                                    <p:cond delay="0"/>
                                  </p:stCondLst>
                                  <p:iterate type="lt">
                                    <p:tmPct val="10000"/>
                                  </p:iterate>
                                  <p:childTnLst>
                                    <p:set>
                                      <p:cBhvr>
                                        <p:cTn id="109" dur="1" fill="hold">
                                          <p:stCondLst>
                                            <p:cond delay="0"/>
                                          </p:stCondLst>
                                        </p:cTn>
                                        <p:tgtEl>
                                          <p:spTgt spid="177"/>
                                        </p:tgtEl>
                                        <p:attrNameLst>
                                          <p:attrName>style.visibility</p:attrName>
                                        </p:attrNameLst>
                                      </p:cBhvr>
                                      <p:to>
                                        <p:strVal val="visible"/>
                                      </p:to>
                                    </p:set>
                                    <p:animEffect transition="in" filter="randombar(horizontal)">
                                      <p:cBhvr>
                                        <p:cTn id="110" dur="500"/>
                                        <p:tgtEl>
                                          <p:spTgt spid="17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p:bldP spid="176" grpId="0"/>
      <p:bldP spid="177" grpId="0"/>
      <p:bldP spid="17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99478" y="2360245"/>
            <a:ext cx="2348720" cy="523220"/>
          </a:xfrm>
          <a:prstGeom prst="rect">
            <a:avLst/>
          </a:prstGeom>
        </p:spPr>
        <p:txBody>
          <a:bodyPr wrap="none">
            <a:spAutoFit/>
          </a:bodyPr>
          <a:lstStyle/>
          <a:p>
            <a:r>
              <a:rPr lang="zh-CN" altLang="en-US" sz="2800" b="1" dirty="0">
                <a:solidFill>
                  <a:srgbClr val="FFFFFF"/>
                </a:solidFill>
                <a:latin typeface="幼圆" panose="02010509060101010101" pitchFamily="49" charset="-122"/>
                <a:ea typeface="幼圆" panose="02010509060101010101" pitchFamily="49" charset="-122"/>
              </a:rPr>
              <a:t>平面设计专员</a:t>
            </a: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a:spLocks/>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15</a:t>
            </a:r>
            <a:r>
              <a:rPr lang="zh-CN" altLang="en-US" dirty="0">
                <a:solidFill>
                  <a:srgbClr val="FFFFFF"/>
                </a:solidFill>
                <a:latin typeface="幼圆" panose="02010509060101010101" pitchFamily="49" charset="-122"/>
                <a:ea typeface="幼圆" panose="02010509060101010101" pitchFamily="49" charset="-122"/>
              </a:rPr>
              <a:t>日</a:t>
            </a:r>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12</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31</a:t>
            </a:r>
            <a:r>
              <a:rPr lang="zh-CN" altLang="en-US" dirty="0">
                <a:solidFill>
                  <a:srgbClr val="FFFFFF"/>
                </a:solidFill>
                <a:latin typeface="幼圆" panose="02010509060101010101" pitchFamily="49" charset="-122"/>
                <a:ea typeface="幼圆" panose="02010509060101010101" pitchFamily="49" charset="-122"/>
              </a:rPr>
              <a:t>日</a:t>
            </a:r>
          </a:p>
        </p:txBody>
      </p:sp>
      <p:sp>
        <p:nvSpPr>
          <p:cNvPr id="3" name="灯片编号占位符 2"/>
          <p:cNvSpPr>
            <a:spLocks noGrp="1"/>
          </p:cNvSpPr>
          <p:nvPr>
            <p:ph type="sldNum" sz="quarter" idx="12"/>
          </p:nvPr>
        </p:nvSpPr>
        <p:spPr/>
        <p:txBody>
          <a:bodyPr/>
          <a:lstStyle/>
          <a:p>
            <a:fld id="{8DBECCF4-614E-4169-A690-C72740F4C8F9}" type="slidenum">
              <a:rPr lang="zh-CN" altLang="en-US" smtClean="0"/>
              <a:pPr/>
              <a:t>14</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359644467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900"/>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650"/>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150"/>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150"/>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7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62974" y="2347187"/>
            <a:ext cx="4134465" cy="523220"/>
          </a:xfrm>
          <a:prstGeom prst="rect">
            <a:avLst/>
          </a:prstGeom>
        </p:spPr>
        <p:txBody>
          <a:bodyPr wrap="none">
            <a:spAutoFit/>
          </a:bodyPr>
          <a:lstStyle/>
          <a:p>
            <a:r>
              <a:rPr lang="zh-CN" altLang="en-US" sz="2800" b="1" dirty="0">
                <a:solidFill>
                  <a:srgbClr val="FFFFFF"/>
                </a:solidFill>
                <a:latin typeface="幼圆" panose="02010509060101010101" pitchFamily="49" charset="-122"/>
                <a:ea typeface="幼圆" panose="02010509060101010101" pitchFamily="49" charset="-122"/>
              </a:rPr>
              <a:t>联想苏皖大区推广部实习</a:t>
            </a: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a:spLocks/>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15</a:t>
            </a:r>
            <a:r>
              <a:rPr lang="zh-CN" altLang="en-US" dirty="0">
                <a:solidFill>
                  <a:srgbClr val="FFFFFF"/>
                </a:solidFill>
                <a:latin typeface="幼圆" panose="02010509060101010101" pitchFamily="49" charset="-122"/>
                <a:ea typeface="幼圆" panose="02010509060101010101" pitchFamily="49" charset="-122"/>
              </a:rPr>
              <a:t>日</a:t>
            </a:r>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12</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31</a:t>
            </a:r>
            <a:r>
              <a:rPr lang="zh-CN" altLang="en-US" dirty="0">
                <a:solidFill>
                  <a:srgbClr val="FFFFFF"/>
                </a:solidFill>
                <a:latin typeface="幼圆" panose="02010509060101010101" pitchFamily="49" charset="-122"/>
                <a:ea typeface="幼圆" panose="02010509060101010101" pitchFamily="49" charset="-122"/>
              </a:rPr>
              <a:t>日</a:t>
            </a:r>
          </a:p>
        </p:txBody>
      </p:sp>
      <p:sp>
        <p:nvSpPr>
          <p:cNvPr id="3" name="灯片编号占位符 2"/>
          <p:cNvSpPr>
            <a:spLocks noGrp="1"/>
          </p:cNvSpPr>
          <p:nvPr>
            <p:ph type="sldNum" sz="quarter" idx="12"/>
          </p:nvPr>
        </p:nvSpPr>
        <p:spPr/>
        <p:txBody>
          <a:bodyPr/>
          <a:lstStyle/>
          <a:p>
            <a:fld id="{8DBECCF4-614E-4169-A690-C72740F4C8F9}" type="slidenum">
              <a:rPr lang="zh-CN" altLang="en-US" smtClean="0"/>
              <a:pPr/>
              <a:t>15</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113244194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900"/>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900"/>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400"/>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400"/>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95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1716098" y="2117713"/>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企事业内部控制系统具有预见性、适应性、及时性</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真实性和有效性，控制系统能适应环境的变化有预</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见地、及时地发现偏差，有重点地、经济地采取措</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施</a:t>
            </a:r>
            <a:r>
              <a:rPr lang="en-US" altLang="zh-CN" sz="1200" dirty="0">
                <a:solidFill>
                  <a:srgbClr val="FFFFFF"/>
                </a:solidFill>
                <a:latin typeface="幼圆" panose="02010509060101010101" pitchFamily="49" charset="-122"/>
                <a:ea typeface="幼圆" panose="02010509060101010101" pitchFamily="49" charset="-122"/>
                <a:cs typeface="+mn-ea"/>
                <a:sym typeface="+mn-lt"/>
              </a:rPr>
              <a:t>-----</a:t>
            </a:r>
            <a:endParaRPr lang="zh-CN" altLang="en-US" sz="12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 name="TextBox 27"/>
          <p:cNvSpPr txBox="1"/>
          <p:nvPr/>
        </p:nvSpPr>
        <p:spPr>
          <a:xfrm>
            <a:off x="7018472" y="254427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预见性</a:t>
            </a:r>
          </a:p>
        </p:txBody>
      </p:sp>
      <p:sp>
        <p:nvSpPr>
          <p:cNvPr id="4" name="TextBox 28"/>
          <p:cNvSpPr txBox="1"/>
          <p:nvPr/>
        </p:nvSpPr>
        <p:spPr>
          <a:xfrm>
            <a:off x="7875472" y="4738783"/>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适应性</a:t>
            </a:r>
          </a:p>
        </p:txBody>
      </p:sp>
      <p:sp>
        <p:nvSpPr>
          <p:cNvPr id="5" name="TextBox 29"/>
          <p:cNvSpPr txBox="1"/>
          <p:nvPr/>
        </p:nvSpPr>
        <p:spPr>
          <a:xfrm>
            <a:off x="9532574" y="412322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及时性</a:t>
            </a:r>
          </a:p>
        </p:txBody>
      </p:sp>
      <p:sp>
        <p:nvSpPr>
          <p:cNvPr id="6" name="TextBox 30"/>
          <p:cNvSpPr txBox="1"/>
          <p:nvPr/>
        </p:nvSpPr>
        <p:spPr>
          <a:xfrm>
            <a:off x="9055521" y="2902988"/>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真实性</a:t>
            </a:r>
          </a:p>
        </p:txBody>
      </p:sp>
      <p:sp>
        <p:nvSpPr>
          <p:cNvPr id="7" name="TextBox 31"/>
          <p:cNvSpPr txBox="1"/>
          <p:nvPr/>
        </p:nvSpPr>
        <p:spPr>
          <a:xfrm>
            <a:off x="7090561" y="3665030"/>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有效性</a:t>
            </a:r>
          </a:p>
        </p:txBody>
      </p:sp>
      <p:sp>
        <p:nvSpPr>
          <p:cNvPr id="8" name="TextBox 32"/>
          <p:cNvSpPr txBox="1"/>
          <p:nvPr/>
        </p:nvSpPr>
        <p:spPr>
          <a:xfrm>
            <a:off x="1716098" y="4367098"/>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企业、事业各部门领导人具有合格的管理素质，有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战略眼光，责任心强，，管理部门的工作健全而有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效率。管理责任审计就是针对企事业的管理工作是</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否达到了上述责任要求，进行审查和评价。</a:t>
            </a:r>
          </a:p>
        </p:txBody>
      </p:sp>
      <p:sp>
        <p:nvSpPr>
          <p:cNvPr id="9" name="TextBox 33"/>
          <p:cNvSpPr txBox="1"/>
          <p:nvPr/>
        </p:nvSpPr>
        <p:spPr>
          <a:xfrm>
            <a:off x="1716098" y="3449200"/>
            <a:ext cx="3570208" cy="830997"/>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把整个企业的活动引到目</a:t>
            </a:r>
            <a:endParaRPr lang="en-US" altLang="zh-CN" sz="2400" dirty="0">
              <a:solidFill>
                <a:srgbClr val="FFFFFF"/>
              </a:solidFill>
              <a:latin typeface="幼圆" panose="02010509060101010101" pitchFamily="49" charset="-122"/>
              <a:ea typeface="幼圆" panose="02010509060101010101" pitchFamily="49" charset="-122"/>
              <a:cs typeface="+mn-ea"/>
              <a:sym typeface="+mn-lt"/>
            </a:endParaRPr>
          </a:p>
          <a:p>
            <a:r>
              <a:rPr lang="zh-CN" altLang="en-US" sz="2400" dirty="0">
                <a:solidFill>
                  <a:srgbClr val="FFFFFF"/>
                </a:solidFill>
                <a:latin typeface="幼圆" panose="02010509060101010101" pitchFamily="49" charset="-122"/>
                <a:ea typeface="幼圆" panose="02010509060101010101" pitchFamily="49" charset="-122"/>
                <a:cs typeface="+mn-ea"/>
                <a:sym typeface="+mn-lt"/>
              </a:rPr>
              <a:t>标管理轨道上来。</a:t>
            </a:r>
          </a:p>
        </p:txBody>
      </p:sp>
      <p:sp>
        <p:nvSpPr>
          <p:cNvPr id="11" name="同心圆 75"/>
          <p:cNvSpPr/>
          <p:nvPr/>
        </p:nvSpPr>
        <p:spPr>
          <a:xfrm>
            <a:off x="8007472" y="2762216"/>
            <a:ext cx="976857" cy="976857"/>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3" name="椭圆 12"/>
          <p:cNvSpPr/>
          <p:nvPr/>
        </p:nvSpPr>
        <p:spPr>
          <a:xfrm>
            <a:off x="7280535" y="4158178"/>
            <a:ext cx="727041" cy="727041"/>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14" name="椭圆 13"/>
          <p:cNvSpPr/>
          <p:nvPr/>
        </p:nvSpPr>
        <p:spPr>
          <a:xfrm>
            <a:off x="9423699" y="3789252"/>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15" name="椭圆 14"/>
          <p:cNvSpPr/>
          <p:nvPr/>
        </p:nvSpPr>
        <p:spPr>
          <a:xfrm>
            <a:off x="10040247" y="3093008"/>
            <a:ext cx="596669" cy="596669"/>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nvGrpSpPr>
          <p:cNvPr id="16" name="组合 15"/>
          <p:cNvGrpSpPr/>
          <p:nvPr/>
        </p:nvGrpSpPr>
        <p:grpSpPr>
          <a:xfrm>
            <a:off x="7270942" y="4967701"/>
            <a:ext cx="219777" cy="219777"/>
            <a:chOff x="304800" y="673100"/>
            <a:chExt cx="4000500" cy="4000500"/>
          </a:xfrm>
          <a:solidFill>
            <a:schemeClr val="bg1"/>
          </a:solidFill>
          <a:effectLst/>
        </p:grpSpPr>
        <p:sp>
          <p:nvSpPr>
            <p:cNvPr id="17" name="同心圆 86"/>
            <p:cNvSpPr/>
            <p:nvPr/>
          </p:nvSpPr>
          <p:spPr>
            <a:xfrm>
              <a:off x="304800" y="673100"/>
              <a:ext cx="4000500" cy="400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8" name="椭圆 17"/>
            <p:cNvSpPr/>
            <p:nvPr/>
          </p:nvSpPr>
          <p:spPr>
            <a:xfrm>
              <a:off x="479425" y="847725"/>
              <a:ext cx="3651250" cy="3651250"/>
            </a:xfrm>
            <a:prstGeom prst="ellipse">
              <a:avLst/>
            </a:prstGeom>
            <a:grpFill/>
            <a:ln w="28575">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sp>
        <p:nvSpPr>
          <p:cNvPr id="20" name="同心圆 89"/>
          <p:cNvSpPr/>
          <p:nvPr/>
        </p:nvSpPr>
        <p:spPr>
          <a:xfrm>
            <a:off x="6874512" y="3405387"/>
            <a:ext cx="287919" cy="28791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2" name="椭圆 21"/>
          <p:cNvSpPr/>
          <p:nvPr/>
        </p:nvSpPr>
        <p:spPr>
          <a:xfrm>
            <a:off x="9356884" y="2390243"/>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23" name="椭圆 22"/>
          <p:cNvSpPr/>
          <p:nvPr/>
        </p:nvSpPr>
        <p:spPr>
          <a:xfrm>
            <a:off x="10083218" y="4992828"/>
            <a:ext cx="137389" cy="137389"/>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25" name="同心圆 95"/>
          <p:cNvSpPr/>
          <p:nvPr/>
        </p:nvSpPr>
        <p:spPr>
          <a:xfrm>
            <a:off x="8856025" y="4180711"/>
            <a:ext cx="638246" cy="638246"/>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7" name="椭圆 26"/>
          <p:cNvSpPr/>
          <p:nvPr/>
        </p:nvSpPr>
        <p:spPr>
          <a:xfrm>
            <a:off x="8077749" y="2115466"/>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28" name="七边形 27"/>
          <p:cNvSpPr/>
          <p:nvPr/>
        </p:nvSpPr>
        <p:spPr>
          <a:xfrm>
            <a:off x="8787331" y="3978330"/>
            <a:ext cx="137389" cy="137389"/>
          </a:xfrm>
          <a:prstGeom prst="heptagon">
            <a:avLst/>
          </a:prstGeom>
          <a:gradFill flip="none" rotWithShape="1">
            <a:gsLst>
              <a:gs pos="20000">
                <a:srgbClr val="BFBFBF"/>
              </a:gs>
              <a:gs pos="80000">
                <a:srgbClr val="FFFFFF"/>
              </a:gs>
              <a:gs pos="100000">
                <a:schemeClr val="accent3">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3">
              <a:solidFill>
                <a:schemeClr val="tx1"/>
              </a:solidFill>
              <a:latin typeface="幼圆" panose="02010509060101010101" pitchFamily="49" charset="-122"/>
              <a:ea typeface="幼圆" panose="02010509060101010101" pitchFamily="49" charset="-122"/>
              <a:cs typeface="+mn-ea"/>
              <a:sym typeface="+mn-lt"/>
            </a:endParaRPr>
          </a:p>
        </p:txBody>
      </p:sp>
      <p:sp>
        <p:nvSpPr>
          <p:cNvPr id="29" name="文本框 28"/>
          <p:cNvSpPr txBox="1"/>
          <p:nvPr/>
        </p:nvSpPr>
        <p:spPr>
          <a:xfrm>
            <a:off x="5496776" y="542355"/>
            <a:ext cx="829073"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DUTY</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0" name="灯片编号占位符 9"/>
          <p:cNvSpPr>
            <a:spLocks noGrp="1"/>
          </p:cNvSpPr>
          <p:nvPr>
            <p:ph type="sldNum" sz="quarter" idx="12"/>
          </p:nvPr>
        </p:nvSpPr>
        <p:spPr/>
        <p:txBody>
          <a:bodyPr/>
          <a:lstStyle/>
          <a:p>
            <a:fld id="{8DBECCF4-614E-4169-A690-C72740F4C8F9}" type="slidenum">
              <a:rPr lang="zh-CN" altLang="en-US" smtClean="0"/>
              <a:pPr/>
              <a:t>16</a:t>
            </a:fld>
            <a:endParaRPr lang="zh-CN" altLang="en-US"/>
          </a:p>
        </p:txBody>
      </p:sp>
      <p:sp>
        <p:nvSpPr>
          <p:cNvPr id="26" name="文本框 25"/>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419824789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50"/>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900"/>
                                </p:stCondLst>
                                <p:childTnLst>
                                  <p:par>
                                    <p:cTn id="94" presetID="2" presetClass="entr" presetSubtype="8" accel="40000" fill="hold" grpId="0" nodeType="afterEffect" p14:presetBounceEnd="44000">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14:bounceEnd="44000">
                                          <p:cBhvr additive="base">
                                            <p:cTn id="96" dur="125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3150"/>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50"/>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50"/>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900"/>
                                </p:stCondLst>
                                <p:childTnLst>
                                  <p:par>
                                    <p:cTn id="94" presetID="2" presetClass="entr" presetSubtype="8" accel="40000" fill="hold" grpId="0" nodeType="afterEffect">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cBhvr additive="base">
                                            <p:cTn id="96" dur="1250" fill="hold"/>
                                            <p:tgtEl>
                                              <p:spTgt spid="9"/>
                                            </p:tgtEl>
                                            <p:attrNameLst>
                                              <p:attrName>ppt_x</p:attrName>
                                            </p:attrNameLst>
                                          </p:cBhvr>
                                          <p:tavLst>
                                            <p:tav tm="0">
                                              <p:val>
                                                <p:strVal val="0-#ppt_w/2"/>
                                              </p:val>
                                            </p:tav>
                                            <p:tav tm="100000">
                                              <p:val>
                                                <p:strVal val="#ppt_x"/>
                                              </p:val>
                                            </p:tav>
                                          </p:tavLst>
                                        </p:anim>
                                        <p:anim calcmode="lin" valueType="num">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3150"/>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50"/>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7985293" y="3077022"/>
            <a:ext cx="1872274" cy="3780978"/>
          </a:xfrm>
          <a:custGeom>
            <a:avLst/>
            <a:gdLst>
              <a:gd name="T0" fmla="*/ 616 w 725"/>
              <a:gd name="T1" fmla="*/ 590 h 1468"/>
              <a:gd name="T2" fmla="*/ 459 w 725"/>
              <a:gd name="T3" fmla="*/ 759 h 1468"/>
              <a:gd name="T4" fmla="*/ 478 w 725"/>
              <a:gd name="T5" fmla="*/ 488 h 1468"/>
              <a:gd name="T6" fmla="*/ 725 w 725"/>
              <a:gd name="T7" fmla="*/ 191 h 1468"/>
              <a:gd name="T8" fmla="*/ 675 w 725"/>
              <a:gd name="T9" fmla="*/ 124 h 1468"/>
              <a:gd name="T10" fmla="*/ 440 w 725"/>
              <a:gd name="T11" fmla="*/ 376 h 1468"/>
              <a:gd name="T12" fmla="*/ 412 w 725"/>
              <a:gd name="T13" fmla="*/ 0 h 1468"/>
              <a:gd name="T14" fmla="*/ 344 w 725"/>
              <a:gd name="T15" fmla="*/ 0 h 1468"/>
              <a:gd name="T16" fmla="*/ 314 w 725"/>
              <a:gd name="T17" fmla="*/ 577 h 1468"/>
              <a:gd name="T18" fmla="*/ 46 w 725"/>
              <a:gd name="T19" fmla="*/ 271 h 1468"/>
              <a:gd name="T20" fmla="*/ 0 w 725"/>
              <a:gd name="T21" fmla="*/ 313 h 1468"/>
              <a:gd name="T22" fmla="*/ 285 w 725"/>
              <a:gd name="T23" fmla="*/ 698 h 1468"/>
              <a:gd name="T24" fmla="*/ 216 w 725"/>
              <a:gd name="T25" fmla="*/ 1468 h 1468"/>
              <a:gd name="T26" fmla="*/ 548 w 725"/>
              <a:gd name="T27" fmla="*/ 1468 h 1468"/>
              <a:gd name="T28" fmla="*/ 471 w 725"/>
              <a:gd name="T29" fmla="*/ 892 h 1468"/>
              <a:gd name="T30" fmla="*/ 667 w 725"/>
              <a:gd name="T31" fmla="*/ 657 h 1468"/>
              <a:gd name="T32" fmla="*/ 616 w 725"/>
              <a:gd name="T33" fmla="*/ 590 h 1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5" h="1468">
                <a:moveTo>
                  <a:pt x="616" y="590"/>
                </a:moveTo>
                <a:cubicBezTo>
                  <a:pt x="459" y="759"/>
                  <a:pt x="459" y="759"/>
                  <a:pt x="459" y="759"/>
                </a:cubicBezTo>
                <a:cubicBezTo>
                  <a:pt x="439" y="488"/>
                  <a:pt x="478" y="488"/>
                  <a:pt x="478" y="488"/>
                </a:cubicBezTo>
                <a:cubicBezTo>
                  <a:pt x="725" y="191"/>
                  <a:pt x="725" y="191"/>
                  <a:pt x="725" y="191"/>
                </a:cubicBezTo>
                <a:cubicBezTo>
                  <a:pt x="675" y="124"/>
                  <a:pt x="675" y="124"/>
                  <a:pt x="675" y="124"/>
                </a:cubicBezTo>
                <a:cubicBezTo>
                  <a:pt x="440" y="376"/>
                  <a:pt x="440" y="376"/>
                  <a:pt x="440" y="376"/>
                </a:cubicBezTo>
                <a:cubicBezTo>
                  <a:pt x="412" y="0"/>
                  <a:pt x="412" y="0"/>
                  <a:pt x="412" y="0"/>
                </a:cubicBezTo>
                <a:cubicBezTo>
                  <a:pt x="344" y="0"/>
                  <a:pt x="344" y="0"/>
                  <a:pt x="344" y="0"/>
                </a:cubicBezTo>
                <a:cubicBezTo>
                  <a:pt x="314" y="577"/>
                  <a:pt x="314" y="577"/>
                  <a:pt x="314" y="577"/>
                </a:cubicBezTo>
                <a:cubicBezTo>
                  <a:pt x="46" y="271"/>
                  <a:pt x="46" y="271"/>
                  <a:pt x="46" y="271"/>
                </a:cubicBezTo>
                <a:cubicBezTo>
                  <a:pt x="0" y="313"/>
                  <a:pt x="0" y="313"/>
                  <a:pt x="0" y="313"/>
                </a:cubicBezTo>
                <a:cubicBezTo>
                  <a:pt x="285" y="698"/>
                  <a:pt x="285" y="698"/>
                  <a:pt x="285" y="698"/>
                </a:cubicBezTo>
                <a:cubicBezTo>
                  <a:pt x="323" y="824"/>
                  <a:pt x="216" y="1468"/>
                  <a:pt x="216" y="1468"/>
                </a:cubicBezTo>
                <a:cubicBezTo>
                  <a:pt x="548" y="1468"/>
                  <a:pt x="548" y="1468"/>
                  <a:pt x="548" y="1468"/>
                </a:cubicBezTo>
                <a:cubicBezTo>
                  <a:pt x="548" y="1468"/>
                  <a:pt x="500" y="1168"/>
                  <a:pt x="471" y="892"/>
                </a:cubicBezTo>
                <a:cubicBezTo>
                  <a:pt x="667" y="657"/>
                  <a:pt x="667" y="657"/>
                  <a:pt x="667" y="657"/>
                </a:cubicBezTo>
                <a:lnTo>
                  <a:pt x="616" y="590"/>
                </a:lnTo>
                <a:close/>
              </a:path>
            </a:pathLst>
          </a:custGeom>
          <a:solidFill>
            <a:srgbClr val="878787"/>
          </a:solidFill>
          <a:ln>
            <a:noFill/>
          </a:ln>
        </p:spPr>
        <p:txBody>
          <a:bodyPr vert="horz" wrap="square" lIns="86411" tIns="43205" rIns="86411" bIns="43205" numCol="1" anchor="t" anchorCtr="0" compatLnSpc="1">
            <a:prstTxWarp prst="textNoShape">
              <a:avLst/>
            </a:prstTxWarp>
          </a:bodyPr>
          <a:lstStyle/>
          <a:p>
            <a:pPr defTabSz="914400">
              <a:defRPr/>
            </a:pPr>
            <a:endParaRPr lang="id-ID" sz="1800" kern="0" dirty="0">
              <a:solidFill>
                <a:sysClr val="windowText" lastClr="000000"/>
              </a:solidFill>
              <a:latin typeface="微软雅黑" pitchFamily="34" charset="-122"/>
              <a:cs typeface="+mn-ea"/>
            </a:endParaRPr>
          </a:p>
        </p:txBody>
      </p:sp>
      <p:sp>
        <p:nvSpPr>
          <p:cNvPr id="3" name="Oval 15"/>
          <p:cNvSpPr/>
          <p:nvPr/>
        </p:nvSpPr>
        <p:spPr>
          <a:xfrm>
            <a:off x="6576318" y="4076097"/>
            <a:ext cx="641289" cy="64119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 name="Oval 16"/>
          <p:cNvSpPr/>
          <p:nvPr/>
        </p:nvSpPr>
        <p:spPr>
          <a:xfrm>
            <a:off x="7217605" y="4538903"/>
            <a:ext cx="529176" cy="52909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5" name="Oval 17"/>
          <p:cNvSpPr/>
          <p:nvPr/>
        </p:nvSpPr>
        <p:spPr>
          <a:xfrm>
            <a:off x="10866921" y="4464220"/>
            <a:ext cx="476981" cy="47690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6" name="Oval 18"/>
          <p:cNvSpPr/>
          <p:nvPr/>
        </p:nvSpPr>
        <p:spPr>
          <a:xfrm>
            <a:off x="11043424" y="4076098"/>
            <a:ext cx="367532" cy="36747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7" name="Oval 19"/>
          <p:cNvSpPr/>
          <p:nvPr/>
        </p:nvSpPr>
        <p:spPr>
          <a:xfrm>
            <a:off x="11296564" y="3571578"/>
            <a:ext cx="610481" cy="6103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mn-ea"/>
              <a:cs typeface="+mn-ea"/>
            </a:endParaRPr>
          </a:p>
        </p:txBody>
      </p:sp>
      <p:sp>
        <p:nvSpPr>
          <p:cNvPr id="8" name="Oval 20"/>
          <p:cNvSpPr/>
          <p:nvPr/>
        </p:nvSpPr>
        <p:spPr>
          <a:xfrm>
            <a:off x="8568952" y="4056119"/>
            <a:ext cx="194970" cy="194940"/>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9" name="Oval 21"/>
          <p:cNvSpPr/>
          <p:nvPr/>
        </p:nvSpPr>
        <p:spPr>
          <a:xfrm>
            <a:off x="7991820" y="4524151"/>
            <a:ext cx="342968" cy="34291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0" name="Oval 22"/>
          <p:cNvSpPr/>
          <p:nvPr/>
        </p:nvSpPr>
        <p:spPr>
          <a:xfrm>
            <a:off x="7372952" y="4388720"/>
            <a:ext cx="220239" cy="22020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1" name="Oval 23"/>
          <p:cNvSpPr/>
          <p:nvPr/>
        </p:nvSpPr>
        <p:spPr>
          <a:xfrm>
            <a:off x="10701365" y="3556491"/>
            <a:ext cx="530909" cy="53082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2" name="Oval 24"/>
          <p:cNvSpPr/>
          <p:nvPr/>
        </p:nvSpPr>
        <p:spPr>
          <a:xfrm>
            <a:off x="6604462" y="3623474"/>
            <a:ext cx="412151" cy="4120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3" name="Oval 25"/>
          <p:cNvSpPr/>
          <p:nvPr/>
        </p:nvSpPr>
        <p:spPr>
          <a:xfrm>
            <a:off x="7691785" y="4838784"/>
            <a:ext cx="362052" cy="36199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4" name="Oval 26"/>
          <p:cNvSpPr/>
          <p:nvPr/>
        </p:nvSpPr>
        <p:spPr>
          <a:xfrm>
            <a:off x="6892429" y="3092186"/>
            <a:ext cx="163568" cy="16354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5" name="Oval 27"/>
          <p:cNvSpPr/>
          <p:nvPr/>
        </p:nvSpPr>
        <p:spPr>
          <a:xfrm>
            <a:off x="8451241" y="3713457"/>
            <a:ext cx="269407" cy="269366"/>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6" name="Oval 28"/>
          <p:cNvSpPr/>
          <p:nvPr/>
        </p:nvSpPr>
        <p:spPr>
          <a:xfrm>
            <a:off x="10996784" y="3066893"/>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7" name="Oval 29"/>
          <p:cNvSpPr/>
          <p:nvPr/>
        </p:nvSpPr>
        <p:spPr>
          <a:xfrm>
            <a:off x="7676854" y="4331811"/>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8" name="Oval 30"/>
          <p:cNvSpPr/>
          <p:nvPr/>
        </p:nvSpPr>
        <p:spPr>
          <a:xfrm>
            <a:off x="7430551" y="2468420"/>
            <a:ext cx="431821" cy="43175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9" name="Oval 31"/>
          <p:cNvSpPr/>
          <p:nvPr/>
        </p:nvSpPr>
        <p:spPr>
          <a:xfrm>
            <a:off x="6972241" y="2714072"/>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0" name="Oval 32"/>
          <p:cNvSpPr/>
          <p:nvPr/>
        </p:nvSpPr>
        <p:spPr>
          <a:xfrm>
            <a:off x="10925727" y="2551560"/>
            <a:ext cx="507315" cy="50723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1" name="Oval 33"/>
          <p:cNvSpPr/>
          <p:nvPr/>
        </p:nvSpPr>
        <p:spPr>
          <a:xfrm>
            <a:off x="7449448" y="1981261"/>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2" name="Oval 34"/>
          <p:cNvSpPr/>
          <p:nvPr/>
        </p:nvSpPr>
        <p:spPr>
          <a:xfrm>
            <a:off x="8156436" y="4786339"/>
            <a:ext cx="479750" cy="47967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3" name="Oval 35"/>
          <p:cNvSpPr/>
          <p:nvPr/>
        </p:nvSpPr>
        <p:spPr>
          <a:xfrm>
            <a:off x="9879638" y="1869663"/>
            <a:ext cx="422200" cy="42213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4" name="Oval 36"/>
          <p:cNvSpPr/>
          <p:nvPr/>
        </p:nvSpPr>
        <p:spPr>
          <a:xfrm>
            <a:off x="10279396" y="2203715"/>
            <a:ext cx="292547" cy="29250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5" name="Oval 37"/>
          <p:cNvSpPr/>
          <p:nvPr/>
        </p:nvSpPr>
        <p:spPr>
          <a:xfrm>
            <a:off x="10635860" y="2321610"/>
            <a:ext cx="354155" cy="35410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6" name="Oval 54"/>
          <p:cNvSpPr/>
          <p:nvPr/>
        </p:nvSpPr>
        <p:spPr>
          <a:xfrm>
            <a:off x="6708716" y="3301811"/>
            <a:ext cx="269407" cy="269366"/>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7" name="Oval 44"/>
          <p:cNvSpPr/>
          <p:nvPr/>
        </p:nvSpPr>
        <p:spPr>
          <a:xfrm>
            <a:off x="7110520" y="2938548"/>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奖励</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28" name="Oval 49"/>
          <p:cNvSpPr/>
          <p:nvPr/>
        </p:nvSpPr>
        <p:spPr>
          <a:xfrm>
            <a:off x="9204418" y="3683228"/>
            <a:ext cx="1639219" cy="1638968"/>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800" b="1" kern="0" dirty="0">
                <a:solidFill>
                  <a:srgbClr val="133B4E"/>
                </a:solidFill>
                <a:latin typeface="幼圆" panose="02010509060101010101" pitchFamily="49" charset="-122"/>
                <a:ea typeface="幼圆" panose="02010509060101010101" pitchFamily="49" charset="-122"/>
                <a:cs typeface="+mn-ea"/>
              </a:rPr>
              <a:t>创意</a:t>
            </a:r>
            <a:endParaRPr lang="id-ID" sz="1800" b="1" kern="0" dirty="0">
              <a:solidFill>
                <a:srgbClr val="133B4E"/>
              </a:solidFill>
              <a:latin typeface="幼圆" panose="02010509060101010101" pitchFamily="49" charset="-122"/>
              <a:ea typeface="幼圆" panose="02010509060101010101" pitchFamily="49" charset="-122"/>
              <a:cs typeface="+mn-ea"/>
            </a:endParaRPr>
          </a:p>
        </p:txBody>
      </p:sp>
      <p:sp>
        <p:nvSpPr>
          <p:cNvPr id="29" name="Oval 52"/>
          <p:cNvSpPr/>
          <p:nvPr/>
        </p:nvSpPr>
        <p:spPr>
          <a:xfrm>
            <a:off x="7911796" y="1618819"/>
            <a:ext cx="2074837" cy="2074520"/>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信息</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0" name="Oval 39"/>
          <p:cNvSpPr/>
          <p:nvPr/>
        </p:nvSpPr>
        <p:spPr>
          <a:xfrm>
            <a:off x="9536936" y="2541745"/>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合作</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1" name="TextBox 236"/>
          <p:cNvSpPr txBox="1"/>
          <p:nvPr/>
        </p:nvSpPr>
        <p:spPr>
          <a:xfrm>
            <a:off x="1040143" y="3494262"/>
            <a:ext cx="4464641" cy="1137541"/>
          </a:xfrm>
          <a:prstGeom prst="rect">
            <a:avLst/>
          </a:prstGeom>
          <a:noFill/>
        </p:spPr>
        <p:txBody>
          <a:bodyPr wrap="square" lIns="86411" tIns="43205" rIns="86411" bIns="43205" rtlCol="0">
            <a:spAutoFit/>
          </a:bodyPr>
          <a:lstStyle/>
          <a:p>
            <a:pPr defTabSz="914400">
              <a:lnSpc>
                <a:spcPct val="150000"/>
              </a:lnSpc>
              <a:defRPr/>
            </a:pPr>
            <a:r>
              <a:rPr lang="zh-CN" altLang="en-US" sz="1600" kern="0" dirty="0">
                <a:solidFill>
                  <a:srgbClr val="FFFFFF"/>
                </a:solidFill>
                <a:latin typeface="幼圆" panose="02010509060101010101" pitchFamily="49" charset="-122"/>
                <a:ea typeface="幼圆" panose="02010509060101010101" pitchFamily="49" charset="-122"/>
                <a:cs typeface="+mn-ea"/>
              </a:rPr>
              <a:t>此处添加详细文本描述，建议与标题相关并符合整体语言风格，语言描述尽量简洁生动。尽量将每页幻灯片的字数控制在</a:t>
            </a:r>
            <a:r>
              <a:rPr lang="en-US" altLang="zh-CN" sz="1600" kern="0" dirty="0">
                <a:solidFill>
                  <a:srgbClr val="FFFFFF"/>
                </a:solidFill>
                <a:latin typeface="幼圆" panose="02010509060101010101" pitchFamily="49" charset="-122"/>
                <a:ea typeface="幼圆" panose="02010509060101010101" pitchFamily="49" charset="-122"/>
                <a:cs typeface="+mn-ea"/>
              </a:rPr>
              <a:t>200</a:t>
            </a:r>
            <a:r>
              <a:rPr lang="zh-CN" altLang="en-US" sz="1600" kern="0" dirty="0">
                <a:solidFill>
                  <a:srgbClr val="FFFFFF"/>
                </a:solidFill>
                <a:latin typeface="幼圆" panose="02010509060101010101" pitchFamily="49" charset="-122"/>
                <a:ea typeface="幼圆" panose="02010509060101010101" pitchFamily="49" charset="-122"/>
                <a:cs typeface="+mn-ea"/>
              </a:rPr>
              <a:t>字以内</a:t>
            </a:r>
            <a:endParaRPr lang="id-ID" sz="1600" kern="0" dirty="0">
              <a:solidFill>
                <a:srgbClr val="FFFFFF"/>
              </a:solidFill>
              <a:latin typeface="幼圆" panose="02010509060101010101" pitchFamily="49" charset="-122"/>
              <a:ea typeface="幼圆" panose="02010509060101010101" pitchFamily="49" charset="-122"/>
              <a:cs typeface="+mn-ea"/>
            </a:endParaRPr>
          </a:p>
        </p:txBody>
      </p:sp>
      <p:sp>
        <p:nvSpPr>
          <p:cNvPr id="32" name="Freeform 10"/>
          <p:cNvSpPr>
            <a:spLocks noEditPoints="1"/>
          </p:cNvSpPr>
          <p:nvPr/>
        </p:nvSpPr>
        <p:spPr bwMode="auto">
          <a:xfrm>
            <a:off x="9788201" y="4047315"/>
            <a:ext cx="522179" cy="50386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133B4E"/>
          </a:solidFill>
          <a:ln>
            <a:noFill/>
          </a:ln>
        </p:spPr>
        <p:txBody>
          <a:bodyPr vert="horz" wrap="square" lIns="86411" tIns="43205" rIns="86411" bIns="43205"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nvGrpSpPr>
          <p:cNvPr id="33" name="Group 72"/>
          <p:cNvGrpSpPr/>
          <p:nvPr/>
        </p:nvGrpSpPr>
        <p:grpSpPr>
          <a:xfrm>
            <a:off x="7585105" y="3214065"/>
            <a:ext cx="375084" cy="470387"/>
            <a:chOff x="9985375" y="3051175"/>
            <a:chExt cx="649288" cy="814388"/>
          </a:xfrm>
          <a:solidFill>
            <a:srgbClr val="133B4E"/>
          </a:solidFill>
        </p:grpSpPr>
        <p:sp>
          <p:nvSpPr>
            <p:cNvPr id="34" name="Freeform 16"/>
            <p:cNvSpPr>
              <a:spLocks/>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5"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36" name="Group 83"/>
          <p:cNvGrpSpPr/>
          <p:nvPr/>
        </p:nvGrpSpPr>
        <p:grpSpPr>
          <a:xfrm>
            <a:off x="8555430" y="2099032"/>
            <a:ext cx="754442" cy="578239"/>
            <a:chOff x="10579101" y="1076326"/>
            <a:chExt cx="503237" cy="385763"/>
          </a:xfrm>
          <a:solidFill>
            <a:srgbClr val="133B4E"/>
          </a:solidFill>
        </p:grpSpPr>
        <p:sp>
          <p:nvSpPr>
            <p:cNvPr id="37" name="Freeform 21"/>
            <p:cNvSpPr>
              <a:spLocks noEditPoints="1"/>
            </p:cNvSpPr>
            <p:nvPr/>
          </p:nvSpPr>
          <p:spPr bwMode="auto">
            <a:xfrm>
              <a:off x="10644188" y="1133476"/>
              <a:ext cx="314325" cy="250825"/>
            </a:xfrm>
            <a:custGeom>
              <a:avLst/>
              <a:gdLst>
                <a:gd name="T0" fmla="*/ 74 w 82"/>
                <a:gd name="T1" fmla="*/ 3 h 65"/>
                <a:gd name="T2" fmla="*/ 41 w 82"/>
                <a:gd name="T3" fmla="*/ 0 h 65"/>
                <a:gd name="T4" fmla="*/ 8 w 82"/>
                <a:gd name="T5" fmla="*/ 3 h 65"/>
                <a:gd name="T6" fmla="*/ 5 w 82"/>
                <a:gd name="T7" fmla="*/ 6 h 65"/>
                <a:gd name="T8" fmla="*/ 5 w 82"/>
                <a:gd name="T9" fmla="*/ 59 h 65"/>
                <a:gd name="T10" fmla="*/ 8 w 82"/>
                <a:gd name="T11" fmla="*/ 62 h 65"/>
                <a:gd name="T12" fmla="*/ 41 w 82"/>
                <a:gd name="T13" fmla="*/ 65 h 65"/>
                <a:gd name="T14" fmla="*/ 74 w 82"/>
                <a:gd name="T15" fmla="*/ 62 h 65"/>
                <a:gd name="T16" fmla="*/ 77 w 82"/>
                <a:gd name="T17" fmla="*/ 59 h 65"/>
                <a:gd name="T18" fmla="*/ 77 w 82"/>
                <a:gd name="T19" fmla="*/ 6 h 65"/>
                <a:gd name="T20" fmla="*/ 74 w 82"/>
                <a:gd name="T21" fmla="*/ 3 h 65"/>
                <a:gd name="T22" fmla="*/ 73 w 82"/>
                <a:gd name="T23" fmla="*/ 58 h 65"/>
                <a:gd name="T24" fmla="*/ 9 w 82"/>
                <a:gd name="T25" fmla="*/ 58 h 65"/>
                <a:gd name="T26" fmla="*/ 9 w 82"/>
                <a:gd name="T27" fmla="*/ 7 h 65"/>
                <a:gd name="T28" fmla="*/ 73 w 82"/>
                <a:gd name="T29" fmla="*/ 7 h 65"/>
                <a:gd name="T30" fmla="*/ 73 w 82"/>
                <a:gd name="T31"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2" h="65">
                  <a:moveTo>
                    <a:pt x="74" y="3"/>
                  </a:moveTo>
                  <a:cubicBezTo>
                    <a:pt x="63" y="1"/>
                    <a:pt x="52" y="0"/>
                    <a:pt x="41" y="0"/>
                  </a:cubicBezTo>
                  <a:cubicBezTo>
                    <a:pt x="30" y="0"/>
                    <a:pt x="19" y="1"/>
                    <a:pt x="8" y="3"/>
                  </a:cubicBezTo>
                  <a:cubicBezTo>
                    <a:pt x="7" y="4"/>
                    <a:pt x="6" y="5"/>
                    <a:pt x="5" y="6"/>
                  </a:cubicBezTo>
                  <a:cubicBezTo>
                    <a:pt x="0" y="24"/>
                    <a:pt x="0" y="41"/>
                    <a:pt x="5" y="59"/>
                  </a:cubicBezTo>
                  <a:cubicBezTo>
                    <a:pt x="6" y="60"/>
                    <a:pt x="7" y="61"/>
                    <a:pt x="8" y="62"/>
                  </a:cubicBezTo>
                  <a:cubicBezTo>
                    <a:pt x="19" y="64"/>
                    <a:pt x="30" y="65"/>
                    <a:pt x="41" y="65"/>
                  </a:cubicBezTo>
                  <a:cubicBezTo>
                    <a:pt x="52" y="65"/>
                    <a:pt x="63" y="64"/>
                    <a:pt x="74" y="62"/>
                  </a:cubicBezTo>
                  <a:cubicBezTo>
                    <a:pt x="75" y="61"/>
                    <a:pt x="76" y="60"/>
                    <a:pt x="77" y="59"/>
                  </a:cubicBezTo>
                  <a:cubicBezTo>
                    <a:pt x="82" y="41"/>
                    <a:pt x="82" y="24"/>
                    <a:pt x="77" y="6"/>
                  </a:cubicBezTo>
                  <a:cubicBezTo>
                    <a:pt x="76" y="5"/>
                    <a:pt x="75" y="4"/>
                    <a:pt x="74" y="3"/>
                  </a:cubicBezTo>
                  <a:close/>
                  <a:moveTo>
                    <a:pt x="73" y="58"/>
                  </a:moveTo>
                  <a:cubicBezTo>
                    <a:pt x="52" y="62"/>
                    <a:pt x="30" y="62"/>
                    <a:pt x="9" y="58"/>
                  </a:cubicBezTo>
                  <a:cubicBezTo>
                    <a:pt x="4" y="41"/>
                    <a:pt x="4" y="24"/>
                    <a:pt x="9" y="7"/>
                  </a:cubicBezTo>
                  <a:cubicBezTo>
                    <a:pt x="30" y="3"/>
                    <a:pt x="52" y="3"/>
                    <a:pt x="73" y="7"/>
                  </a:cubicBezTo>
                  <a:cubicBezTo>
                    <a:pt x="78" y="24"/>
                    <a:pt x="78" y="41"/>
                    <a:pt x="73"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8" name="Freeform 22"/>
            <p:cNvSpPr>
              <a:spLocks noEditPoints="1"/>
            </p:cNvSpPr>
            <p:nvPr/>
          </p:nvSpPr>
          <p:spPr bwMode="auto">
            <a:xfrm>
              <a:off x="10579101" y="1076326"/>
              <a:ext cx="503237" cy="385763"/>
            </a:xfrm>
            <a:custGeom>
              <a:avLst/>
              <a:gdLst>
                <a:gd name="T0" fmla="*/ 125 w 131"/>
                <a:gd name="T1" fmla="*/ 9 h 100"/>
                <a:gd name="T2" fmla="*/ 119 w 131"/>
                <a:gd name="T3" fmla="*/ 3 h 100"/>
                <a:gd name="T4" fmla="*/ 66 w 131"/>
                <a:gd name="T5" fmla="*/ 0 h 100"/>
                <a:gd name="T6" fmla="*/ 13 w 131"/>
                <a:gd name="T7" fmla="*/ 3 h 100"/>
                <a:gd name="T8" fmla="*/ 7 w 131"/>
                <a:gd name="T9" fmla="*/ 9 h 100"/>
                <a:gd name="T10" fmla="*/ 7 w 131"/>
                <a:gd name="T11" fmla="*/ 87 h 100"/>
                <a:gd name="T12" fmla="*/ 13 w 131"/>
                <a:gd name="T13" fmla="*/ 93 h 100"/>
                <a:gd name="T14" fmla="*/ 39 w 131"/>
                <a:gd name="T15" fmla="*/ 95 h 100"/>
                <a:gd name="T16" fmla="*/ 38 w 131"/>
                <a:gd name="T17" fmla="*/ 96 h 100"/>
                <a:gd name="T18" fmla="*/ 66 w 131"/>
                <a:gd name="T19" fmla="*/ 100 h 100"/>
                <a:gd name="T20" fmla="*/ 94 w 131"/>
                <a:gd name="T21" fmla="*/ 96 h 100"/>
                <a:gd name="T22" fmla="*/ 93 w 131"/>
                <a:gd name="T23" fmla="*/ 95 h 100"/>
                <a:gd name="T24" fmla="*/ 119 w 131"/>
                <a:gd name="T25" fmla="*/ 93 h 100"/>
                <a:gd name="T26" fmla="*/ 125 w 131"/>
                <a:gd name="T27" fmla="*/ 87 h 100"/>
                <a:gd name="T28" fmla="*/ 125 w 131"/>
                <a:gd name="T29" fmla="*/ 9 h 100"/>
                <a:gd name="T30" fmla="*/ 118 w 131"/>
                <a:gd name="T31" fmla="*/ 85 h 100"/>
                <a:gd name="T32" fmla="*/ 14 w 131"/>
                <a:gd name="T33" fmla="*/ 85 h 100"/>
                <a:gd name="T34" fmla="*/ 14 w 131"/>
                <a:gd name="T35" fmla="*/ 11 h 100"/>
                <a:gd name="T36" fmla="*/ 118 w 131"/>
                <a:gd name="T37" fmla="*/ 11 h 100"/>
                <a:gd name="T38" fmla="*/ 118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9"/>
                  </a:moveTo>
                  <a:cubicBezTo>
                    <a:pt x="125" y="6"/>
                    <a:pt x="122" y="4"/>
                    <a:pt x="119" y="3"/>
                  </a:cubicBezTo>
                  <a:cubicBezTo>
                    <a:pt x="101" y="1"/>
                    <a:pt x="83" y="0"/>
                    <a:pt x="66" y="0"/>
                  </a:cubicBezTo>
                  <a:cubicBezTo>
                    <a:pt x="49" y="0"/>
                    <a:pt x="31" y="1"/>
                    <a:pt x="13" y="3"/>
                  </a:cubicBezTo>
                  <a:cubicBezTo>
                    <a:pt x="10" y="4"/>
                    <a:pt x="7" y="6"/>
                    <a:pt x="7" y="9"/>
                  </a:cubicBezTo>
                  <a:cubicBezTo>
                    <a:pt x="0" y="35"/>
                    <a:pt x="0" y="61"/>
                    <a:pt x="7" y="87"/>
                  </a:cubicBezTo>
                  <a:cubicBezTo>
                    <a:pt x="7" y="90"/>
                    <a:pt x="10" y="92"/>
                    <a:pt x="13" y="93"/>
                  </a:cubicBezTo>
                  <a:cubicBezTo>
                    <a:pt x="22" y="94"/>
                    <a:pt x="30" y="95"/>
                    <a:pt x="39" y="95"/>
                  </a:cubicBezTo>
                  <a:cubicBezTo>
                    <a:pt x="38" y="95"/>
                    <a:pt x="38" y="96"/>
                    <a:pt x="38" y="96"/>
                  </a:cubicBezTo>
                  <a:cubicBezTo>
                    <a:pt x="38" y="98"/>
                    <a:pt x="51" y="100"/>
                    <a:pt x="66" y="100"/>
                  </a:cubicBezTo>
                  <a:cubicBezTo>
                    <a:pt x="81" y="100"/>
                    <a:pt x="94" y="98"/>
                    <a:pt x="94" y="96"/>
                  </a:cubicBezTo>
                  <a:cubicBezTo>
                    <a:pt x="94" y="96"/>
                    <a:pt x="94" y="95"/>
                    <a:pt x="93" y="95"/>
                  </a:cubicBezTo>
                  <a:cubicBezTo>
                    <a:pt x="102" y="95"/>
                    <a:pt x="110" y="94"/>
                    <a:pt x="119" y="93"/>
                  </a:cubicBezTo>
                  <a:cubicBezTo>
                    <a:pt x="122" y="92"/>
                    <a:pt x="125" y="90"/>
                    <a:pt x="125" y="87"/>
                  </a:cubicBezTo>
                  <a:cubicBezTo>
                    <a:pt x="131" y="61"/>
                    <a:pt x="131" y="35"/>
                    <a:pt x="125" y="9"/>
                  </a:cubicBezTo>
                  <a:close/>
                  <a:moveTo>
                    <a:pt x="118" y="85"/>
                  </a:moveTo>
                  <a:cubicBezTo>
                    <a:pt x="83" y="89"/>
                    <a:pt x="49" y="89"/>
                    <a:pt x="14" y="85"/>
                  </a:cubicBezTo>
                  <a:cubicBezTo>
                    <a:pt x="9" y="60"/>
                    <a:pt x="9" y="36"/>
                    <a:pt x="14" y="11"/>
                  </a:cubicBezTo>
                  <a:cubicBezTo>
                    <a:pt x="49" y="7"/>
                    <a:pt x="83" y="7"/>
                    <a:pt x="118" y="11"/>
                  </a:cubicBezTo>
                  <a:cubicBezTo>
                    <a:pt x="123" y="36"/>
                    <a:pt x="123" y="60"/>
                    <a:pt x="11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9" name="Freeform 23"/>
            <p:cNvSpPr>
              <a:spLocks noEditPoints="1"/>
            </p:cNvSpPr>
            <p:nvPr/>
          </p:nvSpPr>
          <p:spPr bwMode="auto">
            <a:xfrm>
              <a:off x="10971213" y="1152526"/>
              <a:ext cx="46037" cy="46038"/>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9"/>
                    <a:pt x="12" y="6"/>
                  </a:cubicBezTo>
                  <a:cubicBezTo>
                    <a:pt x="12" y="3"/>
                    <a:pt x="9" y="0"/>
                    <a:pt x="6" y="0"/>
                  </a:cubicBezTo>
                  <a:cubicBezTo>
                    <a:pt x="3" y="0"/>
                    <a:pt x="0" y="3"/>
                    <a:pt x="0" y="6"/>
                  </a:cubicBezTo>
                  <a:cubicBezTo>
                    <a:pt x="0" y="9"/>
                    <a:pt x="3" y="12"/>
                    <a:pt x="6" y="12"/>
                  </a:cubicBezTo>
                  <a:close/>
                  <a:moveTo>
                    <a:pt x="6" y="4"/>
                  </a:moveTo>
                  <a:cubicBezTo>
                    <a:pt x="7" y="4"/>
                    <a:pt x="8" y="5"/>
                    <a:pt x="8" y="6"/>
                  </a:cubicBezTo>
                  <a:cubicBezTo>
                    <a:pt x="8" y="7"/>
                    <a:pt x="7" y="8"/>
                    <a:pt x="6" y="8"/>
                  </a:cubicBezTo>
                  <a:cubicBezTo>
                    <a:pt x="5" y="8"/>
                    <a:pt x="4" y="7"/>
                    <a:pt x="4" y="6"/>
                  </a:cubicBezTo>
                  <a:cubicBezTo>
                    <a:pt x="4" y="5"/>
                    <a:pt x="5" y="4"/>
                    <a:pt x="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0" name="Freeform 24"/>
            <p:cNvSpPr>
              <a:spLocks/>
            </p:cNvSpPr>
            <p:nvPr/>
          </p:nvSpPr>
          <p:spPr bwMode="auto">
            <a:xfrm>
              <a:off x="10955338" y="1352551"/>
              <a:ext cx="61912"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1" name="Freeform 25"/>
            <p:cNvSpPr>
              <a:spLocks/>
            </p:cNvSpPr>
            <p:nvPr/>
          </p:nvSpPr>
          <p:spPr bwMode="auto">
            <a:xfrm>
              <a:off x="10971213" y="1306513"/>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2" name="Freeform 26"/>
            <p:cNvSpPr>
              <a:spLocks/>
            </p:cNvSpPr>
            <p:nvPr/>
          </p:nvSpPr>
          <p:spPr bwMode="auto">
            <a:xfrm>
              <a:off x="10971213" y="1260476"/>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3" name="Freeform 27"/>
            <p:cNvSpPr>
              <a:spLocks/>
            </p:cNvSpPr>
            <p:nvPr/>
          </p:nvSpPr>
          <p:spPr bwMode="auto">
            <a:xfrm>
              <a:off x="10709275" y="1195388"/>
              <a:ext cx="92075" cy="65088"/>
            </a:xfrm>
            <a:custGeom>
              <a:avLst/>
              <a:gdLst>
                <a:gd name="T0" fmla="*/ 22 w 24"/>
                <a:gd name="T1" fmla="*/ 0 h 17"/>
                <a:gd name="T2" fmla="*/ 4 w 24"/>
                <a:gd name="T3" fmla="*/ 2 h 17"/>
                <a:gd name="T4" fmla="*/ 1 w 24"/>
                <a:gd name="T5" fmla="*/ 4 h 17"/>
                <a:gd name="T6" fmla="*/ 0 w 24"/>
                <a:gd name="T7" fmla="*/ 15 h 17"/>
                <a:gd name="T8" fmla="*/ 2 w 24"/>
                <a:gd name="T9" fmla="*/ 17 h 17"/>
                <a:gd name="T10" fmla="*/ 4 w 24"/>
                <a:gd name="T11" fmla="*/ 15 h 17"/>
                <a:gd name="T12" fmla="*/ 5 w 24"/>
                <a:gd name="T13" fmla="*/ 7 h 17"/>
                <a:gd name="T14" fmla="*/ 7 w 24"/>
                <a:gd name="T15" fmla="*/ 5 h 17"/>
                <a:gd name="T16" fmla="*/ 22 w 24"/>
                <a:gd name="T17" fmla="*/ 4 h 17"/>
                <a:gd name="T18" fmla="*/ 24 w 24"/>
                <a:gd name="T19" fmla="*/ 2 h 17"/>
                <a:gd name="T20" fmla="*/ 22 w 24"/>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7">
                  <a:moveTo>
                    <a:pt x="22" y="0"/>
                  </a:moveTo>
                  <a:cubicBezTo>
                    <a:pt x="4" y="2"/>
                    <a:pt x="4" y="2"/>
                    <a:pt x="4" y="2"/>
                  </a:cubicBezTo>
                  <a:cubicBezTo>
                    <a:pt x="3" y="2"/>
                    <a:pt x="1" y="3"/>
                    <a:pt x="1" y="4"/>
                  </a:cubicBezTo>
                  <a:cubicBezTo>
                    <a:pt x="0" y="15"/>
                    <a:pt x="0" y="15"/>
                    <a:pt x="0" y="15"/>
                  </a:cubicBezTo>
                  <a:cubicBezTo>
                    <a:pt x="0" y="16"/>
                    <a:pt x="1" y="17"/>
                    <a:pt x="2" y="17"/>
                  </a:cubicBezTo>
                  <a:cubicBezTo>
                    <a:pt x="3" y="17"/>
                    <a:pt x="4" y="16"/>
                    <a:pt x="4" y="15"/>
                  </a:cubicBezTo>
                  <a:cubicBezTo>
                    <a:pt x="5" y="7"/>
                    <a:pt x="5" y="7"/>
                    <a:pt x="5" y="7"/>
                  </a:cubicBezTo>
                  <a:cubicBezTo>
                    <a:pt x="5" y="6"/>
                    <a:pt x="6" y="5"/>
                    <a:pt x="7" y="5"/>
                  </a:cubicBezTo>
                  <a:cubicBezTo>
                    <a:pt x="22" y="4"/>
                    <a:pt x="22" y="4"/>
                    <a:pt x="22" y="4"/>
                  </a:cubicBezTo>
                  <a:cubicBezTo>
                    <a:pt x="23" y="4"/>
                    <a:pt x="24" y="3"/>
                    <a:pt x="24" y="2"/>
                  </a:cubicBezTo>
                  <a:cubicBezTo>
                    <a:pt x="24" y="1"/>
                    <a:pt x="23" y="0"/>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44" name="Group 92"/>
          <p:cNvGrpSpPr/>
          <p:nvPr/>
        </p:nvGrpSpPr>
        <p:grpSpPr>
          <a:xfrm>
            <a:off x="9992791" y="2807828"/>
            <a:ext cx="420697" cy="458873"/>
            <a:chOff x="10004425" y="2084388"/>
            <a:chExt cx="401638" cy="438151"/>
          </a:xfrm>
          <a:solidFill>
            <a:srgbClr val="133B4E"/>
          </a:solidFill>
        </p:grpSpPr>
        <p:sp>
          <p:nvSpPr>
            <p:cNvPr id="45" name="Freeform 31"/>
            <p:cNvSpPr>
              <a:spLocks/>
            </p:cNvSpPr>
            <p:nvPr/>
          </p:nvSpPr>
          <p:spPr bwMode="auto">
            <a:xfrm>
              <a:off x="10150475" y="2298701"/>
              <a:ext cx="15875" cy="139700"/>
            </a:xfrm>
            <a:custGeom>
              <a:avLst/>
              <a:gdLst>
                <a:gd name="T0" fmla="*/ 2 w 4"/>
                <a:gd name="T1" fmla="*/ 36 h 36"/>
                <a:gd name="T2" fmla="*/ 4 w 4"/>
                <a:gd name="T3" fmla="*/ 34 h 36"/>
                <a:gd name="T4" fmla="*/ 4 w 4"/>
                <a:gd name="T5" fmla="*/ 2 h 36"/>
                <a:gd name="T6" fmla="*/ 2 w 4"/>
                <a:gd name="T7" fmla="*/ 0 h 36"/>
                <a:gd name="T8" fmla="*/ 0 w 4"/>
                <a:gd name="T9" fmla="*/ 2 h 36"/>
                <a:gd name="T10" fmla="*/ 0 w 4"/>
                <a:gd name="T11" fmla="*/ 34 h 36"/>
                <a:gd name="T12" fmla="*/ 2 w 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4" h="36">
                  <a:moveTo>
                    <a:pt x="2" y="36"/>
                  </a:moveTo>
                  <a:cubicBezTo>
                    <a:pt x="3" y="36"/>
                    <a:pt x="4" y="35"/>
                    <a:pt x="4" y="34"/>
                  </a:cubicBezTo>
                  <a:cubicBezTo>
                    <a:pt x="4" y="2"/>
                    <a:pt x="4" y="2"/>
                    <a:pt x="4" y="2"/>
                  </a:cubicBezTo>
                  <a:cubicBezTo>
                    <a:pt x="4" y="1"/>
                    <a:pt x="3" y="0"/>
                    <a:pt x="2" y="0"/>
                  </a:cubicBezTo>
                  <a:cubicBezTo>
                    <a:pt x="1" y="0"/>
                    <a:pt x="0" y="1"/>
                    <a:pt x="0" y="2"/>
                  </a:cubicBezTo>
                  <a:cubicBezTo>
                    <a:pt x="0" y="34"/>
                    <a:pt x="0" y="34"/>
                    <a:pt x="0" y="34"/>
                  </a:cubicBezTo>
                  <a:cubicBezTo>
                    <a:pt x="0" y="35"/>
                    <a:pt x="1" y="36"/>
                    <a:pt x="2" y="36"/>
                  </a:cubicBezTo>
                  <a:close/>
                </a:path>
              </a:pathLst>
            </a:custGeom>
            <a:grp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6" name="Freeform 32"/>
            <p:cNvSpPr>
              <a:spLocks/>
            </p:cNvSpPr>
            <p:nvPr/>
          </p:nvSpPr>
          <p:spPr bwMode="auto">
            <a:xfrm>
              <a:off x="10196513" y="2298701"/>
              <a:ext cx="61913" cy="139700"/>
            </a:xfrm>
            <a:custGeom>
              <a:avLst/>
              <a:gdLst>
                <a:gd name="T0" fmla="*/ 2 w 16"/>
                <a:gd name="T1" fmla="*/ 20 h 36"/>
                <a:gd name="T2" fmla="*/ 12 w 16"/>
                <a:gd name="T3" fmla="*/ 20 h 36"/>
                <a:gd name="T4" fmla="*/ 12 w 16"/>
                <a:gd name="T5" fmla="*/ 34 h 36"/>
                <a:gd name="T6" fmla="*/ 14 w 16"/>
                <a:gd name="T7" fmla="*/ 36 h 36"/>
                <a:gd name="T8" fmla="*/ 16 w 16"/>
                <a:gd name="T9" fmla="*/ 34 h 36"/>
                <a:gd name="T10" fmla="*/ 16 w 16"/>
                <a:gd name="T11" fmla="*/ 2 h 36"/>
                <a:gd name="T12" fmla="*/ 14 w 16"/>
                <a:gd name="T13" fmla="*/ 0 h 36"/>
                <a:gd name="T14" fmla="*/ 12 w 16"/>
                <a:gd name="T15" fmla="*/ 2 h 36"/>
                <a:gd name="T16" fmla="*/ 12 w 16"/>
                <a:gd name="T17" fmla="*/ 16 h 36"/>
                <a:gd name="T18" fmla="*/ 4 w 16"/>
                <a:gd name="T19" fmla="*/ 16 h 36"/>
                <a:gd name="T20" fmla="*/ 4 w 16"/>
                <a:gd name="T21" fmla="*/ 2 h 36"/>
                <a:gd name="T22" fmla="*/ 2 w 16"/>
                <a:gd name="T23" fmla="*/ 0 h 36"/>
                <a:gd name="T24" fmla="*/ 0 w 16"/>
                <a:gd name="T25" fmla="*/ 2 h 36"/>
                <a:gd name="T26" fmla="*/ 0 w 16"/>
                <a:gd name="T27" fmla="*/ 18 h 36"/>
                <a:gd name="T28" fmla="*/ 2 w 16"/>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36">
                  <a:moveTo>
                    <a:pt x="2" y="20"/>
                  </a:moveTo>
                  <a:cubicBezTo>
                    <a:pt x="12" y="20"/>
                    <a:pt x="12" y="20"/>
                    <a:pt x="12" y="20"/>
                  </a:cubicBezTo>
                  <a:cubicBezTo>
                    <a:pt x="12" y="34"/>
                    <a:pt x="12" y="34"/>
                    <a:pt x="12" y="34"/>
                  </a:cubicBezTo>
                  <a:cubicBezTo>
                    <a:pt x="12" y="35"/>
                    <a:pt x="13" y="36"/>
                    <a:pt x="14" y="36"/>
                  </a:cubicBezTo>
                  <a:cubicBezTo>
                    <a:pt x="15" y="36"/>
                    <a:pt x="16" y="35"/>
                    <a:pt x="16" y="34"/>
                  </a:cubicBezTo>
                  <a:cubicBezTo>
                    <a:pt x="16" y="2"/>
                    <a:pt x="16" y="2"/>
                    <a:pt x="16" y="2"/>
                  </a:cubicBezTo>
                  <a:cubicBezTo>
                    <a:pt x="16" y="1"/>
                    <a:pt x="15" y="0"/>
                    <a:pt x="14" y="0"/>
                  </a:cubicBezTo>
                  <a:cubicBezTo>
                    <a:pt x="13" y="0"/>
                    <a:pt x="12" y="1"/>
                    <a:pt x="12" y="2"/>
                  </a:cubicBezTo>
                  <a:cubicBezTo>
                    <a:pt x="12" y="16"/>
                    <a:pt x="12" y="16"/>
                    <a:pt x="12" y="16"/>
                  </a:cubicBezTo>
                  <a:cubicBezTo>
                    <a:pt x="4" y="16"/>
                    <a:pt x="4" y="16"/>
                    <a:pt x="4" y="16"/>
                  </a:cubicBezTo>
                  <a:cubicBezTo>
                    <a:pt x="4" y="2"/>
                    <a:pt x="4" y="2"/>
                    <a:pt x="4" y="2"/>
                  </a:cubicBezTo>
                  <a:cubicBezTo>
                    <a:pt x="4" y="1"/>
                    <a:pt x="3" y="0"/>
                    <a:pt x="2" y="0"/>
                  </a:cubicBezTo>
                  <a:cubicBezTo>
                    <a:pt x="1" y="0"/>
                    <a:pt x="0" y="1"/>
                    <a:pt x="0" y="2"/>
                  </a:cubicBezTo>
                  <a:cubicBezTo>
                    <a:pt x="0" y="18"/>
                    <a:pt x="0" y="18"/>
                    <a:pt x="0" y="18"/>
                  </a:cubicBezTo>
                  <a:cubicBezTo>
                    <a:pt x="0" y="19"/>
                    <a:pt x="1" y="20"/>
                    <a:pt x="2" y="20"/>
                  </a:cubicBezTo>
                  <a:close/>
                </a:path>
              </a:pathLst>
            </a:custGeom>
            <a:grp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7" name="Freeform 33"/>
            <p:cNvSpPr>
              <a:spLocks noEditPoints="1"/>
            </p:cNvSpPr>
            <p:nvPr/>
          </p:nvSpPr>
          <p:spPr bwMode="auto">
            <a:xfrm>
              <a:off x="10004425" y="2130426"/>
              <a:ext cx="401638" cy="392113"/>
            </a:xfrm>
            <a:custGeom>
              <a:avLst/>
              <a:gdLst>
                <a:gd name="T0" fmla="*/ 92 w 104"/>
                <a:gd name="T1" fmla="*/ 0 h 102"/>
                <a:gd name="T2" fmla="*/ 84 w 104"/>
                <a:gd name="T3" fmla="*/ 0 h 102"/>
                <a:gd name="T4" fmla="*/ 84 w 104"/>
                <a:gd name="T5" fmla="*/ 16 h 102"/>
                <a:gd name="T6" fmla="*/ 80 w 104"/>
                <a:gd name="T7" fmla="*/ 20 h 102"/>
                <a:gd name="T8" fmla="*/ 72 w 104"/>
                <a:gd name="T9" fmla="*/ 20 h 102"/>
                <a:gd name="T10" fmla="*/ 68 w 104"/>
                <a:gd name="T11" fmla="*/ 16 h 102"/>
                <a:gd name="T12" fmla="*/ 68 w 104"/>
                <a:gd name="T13" fmla="*/ 0 h 102"/>
                <a:gd name="T14" fmla="*/ 36 w 104"/>
                <a:gd name="T15" fmla="*/ 0 h 102"/>
                <a:gd name="T16" fmla="*/ 36 w 104"/>
                <a:gd name="T17" fmla="*/ 16 h 102"/>
                <a:gd name="T18" fmla="*/ 32 w 104"/>
                <a:gd name="T19" fmla="*/ 20 h 102"/>
                <a:gd name="T20" fmla="*/ 24 w 104"/>
                <a:gd name="T21" fmla="*/ 20 h 102"/>
                <a:gd name="T22" fmla="*/ 20 w 104"/>
                <a:gd name="T23" fmla="*/ 16 h 102"/>
                <a:gd name="T24" fmla="*/ 20 w 104"/>
                <a:gd name="T25" fmla="*/ 0 h 102"/>
                <a:gd name="T26" fmla="*/ 12 w 104"/>
                <a:gd name="T27" fmla="*/ 0 h 102"/>
                <a:gd name="T28" fmla="*/ 0 w 104"/>
                <a:gd name="T29" fmla="*/ 12 h 102"/>
                <a:gd name="T30" fmla="*/ 0 w 104"/>
                <a:gd name="T31" fmla="*/ 20 h 102"/>
                <a:gd name="T32" fmla="*/ 0 w 104"/>
                <a:gd name="T33" fmla="*/ 24 h 102"/>
                <a:gd name="T34" fmla="*/ 0 w 104"/>
                <a:gd name="T35" fmla="*/ 28 h 102"/>
                <a:gd name="T36" fmla="*/ 0 w 104"/>
                <a:gd name="T37" fmla="*/ 91 h 102"/>
                <a:gd name="T38" fmla="*/ 12 w 104"/>
                <a:gd name="T39" fmla="*/ 102 h 102"/>
                <a:gd name="T40" fmla="*/ 92 w 104"/>
                <a:gd name="T41" fmla="*/ 102 h 102"/>
                <a:gd name="T42" fmla="*/ 104 w 104"/>
                <a:gd name="T43" fmla="*/ 91 h 102"/>
                <a:gd name="T44" fmla="*/ 104 w 104"/>
                <a:gd name="T45" fmla="*/ 28 h 102"/>
                <a:gd name="T46" fmla="*/ 104 w 104"/>
                <a:gd name="T47" fmla="*/ 24 h 102"/>
                <a:gd name="T48" fmla="*/ 104 w 104"/>
                <a:gd name="T49" fmla="*/ 20 h 102"/>
                <a:gd name="T50" fmla="*/ 104 w 104"/>
                <a:gd name="T51" fmla="*/ 12 h 102"/>
                <a:gd name="T52" fmla="*/ 92 w 104"/>
                <a:gd name="T53" fmla="*/ 0 h 102"/>
                <a:gd name="T54" fmla="*/ 96 w 104"/>
                <a:gd name="T55" fmla="*/ 91 h 102"/>
                <a:gd name="T56" fmla="*/ 92 w 104"/>
                <a:gd name="T57" fmla="*/ 94 h 102"/>
                <a:gd name="T58" fmla="*/ 12 w 104"/>
                <a:gd name="T59" fmla="*/ 94 h 102"/>
                <a:gd name="T60" fmla="*/ 8 w 104"/>
                <a:gd name="T61" fmla="*/ 91 h 102"/>
                <a:gd name="T62" fmla="*/ 8 w 104"/>
                <a:gd name="T63" fmla="*/ 28 h 102"/>
                <a:gd name="T64" fmla="*/ 96 w 104"/>
                <a:gd name="T65" fmla="*/ 28 h 102"/>
                <a:gd name="T66" fmla="*/ 96 w 104"/>
                <a:gd name="T67" fmla="*/ 9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2">
                  <a:moveTo>
                    <a:pt x="92" y="0"/>
                  </a:moveTo>
                  <a:cubicBezTo>
                    <a:pt x="84" y="0"/>
                    <a:pt x="84" y="0"/>
                    <a:pt x="84" y="0"/>
                  </a:cubicBezTo>
                  <a:cubicBezTo>
                    <a:pt x="84" y="16"/>
                    <a:pt x="84" y="16"/>
                    <a:pt x="84" y="16"/>
                  </a:cubicBezTo>
                  <a:cubicBezTo>
                    <a:pt x="84" y="18"/>
                    <a:pt x="82" y="20"/>
                    <a:pt x="80" y="20"/>
                  </a:cubicBezTo>
                  <a:cubicBezTo>
                    <a:pt x="72" y="20"/>
                    <a:pt x="72" y="20"/>
                    <a:pt x="72" y="20"/>
                  </a:cubicBezTo>
                  <a:cubicBezTo>
                    <a:pt x="70" y="20"/>
                    <a:pt x="68" y="18"/>
                    <a:pt x="68" y="16"/>
                  </a:cubicBezTo>
                  <a:cubicBezTo>
                    <a:pt x="68" y="0"/>
                    <a:pt x="68" y="0"/>
                    <a:pt x="68" y="0"/>
                  </a:cubicBezTo>
                  <a:cubicBezTo>
                    <a:pt x="36" y="0"/>
                    <a:pt x="36" y="0"/>
                    <a:pt x="36" y="0"/>
                  </a:cubicBezTo>
                  <a:cubicBezTo>
                    <a:pt x="36" y="16"/>
                    <a:pt x="36" y="16"/>
                    <a:pt x="36" y="16"/>
                  </a:cubicBezTo>
                  <a:cubicBezTo>
                    <a:pt x="36" y="18"/>
                    <a:pt x="34" y="20"/>
                    <a:pt x="32" y="20"/>
                  </a:cubicBezTo>
                  <a:cubicBezTo>
                    <a:pt x="24" y="20"/>
                    <a:pt x="24" y="20"/>
                    <a:pt x="24" y="20"/>
                  </a:cubicBezTo>
                  <a:cubicBezTo>
                    <a:pt x="22" y="20"/>
                    <a:pt x="20" y="18"/>
                    <a:pt x="20" y="16"/>
                  </a:cubicBezTo>
                  <a:cubicBezTo>
                    <a:pt x="20" y="0"/>
                    <a:pt x="20" y="0"/>
                    <a:pt x="20" y="0"/>
                  </a:cubicBezTo>
                  <a:cubicBezTo>
                    <a:pt x="12" y="0"/>
                    <a:pt x="12" y="0"/>
                    <a:pt x="12" y="0"/>
                  </a:cubicBezTo>
                  <a:cubicBezTo>
                    <a:pt x="5" y="0"/>
                    <a:pt x="0" y="5"/>
                    <a:pt x="0" y="12"/>
                  </a:cubicBezTo>
                  <a:cubicBezTo>
                    <a:pt x="0" y="20"/>
                    <a:pt x="0" y="20"/>
                    <a:pt x="0" y="20"/>
                  </a:cubicBezTo>
                  <a:cubicBezTo>
                    <a:pt x="0" y="24"/>
                    <a:pt x="0" y="24"/>
                    <a:pt x="0" y="24"/>
                  </a:cubicBezTo>
                  <a:cubicBezTo>
                    <a:pt x="0" y="28"/>
                    <a:pt x="0" y="28"/>
                    <a:pt x="0" y="28"/>
                  </a:cubicBezTo>
                  <a:cubicBezTo>
                    <a:pt x="0" y="91"/>
                    <a:pt x="0" y="91"/>
                    <a:pt x="0" y="91"/>
                  </a:cubicBezTo>
                  <a:cubicBezTo>
                    <a:pt x="0" y="97"/>
                    <a:pt x="5" y="102"/>
                    <a:pt x="12" y="102"/>
                  </a:cubicBezTo>
                  <a:cubicBezTo>
                    <a:pt x="92" y="102"/>
                    <a:pt x="92" y="102"/>
                    <a:pt x="92" y="102"/>
                  </a:cubicBezTo>
                  <a:cubicBezTo>
                    <a:pt x="99" y="102"/>
                    <a:pt x="104" y="97"/>
                    <a:pt x="104" y="91"/>
                  </a:cubicBezTo>
                  <a:cubicBezTo>
                    <a:pt x="104" y="28"/>
                    <a:pt x="104" y="28"/>
                    <a:pt x="104" y="28"/>
                  </a:cubicBezTo>
                  <a:cubicBezTo>
                    <a:pt x="104" y="24"/>
                    <a:pt x="104" y="24"/>
                    <a:pt x="104" y="24"/>
                  </a:cubicBezTo>
                  <a:cubicBezTo>
                    <a:pt x="104" y="20"/>
                    <a:pt x="104" y="20"/>
                    <a:pt x="104" y="20"/>
                  </a:cubicBezTo>
                  <a:cubicBezTo>
                    <a:pt x="104" y="12"/>
                    <a:pt x="104" y="12"/>
                    <a:pt x="104" y="12"/>
                  </a:cubicBezTo>
                  <a:cubicBezTo>
                    <a:pt x="104" y="5"/>
                    <a:pt x="99" y="0"/>
                    <a:pt x="92" y="0"/>
                  </a:cubicBezTo>
                  <a:close/>
                  <a:moveTo>
                    <a:pt x="96" y="91"/>
                  </a:moveTo>
                  <a:cubicBezTo>
                    <a:pt x="96" y="92"/>
                    <a:pt x="94" y="94"/>
                    <a:pt x="92" y="94"/>
                  </a:cubicBezTo>
                  <a:cubicBezTo>
                    <a:pt x="12" y="94"/>
                    <a:pt x="12" y="94"/>
                    <a:pt x="12" y="94"/>
                  </a:cubicBezTo>
                  <a:cubicBezTo>
                    <a:pt x="10" y="94"/>
                    <a:pt x="8" y="92"/>
                    <a:pt x="8" y="91"/>
                  </a:cubicBezTo>
                  <a:cubicBezTo>
                    <a:pt x="8" y="28"/>
                    <a:pt x="8" y="28"/>
                    <a:pt x="8" y="28"/>
                  </a:cubicBezTo>
                  <a:cubicBezTo>
                    <a:pt x="96" y="28"/>
                    <a:pt x="96" y="28"/>
                    <a:pt x="96" y="28"/>
                  </a:cubicBezTo>
                  <a:lnTo>
                    <a:pt x="96" y="91"/>
                  </a:lnTo>
                  <a:close/>
                </a:path>
              </a:pathLst>
            </a:custGeom>
            <a:grp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8" name="Freeform 34"/>
            <p:cNvSpPr>
              <a:spLocks/>
            </p:cNvSpPr>
            <p:nvPr/>
          </p:nvSpPr>
          <p:spPr bwMode="auto">
            <a:xfrm>
              <a:off x="10096500"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9" name="Freeform 35"/>
            <p:cNvSpPr>
              <a:spLocks/>
            </p:cNvSpPr>
            <p:nvPr/>
          </p:nvSpPr>
          <p:spPr bwMode="auto">
            <a:xfrm>
              <a:off x="10282238"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sp>
        <p:nvSpPr>
          <p:cNvPr id="50" name="TextBox 75"/>
          <p:cNvSpPr txBox="1"/>
          <p:nvPr/>
        </p:nvSpPr>
        <p:spPr>
          <a:xfrm>
            <a:off x="1504573" y="2827965"/>
            <a:ext cx="1781109" cy="461665"/>
          </a:xfrm>
          <a:prstGeom prst="rect">
            <a:avLst/>
          </a:prstGeom>
          <a:noFill/>
        </p:spPr>
        <p:txBody>
          <a:bodyPr wrap="square" rtlCol="0">
            <a:spAutoFit/>
          </a:bodyPr>
          <a:lstStyle/>
          <a:p>
            <a:pPr algn="ct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添加标题</a:t>
            </a:r>
            <a:endParaRPr lang="id-ID" sz="2400" kern="0" dirty="0">
              <a:solidFill>
                <a:srgbClr val="FFFFFF"/>
              </a:solidFill>
              <a:latin typeface="幼圆" panose="02010509060101010101" pitchFamily="49" charset="-122"/>
              <a:ea typeface="幼圆" panose="02010509060101010101" pitchFamily="49" charset="-122"/>
              <a:cs typeface="+mn-ea"/>
            </a:endParaRPr>
          </a:p>
        </p:txBody>
      </p:sp>
      <p:sp>
        <p:nvSpPr>
          <p:cNvPr id="51" name="矩形 50"/>
          <p:cNvSpPr/>
          <p:nvPr/>
        </p:nvSpPr>
        <p:spPr>
          <a:xfrm>
            <a:off x="5356293" y="537710"/>
            <a:ext cx="1659429" cy="369332"/>
          </a:xfrm>
          <a:prstGeom prst="rect">
            <a:avLst/>
          </a:prstGeom>
          <a:noFill/>
        </p:spPr>
        <p:txBody>
          <a:bodyPr wrap="none" rtlCol="0">
            <a:spAutoFit/>
          </a:bodyPr>
          <a:lstStyle/>
          <a:p>
            <a:r>
              <a:rPr lang="en-US" altLang="zh-CN" dirty="0">
                <a:solidFill>
                  <a:schemeClr val="bg1"/>
                </a:solidFill>
                <a:latin typeface="Segoe UI Black" panose="020B0A02040204020203" pitchFamily="34" charset="0"/>
                <a:cs typeface="Segoe UI Black" panose="020B0A02040204020203" pitchFamily="34" charset="0"/>
              </a:rPr>
              <a:t>TEAMWORK </a:t>
            </a:r>
            <a:endParaRPr lang="zh-CN" altLang="en-US" dirty="0">
              <a:solidFill>
                <a:schemeClr val="bg1"/>
              </a:solidFill>
              <a:latin typeface="Segoe UI Black" panose="020B0A02040204020203" pitchFamily="34" charset="0"/>
              <a:cs typeface="Segoe UI Black" panose="020B0A02040204020203" pitchFamily="34" charset="0"/>
            </a:endParaRPr>
          </a:p>
        </p:txBody>
      </p:sp>
      <p:sp>
        <p:nvSpPr>
          <p:cNvPr id="52" name="灯片编号占位符 51"/>
          <p:cNvSpPr>
            <a:spLocks noGrp="1"/>
          </p:cNvSpPr>
          <p:nvPr>
            <p:ph type="sldNum" sz="quarter" idx="12"/>
          </p:nvPr>
        </p:nvSpPr>
        <p:spPr/>
        <p:txBody>
          <a:bodyPr/>
          <a:lstStyle/>
          <a:p>
            <a:fld id="{8DBECCF4-614E-4169-A690-C72740F4C8F9}" type="slidenum">
              <a:rPr lang="zh-CN" altLang="en-US" smtClean="0"/>
              <a:pPr/>
              <a:t>17</a:t>
            </a:fld>
            <a:endParaRPr lang="zh-CN" altLang="en-US"/>
          </a:p>
        </p:txBody>
      </p:sp>
      <p:sp>
        <p:nvSpPr>
          <p:cNvPr id="53" name="文本框 5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209773894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anim calcmode="lin" valueType="num">
                                      <p:cBhvr>
                                        <p:cTn id="9"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
                                        </p:tgtEl>
                                      </p:cBhvr>
                                    </p:animEffect>
                                  </p:childTnLst>
                                </p:cTn>
                              </p:par>
                            </p:childTnLst>
                          </p:cTn>
                        </p:par>
                        <p:par>
                          <p:cTn id="12" fill="hold">
                            <p:stCondLst>
                              <p:cond delay="85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300"/>
                                        <p:tgtEl>
                                          <p:spTgt spid="2"/>
                                        </p:tgtEl>
                                      </p:cBhvr>
                                    </p:animEffect>
                                  </p:childTnLst>
                                </p:cTn>
                              </p:par>
                            </p:childTnLst>
                          </p:cTn>
                        </p:par>
                        <p:par>
                          <p:cTn id="16" fill="hold">
                            <p:stCondLst>
                              <p:cond delay="1150"/>
                            </p:stCondLst>
                            <p:childTnLst>
                              <p:par>
                                <p:cTn id="17" presetID="53" presetClass="entr" presetSubtype="16"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fltVal val="0"/>
                                          </p:val>
                                        </p:tav>
                                        <p:tav tm="100000">
                                          <p:val>
                                            <p:strVal val="#ppt_w"/>
                                          </p:val>
                                        </p:tav>
                                      </p:tavLst>
                                    </p:anim>
                                    <p:anim calcmode="lin" valueType="num">
                                      <p:cBhvr>
                                        <p:cTn id="20" dur="1000" fill="hold"/>
                                        <p:tgtEl>
                                          <p:spTgt spid="27"/>
                                        </p:tgtEl>
                                        <p:attrNameLst>
                                          <p:attrName>ppt_h</p:attrName>
                                        </p:attrNameLst>
                                      </p:cBhvr>
                                      <p:tavLst>
                                        <p:tav tm="0">
                                          <p:val>
                                            <p:fltVal val="0"/>
                                          </p:val>
                                        </p:tav>
                                        <p:tav tm="100000">
                                          <p:val>
                                            <p:strVal val="#ppt_h"/>
                                          </p:val>
                                        </p:tav>
                                      </p:tavLst>
                                    </p:anim>
                                    <p:animEffect transition="in" filter="fade">
                                      <p:cBhvr>
                                        <p:cTn id="21" dur="1000"/>
                                        <p:tgtEl>
                                          <p:spTgt spid="2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1000" fill="hold"/>
                                        <p:tgtEl>
                                          <p:spTgt spid="29"/>
                                        </p:tgtEl>
                                        <p:attrNameLst>
                                          <p:attrName>ppt_w</p:attrName>
                                        </p:attrNameLst>
                                      </p:cBhvr>
                                      <p:tavLst>
                                        <p:tav tm="0">
                                          <p:val>
                                            <p:fltVal val="0"/>
                                          </p:val>
                                        </p:tav>
                                        <p:tav tm="100000">
                                          <p:val>
                                            <p:strVal val="#ppt_w"/>
                                          </p:val>
                                        </p:tav>
                                      </p:tavLst>
                                    </p:anim>
                                    <p:anim calcmode="lin" valueType="num">
                                      <p:cBhvr>
                                        <p:cTn id="25" dur="1000" fill="hold"/>
                                        <p:tgtEl>
                                          <p:spTgt spid="29"/>
                                        </p:tgtEl>
                                        <p:attrNameLst>
                                          <p:attrName>ppt_h</p:attrName>
                                        </p:attrNameLst>
                                      </p:cBhvr>
                                      <p:tavLst>
                                        <p:tav tm="0">
                                          <p:val>
                                            <p:fltVal val="0"/>
                                          </p:val>
                                        </p:tav>
                                        <p:tav tm="100000">
                                          <p:val>
                                            <p:strVal val="#ppt_h"/>
                                          </p:val>
                                        </p:tav>
                                      </p:tavLst>
                                    </p:anim>
                                    <p:animEffect transition="in" filter="fade">
                                      <p:cBhvr>
                                        <p:cTn id="26" dur="1000"/>
                                        <p:tgtEl>
                                          <p:spTgt spid="29"/>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1000" fill="hold"/>
                                        <p:tgtEl>
                                          <p:spTgt spid="30"/>
                                        </p:tgtEl>
                                        <p:attrNameLst>
                                          <p:attrName>ppt_w</p:attrName>
                                        </p:attrNameLst>
                                      </p:cBhvr>
                                      <p:tavLst>
                                        <p:tav tm="0">
                                          <p:val>
                                            <p:fltVal val="0"/>
                                          </p:val>
                                        </p:tav>
                                        <p:tav tm="100000">
                                          <p:val>
                                            <p:strVal val="#ppt_w"/>
                                          </p:val>
                                        </p:tav>
                                      </p:tavLst>
                                    </p:anim>
                                    <p:anim calcmode="lin" valueType="num">
                                      <p:cBhvr>
                                        <p:cTn id="30" dur="1000" fill="hold"/>
                                        <p:tgtEl>
                                          <p:spTgt spid="30"/>
                                        </p:tgtEl>
                                        <p:attrNameLst>
                                          <p:attrName>ppt_h</p:attrName>
                                        </p:attrNameLst>
                                      </p:cBhvr>
                                      <p:tavLst>
                                        <p:tav tm="0">
                                          <p:val>
                                            <p:fltVal val="0"/>
                                          </p:val>
                                        </p:tav>
                                        <p:tav tm="100000">
                                          <p:val>
                                            <p:strVal val="#ppt_h"/>
                                          </p:val>
                                        </p:tav>
                                      </p:tavLst>
                                    </p:anim>
                                    <p:animEffect transition="in" filter="fade">
                                      <p:cBhvr>
                                        <p:cTn id="31" dur="1000"/>
                                        <p:tgtEl>
                                          <p:spTgt spid="3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1000" fill="hold"/>
                                        <p:tgtEl>
                                          <p:spTgt spid="28"/>
                                        </p:tgtEl>
                                        <p:attrNameLst>
                                          <p:attrName>ppt_w</p:attrName>
                                        </p:attrNameLst>
                                      </p:cBhvr>
                                      <p:tavLst>
                                        <p:tav tm="0">
                                          <p:val>
                                            <p:fltVal val="0"/>
                                          </p:val>
                                        </p:tav>
                                        <p:tav tm="100000">
                                          <p:val>
                                            <p:strVal val="#ppt_w"/>
                                          </p:val>
                                        </p:tav>
                                      </p:tavLst>
                                    </p:anim>
                                    <p:anim calcmode="lin" valueType="num">
                                      <p:cBhvr>
                                        <p:cTn id="35" dur="1000" fill="hold"/>
                                        <p:tgtEl>
                                          <p:spTgt spid="28"/>
                                        </p:tgtEl>
                                        <p:attrNameLst>
                                          <p:attrName>ppt_h</p:attrName>
                                        </p:attrNameLst>
                                      </p:cBhvr>
                                      <p:tavLst>
                                        <p:tav tm="0">
                                          <p:val>
                                            <p:fltVal val="0"/>
                                          </p:val>
                                        </p:tav>
                                        <p:tav tm="100000">
                                          <p:val>
                                            <p:strVal val="#ppt_h"/>
                                          </p:val>
                                        </p:tav>
                                      </p:tavLst>
                                    </p:anim>
                                    <p:animEffect transition="in" filter="fade">
                                      <p:cBhvr>
                                        <p:cTn id="36" dur="1000"/>
                                        <p:tgtEl>
                                          <p:spTgt spid="28"/>
                                        </p:tgtEl>
                                      </p:cBhvr>
                                    </p:animEffect>
                                  </p:childTnLst>
                                </p:cTn>
                              </p:par>
                              <p:par>
                                <p:cTn id="37" presetID="53" presetClass="entr" presetSubtype="16"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750" fill="hold"/>
                                        <p:tgtEl>
                                          <p:spTgt spid="36"/>
                                        </p:tgtEl>
                                        <p:attrNameLst>
                                          <p:attrName>ppt_w</p:attrName>
                                        </p:attrNameLst>
                                      </p:cBhvr>
                                      <p:tavLst>
                                        <p:tav tm="0">
                                          <p:val>
                                            <p:fltVal val="0"/>
                                          </p:val>
                                        </p:tav>
                                        <p:tav tm="100000">
                                          <p:val>
                                            <p:strVal val="#ppt_w"/>
                                          </p:val>
                                        </p:tav>
                                      </p:tavLst>
                                    </p:anim>
                                    <p:anim calcmode="lin" valueType="num">
                                      <p:cBhvr>
                                        <p:cTn id="40" dur="750" fill="hold"/>
                                        <p:tgtEl>
                                          <p:spTgt spid="36"/>
                                        </p:tgtEl>
                                        <p:attrNameLst>
                                          <p:attrName>ppt_h</p:attrName>
                                        </p:attrNameLst>
                                      </p:cBhvr>
                                      <p:tavLst>
                                        <p:tav tm="0">
                                          <p:val>
                                            <p:fltVal val="0"/>
                                          </p:val>
                                        </p:tav>
                                        <p:tav tm="100000">
                                          <p:val>
                                            <p:strVal val="#ppt_h"/>
                                          </p:val>
                                        </p:tav>
                                      </p:tavLst>
                                    </p:anim>
                                    <p:animEffect transition="in" filter="fade">
                                      <p:cBhvr>
                                        <p:cTn id="41" dur="750"/>
                                        <p:tgtEl>
                                          <p:spTgt spid="36"/>
                                        </p:tgtEl>
                                      </p:cBhvr>
                                    </p:animEffect>
                                  </p:childTnLst>
                                </p:cTn>
                              </p:par>
                              <p:par>
                                <p:cTn id="42" presetID="53" presetClass="entr" presetSubtype="16"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750" fill="hold"/>
                                        <p:tgtEl>
                                          <p:spTgt spid="33"/>
                                        </p:tgtEl>
                                        <p:attrNameLst>
                                          <p:attrName>ppt_w</p:attrName>
                                        </p:attrNameLst>
                                      </p:cBhvr>
                                      <p:tavLst>
                                        <p:tav tm="0">
                                          <p:val>
                                            <p:fltVal val="0"/>
                                          </p:val>
                                        </p:tav>
                                        <p:tav tm="100000">
                                          <p:val>
                                            <p:strVal val="#ppt_w"/>
                                          </p:val>
                                        </p:tav>
                                      </p:tavLst>
                                    </p:anim>
                                    <p:anim calcmode="lin" valueType="num">
                                      <p:cBhvr>
                                        <p:cTn id="45" dur="750" fill="hold"/>
                                        <p:tgtEl>
                                          <p:spTgt spid="33"/>
                                        </p:tgtEl>
                                        <p:attrNameLst>
                                          <p:attrName>ppt_h</p:attrName>
                                        </p:attrNameLst>
                                      </p:cBhvr>
                                      <p:tavLst>
                                        <p:tav tm="0">
                                          <p:val>
                                            <p:fltVal val="0"/>
                                          </p:val>
                                        </p:tav>
                                        <p:tav tm="100000">
                                          <p:val>
                                            <p:strVal val="#ppt_h"/>
                                          </p:val>
                                        </p:tav>
                                      </p:tavLst>
                                    </p:anim>
                                    <p:animEffect transition="in" filter="fade">
                                      <p:cBhvr>
                                        <p:cTn id="46" dur="750"/>
                                        <p:tgtEl>
                                          <p:spTgt spid="33"/>
                                        </p:tgtEl>
                                      </p:cBhvr>
                                    </p:animEffect>
                                  </p:childTnLst>
                                </p:cTn>
                              </p:par>
                              <p:par>
                                <p:cTn id="47" presetID="53" presetClass="entr" presetSubtype="16"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750" fill="hold"/>
                                        <p:tgtEl>
                                          <p:spTgt spid="44"/>
                                        </p:tgtEl>
                                        <p:attrNameLst>
                                          <p:attrName>ppt_w</p:attrName>
                                        </p:attrNameLst>
                                      </p:cBhvr>
                                      <p:tavLst>
                                        <p:tav tm="0">
                                          <p:val>
                                            <p:fltVal val="0"/>
                                          </p:val>
                                        </p:tav>
                                        <p:tav tm="100000">
                                          <p:val>
                                            <p:strVal val="#ppt_w"/>
                                          </p:val>
                                        </p:tav>
                                      </p:tavLst>
                                    </p:anim>
                                    <p:anim calcmode="lin" valueType="num">
                                      <p:cBhvr>
                                        <p:cTn id="50" dur="750" fill="hold"/>
                                        <p:tgtEl>
                                          <p:spTgt spid="44"/>
                                        </p:tgtEl>
                                        <p:attrNameLst>
                                          <p:attrName>ppt_h</p:attrName>
                                        </p:attrNameLst>
                                      </p:cBhvr>
                                      <p:tavLst>
                                        <p:tav tm="0">
                                          <p:val>
                                            <p:fltVal val="0"/>
                                          </p:val>
                                        </p:tav>
                                        <p:tav tm="100000">
                                          <p:val>
                                            <p:strVal val="#ppt_h"/>
                                          </p:val>
                                        </p:tav>
                                      </p:tavLst>
                                    </p:anim>
                                    <p:animEffect transition="in" filter="fade">
                                      <p:cBhvr>
                                        <p:cTn id="51" dur="750"/>
                                        <p:tgtEl>
                                          <p:spTgt spid="4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750" fill="hold"/>
                                        <p:tgtEl>
                                          <p:spTgt spid="32"/>
                                        </p:tgtEl>
                                        <p:attrNameLst>
                                          <p:attrName>ppt_w</p:attrName>
                                        </p:attrNameLst>
                                      </p:cBhvr>
                                      <p:tavLst>
                                        <p:tav tm="0">
                                          <p:val>
                                            <p:fltVal val="0"/>
                                          </p:val>
                                        </p:tav>
                                        <p:tav tm="100000">
                                          <p:val>
                                            <p:strVal val="#ppt_w"/>
                                          </p:val>
                                        </p:tav>
                                      </p:tavLst>
                                    </p:anim>
                                    <p:anim calcmode="lin" valueType="num">
                                      <p:cBhvr>
                                        <p:cTn id="55" dur="750" fill="hold"/>
                                        <p:tgtEl>
                                          <p:spTgt spid="32"/>
                                        </p:tgtEl>
                                        <p:attrNameLst>
                                          <p:attrName>ppt_h</p:attrName>
                                        </p:attrNameLst>
                                      </p:cBhvr>
                                      <p:tavLst>
                                        <p:tav tm="0">
                                          <p:val>
                                            <p:fltVal val="0"/>
                                          </p:val>
                                        </p:tav>
                                        <p:tav tm="100000">
                                          <p:val>
                                            <p:strVal val="#ppt_h"/>
                                          </p:val>
                                        </p:tav>
                                      </p:tavLst>
                                    </p:anim>
                                    <p:animEffect transition="in" filter="fade">
                                      <p:cBhvr>
                                        <p:cTn id="56" dur="750"/>
                                        <p:tgtEl>
                                          <p:spTgt spid="32"/>
                                        </p:tgtEl>
                                      </p:cBhvr>
                                    </p:animEffect>
                                  </p:childTnLst>
                                </p:cTn>
                              </p:par>
                            </p:childTnLst>
                          </p:cTn>
                        </p:par>
                        <p:par>
                          <p:cTn id="57" fill="hold">
                            <p:stCondLst>
                              <p:cond delay="2150"/>
                            </p:stCondLst>
                            <p:childTnLst>
                              <p:par>
                                <p:cTn id="58" presetID="47" presetClass="entr" presetSubtype="0"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50"/>
                                        <p:tgtEl>
                                          <p:spTgt spid="3"/>
                                        </p:tgtEl>
                                      </p:cBhvr>
                                    </p:animEffect>
                                    <p:anim calcmode="lin" valueType="num">
                                      <p:cBhvr>
                                        <p:cTn id="61" dur="750" fill="hold"/>
                                        <p:tgtEl>
                                          <p:spTgt spid="3"/>
                                        </p:tgtEl>
                                        <p:attrNameLst>
                                          <p:attrName>ppt_x</p:attrName>
                                        </p:attrNameLst>
                                      </p:cBhvr>
                                      <p:tavLst>
                                        <p:tav tm="0">
                                          <p:val>
                                            <p:strVal val="#ppt_x"/>
                                          </p:val>
                                        </p:tav>
                                        <p:tav tm="100000">
                                          <p:val>
                                            <p:strVal val="#ppt_x"/>
                                          </p:val>
                                        </p:tav>
                                      </p:tavLst>
                                    </p:anim>
                                    <p:anim calcmode="lin" valueType="num">
                                      <p:cBhvr>
                                        <p:cTn id="62" dur="750" fill="hold"/>
                                        <p:tgtEl>
                                          <p:spTgt spid="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50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750"/>
                                        <p:tgtEl>
                                          <p:spTgt spid="4"/>
                                        </p:tgtEl>
                                      </p:cBhvr>
                                    </p:animEffect>
                                    <p:anim calcmode="lin" valueType="num">
                                      <p:cBhvr>
                                        <p:cTn id="66" dur="750" fill="hold"/>
                                        <p:tgtEl>
                                          <p:spTgt spid="4"/>
                                        </p:tgtEl>
                                        <p:attrNameLst>
                                          <p:attrName>ppt_x</p:attrName>
                                        </p:attrNameLst>
                                      </p:cBhvr>
                                      <p:tavLst>
                                        <p:tav tm="0">
                                          <p:val>
                                            <p:strVal val="#ppt_x"/>
                                          </p:val>
                                        </p:tav>
                                        <p:tav tm="100000">
                                          <p:val>
                                            <p:strVal val="#ppt_x"/>
                                          </p:val>
                                        </p:tav>
                                      </p:tavLst>
                                    </p:anim>
                                    <p:anim calcmode="lin" valueType="num">
                                      <p:cBhvr>
                                        <p:cTn id="67" dur="750" fill="hold"/>
                                        <p:tgtEl>
                                          <p:spTgt spid="4"/>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750"/>
                                        <p:tgtEl>
                                          <p:spTgt spid="5"/>
                                        </p:tgtEl>
                                      </p:cBhvr>
                                    </p:animEffect>
                                    <p:anim calcmode="lin" valueType="num">
                                      <p:cBhvr>
                                        <p:cTn id="71" dur="750" fill="hold"/>
                                        <p:tgtEl>
                                          <p:spTgt spid="5"/>
                                        </p:tgtEl>
                                        <p:attrNameLst>
                                          <p:attrName>ppt_x</p:attrName>
                                        </p:attrNameLst>
                                      </p:cBhvr>
                                      <p:tavLst>
                                        <p:tav tm="0">
                                          <p:val>
                                            <p:strVal val="#ppt_x"/>
                                          </p:val>
                                        </p:tav>
                                        <p:tav tm="100000">
                                          <p:val>
                                            <p:strVal val="#ppt_x"/>
                                          </p:val>
                                        </p:tav>
                                      </p:tavLst>
                                    </p:anim>
                                    <p:anim calcmode="lin" valueType="num">
                                      <p:cBhvr>
                                        <p:cTn id="72" dur="750" fill="hold"/>
                                        <p:tgtEl>
                                          <p:spTgt spid="5"/>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750"/>
                                  </p:stCondLst>
                                  <p:childTnLst>
                                    <p:set>
                                      <p:cBhvr>
                                        <p:cTn id="74" dur="1" fill="hold">
                                          <p:stCondLst>
                                            <p:cond delay="0"/>
                                          </p:stCondLst>
                                        </p:cTn>
                                        <p:tgtEl>
                                          <p:spTgt spid="6"/>
                                        </p:tgtEl>
                                        <p:attrNameLst>
                                          <p:attrName>style.visibility</p:attrName>
                                        </p:attrNameLst>
                                      </p:cBhvr>
                                      <p:to>
                                        <p:strVal val="visible"/>
                                      </p:to>
                                    </p:set>
                                    <p:animEffect transition="in" filter="fade">
                                      <p:cBhvr>
                                        <p:cTn id="75" dur="750"/>
                                        <p:tgtEl>
                                          <p:spTgt spid="6"/>
                                        </p:tgtEl>
                                      </p:cBhvr>
                                    </p:animEffect>
                                    <p:anim calcmode="lin" valueType="num">
                                      <p:cBhvr>
                                        <p:cTn id="76" dur="750" fill="hold"/>
                                        <p:tgtEl>
                                          <p:spTgt spid="6"/>
                                        </p:tgtEl>
                                        <p:attrNameLst>
                                          <p:attrName>ppt_x</p:attrName>
                                        </p:attrNameLst>
                                      </p:cBhvr>
                                      <p:tavLst>
                                        <p:tav tm="0">
                                          <p:val>
                                            <p:strVal val="#ppt_x"/>
                                          </p:val>
                                        </p:tav>
                                        <p:tav tm="100000">
                                          <p:val>
                                            <p:strVal val="#ppt_x"/>
                                          </p:val>
                                        </p:tav>
                                      </p:tavLst>
                                    </p:anim>
                                    <p:anim calcmode="lin" valueType="num">
                                      <p:cBhvr>
                                        <p:cTn id="77" dur="750" fill="hold"/>
                                        <p:tgtEl>
                                          <p:spTgt spid="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750"/>
                                        <p:tgtEl>
                                          <p:spTgt spid="7"/>
                                        </p:tgtEl>
                                      </p:cBhvr>
                                    </p:animEffect>
                                    <p:anim calcmode="lin" valueType="num">
                                      <p:cBhvr>
                                        <p:cTn id="81" dur="750" fill="hold"/>
                                        <p:tgtEl>
                                          <p:spTgt spid="7"/>
                                        </p:tgtEl>
                                        <p:attrNameLst>
                                          <p:attrName>ppt_x</p:attrName>
                                        </p:attrNameLst>
                                      </p:cBhvr>
                                      <p:tavLst>
                                        <p:tav tm="0">
                                          <p:val>
                                            <p:strVal val="#ppt_x"/>
                                          </p:val>
                                        </p:tav>
                                        <p:tav tm="100000">
                                          <p:val>
                                            <p:strVal val="#ppt_x"/>
                                          </p:val>
                                        </p:tav>
                                      </p:tavLst>
                                    </p:anim>
                                    <p:anim calcmode="lin" valueType="num">
                                      <p:cBhvr>
                                        <p:cTn id="82" dur="750" fill="hold"/>
                                        <p:tgtEl>
                                          <p:spTgt spid="7"/>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250"/>
                                  </p:stCondLst>
                                  <p:childTnLst>
                                    <p:set>
                                      <p:cBhvr>
                                        <p:cTn id="84" dur="1" fill="hold">
                                          <p:stCondLst>
                                            <p:cond delay="0"/>
                                          </p:stCondLst>
                                        </p:cTn>
                                        <p:tgtEl>
                                          <p:spTgt spid="8"/>
                                        </p:tgtEl>
                                        <p:attrNameLst>
                                          <p:attrName>style.visibility</p:attrName>
                                        </p:attrNameLst>
                                      </p:cBhvr>
                                      <p:to>
                                        <p:strVal val="visible"/>
                                      </p:to>
                                    </p:set>
                                    <p:animEffect transition="in" filter="fade">
                                      <p:cBhvr>
                                        <p:cTn id="85" dur="750"/>
                                        <p:tgtEl>
                                          <p:spTgt spid="8"/>
                                        </p:tgtEl>
                                      </p:cBhvr>
                                    </p:animEffect>
                                    <p:anim calcmode="lin" valueType="num">
                                      <p:cBhvr>
                                        <p:cTn id="86" dur="750" fill="hold"/>
                                        <p:tgtEl>
                                          <p:spTgt spid="8"/>
                                        </p:tgtEl>
                                        <p:attrNameLst>
                                          <p:attrName>ppt_x</p:attrName>
                                        </p:attrNameLst>
                                      </p:cBhvr>
                                      <p:tavLst>
                                        <p:tav tm="0">
                                          <p:val>
                                            <p:strVal val="#ppt_x"/>
                                          </p:val>
                                        </p:tav>
                                        <p:tav tm="100000">
                                          <p:val>
                                            <p:strVal val="#ppt_x"/>
                                          </p:val>
                                        </p:tav>
                                      </p:tavLst>
                                    </p:anim>
                                    <p:anim calcmode="lin" valueType="num">
                                      <p:cBhvr>
                                        <p:cTn id="87" dur="750" fill="hold"/>
                                        <p:tgtEl>
                                          <p:spTgt spid="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fade">
                                      <p:cBhvr>
                                        <p:cTn id="90" dur="750"/>
                                        <p:tgtEl>
                                          <p:spTgt spid="9"/>
                                        </p:tgtEl>
                                      </p:cBhvr>
                                    </p:animEffect>
                                    <p:anim calcmode="lin" valueType="num">
                                      <p:cBhvr>
                                        <p:cTn id="91" dur="750" fill="hold"/>
                                        <p:tgtEl>
                                          <p:spTgt spid="9"/>
                                        </p:tgtEl>
                                        <p:attrNameLst>
                                          <p:attrName>ppt_x</p:attrName>
                                        </p:attrNameLst>
                                      </p:cBhvr>
                                      <p:tavLst>
                                        <p:tav tm="0">
                                          <p:val>
                                            <p:strVal val="#ppt_x"/>
                                          </p:val>
                                        </p:tav>
                                        <p:tav tm="100000">
                                          <p:val>
                                            <p:strVal val="#ppt_x"/>
                                          </p:val>
                                        </p:tav>
                                      </p:tavLst>
                                    </p:anim>
                                    <p:anim calcmode="lin" valueType="num">
                                      <p:cBhvr>
                                        <p:cTn id="92" dur="750" fill="hold"/>
                                        <p:tgtEl>
                                          <p:spTgt spid="9"/>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50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750"/>
                                        <p:tgtEl>
                                          <p:spTgt spid="10"/>
                                        </p:tgtEl>
                                      </p:cBhvr>
                                    </p:animEffect>
                                    <p:anim calcmode="lin" valueType="num">
                                      <p:cBhvr>
                                        <p:cTn id="96" dur="750" fill="hold"/>
                                        <p:tgtEl>
                                          <p:spTgt spid="10"/>
                                        </p:tgtEl>
                                        <p:attrNameLst>
                                          <p:attrName>ppt_x</p:attrName>
                                        </p:attrNameLst>
                                      </p:cBhvr>
                                      <p:tavLst>
                                        <p:tav tm="0">
                                          <p:val>
                                            <p:strVal val="#ppt_x"/>
                                          </p:val>
                                        </p:tav>
                                        <p:tav tm="100000">
                                          <p:val>
                                            <p:strVal val="#ppt_x"/>
                                          </p:val>
                                        </p:tav>
                                      </p:tavLst>
                                    </p:anim>
                                    <p:anim calcmode="lin" valueType="num">
                                      <p:cBhvr>
                                        <p:cTn id="97" dur="750" fill="hold"/>
                                        <p:tgtEl>
                                          <p:spTgt spid="10"/>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fade">
                                      <p:cBhvr>
                                        <p:cTn id="100" dur="750"/>
                                        <p:tgtEl>
                                          <p:spTgt spid="11"/>
                                        </p:tgtEl>
                                      </p:cBhvr>
                                    </p:animEffect>
                                    <p:anim calcmode="lin" valueType="num">
                                      <p:cBhvr>
                                        <p:cTn id="101" dur="750" fill="hold"/>
                                        <p:tgtEl>
                                          <p:spTgt spid="11"/>
                                        </p:tgtEl>
                                        <p:attrNameLst>
                                          <p:attrName>ppt_x</p:attrName>
                                        </p:attrNameLst>
                                      </p:cBhvr>
                                      <p:tavLst>
                                        <p:tav tm="0">
                                          <p:val>
                                            <p:strVal val="#ppt_x"/>
                                          </p:val>
                                        </p:tav>
                                        <p:tav tm="100000">
                                          <p:val>
                                            <p:strVal val="#ppt_x"/>
                                          </p:val>
                                        </p:tav>
                                      </p:tavLst>
                                    </p:anim>
                                    <p:anim calcmode="lin" valueType="num">
                                      <p:cBhvr>
                                        <p:cTn id="102" dur="750" fill="hold"/>
                                        <p:tgtEl>
                                          <p:spTgt spid="11"/>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25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anim calcmode="lin" valueType="num">
                                      <p:cBhvr>
                                        <p:cTn id="106" dur="750" fill="hold"/>
                                        <p:tgtEl>
                                          <p:spTgt spid="12"/>
                                        </p:tgtEl>
                                        <p:attrNameLst>
                                          <p:attrName>ppt_x</p:attrName>
                                        </p:attrNameLst>
                                      </p:cBhvr>
                                      <p:tavLst>
                                        <p:tav tm="0">
                                          <p:val>
                                            <p:strVal val="#ppt_x"/>
                                          </p:val>
                                        </p:tav>
                                        <p:tav tm="100000">
                                          <p:val>
                                            <p:strVal val="#ppt_x"/>
                                          </p:val>
                                        </p:tav>
                                      </p:tavLst>
                                    </p:anim>
                                    <p:anim calcmode="lin" valueType="num">
                                      <p:cBhvr>
                                        <p:cTn id="107" dur="750" fill="hold"/>
                                        <p:tgtEl>
                                          <p:spTgt spid="12"/>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750"/>
                                        <p:tgtEl>
                                          <p:spTgt spid="13"/>
                                        </p:tgtEl>
                                      </p:cBhvr>
                                    </p:animEffect>
                                    <p:anim calcmode="lin" valueType="num">
                                      <p:cBhvr>
                                        <p:cTn id="111" dur="750" fill="hold"/>
                                        <p:tgtEl>
                                          <p:spTgt spid="13"/>
                                        </p:tgtEl>
                                        <p:attrNameLst>
                                          <p:attrName>ppt_x</p:attrName>
                                        </p:attrNameLst>
                                      </p:cBhvr>
                                      <p:tavLst>
                                        <p:tav tm="0">
                                          <p:val>
                                            <p:strVal val="#ppt_x"/>
                                          </p:val>
                                        </p:tav>
                                        <p:tav tm="100000">
                                          <p:val>
                                            <p:strVal val="#ppt_x"/>
                                          </p:val>
                                        </p:tav>
                                      </p:tavLst>
                                    </p:anim>
                                    <p:anim calcmode="lin" valueType="num">
                                      <p:cBhvr>
                                        <p:cTn id="112" dur="750" fill="hold"/>
                                        <p:tgtEl>
                                          <p:spTgt spid="13"/>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500"/>
                                  </p:stCondLst>
                                  <p:childTnLst>
                                    <p:set>
                                      <p:cBhvr>
                                        <p:cTn id="114" dur="1" fill="hold">
                                          <p:stCondLst>
                                            <p:cond delay="0"/>
                                          </p:stCondLst>
                                        </p:cTn>
                                        <p:tgtEl>
                                          <p:spTgt spid="14"/>
                                        </p:tgtEl>
                                        <p:attrNameLst>
                                          <p:attrName>style.visibility</p:attrName>
                                        </p:attrNameLst>
                                      </p:cBhvr>
                                      <p:to>
                                        <p:strVal val="visible"/>
                                      </p:to>
                                    </p:set>
                                    <p:animEffect transition="in" filter="fade">
                                      <p:cBhvr>
                                        <p:cTn id="115" dur="750"/>
                                        <p:tgtEl>
                                          <p:spTgt spid="14"/>
                                        </p:tgtEl>
                                      </p:cBhvr>
                                    </p:animEffect>
                                    <p:anim calcmode="lin" valueType="num">
                                      <p:cBhvr>
                                        <p:cTn id="116" dur="750" fill="hold"/>
                                        <p:tgtEl>
                                          <p:spTgt spid="14"/>
                                        </p:tgtEl>
                                        <p:attrNameLst>
                                          <p:attrName>ppt_x</p:attrName>
                                        </p:attrNameLst>
                                      </p:cBhvr>
                                      <p:tavLst>
                                        <p:tav tm="0">
                                          <p:val>
                                            <p:strVal val="#ppt_x"/>
                                          </p:val>
                                        </p:tav>
                                        <p:tav tm="100000">
                                          <p:val>
                                            <p:strVal val="#ppt_x"/>
                                          </p:val>
                                        </p:tav>
                                      </p:tavLst>
                                    </p:anim>
                                    <p:anim calcmode="lin" valueType="num">
                                      <p:cBhvr>
                                        <p:cTn id="117" dur="750" fill="hold"/>
                                        <p:tgtEl>
                                          <p:spTgt spid="14"/>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750"/>
                                        <p:tgtEl>
                                          <p:spTgt spid="15"/>
                                        </p:tgtEl>
                                      </p:cBhvr>
                                    </p:animEffect>
                                    <p:anim calcmode="lin" valueType="num">
                                      <p:cBhvr>
                                        <p:cTn id="121" dur="750" fill="hold"/>
                                        <p:tgtEl>
                                          <p:spTgt spid="15"/>
                                        </p:tgtEl>
                                        <p:attrNameLst>
                                          <p:attrName>ppt_x</p:attrName>
                                        </p:attrNameLst>
                                      </p:cBhvr>
                                      <p:tavLst>
                                        <p:tav tm="0">
                                          <p:val>
                                            <p:strVal val="#ppt_x"/>
                                          </p:val>
                                        </p:tav>
                                        <p:tav tm="100000">
                                          <p:val>
                                            <p:strVal val="#ppt_x"/>
                                          </p:val>
                                        </p:tav>
                                      </p:tavLst>
                                    </p:anim>
                                    <p:anim calcmode="lin" valueType="num">
                                      <p:cBhvr>
                                        <p:cTn id="122" dur="750" fill="hold"/>
                                        <p:tgtEl>
                                          <p:spTgt spid="15"/>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fade">
                                      <p:cBhvr>
                                        <p:cTn id="125" dur="750"/>
                                        <p:tgtEl>
                                          <p:spTgt spid="16"/>
                                        </p:tgtEl>
                                      </p:cBhvr>
                                    </p:animEffect>
                                    <p:anim calcmode="lin" valueType="num">
                                      <p:cBhvr>
                                        <p:cTn id="126" dur="750" fill="hold"/>
                                        <p:tgtEl>
                                          <p:spTgt spid="16"/>
                                        </p:tgtEl>
                                        <p:attrNameLst>
                                          <p:attrName>ppt_x</p:attrName>
                                        </p:attrNameLst>
                                      </p:cBhvr>
                                      <p:tavLst>
                                        <p:tav tm="0">
                                          <p:val>
                                            <p:strVal val="#ppt_x"/>
                                          </p:val>
                                        </p:tav>
                                        <p:tav tm="100000">
                                          <p:val>
                                            <p:strVal val="#ppt_x"/>
                                          </p:val>
                                        </p:tav>
                                      </p:tavLst>
                                    </p:anim>
                                    <p:anim calcmode="lin" valueType="num">
                                      <p:cBhvr>
                                        <p:cTn id="127" dur="750" fill="hold"/>
                                        <p:tgtEl>
                                          <p:spTgt spid="16"/>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50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750"/>
                                        <p:tgtEl>
                                          <p:spTgt spid="17"/>
                                        </p:tgtEl>
                                      </p:cBhvr>
                                    </p:animEffect>
                                    <p:anim calcmode="lin" valueType="num">
                                      <p:cBhvr>
                                        <p:cTn id="131" dur="750" fill="hold"/>
                                        <p:tgtEl>
                                          <p:spTgt spid="17"/>
                                        </p:tgtEl>
                                        <p:attrNameLst>
                                          <p:attrName>ppt_x</p:attrName>
                                        </p:attrNameLst>
                                      </p:cBhvr>
                                      <p:tavLst>
                                        <p:tav tm="0">
                                          <p:val>
                                            <p:strVal val="#ppt_x"/>
                                          </p:val>
                                        </p:tav>
                                        <p:tav tm="100000">
                                          <p:val>
                                            <p:strVal val="#ppt_x"/>
                                          </p:val>
                                        </p:tav>
                                      </p:tavLst>
                                    </p:anim>
                                    <p:anim calcmode="lin" valueType="num">
                                      <p:cBhvr>
                                        <p:cTn id="132" dur="750" fill="hold"/>
                                        <p:tgtEl>
                                          <p:spTgt spid="17"/>
                                        </p:tgtEl>
                                        <p:attrNameLst>
                                          <p:attrName>ppt_y</p:attrName>
                                        </p:attrNameLst>
                                      </p:cBhvr>
                                      <p:tavLst>
                                        <p:tav tm="0">
                                          <p:val>
                                            <p:strVal val="#ppt_y-.1"/>
                                          </p:val>
                                        </p:tav>
                                        <p:tav tm="100000">
                                          <p:val>
                                            <p:strVal val="#ppt_y"/>
                                          </p:val>
                                        </p:tav>
                                      </p:tavLst>
                                    </p:anim>
                                  </p:childTnLst>
                                </p:cTn>
                              </p:par>
                              <p:par>
                                <p:cTn id="133" presetID="47" presetClass="entr" presetSubtype="0" fill="hold" grpId="0" nodeType="with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750"/>
                                        <p:tgtEl>
                                          <p:spTgt spid="19"/>
                                        </p:tgtEl>
                                      </p:cBhvr>
                                    </p:animEffect>
                                    <p:anim calcmode="lin" valueType="num">
                                      <p:cBhvr>
                                        <p:cTn id="136" dur="750" fill="hold"/>
                                        <p:tgtEl>
                                          <p:spTgt spid="19"/>
                                        </p:tgtEl>
                                        <p:attrNameLst>
                                          <p:attrName>ppt_x</p:attrName>
                                        </p:attrNameLst>
                                      </p:cBhvr>
                                      <p:tavLst>
                                        <p:tav tm="0">
                                          <p:val>
                                            <p:strVal val="#ppt_x"/>
                                          </p:val>
                                        </p:tav>
                                        <p:tav tm="100000">
                                          <p:val>
                                            <p:strVal val="#ppt_x"/>
                                          </p:val>
                                        </p:tav>
                                      </p:tavLst>
                                    </p:anim>
                                    <p:anim calcmode="lin" valueType="num">
                                      <p:cBhvr>
                                        <p:cTn id="137" dur="750" fill="hold"/>
                                        <p:tgtEl>
                                          <p:spTgt spid="19"/>
                                        </p:tgtEl>
                                        <p:attrNameLst>
                                          <p:attrName>ppt_y</p:attrName>
                                        </p:attrNameLst>
                                      </p:cBhvr>
                                      <p:tavLst>
                                        <p:tav tm="0">
                                          <p:val>
                                            <p:strVal val="#ppt_y-.1"/>
                                          </p:val>
                                        </p:tav>
                                        <p:tav tm="100000">
                                          <p:val>
                                            <p:strVal val="#ppt_y"/>
                                          </p:val>
                                        </p:tav>
                                      </p:tavLst>
                                    </p:anim>
                                  </p:childTnLst>
                                </p:cTn>
                              </p:par>
                              <p:par>
                                <p:cTn id="138" presetID="47" presetClass="entr" presetSubtype="0" fill="hold" grpId="0" nodeType="withEffect">
                                  <p:stCondLst>
                                    <p:cond delay="250"/>
                                  </p:stCondLst>
                                  <p:childTnLst>
                                    <p:set>
                                      <p:cBhvr>
                                        <p:cTn id="139" dur="1" fill="hold">
                                          <p:stCondLst>
                                            <p:cond delay="0"/>
                                          </p:stCondLst>
                                        </p:cTn>
                                        <p:tgtEl>
                                          <p:spTgt spid="20"/>
                                        </p:tgtEl>
                                        <p:attrNameLst>
                                          <p:attrName>style.visibility</p:attrName>
                                        </p:attrNameLst>
                                      </p:cBhvr>
                                      <p:to>
                                        <p:strVal val="visible"/>
                                      </p:to>
                                    </p:set>
                                    <p:animEffect transition="in" filter="fade">
                                      <p:cBhvr>
                                        <p:cTn id="140" dur="750"/>
                                        <p:tgtEl>
                                          <p:spTgt spid="20"/>
                                        </p:tgtEl>
                                      </p:cBhvr>
                                    </p:animEffect>
                                    <p:anim calcmode="lin" valueType="num">
                                      <p:cBhvr>
                                        <p:cTn id="141" dur="750" fill="hold"/>
                                        <p:tgtEl>
                                          <p:spTgt spid="20"/>
                                        </p:tgtEl>
                                        <p:attrNameLst>
                                          <p:attrName>ppt_x</p:attrName>
                                        </p:attrNameLst>
                                      </p:cBhvr>
                                      <p:tavLst>
                                        <p:tav tm="0">
                                          <p:val>
                                            <p:strVal val="#ppt_x"/>
                                          </p:val>
                                        </p:tav>
                                        <p:tav tm="100000">
                                          <p:val>
                                            <p:strVal val="#ppt_x"/>
                                          </p:val>
                                        </p:tav>
                                      </p:tavLst>
                                    </p:anim>
                                    <p:anim calcmode="lin" valueType="num">
                                      <p:cBhvr>
                                        <p:cTn id="142" dur="750" fill="hold"/>
                                        <p:tgtEl>
                                          <p:spTgt spid="20"/>
                                        </p:tgtEl>
                                        <p:attrNameLst>
                                          <p:attrName>ppt_y</p:attrName>
                                        </p:attrNameLst>
                                      </p:cBhvr>
                                      <p:tavLst>
                                        <p:tav tm="0">
                                          <p:val>
                                            <p:strVal val="#ppt_y-.1"/>
                                          </p:val>
                                        </p:tav>
                                        <p:tav tm="100000">
                                          <p:val>
                                            <p:strVal val="#ppt_y"/>
                                          </p:val>
                                        </p:tav>
                                      </p:tavLst>
                                    </p:anim>
                                  </p:childTnLst>
                                </p:cTn>
                              </p:par>
                              <p:par>
                                <p:cTn id="143" presetID="47" presetClass="entr" presetSubtype="0"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Effect transition="in" filter="fade">
                                      <p:cBhvr>
                                        <p:cTn id="145" dur="750"/>
                                        <p:tgtEl>
                                          <p:spTgt spid="21"/>
                                        </p:tgtEl>
                                      </p:cBhvr>
                                    </p:animEffect>
                                    <p:anim calcmode="lin" valueType="num">
                                      <p:cBhvr>
                                        <p:cTn id="146" dur="750" fill="hold"/>
                                        <p:tgtEl>
                                          <p:spTgt spid="21"/>
                                        </p:tgtEl>
                                        <p:attrNameLst>
                                          <p:attrName>ppt_x</p:attrName>
                                        </p:attrNameLst>
                                      </p:cBhvr>
                                      <p:tavLst>
                                        <p:tav tm="0">
                                          <p:val>
                                            <p:strVal val="#ppt_x"/>
                                          </p:val>
                                        </p:tav>
                                        <p:tav tm="100000">
                                          <p:val>
                                            <p:strVal val="#ppt_x"/>
                                          </p:val>
                                        </p:tav>
                                      </p:tavLst>
                                    </p:anim>
                                    <p:anim calcmode="lin" valueType="num">
                                      <p:cBhvr>
                                        <p:cTn id="147" dur="750" fill="hold"/>
                                        <p:tgtEl>
                                          <p:spTgt spid="21"/>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75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750"/>
                                        <p:tgtEl>
                                          <p:spTgt spid="22"/>
                                        </p:tgtEl>
                                      </p:cBhvr>
                                    </p:animEffect>
                                    <p:anim calcmode="lin" valueType="num">
                                      <p:cBhvr>
                                        <p:cTn id="151" dur="750" fill="hold"/>
                                        <p:tgtEl>
                                          <p:spTgt spid="22"/>
                                        </p:tgtEl>
                                        <p:attrNameLst>
                                          <p:attrName>ppt_x</p:attrName>
                                        </p:attrNameLst>
                                      </p:cBhvr>
                                      <p:tavLst>
                                        <p:tav tm="0">
                                          <p:val>
                                            <p:strVal val="#ppt_x"/>
                                          </p:val>
                                        </p:tav>
                                        <p:tav tm="100000">
                                          <p:val>
                                            <p:strVal val="#ppt_x"/>
                                          </p:val>
                                        </p:tav>
                                      </p:tavLst>
                                    </p:anim>
                                    <p:anim calcmode="lin" valueType="num">
                                      <p:cBhvr>
                                        <p:cTn id="152" dur="750" fill="hold"/>
                                        <p:tgtEl>
                                          <p:spTgt spid="22"/>
                                        </p:tgtEl>
                                        <p:attrNameLst>
                                          <p:attrName>ppt_y</p:attrName>
                                        </p:attrNameLst>
                                      </p:cBhvr>
                                      <p:tavLst>
                                        <p:tav tm="0">
                                          <p:val>
                                            <p:strVal val="#ppt_y-.1"/>
                                          </p:val>
                                        </p:tav>
                                        <p:tav tm="100000">
                                          <p:val>
                                            <p:strVal val="#ppt_y"/>
                                          </p:val>
                                        </p:tav>
                                      </p:tavLst>
                                    </p:anim>
                                  </p:childTnLst>
                                </p:cTn>
                              </p:par>
                              <p:par>
                                <p:cTn id="153" presetID="47" presetClass="entr" presetSubtype="0" fill="hold" grpId="0" nodeType="withEffect">
                                  <p:stCondLst>
                                    <p:cond delay="500"/>
                                  </p:stCondLst>
                                  <p:childTnLst>
                                    <p:set>
                                      <p:cBhvr>
                                        <p:cTn id="154" dur="1" fill="hold">
                                          <p:stCondLst>
                                            <p:cond delay="0"/>
                                          </p:stCondLst>
                                        </p:cTn>
                                        <p:tgtEl>
                                          <p:spTgt spid="23"/>
                                        </p:tgtEl>
                                        <p:attrNameLst>
                                          <p:attrName>style.visibility</p:attrName>
                                        </p:attrNameLst>
                                      </p:cBhvr>
                                      <p:to>
                                        <p:strVal val="visible"/>
                                      </p:to>
                                    </p:set>
                                    <p:animEffect transition="in" filter="fade">
                                      <p:cBhvr>
                                        <p:cTn id="155" dur="750"/>
                                        <p:tgtEl>
                                          <p:spTgt spid="23"/>
                                        </p:tgtEl>
                                      </p:cBhvr>
                                    </p:animEffect>
                                    <p:anim calcmode="lin" valueType="num">
                                      <p:cBhvr>
                                        <p:cTn id="156" dur="750" fill="hold"/>
                                        <p:tgtEl>
                                          <p:spTgt spid="23"/>
                                        </p:tgtEl>
                                        <p:attrNameLst>
                                          <p:attrName>ppt_x</p:attrName>
                                        </p:attrNameLst>
                                      </p:cBhvr>
                                      <p:tavLst>
                                        <p:tav tm="0">
                                          <p:val>
                                            <p:strVal val="#ppt_x"/>
                                          </p:val>
                                        </p:tav>
                                        <p:tav tm="100000">
                                          <p:val>
                                            <p:strVal val="#ppt_x"/>
                                          </p:val>
                                        </p:tav>
                                      </p:tavLst>
                                    </p:anim>
                                    <p:anim calcmode="lin" valueType="num">
                                      <p:cBhvr>
                                        <p:cTn id="157" dur="750" fill="hold"/>
                                        <p:tgtEl>
                                          <p:spTgt spid="23"/>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24"/>
                                        </p:tgtEl>
                                        <p:attrNameLst>
                                          <p:attrName>style.visibility</p:attrName>
                                        </p:attrNameLst>
                                      </p:cBhvr>
                                      <p:to>
                                        <p:strVal val="visible"/>
                                      </p:to>
                                    </p:set>
                                    <p:animEffect transition="in" filter="fade">
                                      <p:cBhvr>
                                        <p:cTn id="160" dur="750"/>
                                        <p:tgtEl>
                                          <p:spTgt spid="24"/>
                                        </p:tgtEl>
                                      </p:cBhvr>
                                    </p:animEffect>
                                    <p:anim calcmode="lin" valueType="num">
                                      <p:cBhvr>
                                        <p:cTn id="161" dur="750" fill="hold"/>
                                        <p:tgtEl>
                                          <p:spTgt spid="24"/>
                                        </p:tgtEl>
                                        <p:attrNameLst>
                                          <p:attrName>ppt_x</p:attrName>
                                        </p:attrNameLst>
                                      </p:cBhvr>
                                      <p:tavLst>
                                        <p:tav tm="0">
                                          <p:val>
                                            <p:strVal val="#ppt_x"/>
                                          </p:val>
                                        </p:tav>
                                        <p:tav tm="100000">
                                          <p:val>
                                            <p:strVal val="#ppt_x"/>
                                          </p:val>
                                        </p:tav>
                                      </p:tavLst>
                                    </p:anim>
                                    <p:anim calcmode="lin" valueType="num">
                                      <p:cBhvr>
                                        <p:cTn id="162" dur="750" fill="hold"/>
                                        <p:tgtEl>
                                          <p:spTgt spid="24"/>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750"/>
                                  </p:stCondLst>
                                  <p:childTnLst>
                                    <p:set>
                                      <p:cBhvr>
                                        <p:cTn id="164" dur="1" fill="hold">
                                          <p:stCondLst>
                                            <p:cond delay="0"/>
                                          </p:stCondLst>
                                        </p:cTn>
                                        <p:tgtEl>
                                          <p:spTgt spid="26"/>
                                        </p:tgtEl>
                                        <p:attrNameLst>
                                          <p:attrName>style.visibility</p:attrName>
                                        </p:attrNameLst>
                                      </p:cBhvr>
                                      <p:to>
                                        <p:strVal val="visible"/>
                                      </p:to>
                                    </p:set>
                                    <p:animEffect transition="in" filter="fade">
                                      <p:cBhvr>
                                        <p:cTn id="165" dur="750"/>
                                        <p:tgtEl>
                                          <p:spTgt spid="26"/>
                                        </p:tgtEl>
                                      </p:cBhvr>
                                    </p:animEffect>
                                    <p:anim calcmode="lin" valueType="num">
                                      <p:cBhvr>
                                        <p:cTn id="166" dur="750" fill="hold"/>
                                        <p:tgtEl>
                                          <p:spTgt spid="26"/>
                                        </p:tgtEl>
                                        <p:attrNameLst>
                                          <p:attrName>ppt_x</p:attrName>
                                        </p:attrNameLst>
                                      </p:cBhvr>
                                      <p:tavLst>
                                        <p:tav tm="0">
                                          <p:val>
                                            <p:strVal val="#ppt_x"/>
                                          </p:val>
                                        </p:tav>
                                        <p:tav tm="100000">
                                          <p:val>
                                            <p:strVal val="#ppt_x"/>
                                          </p:val>
                                        </p:tav>
                                      </p:tavLst>
                                    </p:anim>
                                    <p:anim calcmode="lin" valueType="num">
                                      <p:cBhvr>
                                        <p:cTn id="167" dur="750" fill="hold"/>
                                        <p:tgtEl>
                                          <p:spTgt spid="26"/>
                                        </p:tgtEl>
                                        <p:attrNameLst>
                                          <p:attrName>ppt_y</p:attrName>
                                        </p:attrNameLst>
                                      </p:cBhvr>
                                      <p:tavLst>
                                        <p:tav tm="0">
                                          <p:val>
                                            <p:strVal val="#ppt_y-.1"/>
                                          </p:val>
                                        </p:tav>
                                        <p:tav tm="100000">
                                          <p:val>
                                            <p:strVal val="#ppt_y"/>
                                          </p:val>
                                        </p:tav>
                                      </p:tavLst>
                                    </p:anim>
                                  </p:childTnLst>
                                </p:cTn>
                              </p:par>
                              <p:par>
                                <p:cTn id="168" presetID="47" presetClass="entr" presetSubtype="0"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fade">
                                      <p:cBhvr>
                                        <p:cTn id="170" dur="750"/>
                                        <p:tgtEl>
                                          <p:spTgt spid="25"/>
                                        </p:tgtEl>
                                      </p:cBhvr>
                                    </p:animEffect>
                                    <p:anim calcmode="lin" valueType="num">
                                      <p:cBhvr>
                                        <p:cTn id="171" dur="750" fill="hold"/>
                                        <p:tgtEl>
                                          <p:spTgt spid="25"/>
                                        </p:tgtEl>
                                        <p:attrNameLst>
                                          <p:attrName>ppt_x</p:attrName>
                                        </p:attrNameLst>
                                      </p:cBhvr>
                                      <p:tavLst>
                                        <p:tav tm="0">
                                          <p:val>
                                            <p:strVal val="#ppt_x"/>
                                          </p:val>
                                        </p:tav>
                                        <p:tav tm="100000">
                                          <p:val>
                                            <p:strVal val="#ppt_x"/>
                                          </p:val>
                                        </p:tav>
                                      </p:tavLst>
                                    </p:anim>
                                    <p:anim calcmode="lin" valueType="num">
                                      <p:cBhvr>
                                        <p:cTn id="172" dur="750" fill="hold"/>
                                        <p:tgtEl>
                                          <p:spTgt spid="25"/>
                                        </p:tgtEl>
                                        <p:attrNameLst>
                                          <p:attrName>ppt_y</p:attrName>
                                        </p:attrNameLst>
                                      </p:cBhvr>
                                      <p:tavLst>
                                        <p:tav tm="0">
                                          <p:val>
                                            <p:strVal val="#ppt_y-.1"/>
                                          </p:val>
                                        </p:tav>
                                        <p:tav tm="100000">
                                          <p:val>
                                            <p:strVal val="#ppt_y"/>
                                          </p:val>
                                        </p:tav>
                                      </p:tavLst>
                                    </p:anim>
                                  </p:childTnLst>
                                </p:cTn>
                              </p:par>
                              <p:par>
                                <p:cTn id="173" presetID="47" presetClass="entr" presetSubtype="0" fill="hold" grpId="0" nodeType="withEffect">
                                  <p:stCondLst>
                                    <p:cond delay="250"/>
                                  </p:stCondLst>
                                  <p:childTnLst>
                                    <p:set>
                                      <p:cBhvr>
                                        <p:cTn id="174" dur="1" fill="hold">
                                          <p:stCondLst>
                                            <p:cond delay="0"/>
                                          </p:stCondLst>
                                        </p:cTn>
                                        <p:tgtEl>
                                          <p:spTgt spid="18"/>
                                        </p:tgtEl>
                                        <p:attrNameLst>
                                          <p:attrName>style.visibility</p:attrName>
                                        </p:attrNameLst>
                                      </p:cBhvr>
                                      <p:to>
                                        <p:strVal val="visible"/>
                                      </p:to>
                                    </p:set>
                                    <p:animEffect transition="in" filter="fade">
                                      <p:cBhvr>
                                        <p:cTn id="175" dur="750"/>
                                        <p:tgtEl>
                                          <p:spTgt spid="18"/>
                                        </p:tgtEl>
                                      </p:cBhvr>
                                    </p:animEffect>
                                    <p:anim calcmode="lin" valueType="num">
                                      <p:cBhvr>
                                        <p:cTn id="176" dur="750" fill="hold"/>
                                        <p:tgtEl>
                                          <p:spTgt spid="18"/>
                                        </p:tgtEl>
                                        <p:attrNameLst>
                                          <p:attrName>ppt_x</p:attrName>
                                        </p:attrNameLst>
                                      </p:cBhvr>
                                      <p:tavLst>
                                        <p:tav tm="0">
                                          <p:val>
                                            <p:strVal val="#ppt_x"/>
                                          </p:val>
                                        </p:tav>
                                        <p:tav tm="100000">
                                          <p:val>
                                            <p:strVal val="#ppt_x"/>
                                          </p:val>
                                        </p:tav>
                                      </p:tavLst>
                                    </p:anim>
                                    <p:anim calcmode="lin" valueType="num">
                                      <p:cBhvr>
                                        <p:cTn id="177" dur="750" fill="hold"/>
                                        <p:tgtEl>
                                          <p:spTgt spid="18"/>
                                        </p:tgtEl>
                                        <p:attrNameLst>
                                          <p:attrName>ppt_y</p:attrName>
                                        </p:attrNameLst>
                                      </p:cBhvr>
                                      <p:tavLst>
                                        <p:tav tm="0">
                                          <p:val>
                                            <p:strVal val="#ppt_y-.1"/>
                                          </p:val>
                                        </p:tav>
                                        <p:tav tm="100000">
                                          <p:val>
                                            <p:strVal val="#ppt_y"/>
                                          </p:val>
                                        </p:tav>
                                      </p:tavLst>
                                    </p:anim>
                                  </p:childTnLst>
                                </p:cTn>
                              </p:par>
                            </p:childTnLst>
                          </p:cTn>
                        </p:par>
                        <p:par>
                          <p:cTn id="178" fill="hold">
                            <p:stCondLst>
                              <p:cond delay="3650"/>
                            </p:stCondLst>
                            <p:childTnLst>
                              <p:par>
                                <p:cTn id="179" presetID="14" presetClass="entr" presetSubtype="10" fill="hold" grpId="0" nodeType="afterEffect">
                                  <p:stCondLst>
                                    <p:cond delay="0"/>
                                  </p:stCondLst>
                                  <p:iterate type="lt">
                                    <p:tmPct val="10000"/>
                                  </p:iterate>
                                  <p:childTnLst>
                                    <p:set>
                                      <p:cBhvr>
                                        <p:cTn id="180" dur="1" fill="hold">
                                          <p:stCondLst>
                                            <p:cond delay="0"/>
                                          </p:stCondLst>
                                        </p:cTn>
                                        <p:tgtEl>
                                          <p:spTgt spid="31"/>
                                        </p:tgtEl>
                                        <p:attrNameLst>
                                          <p:attrName>style.visibility</p:attrName>
                                        </p:attrNameLst>
                                      </p:cBhvr>
                                      <p:to>
                                        <p:strVal val="visible"/>
                                      </p:to>
                                    </p:set>
                                    <p:animEffect transition="in" filter="randombar(horizontal)">
                                      <p:cBhvr>
                                        <p:cTn id="181" dur="500"/>
                                        <p:tgtEl>
                                          <p:spTgt spid="31"/>
                                        </p:tgtEl>
                                      </p:cBhvr>
                                    </p:animEffect>
                                  </p:childTnLst>
                                </p:cTn>
                              </p:par>
                              <p:par>
                                <p:cTn id="182" presetID="14" presetClass="entr" presetSubtype="10" fill="hold" grpId="0" nodeType="withEffect">
                                  <p:stCondLst>
                                    <p:cond delay="0"/>
                                  </p:stCondLst>
                                  <p:iterate type="lt">
                                    <p:tmPct val="10000"/>
                                  </p:iterate>
                                  <p:childTnLst>
                                    <p:set>
                                      <p:cBhvr>
                                        <p:cTn id="183" dur="1" fill="hold">
                                          <p:stCondLst>
                                            <p:cond delay="0"/>
                                          </p:stCondLst>
                                        </p:cTn>
                                        <p:tgtEl>
                                          <p:spTgt spid="50"/>
                                        </p:tgtEl>
                                        <p:attrNameLst>
                                          <p:attrName>style.visibility</p:attrName>
                                        </p:attrNameLst>
                                      </p:cBhvr>
                                      <p:to>
                                        <p:strVal val="visible"/>
                                      </p:to>
                                    </p:set>
                                    <p:animEffect transition="in" filter="randombar(horizontal)">
                                      <p:cBhvr>
                                        <p:cTn id="184" dur="500"/>
                                        <p:tgtEl>
                                          <p:spTgt spid="50"/>
                                        </p:tgtEl>
                                      </p:cBhvr>
                                    </p:animEffect>
                                  </p:childTnLst>
                                </p:cTn>
                              </p:par>
                            </p:childTnLst>
                          </p:cTn>
                        </p:par>
                        <p:par>
                          <p:cTn id="185" fill="hold">
                            <p:stCondLst>
                              <p:cond delay="7050"/>
                            </p:stCondLst>
                            <p:childTnLst>
                              <p:par>
                                <p:cTn id="186" presetID="22" presetClass="entr" presetSubtype="4" fill="hold" grpId="0" nodeType="afterEffect">
                                  <p:stCondLst>
                                    <p:cond delay="0"/>
                                  </p:stCondLst>
                                  <p:childTnLst>
                                    <p:set>
                                      <p:cBhvr>
                                        <p:cTn id="187" dur="1" fill="hold">
                                          <p:stCondLst>
                                            <p:cond delay="0"/>
                                          </p:stCondLst>
                                        </p:cTn>
                                        <p:tgtEl>
                                          <p:spTgt spid="53"/>
                                        </p:tgtEl>
                                        <p:attrNameLst>
                                          <p:attrName>style.visibility</p:attrName>
                                        </p:attrNameLst>
                                      </p:cBhvr>
                                      <p:to>
                                        <p:strVal val="visible"/>
                                      </p:to>
                                    </p:set>
                                    <p:animEffect transition="in" filter="wipe(down)">
                                      <p:cBhvr>
                                        <p:cTn id="188"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animBg="1"/>
      <p:bldP spid="50" grpId="0"/>
      <p:bldP spid="51"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SO_Shape"/>
          <p:cNvSpPr>
            <a:spLocks/>
          </p:cNvSpPr>
          <p:nvPr/>
        </p:nvSpPr>
        <p:spPr bwMode="auto">
          <a:xfrm>
            <a:off x="2387092" y="1669352"/>
            <a:ext cx="1346200" cy="1800225"/>
          </a:xfrm>
          <a:custGeom>
            <a:avLst/>
            <a:gdLst>
              <a:gd name="T0" fmla="*/ 1281616 w 634"/>
              <a:gd name="T1" fmla="*/ 39819 h 633"/>
              <a:gd name="T2" fmla="*/ 1281616 w 634"/>
              <a:gd name="T3" fmla="*/ 39819 h 633"/>
              <a:gd name="T4" fmla="*/ 0 w 634"/>
              <a:gd name="T5" fmla="*/ 878867 h 633"/>
              <a:gd name="T6" fmla="*/ 405951 w 634"/>
              <a:gd name="T7" fmla="*/ 1214486 h 633"/>
              <a:gd name="T8" fmla="*/ 656748 w 634"/>
              <a:gd name="T9" fmla="*/ 1797553 h 633"/>
              <a:gd name="T10" fmla="*/ 1313497 w 634"/>
              <a:gd name="T11" fmla="*/ 82483 h 633"/>
              <a:gd name="T12" fmla="*/ 1281616 w 634"/>
              <a:gd name="T13" fmla="*/ 39819 h 633"/>
              <a:gd name="T14" fmla="*/ 157280 w 634"/>
              <a:gd name="T15" fmla="*/ 878867 h 633"/>
              <a:gd name="T16" fmla="*/ 157280 w 634"/>
              <a:gd name="T17" fmla="*/ 878867 h 633"/>
              <a:gd name="T18" fmla="*/ 1126461 w 634"/>
              <a:gd name="T19" fmla="*/ 250292 h 633"/>
              <a:gd name="T20" fmla="*/ 437832 w 634"/>
              <a:gd name="T21" fmla="*/ 1086496 h 633"/>
              <a:gd name="T22" fmla="*/ 157280 w 634"/>
              <a:gd name="T23" fmla="*/ 878867 h 633"/>
              <a:gd name="T24" fmla="*/ 656748 w 634"/>
              <a:gd name="T25" fmla="*/ 1589924 h 633"/>
              <a:gd name="T26" fmla="*/ 656748 w 634"/>
              <a:gd name="T27" fmla="*/ 1589924 h 633"/>
              <a:gd name="T28" fmla="*/ 501594 w 634"/>
              <a:gd name="T29" fmla="*/ 1129159 h 633"/>
              <a:gd name="T30" fmla="*/ 1158342 w 634"/>
              <a:gd name="T31" fmla="*/ 290111 h 633"/>
              <a:gd name="T32" fmla="*/ 656748 w 634"/>
              <a:gd name="T33" fmla="*/ 1589924 h 6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34" h="633">
                <a:moveTo>
                  <a:pt x="603" y="14"/>
                </a:moveTo>
                <a:lnTo>
                  <a:pt x="603" y="14"/>
                </a:lnTo>
                <a:cubicBezTo>
                  <a:pt x="574" y="14"/>
                  <a:pt x="0" y="309"/>
                  <a:pt x="0" y="309"/>
                </a:cubicBezTo>
                <a:lnTo>
                  <a:pt x="191" y="427"/>
                </a:lnTo>
                <a:lnTo>
                  <a:pt x="309" y="632"/>
                </a:lnTo>
                <a:cubicBezTo>
                  <a:pt x="309" y="632"/>
                  <a:pt x="618" y="44"/>
                  <a:pt x="618" y="29"/>
                </a:cubicBezTo>
                <a:cubicBezTo>
                  <a:pt x="633" y="14"/>
                  <a:pt x="618" y="0"/>
                  <a:pt x="603" y="14"/>
                </a:cubicBezTo>
                <a:close/>
                <a:moveTo>
                  <a:pt x="74" y="309"/>
                </a:moveTo>
                <a:lnTo>
                  <a:pt x="74" y="309"/>
                </a:lnTo>
                <a:cubicBezTo>
                  <a:pt x="530" y="88"/>
                  <a:pt x="530" y="88"/>
                  <a:pt x="530" y="88"/>
                </a:cubicBezTo>
                <a:cubicBezTo>
                  <a:pt x="206" y="382"/>
                  <a:pt x="206" y="382"/>
                  <a:pt x="206" y="382"/>
                </a:cubicBezTo>
                <a:lnTo>
                  <a:pt x="74" y="309"/>
                </a:lnTo>
                <a:close/>
                <a:moveTo>
                  <a:pt x="309" y="559"/>
                </a:moveTo>
                <a:lnTo>
                  <a:pt x="309" y="559"/>
                </a:lnTo>
                <a:cubicBezTo>
                  <a:pt x="309" y="559"/>
                  <a:pt x="250" y="441"/>
                  <a:pt x="236" y="397"/>
                </a:cubicBezTo>
                <a:cubicBezTo>
                  <a:pt x="545" y="102"/>
                  <a:pt x="545" y="102"/>
                  <a:pt x="545" y="102"/>
                </a:cubicBezTo>
                <a:lnTo>
                  <a:pt x="309" y="559"/>
                </a:lnTo>
                <a:close/>
              </a:path>
            </a:pathLst>
          </a:custGeom>
          <a:solidFill>
            <a:srgbClr val="FFFFFF"/>
          </a:solidFill>
          <a:ln>
            <a:noFill/>
          </a:ln>
        </p:spPr>
        <p:txBody>
          <a:bodyPr wrap="none" lIns="121908" tIns="60955" rIns="121908" bIns="60955"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cxnSp>
        <p:nvCxnSpPr>
          <p:cNvPr id="5" name="曲线连接符 4"/>
          <p:cNvCxnSpPr/>
          <p:nvPr/>
        </p:nvCxnSpPr>
        <p:spPr>
          <a:xfrm rot="5400000">
            <a:off x="1714500" y="3012377"/>
            <a:ext cx="1106424" cy="914400"/>
          </a:xfrm>
          <a:prstGeom prst="curvedConnector3">
            <a:avLst>
              <a:gd name="adj1" fmla="val 156611"/>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041648" y="2384798"/>
            <a:ext cx="4051302" cy="584775"/>
          </a:xfrm>
          <a:prstGeom prst="rect">
            <a:avLst/>
          </a:prstGeom>
          <a:noFill/>
        </p:spPr>
        <p:txBody>
          <a:bodyPr wrap="none" rtlCol="0">
            <a:spAutoFit/>
          </a:bodyPr>
          <a:lstStyle/>
          <a:p>
            <a:r>
              <a:rPr lang="en-US" altLang="zh-CN" sz="3200" dirty="0">
                <a:solidFill>
                  <a:srgbClr val="FFFFFF"/>
                </a:solidFill>
                <a:latin typeface="Bodoni MT Black" panose="02070A03080606020203" pitchFamily="18" charset="0"/>
              </a:rPr>
              <a:t>Have  A  Nice  Day</a:t>
            </a:r>
            <a:endParaRPr lang="zh-CN" altLang="en-US" sz="3200" dirty="0">
              <a:solidFill>
                <a:srgbClr val="FFFFFF"/>
              </a:solidFill>
              <a:latin typeface="Bodoni MT Black" panose="02070A03080606020203" pitchFamily="18" charset="0"/>
            </a:endParaRPr>
          </a:p>
        </p:txBody>
      </p:sp>
      <p:sp>
        <p:nvSpPr>
          <p:cNvPr id="11" name="文本框 10"/>
          <p:cNvSpPr txBox="1"/>
          <p:nvPr/>
        </p:nvSpPr>
        <p:spPr>
          <a:xfrm>
            <a:off x="4041647" y="3948422"/>
            <a:ext cx="3877985"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期待加入您的团队</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18</a:t>
            </a:fld>
            <a:endParaRPr lang="zh-CN" altLang="en-US"/>
          </a:p>
        </p:txBody>
      </p:sp>
      <p:sp>
        <p:nvSpPr>
          <p:cNvPr id="7" name="文本框 6"/>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54940426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0" presetClass="path" presetSubtype="0" accel="50000" decel="50000" fill="hold" grpId="0" nodeType="withEffect">
                                  <p:stCondLst>
                                    <p:cond delay="0"/>
                                  </p:stCondLst>
                                  <p:childTnLst>
                                    <p:animMotion origin="layout" path="M -0.15586 0.28681 L -0.15586 0.28704 C -0.15 0.29885 -0.14492 0.31204 -0.13802 0.32292 C -0.13567 0.32662 -0.13294 0.33033 -0.13072 0.33426 C -0.12656 0.34237 -0.12239 0.35024 -0.11875 0.3588 C -0.11705 0.3632 -0.11302 0.37338 -0.11054 0.37778 C -0.10898 0.38056 -0.10703 0.38264 -0.10559 0.38542 C -0.10455 0.38774 -0.10429 0.39051 -0.10325 0.39283 C -0.10234 0.39514 -0.10065 0.39653 -0.09961 0.39862 C -0.09622 0.4051 -0.09804 0.40487 -0.09362 0.41181 C -0.09257 0.41343 -0.09127 0.41436 -0.08997 0.41575 C -0.08372 0.42292 -0.0875 0.41991 -0.08164 0.42315 C -0.08046 0.42431 -0.07929 0.42593 -0.07812 0.42686 C -0.07578 0.42848 -0.07083 0.43079 -0.07083 0.43125 C -0.06888 0.4301 -0.06666 0.43033 -0.06484 0.42894 C -0.06354 0.42778 -0.06341 0.42477 -0.0625 0.42315 C -0.06145 0.42107 -0.06015 0.41945 -0.05885 0.41737 C -0.05859 0.41436 -0.05833 0.41112 -0.05768 0.40811 C -0.05638 0.40162 -0.05416 0.39792 -0.05169 0.39283 L -0.04804 0.37593 C -0.04765 0.37408 -0.04713 0.372 -0.047 0.37037 C -0.04609 0.36505 -0.04544 0.35996 -0.04453 0.3551 C -0.04401 0.35301 -0.04375 0.35139 -0.04336 0.34931 C -0.04075 0.33565 -0.04336 0.34792 -0.04101 0.33218 C -0.04062 0.33056 -0.0401 0.32848 -0.03971 0.32662 C -0.0388 0.32176 -0.03802 0.31644 -0.03737 0.31181 L -0.03606 0.30394 C -0.03541 0.29399 -0.03424 0.28403 -0.03372 0.27362 C -0.03099 0.22662 -0.03229 0.24607 -0.03007 0.21505 C -0.02968 0.20371 -0.02916 0.1926 -0.0289 0.18102 C -0.02812 0.15417 -0.02812 0.14121 -0.02643 0.1169 C -0.02565 0.10139 -0.025 0.10301 -0.02291 0.08658 C -0.022 0.0794 -0.02057 0.06112 -0.01927 0.05625 C -0.01849 0.05301 -0.01757 0.05 -0.01692 0.04676 C -0.01562 0.04144 -0.0125 0.02315 -0.00963 0.02014 L -0.00625 0.01644 C -0.00533 0.01389 -0.00442 0.01158 -0.00364 0.00903 C -0.00338 0.00718 -0.00312 0.0051 -0.0026 0.00348 C -0.00208 0.00162 -0.00091 0.0007 -4.16667E-6 -0.00023 L -4.16667E-6 -4.44444E-6 " pathEditMode="relative" rAng="0" ptsTypes="AAAAAAAAAAAAAAAAAAAAAAAAAAAAAAAAAAAAAAAA">
                                      <p:cBhvr>
                                        <p:cTn id="11" dur="2000" fill="hold"/>
                                        <p:tgtEl>
                                          <p:spTgt spid="3"/>
                                        </p:tgtEl>
                                        <p:attrNameLst>
                                          <p:attrName>ppt_x</p:attrName>
                                          <p:attrName>ppt_y</p:attrName>
                                        </p:attrNameLst>
                                      </p:cBhvr>
                                      <p:rCtr x="7786" y="-7130"/>
                                    </p:animMotion>
                                  </p:childTnLst>
                                </p:cTn>
                              </p:par>
                              <p:par>
                                <p:cTn id="12" presetID="22" presetClass="entr" presetSubtype="8"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750"/>
                                        <p:tgtEl>
                                          <p:spTgt spid="5"/>
                                        </p:tgtEl>
                                      </p:cBhvr>
                                    </p:animEffect>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0"/>
                                        </p:tgtEl>
                                        <p:attrNameLst>
                                          <p:attrName>ppt_y</p:attrName>
                                        </p:attrNameLst>
                                      </p:cBhvr>
                                      <p:tavLst>
                                        <p:tav tm="0">
                                          <p:val>
                                            <p:strVal val="#ppt_y"/>
                                          </p:val>
                                        </p:tav>
                                        <p:tav tm="100000">
                                          <p:val>
                                            <p:strVal val="#ppt_y"/>
                                          </p:val>
                                        </p:tav>
                                      </p:tavLst>
                                    </p:anim>
                                    <p:anim calcmode="lin" valueType="num">
                                      <p:cBhvr>
                                        <p:cTn id="2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0"/>
                                        </p:tgtEl>
                                      </p:cBhvr>
                                    </p:animEffect>
                                  </p:childTnLst>
                                </p:cTn>
                              </p:par>
                            </p:childTnLst>
                          </p:cTn>
                        </p:par>
                        <p:par>
                          <p:cTn id="23" fill="hold">
                            <p:stCondLst>
                              <p:cond delay="3050"/>
                            </p:stCondLst>
                            <p:childTnLst>
                              <p:par>
                                <p:cTn id="24" presetID="14" presetClass="entr" presetSubtype="10" fill="hold" grpId="0" nodeType="after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childTnLst>
                          </p:cTn>
                        </p:par>
                        <p:par>
                          <p:cTn id="27" fill="hold">
                            <p:stCondLst>
                              <p:cond delay="3900"/>
                            </p:stCondLst>
                            <p:childTnLst>
                              <p:par>
                                <p:cTn id="28" presetID="2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0" grpId="0"/>
      <p:bldP spid="11"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27"/>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059981" y="2138022"/>
            <a:ext cx="6240462" cy="416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任意多边形 17"/>
          <p:cNvSpPr/>
          <p:nvPr/>
        </p:nvSpPr>
        <p:spPr>
          <a:xfrm>
            <a:off x="4861793" y="2531722"/>
            <a:ext cx="2657475" cy="3048000"/>
          </a:xfrm>
          <a:custGeom>
            <a:avLst/>
            <a:gdLst>
              <a:gd name="connsiteX0" fmla="*/ 1314450 w 2657475"/>
              <a:gd name="connsiteY0" fmla="*/ 0 h 3048000"/>
              <a:gd name="connsiteX1" fmla="*/ 2657475 w 2657475"/>
              <a:gd name="connsiteY1" fmla="*/ 1247775 h 3048000"/>
              <a:gd name="connsiteX2" fmla="*/ 1838325 w 2657475"/>
              <a:gd name="connsiteY2" fmla="*/ 2371725 h 3048000"/>
              <a:gd name="connsiteX3" fmla="*/ 342900 w 2657475"/>
              <a:gd name="connsiteY3" fmla="*/ 3048000 h 3048000"/>
              <a:gd name="connsiteX4" fmla="*/ 0 w 2657475"/>
              <a:gd name="connsiteY4" fmla="*/ 1295400 h 3048000"/>
              <a:gd name="connsiteX5" fmla="*/ 1314450 w 2657475"/>
              <a:gd name="connsiteY5" fmla="*/ 0 h 30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7475" h="3048000">
                <a:moveTo>
                  <a:pt x="1314450" y="0"/>
                </a:moveTo>
                <a:lnTo>
                  <a:pt x="2657475" y="1247775"/>
                </a:lnTo>
                <a:lnTo>
                  <a:pt x="1838325" y="2371725"/>
                </a:lnTo>
                <a:lnTo>
                  <a:pt x="342900" y="3048000"/>
                </a:lnTo>
                <a:lnTo>
                  <a:pt x="0" y="1295400"/>
                </a:lnTo>
                <a:lnTo>
                  <a:pt x="131445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chemeClr val="bg1"/>
              </a:solidFill>
            </a:endParaRPr>
          </a:p>
        </p:txBody>
      </p:sp>
      <p:sp>
        <p:nvSpPr>
          <p:cNvPr id="19" name="文本框 30"/>
          <p:cNvSpPr txBox="1">
            <a:spLocks noChangeArrowheads="1"/>
          </p:cNvSpPr>
          <p:nvPr/>
        </p:nvSpPr>
        <p:spPr bwMode="auto">
          <a:xfrm>
            <a:off x="5636493" y="1780835"/>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学习力</a:t>
            </a:r>
          </a:p>
        </p:txBody>
      </p:sp>
      <p:sp>
        <p:nvSpPr>
          <p:cNvPr id="20" name="文本框 37"/>
          <p:cNvSpPr txBox="1">
            <a:spLocks noChangeArrowheads="1"/>
          </p:cNvSpPr>
          <p:nvPr/>
        </p:nvSpPr>
        <p:spPr bwMode="auto">
          <a:xfrm>
            <a:off x="6965231"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幽默度</a:t>
            </a:r>
          </a:p>
        </p:txBody>
      </p:sp>
      <p:sp>
        <p:nvSpPr>
          <p:cNvPr id="21" name="文本框 38"/>
          <p:cNvSpPr txBox="1">
            <a:spLocks noChangeArrowheads="1"/>
          </p:cNvSpPr>
          <p:nvPr/>
        </p:nvSpPr>
        <p:spPr bwMode="auto">
          <a:xfrm>
            <a:off x="8051081"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智商</a:t>
            </a:r>
          </a:p>
        </p:txBody>
      </p:sp>
      <p:sp>
        <p:nvSpPr>
          <p:cNvPr id="22" name="文本框 39"/>
          <p:cNvSpPr txBox="1">
            <a:spLocks noChangeArrowheads="1"/>
          </p:cNvSpPr>
          <p:nvPr/>
        </p:nvSpPr>
        <p:spPr bwMode="auto">
          <a:xfrm>
            <a:off x="3394943"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情商</a:t>
            </a:r>
          </a:p>
        </p:txBody>
      </p:sp>
      <p:sp>
        <p:nvSpPr>
          <p:cNvPr id="23" name="文本框 40"/>
          <p:cNvSpPr txBox="1">
            <a:spLocks noChangeArrowheads="1"/>
          </p:cNvSpPr>
          <p:nvPr/>
        </p:nvSpPr>
        <p:spPr bwMode="auto">
          <a:xfrm>
            <a:off x="4212506"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忍耐力</a:t>
            </a:r>
          </a:p>
        </p:txBody>
      </p:sp>
      <p:sp>
        <p:nvSpPr>
          <p:cNvPr id="17" name="文本框 16"/>
          <p:cNvSpPr txBox="1"/>
          <p:nvPr/>
        </p:nvSpPr>
        <p:spPr>
          <a:xfrm>
            <a:off x="5125174" y="543418"/>
            <a:ext cx="2619628"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SELF-INTRODUCTION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t>2</a:t>
            </a:fld>
            <a:endParaRPr lang="zh-CN" altLang="en-US"/>
          </a:p>
        </p:txBody>
      </p:sp>
    </p:spTree>
    <p:extLst>
      <p:ext uri="{BB962C8B-B14F-4D97-AF65-F5344CB8AC3E}">
        <p14:creationId xmlns:p14="http://schemas.microsoft.com/office/powerpoint/2010/main" val="2007491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1300"/>
                            </p:stCondLst>
                            <p:childTnLst>
                              <p:par>
                                <p:cTn id="13" presetID="14" presetClass="entr" presetSubtype="1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180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500"/>
                                        <p:tgtEl>
                                          <p:spTgt spid="1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par>
                                <p:cTn id="26" presetID="14" presetClass="entr" presetSubtype="10" fill="hold" grpId="0" nodeType="withEffect">
                                  <p:stCondLst>
                                    <p:cond delay="100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par>
                                <p:cTn id="29" presetID="14" presetClass="entr" presetSubtype="10" fill="hold" grpId="0" nodeType="withEffect">
                                  <p:stCondLst>
                                    <p:cond delay="1500"/>
                                  </p:stCondLst>
                                  <p:childTnLst>
                                    <p:set>
                                      <p:cBhvr>
                                        <p:cTn id="30" dur="1" fill="hold">
                                          <p:stCondLst>
                                            <p:cond delay="0"/>
                                          </p:stCondLst>
                                        </p:cTn>
                                        <p:tgtEl>
                                          <p:spTgt spid="23"/>
                                        </p:tgtEl>
                                        <p:attrNameLst>
                                          <p:attrName>style.visibility</p:attrName>
                                        </p:attrNameLst>
                                      </p:cBhvr>
                                      <p:to>
                                        <p:strVal val="visible"/>
                                      </p:to>
                                    </p:set>
                                    <p:animEffect transition="in" filter="randombar(horizontal)">
                                      <p:cBhvr>
                                        <p:cTn id="31" dur="500"/>
                                        <p:tgtEl>
                                          <p:spTgt spid="23"/>
                                        </p:tgtEl>
                                      </p:cBhvr>
                                    </p:animEffect>
                                  </p:childTnLst>
                                </p:cTn>
                              </p:par>
                              <p:par>
                                <p:cTn id="32" presetID="14" presetClass="entr" presetSubtype="10" fill="hold" grpId="0" nodeType="withEffect">
                                  <p:stCondLst>
                                    <p:cond delay="200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P spid="22" grpId="0"/>
      <p:bldP spid="23"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5" name="矩形 4"/>
          <p:cNvSpPr/>
          <p:nvPr/>
        </p:nvSpPr>
        <p:spPr>
          <a:xfrm>
            <a:off x="1585830" y="1685512"/>
            <a:ext cx="9521372" cy="1654748"/>
          </a:xfrm>
          <a:prstGeom prst="rect">
            <a:avLst/>
          </a:prstGeom>
        </p:spPr>
        <p:txBody>
          <a:bodyPr wrap="square">
            <a:spAutoFit/>
          </a:bodyPr>
          <a:lstStyle/>
          <a:p>
            <a:pPr>
              <a:lnSpc>
                <a:spcPct val="200000"/>
              </a:lnSpc>
            </a:pPr>
            <a:r>
              <a:rPr lang="zh-CN" altLang="en-US" dirty="0">
                <a:solidFill>
                  <a:srgbClr val="FFFFFF"/>
                </a:solidFill>
                <a:latin typeface="幼圆" panose="02010509060101010101" pitchFamily="49" charset="-122"/>
                <a:ea typeface="幼圆" panose="02010509060101010101" pitchFamily="49" charset="-122"/>
              </a:rPr>
              <a:t>    我是一个对生活和设计充满无限热情的人。喜欢书籍、电影、音乐、摄影、旅游，了解新媒体和互联网行业，愿意在工作中付出全部的精力与公司一同进步与发展。精通photoshop，熟练使用3dsmax、cad、ai等软件，希望求得一份设计相关的工作。</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pPr/>
              <a:t>3</a:t>
            </a:fld>
            <a:endParaRPr lang="zh-CN" altLang="en-US"/>
          </a:p>
        </p:txBody>
      </p:sp>
      <p:sp>
        <p:nvSpPr>
          <p:cNvPr id="6" name="文本框 5"/>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37803240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wd">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1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1250" fill="hold"/>
                                        <p:tgtEl>
                                          <p:spTgt spid="5"/>
                                        </p:tgtEl>
                                        <p:attrNameLst>
                                          <p:attrName>ppt_y</p:attrName>
                                        </p:attrNameLst>
                                      </p:cBhvr>
                                      <p:tavLst>
                                        <p:tav tm="0">
                                          <p:val>
                                            <p:strVal val="#ppt_y"/>
                                          </p:val>
                                        </p:tav>
                                        <p:tav tm="100000">
                                          <p:val>
                                            <p:strVal val="#ppt_y"/>
                                          </p:val>
                                        </p:tav>
                                      </p:tavLst>
                                    </p:anim>
                                    <p:anim calcmode="lin" valueType="num">
                                      <p:cBhvr>
                                        <p:cTn id="18" dur="1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1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250" tmFilter="0,0; .5, 1; 1, 1"/>
                                        <p:tgtEl>
                                          <p:spTgt spid="5"/>
                                        </p:tgtEl>
                                      </p:cBhvr>
                                    </p:animEffect>
                                  </p:childTnLst>
                                </p:cTn>
                              </p:par>
                            </p:childTnLst>
                          </p:cTn>
                        </p:par>
                        <p:par>
                          <p:cTn id="21" fill="hold">
                            <p:stCondLst>
                              <p:cond delay="100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2215769" y="2918714"/>
            <a:ext cx="1776413" cy="1774825"/>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p>
        </p:txBody>
      </p:sp>
      <p:sp>
        <p:nvSpPr>
          <p:cNvPr id="3" name="椭圆 2"/>
          <p:cNvSpPr/>
          <p:nvPr/>
        </p:nvSpPr>
        <p:spPr>
          <a:xfrm>
            <a:off x="2330069" y="3026664"/>
            <a:ext cx="1547813" cy="1546225"/>
          </a:xfrm>
          <a:prstGeom prst="ellipse">
            <a:avLst/>
          </a:prstGeom>
          <a:blipFill>
            <a:blip r:embed="rId3"/>
            <a:stretch>
              <a:fillRect/>
            </a:stretch>
          </a:blip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cxnSp>
        <p:nvCxnSpPr>
          <p:cNvPr id="5" name="直接连接符 4"/>
          <p:cNvCxnSpPr/>
          <p:nvPr/>
        </p:nvCxnSpPr>
        <p:spPr>
          <a:xfrm flipH="1">
            <a:off x="5198317" y="2900044"/>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5198317" y="326900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5198317" y="361053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198317" y="395206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5198317" y="429359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198317" y="463512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198317" y="497665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98317" y="5318188"/>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13" name="TextBox 46"/>
          <p:cNvSpPr txBox="1"/>
          <p:nvPr/>
        </p:nvSpPr>
        <p:spPr>
          <a:xfrm>
            <a:off x="5191289" y="2625506"/>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姓名</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4" name="TextBox 47"/>
          <p:cNvSpPr txBox="1"/>
          <p:nvPr/>
        </p:nvSpPr>
        <p:spPr>
          <a:xfrm>
            <a:off x="7070381" y="2623173"/>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性别</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5" name="TextBox 48"/>
          <p:cNvSpPr txBox="1"/>
          <p:nvPr/>
        </p:nvSpPr>
        <p:spPr>
          <a:xfrm>
            <a:off x="5193500" y="2992297"/>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年龄</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6" name="TextBox 49"/>
          <p:cNvSpPr txBox="1"/>
          <p:nvPr/>
        </p:nvSpPr>
        <p:spPr>
          <a:xfrm>
            <a:off x="7076290" y="2985095"/>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民族</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7" name="TextBox 50"/>
          <p:cNvSpPr txBox="1"/>
          <p:nvPr/>
        </p:nvSpPr>
        <p:spPr>
          <a:xfrm>
            <a:off x="5777915" y="2625506"/>
            <a:ext cx="3775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KJ</a:t>
            </a:r>
          </a:p>
        </p:txBody>
      </p:sp>
      <p:sp>
        <p:nvSpPr>
          <p:cNvPr id="18" name="TextBox 51"/>
          <p:cNvSpPr txBox="1"/>
          <p:nvPr/>
        </p:nvSpPr>
        <p:spPr>
          <a:xfrm>
            <a:off x="7647482" y="2623173"/>
            <a:ext cx="364202"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男</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19" name="TextBox 52"/>
          <p:cNvSpPr txBox="1"/>
          <p:nvPr/>
        </p:nvSpPr>
        <p:spPr>
          <a:xfrm>
            <a:off x="5780126" y="2992297"/>
            <a:ext cx="5437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28</a:t>
            </a:r>
            <a:r>
              <a:rPr lang="zh-CN" altLang="en-US" sz="1400" dirty="0">
                <a:solidFill>
                  <a:srgbClr val="FFFFFF"/>
                </a:solidFill>
                <a:latin typeface="幼圆" panose="02010509060101010101" pitchFamily="49" charset="-122"/>
                <a:ea typeface="幼圆" panose="02010509060101010101" pitchFamily="49" charset="-122"/>
                <a:cs typeface="+mn-ea"/>
              </a:rPr>
              <a:t>岁</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0" name="TextBox 53"/>
          <p:cNvSpPr txBox="1"/>
          <p:nvPr/>
        </p:nvSpPr>
        <p:spPr>
          <a:xfrm>
            <a:off x="7653391" y="2991445"/>
            <a:ext cx="364202"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汉</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1" name="TextBox 54"/>
          <p:cNvSpPr txBox="1"/>
          <p:nvPr/>
        </p:nvSpPr>
        <p:spPr>
          <a:xfrm>
            <a:off x="5199278" y="3673279"/>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籍贯</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2" name="TextBox 55"/>
          <p:cNvSpPr txBox="1"/>
          <p:nvPr/>
        </p:nvSpPr>
        <p:spPr>
          <a:xfrm>
            <a:off x="7061054" y="3663740"/>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学历</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3" name="TextBox 56"/>
          <p:cNvSpPr txBox="1"/>
          <p:nvPr/>
        </p:nvSpPr>
        <p:spPr>
          <a:xfrm>
            <a:off x="7066011" y="3329415"/>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身高</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4" name="TextBox 57"/>
          <p:cNvSpPr txBox="1"/>
          <p:nvPr/>
        </p:nvSpPr>
        <p:spPr>
          <a:xfrm>
            <a:off x="5189973" y="3331822"/>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体重</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5" name="TextBox 58"/>
          <p:cNvSpPr txBox="1"/>
          <p:nvPr/>
        </p:nvSpPr>
        <p:spPr>
          <a:xfrm>
            <a:off x="5808349" y="3331822"/>
            <a:ext cx="5437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70kg</a:t>
            </a:r>
          </a:p>
        </p:txBody>
      </p:sp>
      <p:sp>
        <p:nvSpPr>
          <p:cNvPr id="26" name="TextBox 59"/>
          <p:cNvSpPr txBox="1"/>
          <p:nvPr/>
        </p:nvSpPr>
        <p:spPr>
          <a:xfrm>
            <a:off x="7646287" y="3335765"/>
            <a:ext cx="633507"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175cm</a:t>
            </a:r>
          </a:p>
        </p:txBody>
      </p:sp>
      <p:sp>
        <p:nvSpPr>
          <p:cNvPr id="27" name="TextBox 60"/>
          <p:cNvSpPr txBox="1"/>
          <p:nvPr/>
        </p:nvSpPr>
        <p:spPr>
          <a:xfrm>
            <a:off x="5789079" y="3673279"/>
            <a:ext cx="723275"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上海市</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8" name="TextBox 61"/>
          <p:cNvSpPr txBox="1"/>
          <p:nvPr/>
        </p:nvSpPr>
        <p:spPr>
          <a:xfrm>
            <a:off x="7641330" y="3676516"/>
            <a:ext cx="723275"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研究生</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9" name="TextBox 62"/>
          <p:cNvSpPr txBox="1"/>
          <p:nvPr/>
        </p:nvSpPr>
        <p:spPr>
          <a:xfrm>
            <a:off x="7051732" y="4007120"/>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政治面貌</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0" name="TextBox 63"/>
          <p:cNvSpPr txBox="1"/>
          <p:nvPr/>
        </p:nvSpPr>
        <p:spPr>
          <a:xfrm>
            <a:off x="5190091" y="4362015"/>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联系方式</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1" name="TextBox 64"/>
          <p:cNvSpPr txBox="1"/>
          <p:nvPr/>
        </p:nvSpPr>
        <p:spPr>
          <a:xfrm>
            <a:off x="5190091" y="4009770"/>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婚姻状况</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2" name="TextBox 65"/>
          <p:cNvSpPr txBox="1"/>
          <p:nvPr/>
        </p:nvSpPr>
        <p:spPr>
          <a:xfrm>
            <a:off x="6105032" y="4015303"/>
            <a:ext cx="54373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未婚</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3" name="TextBox 66"/>
          <p:cNvSpPr txBox="1"/>
          <p:nvPr/>
        </p:nvSpPr>
        <p:spPr>
          <a:xfrm>
            <a:off x="7947623" y="4005410"/>
            <a:ext cx="54373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党员</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4" name="TextBox 67"/>
          <p:cNvSpPr txBox="1"/>
          <p:nvPr/>
        </p:nvSpPr>
        <p:spPr>
          <a:xfrm>
            <a:off x="6089157" y="4359409"/>
            <a:ext cx="1172116"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13998xxxxxx</a:t>
            </a:r>
          </a:p>
        </p:txBody>
      </p:sp>
      <p:sp>
        <p:nvSpPr>
          <p:cNvPr id="35" name="TextBox 68"/>
          <p:cNvSpPr txBox="1"/>
          <p:nvPr/>
        </p:nvSpPr>
        <p:spPr>
          <a:xfrm>
            <a:off x="5190091" y="4697041"/>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电子邮箱</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6" name="TextBox 69"/>
          <p:cNvSpPr txBox="1"/>
          <p:nvPr/>
        </p:nvSpPr>
        <p:spPr>
          <a:xfrm>
            <a:off x="6089157" y="4694435"/>
            <a:ext cx="1441420"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email@post.com</a:t>
            </a:r>
          </a:p>
        </p:txBody>
      </p:sp>
      <p:sp>
        <p:nvSpPr>
          <p:cNvPr id="37" name="TextBox 70"/>
          <p:cNvSpPr txBox="1"/>
          <p:nvPr/>
        </p:nvSpPr>
        <p:spPr>
          <a:xfrm>
            <a:off x="5190091" y="5044767"/>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现在住址</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8" name="TextBox 71"/>
          <p:cNvSpPr txBox="1"/>
          <p:nvPr/>
        </p:nvSpPr>
        <p:spPr>
          <a:xfrm>
            <a:off x="6089157" y="5042161"/>
            <a:ext cx="198002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北京市</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区</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路</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家园</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9" name="灯片编号占位符 38"/>
          <p:cNvSpPr>
            <a:spLocks noGrp="1"/>
          </p:cNvSpPr>
          <p:nvPr>
            <p:ph type="sldNum" sz="quarter" idx="12"/>
          </p:nvPr>
        </p:nvSpPr>
        <p:spPr/>
        <p:txBody>
          <a:bodyPr/>
          <a:lstStyle/>
          <a:p>
            <a:fld id="{8DBECCF4-614E-4169-A690-C72740F4C8F9}" type="slidenum">
              <a:rPr lang="zh-CN" altLang="en-US" smtClean="0"/>
              <a:pPr/>
              <a:t>4</a:t>
            </a:fld>
            <a:endParaRPr lang="zh-CN" altLang="en-US"/>
          </a:p>
        </p:txBody>
      </p:sp>
      <p:sp>
        <p:nvSpPr>
          <p:cNvPr id="40" name="文本框 39"/>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305954502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1000"/>
                                        <p:tgtEl>
                                          <p:spTgt spid="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par>
                                <p:cTn id="18" presetID="22" presetClass="entr" presetSubtype="8"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par>
                                <p:cTn id="27" presetID="22" presetClass="entr" presetSubtype="8"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par>
                                <p:cTn id="33" presetID="22" presetClass="entr" presetSubtype="8"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22" presetClass="entr" presetSubtype="8"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down)">
                                      <p:cBhvr>
                                        <p:cTn id="42" dur="500"/>
                                        <p:tgtEl>
                                          <p:spTgt spid="3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down)">
                                      <p:cBhvr>
                                        <p:cTn id="45" dur="500"/>
                                        <p:tgtEl>
                                          <p:spTgt spid="3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down)">
                                      <p:cBhvr>
                                        <p:cTn id="54" dur="500"/>
                                        <p:tgtEl>
                                          <p:spTgt spid="2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500"/>
                                        <p:tgtEl>
                                          <p:spTgt spid="2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down)">
                                      <p:cBhvr>
                                        <p:cTn id="78" dur="500"/>
                                        <p:tgtEl>
                                          <p:spTgt spid="29"/>
                                        </p:tgtEl>
                                      </p:cBhvr>
                                    </p:animEffect>
                                  </p:childTnLst>
                                </p:cTn>
                              </p:par>
                            </p:childTnLst>
                          </p:cTn>
                        </p:par>
                        <p:par>
                          <p:cTn id="79" fill="hold">
                            <p:stCondLst>
                              <p:cond delay="2500"/>
                            </p:stCondLst>
                            <p:childTnLst>
                              <p:par>
                                <p:cTn id="80" presetID="1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p:tgtEl>
                                          <p:spTgt spid="17"/>
                                        </p:tgtEl>
                                        <p:attrNameLst>
                                          <p:attrName>ppt_x</p:attrName>
                                        </p:attrNameLst>
                                      </p:cBhvr>
                                      <p:tavLst>
                                        <p:tav tm="0">
                                          <p:val>
                                            <p:strVal val="#ppt_x-#ppt_w*1.125000"/>
                                          </p:val>
                                        </p:tav>
                                        <p:tav tm="100000">
                                          <p:val>
                                            <p:strVal val="#ppt_x"/>
                                          </p:val>
                                        </p:tav>
                                      </p:tavLst>
                                    </p:anim>
                                    <p:animEffect transition="in" filter="wipe(right)">
                                      <p:cBhvr>
                                        <p:cTn id="83" dur="500"/>
                                        <p:tgtEl>
                                          <p:spTgt spid="17"/>
                                        </p:tgtEl>
                                      </p:cBhvr>
                                    </p:animEffect>
                                  </p:childTnLst>
                                </p:cTn>
                              </p:par>
                              <p:par>
                                <p:cTn id="84" presetID="12" presetClass="entr" presetSubtype="8"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ppt_x</p:attrName>
                                        </p:attrNameLst>
                                      </p:cBhvr>
                                      <p:tavLst>
                                        <p:tav tm="0">
                                          <p:val>
                                            <p:strVal val="#ppt_x-#ppt_w*1.125000"/>
                                          </p:val>
                                        </p:tav>
                                        <p:tav tm="100000">
                                          <p:val>
                                            <p:strVal val="#ppt_x"/>
                                          </p:val>
                                        </p:tav>
                                      </p:tavLst>
                                    </p:anim>
                                    <p:animEffect transition="in" filter="wipe(right)">
                                      <p:cBhvr>
                                        <p:cTn id="87" dur="500"/>
                                        <p:tgtEl>
                                          <p:spTgt spid="1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p:tgtEl>
                                          <p:spTgt spid="25"/>
                                        </p:tgtEl>
                                        <p:attrNameLst>
                                          <p:attrName>ppt_x</p:attrName>
                                        </p:attrNameLst>
                                      </p:cBhvr>
                                      <p:tavLst>
                                        <p:tav tm="0">
                                          <p:val>
                                            <p:strVal val="#ppt_x-#ppt_w*1.125000"/>
                                          </p:val>
                                        </p:tav>
                                        <p:tav tm="100000">
                                          <p:val>
                                            <p:strVal val="#ppt_x"/>
                                          </p:val>
                                        </p:tav>
                                      </p:tavLst>
                                    </p:anim>
                                    <p:animEffect transition="in" filter="wipe(right)">
                                      <p:cBhvr>
                                        <p:cTn id="91" dur="500"/>
                                        <p:tgtEl>
                                          <p:spTgt spid="25"/>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p:tgtEl>
                                          <p:spTgt spid="27"/>
                                        </p:tgtEl>
                                        <p:attrNameLst>
                                          <p:attrName>ppt_x</p:attrName>
                                        </p:attrNameLst>
                                      </p:cBhvr>
                                      <p:tavLst>
                                        <p:tav tm="0">
                                          <p:val>
                                            <p:strVal val="#ppt_x-#ppt_w*1.125000"/>
                                          </p:val>
                                        </p:tav>
                                        <p:tav tm="100000">
                                          <p:val>
                                            <p:strVal val="#ppt_x"/>
                                          </p:val>
                                        </p:tav>
                                      </p:tavLst>
                                    </p:anim>
                                    <p:animEffect transition="in" filter="wipe(right)">
                                      <p:cBhvr>
                                        <p:cTn id="95" dur="500"/>
                                        <p:tgtEl>
                                          <p:spTgt spid="2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additive="base">
                                        <p:cTn id="98" dur="500"/>
                                        <p:tgtEl>
                                          <p:spTgt spid="32"/>
                                        </p:tgtEl>
                                        <p:attrNameLst>
                                          <p:attrName>ppt_x</p:attrName>
                                        </p:attrNameLst>
                                      </p:cBhvr>
                                      <p:tavLst>
                                        <p:tav tm="0">
                                          <p:val>
                                            <p:strVal val="#ppt_x-#ppt_w*1.125000"/>
                                          </p:val>
                                        </p:tav>
                                        <p:tav tm="100000">
                                          <p:val>
                                            <p:strVal val="#ppt_x"/>
                                          </p:val>
                                        </p:tav>
                                      </p:tavLst>
                                    </p:anim>
                                    <p:animEffect transition="in" filter="wipe(right)">
                                      <p:cBhvr>
                                        <p:cTn id="99" dur="500"/>
                                        <p:tgtEl>
                                          <p:spTgt spid="32"/>
                                        </p:tgtEl>
                                      </p:cBhvr>
                                    </p:animEffect>
                                  </p:childTnLst>
                                </p:cTn>
                              </p:par>
                              <p:par>
                                <p:cTn id="100" presetID="12" presetClass="entr" presetSubtype="8"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 calcmode="lin" valueType="num">
                                      <p:cBhvr additive="base">
                                        <p:cTn id="102" dur="500"/>
                                        <p:tgtEl>
                                          <p:spTgt spid="34"/>
                                        </p:tgtEl>
                                        <p:attrNameLst>
                                          <p:attrName>ppt_x</p:attrName>
                                        </p:attrNameLst>
                                      </p:cBhvr>
                                      <p:tavLst>
                                        <p:tav tm="0">
                                          <p:val>
                                            <p:strVal val="#ppt_x-#ppt_w*1.125000"/>
                                          </p:val>
                                        </p:tav>
                                        <p:tav tm="100000">
                                          <p:val>
                                            <p:strVal val="#ppt_x"/>
                                          </p:val>
                                        </p:tav>
                                      </p:tavLst>
                                    </p:anim>
                                    <p:animEffect transition="in" filter="wipe(right)">
                                      <p:cBhvr>
                                        <p:cTn id="103" dur="500"/>
                                        <p:tgtEl>
                                          <p:spTgt spid="34"/>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additive="base">
                                        <p:cTn id="106" dur="500"/>
                                        <p:tgtEl>
                                          <p:spTgt spid="36"/>
                                        </p:tgtEl>
                                        <p:attrNameLst>
                                          <p:attrName>ppt_x</p:attrName>
                                        </p:attrNameLst>
                                      </p:cBhvr>
                                      <p:tavLst>
                                        <p:tav tm="0">
                                          <p:val>
                                            <p:strVal val="#ppt_x-#ppt_w*1.125000"/>
                                          </p:val>
                                        </p:tav>
                                        <p:tav tm="100000">
                                          <p:val>
                                            <p:strVal val="#ppt_x"/>
                                          </p:val>
                                        </p:tav>
                                      </p:tavLst>
                                    </p:anim>
                                    <p:animEffect transition="in" filter="wipe(right)">
                                      <p:cBhvr>
                                        <p:cTn id="107" dur="500"/>
                                        <p:tgtEl>
                                          <p:spTgt spid="36"/>
                                        </p:tgtEl>
                                      </p:cBhvr>
                                    </p:animEffect>
                                  </p:childTnLst>
                                </p:cTn>
                              </p:par>
                              <p:par>
                                <p:cTn id="108" presetID="12" presetClass="entr" presetSubtype="8" fill="hold" grpId="0"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additive="base">
                                        <p:cTn id="110" dur="500"/>
                                        <p:tgtEl>
                                          <p:spTgt spid="38"/>
                                        </p:tgtEl>
                                        <p:attrNameLst>
                                          <p:attrName>ppt_x</p:attrName>
                                        </p:attrNameLst>
                                      </p:cBhvr>
                                      <p:tavLst>
                                        <p:tav tm="0">
                                          <p:val>
                                            <p:strVal val="#ppt_x-#ppt_w*1.125000"/>
                                          </p:val>
                                        </p:tav>
                                        <p:tav tm="100000">
                                          <p:val>
                                            <p:strVal val="#ppt_x"/>
                                          </p:val>
                                        </p:tav>
                                      </p:tavLst>
                                    </p:anim>
                                    <p:animEffect transition="in" filter="wipe(right)">
                                      <p:cBhvr>
                                        <p:cTn id="111" dur="500"/>
                                        <p:tgtEl>
                                          <p:spTgt spid="38"/>
                                        </p:tgtEl>
                                      </p:cBhvr>
                                    </p:animEffect>
                                  </p:childTnLst>
                                </p:cTn>
                              </p:par>
                              <p:par>
                                <p:cTn id="112" presetID="12" presetClass="entr" presetSubtype="8"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p:tgtEl>
                                          <p:spTgt spid="33"/>
                                        </p:tgtEl>
                                        <p:attrNameLst>
                                          <p:attrName>ppt_x</p:attrName>
                                        </p:attrNameLst>
                                      </p:cBhvr>
                                      <p:tavLst>
                                        <p:tav tm="0">
                                          <p:val>
                                            <p:strVal val="#ppt_x-#ppt_w*1.125000"/>
                                          </p:val>
                                        </p:tav>
                                        <p:tav tm="100000">
                                          <p:val>
                                            <p:strVal val="#ppt_x"/>
                                          </p:val>
                                        </p:tav>
                                      </p:tavLst>
                                    </p:anim>
                                    <p:animEffect transition="in" filter="wipe(right)">
                                      <p:cBhvr>
                                        <p:cTn id="115" dur="500"/>
                                        <p:tgtEl>
                                          <p:spTgt spid="33"/>
                                        </p:tgtEl>
                                      </p:cBhvr>
                                    </p:animEffect>
                                  </p:childTnLst>
                                </p:cTn>
                              </p:par>
                              <p:par>
                                <p:cTn id="116" presetID="12" presetClass="entr" presetSubtype="8" fill="hold" grpId="0" nodeType="with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additive="base">
                                        <p:cTn id="118" dur="500"/>
                                        <p:tgtEl>
                                          <p:spTgt spid="28"/>
                                        </p:tgtEl>
                                        <p:attrNameLst>
                                          <p:attrName>ppt_x</p:attrName>
                                        </p:attrNameLst>
                                      </p:cBhvr>
                                      <p:tavLst>
                                        <p:tav tm="0">
                                          <p:val>
                                            <p:strVal val="#ppt_x-#ppt_w*1.125000"/>
                                          </p:val>
                                        </p:tav>
                                        <p:tav tm="100000">
                                          <p:val>
                                            <p:strVal val="#ppt_x"/>
                                          </p:val>
                                        </p:tav>
                                      </p:tavLst>
                                    </p:anim>
                                    <p:animEffect transition="in" filter="wipe(right)">
                                      <p:cBhvr>
                                        <p:cTn id="119" dur="500"/>
                                        <p:tgtEl>
                                          <p:spTgt spid="28"/>
                                        </p:tgtEl>
                                      </p:cBhvr>
                                    </p:animEffect>
                                  </p:childTnLst>
                                </p:cTn>
                              </p:par>
                              <p:par>
                                <p:cTn id="120" presetID="12" presetClass="entr" presetSubtype="8"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additive="base">
                                        <p:cTn id="122" dur="500"/>
                                        <p:tgtEl>
                                          <p:spTgt spid="26"/>
                                        </p:tgtEl>
                                        <p:attrNameLst>
                                          <p:attrName>ppt_x</p:attrName>
                                        </p:attrNameLst>
                                      </p:cBhvr>
                                      <p:tavLst>
                                        <p:tav tm="0">
                                          <p:val>
                                            <p:strVal val="#ppt_x-#ppt_w*1.125000"/>
                                          </p:val>
                                        </p:tav>
                                        <p:tav tm="100000">
                                          <p:val>
                                            <p:strVal val="#ppt_x"/>
                                          </p:val>
                                        </p:tav>
                                      </p:tavLst>
                                    </p:anim>
                                    <p:animEffect transition="in" filter="wipe(right)">
                                      <p:cBhvr>
                                        <p:cTn id="123" dur="500"/>
                                        <p:tgtEl>
                                          <p:spTgt spid="26"/>
                                        </p:tgtEl>
                                      </p:cBhvr>
                                    </p:animEffect>
                                  </p:childTnLst>
                                </p:cTn>
                              </p:par>
                              <p:par>
                                <p:cTn id="124" presetID="12" presetClass="entr" presetSubtype="8"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p:tgtEl>
                                          <p:spTgt spid="20"/>
                                        </p:tgtEl>
                                        <p:attrNameLst>
                                          <p:attrName>ppt_x</p:attrName>
                                        </p:attrNameLst>
                                      </p:cBhvr>
                                      <p:tavLst>
                                        <p:tav tm="0">
                                          <p:val>
                                            <p:strVal val="#ppt_x-#ppt_w*1.125000"/>
                                          </p:val>
                                        </p:tav>
                                        <p:tav tm="100000">
                                          <p:val>
                                            <p:strVal val="#ppt_x"/>
                                          </p:val>
                                        </p:tav>
                                      </p:tavLst>
                                    </p:anim>
                                    <p:animEffect transition="in" filter="wipe(right)">
                                      <p:cBhvr>
                                        <p:cTn id="127" dur="500"/>
                                        <p:tgtEl>
                                          <p:spTgt spid="20"/>
                                        </p:tgtEl>
                                      </p:cBhvr>
                                    </p:animEffect>
                                  </p:childTnLst>
                                </p:cTn>
                              </p:par>
                              <p:par>
                                <p:cTn id="128" presetID="12" presetClass="entr" presetSubtype="8" fill="hold" grpId="0" nodeType="withEffect">
                                  <p:stCondLst>
                                    <p:cond delay="0"/>
                                  </p:stCondLst>
                                  <p:childTnLst>
                                    <p:set>
                                      <p:cBhvr>
                                        <p:cTn id="129" dur="1" fill="hold">
                                          <p:stCondLst>
                                            <p:cond delay="0"/>
                                          </p:stCondLst>
                                        </p:cTn>
                                        <p:tgtEl>
                                          <p:spTgt spid="18"/>
                                        </p:tgtEl>
                                        <p:attrNameLst>
                                          <p:attrName>style.visibility</p:attrName>
                                        </p:attrNameLst>
                                      </p:cBhvr>
                                      <p:to>
                                        <p:strVal val="visible"/>
                                      </p:to>
                                    </p:set>
                                    <p:anim calcmode="lin" valueType="num">
                                      <p:cBhvr additive="base">
                                        <p:cTn id="130" dur="500"/>
                                        <p:tgtEl>
                                          <p:spTgt spid="18"/>
                                        </p:tgtEl>
                                        <p:attrNameLst>
                                          <p:attrName>ppt_x</p:attrName>
                                        </p:attrNameLst>
                                      </p:cBhvr>
                                      <p:tavLst>
                                        <p:tav tm="0">
                                          <p:val>
                                            <p:strVal val="#ppt_x-#ppt_w*1.125000"/>
                                          </p:val>
                                        </p:tav>
                                        <p:tav tm="100000">
                                          <p:val>
                                            <p:strVal val="#ppt_x"/>
                                          </p:val>
                                        </p:tav>
                                      </p:tavLst>
                                    </p:anim>
                                    <p:animEffect transition="in" filter="wipe(right)">
                                      <p:cBhvr>
                                        <p:cTn id="131" dur="500"/>
                                        <p:tgtEl>
                                          <p:spTgt spid="18"/>
                                        </p:tgtEl>
                                      </p:cBhvr>
                                    </p:animEffect>
                                  </p:childTnLst>
                                </p:cTn>
                              </p:par>
                            </p:childTnLst>
                          </p:cTn>
                        </p:par>
                        <p:par>
                          <p:cTn id="132" fill="hold">
                            <p:stCondLst>
                              <p:cond delay="3000"/>
                            </p:stCondLst>
                            <p:childTnLst>
                              <p:par>
                                <p:cTn id="133" presetID="41" presetClass="entr" presetSubtype="0" fill="hold" grpId="0" nodeType="afterEffect">
                                  <p:stCondLst>
                                    <p:cond delay="0"/>
                                  </p:stCondLst>
                                  <p:iterate type="lt">
                                    <p:tmPct val="10000"/>
                                  </p:iterate>
                                  <p:childTnLst>
                                    <p:set>
                                      <p:cBhvr>
                                        <p:cTn id="134" dur="1" fill="hold">
                                          <p:stCondLst>
                                            <p:cond delay="0"/>
                                          </p:stCondLst>
                                        </p:cTn>
                                        <p:tgtEl>
                                          <p:spTgt spid="4"/>
                                        </p:tgtEl>
                                        <p:attrNameLst>
                                          <p:attrName>style.visibility</p:attrName>
                                        </p:attrNameLst>
                                      </p:cBhvr>
                                      <p:to>
                                        <p:strVal val="visible"/>
                                      </p:to>
                                    </p:set>
                                    <p:anim calcmode="lin" valueType="num">
                                      <p:cBhvr>
                                        <p:cTn id="13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6" dur="500" fill="hold"/>
                                        <p:tgtEl>
                                          <p:spTgt spid="4"/>
                                        </p:tgtEl>
                                        <p:attrNameLst>
                                          <p:attrName>ppt_y</p:attrName>
                                        </p:attrNameLst>
                                      </p:cBhvr>
                                      <p:tavLst>
                                        <p:tav tm="0">
                                          <p:val>
                                            <p:strVal val="#ppt_y"/>
                                          </p:val>
                                        </p:tav>
                                        <p:tav tm="100000">
                                          <p:val>
                                            <p:strVal val="#ppt_y"/>
                                          </p:val>
                                        </p:tav>
                                      </p:tavLst>
                                    </p:anim>
                                    <p:anim calcmode="lin" valueType="num">
                                      <p:cBhvr>
                                        <p:cTn id="13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3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39" dur="500" tmFilter="0,0; .5, 1; 1, 1"/>
                                        <p:tgtEl>
                                          <p:spTgt spid="4"/>
                                        </p:tgtEl>
                                      </p:cBhvr>
                                    </p:animEffect>
                                  </p:childTnLst>
                                </p:cTn>
                              </p:par>
                            </p:childTnLst>
                          </p:cTn>
                        </p:par>
                        <p:par>
                          <p:cTn id="140" fill="hold">
                            <p:stCondLst>
                              <p:cond delay="3800"/>
                            </p:stCondLst>
                            <p:childTnLst>
                              <p:par>
                                <p:cTn id="141" presetID="22" presetClass="entr" presetSubtype="4"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wipe(down)">
                                      <p:cBhvr>
                                        <p:cTn id="14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56293" y="537710"/>
            <a:ext cx="1358064"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INTERSTS </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KSO_Shape"/>
          <p:cNvSpPr/>
          <p:nvPr/>
        </p:nvSpPr>
        <p:spPr>
          <a:xfrm>
            <a:off x="2416253" y="2446462"/>
            <a:ext cx="540000" cy="540000"/>
          </a:xfrm>
          <a:custGeom>
            <a:avLst/>
            <a:gdLst/>
            <a:ahLst/>
            <a:cxnLst/>
            <a:rect l="l" t="t" r="r" b="b"/>
            <a:pathLst>
              <a:path w="3438144" h="2732506">
                <a:moveTo>
                  <a:pt x="1719072" y="1227183"/>
                </a:moveTo>
                <a:cubicBezTo>
                  <a:pt x="1961590" y="1227183"/>
                  <a:pt x="2158189" y="1423782"/>
                  <a:pt x="2158189" y="1666300"/>
                </a:cubicBezTo>
                <a:cubicBezTo>
                  <a:pt x="2158189" y="1908818"/>
                  <a:pt x="1961590" y="2105417"/>
                  <a:pt x="1719072" y="2105417"/>
                </a:cubicBezTo>
                <a:cubicBezTo>
                  <a:pt x="1476554" y="2105417"/>
                  <a:pt x="1279955" y="1908818"/>
                  <a:pt x="1279955" y="1666300"/>
                </a:cubicBezTo>
                <a:cubicBezTo>
                  <a:pt x="1279955" y="1423782"/>
                  <a:pt x="1476554" y="1227183"/>
                  <a:pt x="1719072" y="1227183"/>
                </a:cubicBezTo>
                <a:close/>
                <a:moveTo>
                  <a:pt x="1719072" y="997872"/>
                </a:moveTo>
                <a:cubicBezTo>
                  <a:pt x="1349909" y="997872"/>
                  <a:pt x="1050644" y="1297137"/>
                  <a:pt x="1050644" y="1666300"/>
                </a:cubicBezTo>
                <a:cubicBezTo>
                  <a:pt x="1050644" y="2035463"/>
                  <a:pt x="1349909" y="2334728"/>
                  <a:pt x="1719072" y="2334728"/>
                </a:cubicBezTo>
                <a:cubicBezTo>
                  <a:pt x="2088235" y="2334728"/>
                  <a:pt x="2387500" y="2035463"/>
                  <a:pt x="2387500" y="1666300"/>
                </a:cubicBezTo>
                <a:cubicBezTo>
                  <a:pt x="2387500" y="1297137"/>
                  <a:pt x="2088235" y="997872"/>
                  <a:pt x="1719072" y="997872"/>
                </a:cubicBezTo>
                <a:close/>
                <a:moveTo>
                  <a:pt x="575044" y="803862"/>
                </a:moveTo>
                <a:cubicBezTo>
                  <a:pt x="495506" y="803862"/>
                  <a:pt x="431028" y="868340"/>
                  <a:pt x="431028" y="947878"/>
                </a:cubicBezTo>
                <a:cubicBezTo>
                  <a:pt x="431028" y="1027416"/>
                  <a:pt x="495506" y="1091894"/>
                  <a:pt x="575044" y="1091894"/>
                </a:cubicBezTo>
                <a:cubicBezTo>
                  <a:pt x="654582" y="1091894"/>
                  <a:pt x="719060" y="1027416"/>
                  <a:pt x="719060" y="947878"/>
                </a:cubicBezTo>
                <a:cubicBezTo>
                  <a:pt x="719060" y="868340"/>
                  <a:pt x="654582" y="803862"/>
                  <a:pt x="575044" y="803862"/>
                </a:cubicBezTo>
                <a:close/>
                <a:moveTo>
                  <a:pt x="1365940" y="0"/>
                </a:moveTo>
                <a:lnTo>
                  <a:pt x="1998164" y="0"/>
                </a:lnTo>
                <a:cubicBezTo>
                  <a:pt x="2213188" y="0"/>
                  <a:pt x="2387500" y="174312"/>
                  <a:pt x="2387500" y="389336"/>
                </a:cubicBezTo>
                <a:lnTo>
                  <a:pt x="2384456" y="419529"/>
                </a:lnTo>
                <a:lnTo>
                  <a:pt x="3040081" y="419529"/>
                </a:lnTo>
                <a:cubicBezTo>
                  <a:pt x="3259925" y="419529"/>
                  <a:pt x="3438144" y="597748"/>
                  <a:pt x="3438144" y="817592"/>
                </a:cubicBezTo>
                <a:lnTo>
                  <a:pt x="3438144" y="2334443"/>
                </a:lnTo>
                <a:cubicBezTo>
                  <a:pt x="3438144" y="2554287"/>
                  <a:pt x="3259925" y="2732506"/>
                  <a:pt x="3040081" y="2732506"/>
                </a:cubicBezTo>
                <a:lnTo>
                  <a:pt x="398063" y="2732506"/>
                </a:lnTo>
                <a:cubicBezTo>
                  <a:pt x="178219" y="2732506"/>
                  <a:pt x="0" y="2554287"/>
                  <a:pt x="0" y="2334443"/>
                </a:cubicBezTo>
                <a:lnTo>
                  <a:pt x="0" y="817592"/>
                </a:lnTo>
                <a:cubicBezTo>
                  <a:pt x="0" y="597748"/>
                  <a:pt x="178219" y="419529"/>
                  <a:pt x="398063" y="419529"/>
                </a:cubicBezTo>
                <a:lnTo>
                  <a:pt x="979648" y="419529"/>
                </a:lnTo>
                <a:cubicBezTo>
                  <a:pt x="976997" y="409663"/>
                  <a:pt x="976604" y="399545"/>
                  <a:pt x="976604" y="389336"/>
                </a:cubicBezTo>
                <a:cubicBezTo>
                  <a:pt x="976604" y="174312"/>
                  <a:pt x="1150916" y="0"/>
                  <a:pt x="136594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KSO_Shape"/>
          <p:cNvSpPr>
            <a:spLocks/>
          </p:cNvSpPr>
          <p:nvPr/>
        </p:nvSpPr>
        <p:spPr bwMode="auto">
          <a:xfrm>
            <a:off x="5757103" y="2446462"/>
            <a:ext cx="540000" cy="540000"/>
          </a:xfrm>
          <a:custGeom>
            <a:avLst/>
            <a:gdLst>
              <a:gd name="T0" fmla="*/ 900239 w 3431"/>
              <a:gd name="T1" fmla="*/ 1800397 h 3431"/>
              <a:gd name="T2" fmla="*/ 0 w 3431"/>
              <a:gd name="T3" fmla="*/ 900461 h 3431"/>
              <a:gd name="T4" fmla="*/ 900239 w 3431"/>
              <a:gd name="T5" fmla="*/ 0 h 3431"/>
              <a:gd name="T6" fmla="*/ 1799953 w 3431"/>
              <a:gd name="T7" fmla="*/ 900461 h 3431"/>
              <a:gd name="T8" fmla="*/ 900239 w 3431"/>
              <a:gd name="T9" fmla="*/ 1800397 h 3431"/>
              <a:gd name="T10" fmla="*/ 899190 w 3431"/>
              <a:gd name="T11" fmla="*/ 288085 h 3431"/>
              <a:gd name="T12" fmla="*/ 789020 w 3431"/>
              <a:gd name="T13" fmla="*/ 288085 h 3431"/>
              <a:gd name="T14" fmla="*/ 789020 w 3431"/>
              <a:gd name="T15" fmla="*/ 647009 h 3431"/>
              <a:gd name="T16" fmla="*/ 789020 w 3431"/>
              <a:gd name="T17" fmla="*/ 647009 h 3431"/>
              <a:gd name="T18" fmla="*/ 754396 w 3431"/>
              <a:gd name="T19" fmla="*/ 647009 h 3431"/>
              <a:gd name="T20" fmla="*/ 754396 w 3431"/>
              <a:gd name="T21" fmla="*/ 288085 h 3431"/>
              <a:gd name="T22" fmla="*/ 646850 w 3431"/>
              <a:gd name="T23" fmla="*/ 288085 h 3431"/>
              <a:gd name="T24" fmla="*/ 646850 w 3431"/>
              <a:gd name="T25" fmla="*/ 647009 h 3431"/>
              <a:gd name="T26" fmla="*/ 609602 w 3431"/>
              <a:gd name="T27" fmla="*/ 647009 h 3431"/>
              <a:gd name="T28" fmla="*/ 609602 w 3431"/>
              <a:gd name="T29" fmla="*/ 288085 h 3431"/>
              <a:gd name="T30" fmla="*/ 504155 w 3431"/>
              <a:gd name="T31" fmla="*/ 288085 h 3431"/>
              <a:gd name="T32" fmla="*/ 504155 w 3431"/>
              <a:gd name="T33" fmla="*/ 702632 h 3431"/>
              <a:gd name="T34" fmla="*/ 609602 w 3431"/>
              <a:gd name="T35" fmla="*/ 794463 h 3431"/>
              <a:gd name="T36" fmla="*/ 609602 w 3431"/>
              <a:gd name="T37" fmla="*/ 1461412 h 3431"/>
              <a:gd name="T38" fmla="*/ 651047 w 3431"/>
              <a:gd name="T39" fmla="*/ 1511788 h 3431"/>
              <a:gd name="T40" fmla="*/ 743379 w 3431"/>
              <a:gd name="T41" fmla="*/ 1511788 h 3431"/>
              <a:gd name="T42" fmla="*/ 793742 w 3431"/>
              <a:gd name="T43" fmla="*/ 1461412 h 3431"/>
              <a:gd name="T44" fmla="*/ 793742 w 3431"/>
              <a:gd name="T45" fmla="*/ 794463 h 3431"/>
              <a:gd name="T46" fmla="*/ 899190 w 3431"/>
              <a:gd name="T47" fmla="*/ 702632 h 3431"/>
              <a:gd name="T48" fmla="*/ 899190 w 3431"/>
              <a:gd name="T49" fmla="*/ 748285 h 3431"/>
              <a:gd name="T50" fmla="*/ 899190 w 3431"/>
              <a:gd name="T51" fmla="*/ 288085 h 3431"/>
              <a:gd name="T52" fmla="*/ 1295274 w 3431"/>
              <a:gd name="T53" fmla="*/ 426092 h 3431"/>
              <a:gd name="T54" fmla="*/ 1157300 w 3431"/>
              <a:gd name="T55" fmla="*/ 288085 h 3431"/>
              <a:gd name="T56" fmla="*/ 1005686 w 3431"/>
              <a:gd name="T57" fmla="*/ 426092 h 3431"/>
              <a:gd name="T58" fmla="*/ 1010408 w 3431"/>
              <a:gd name="T59" fmla="*/ 932470 h 3431"/>
              <a:gd name="T60" fmla="*/ 1111134 w 3431"/>
              <a:gd name="T61" fmla="*/ 932470 h 3431"/>
              <a:gd name="T62" fmla="*/ 1111134 w 3431"/>
              <a:gd name="T63" fmla="*/ 1461412 h 3431"/>
              <a:gd name="T64" fmla="*/ 1157300 w 3431"/>
              <a:gd name="T65" fmla="*/ 1511788 h 3431"/>
              <a:gd name="T66" fmla="*/ 1249632 w 3431"/>
              <a:gd name="T67" fmla="*/ 1511788 h 3431"/>
              <a:gd name="T68" fmla="*/ 1295274 w 3431"/>
              <a:gd name="T69" fmla="*/ 1461412 h 3431"/>
              <a:gd name="T70" fmla="*/ 1295274 w 3431"/>
              <a:gd name="T71" fmla="*/ 426092 h 34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431" h="3431">
                <a:moveTo>
                  <a:pt x="1716" y="3431"/>
                </a:moveTo>
                <a:cubicBezTo>
                  <a:pt x="768" y="3431"/>
                  <a:pt x="0" y="2663"/>
                  <a:pt x="0" y="1716"/>
                </a:cubicBezTo>
                <a:cubicBezTo>
                  <a:pt x="0" y="768"/>
                  <a:pt x="768" y="0"/>
                  <a:pt x="1716" y="0"/>
                </a:cubicBezTo>
                <a:cubicBezTo>
                  <a:pt x="2663" y="0"/>
                  <a:pt x="3431" y="768"/>
                  <a:pt x="3431" y="1716"/>
                </a:cubicBezTo>
                <a:cubicBezTo>
                  <a:pt x="3431" y="2663"/>
                  <a:pt x="2663" y="3431"/>
                  <a:pt x="1716" y="3431"/>
                </a:cubicBezTo>
                <a:close/>
                <a:moveTo>
                  <a:pt x="1714" y="549"/>
                </a:moveTo>
                <a:cubicBezTo>
                  <a:pt x="1504" y="549"/>
                  <a:pt x="1504" y="549"/>
                  <a:pt x="1504" y="549"/>
                </a:cubicBezTo>
                <a:cubicBezTo>
                  <a:pt x="1504" y="1233"/>
                  <a:pt x="1504" y="1233"/>
                  <a:pt x="1504" y="1233"/>
                </a:cubicBezTo>
                <a:cubicBezTo>
                  <a:pt x="1504" y="1233"/>
                  <a:pt x="1504" y="1233"/>
                  <a:pt x="1504" y="1233"/>
                </a:cubicBezTo>
                <a:cubicBezTo>
                  <a:pt x="1438" y="1233"/>
                  <a:pt x="1438" y="1233"/>
                  <a:pt x="1438" y="1233"/>
                </a:cubicBezTo>
                <a:cubicBezTo>
                  <a:pt x="1438" y="549"/>
                  <a:pt x="1438" y="549"/>
                  <a:pt x="1438" y="549"/>
                </a:cubicBezTo>
                <a:cubicBezTo>
                  <a:pt x="1233" y="549"/>
                  <a:pt x="1233" y="549"/>
                  <a:pt x="1233" y="549"/>
                </a:cubicBezTo>
                <a:cubicBezTo>
                  <a:pt x="1233" y="1233"/>
                  <a:pt x="1233" y="1233"/>
                  <a:pt x="1233" y="1233"/>
                </a:cubicBezTo>
                <a:cubicBezTo>
                  <a:pt x="1162" y="1233"/>
                  <a:pt x="1162" y="1233"/>
                  <a:pt x="1162" y="1233"/>
                </a:cubicBezTo>
                <a:cubicBezTo>
                  <a:pt x="1162" y="549"/>
                  <a:pt x="1162" y="549"/>
                  <a:pt x="1162" y="549"/>
                </a:cubicBezTo>
                <a:cubicBezTo>
                  <a:pt x="961" y="549"/>
                  <a:pt x="961" y="549"/>
                  <a:pt x="961" y="549"/>
                </a:cubicBezTo>
                <a:cubicBezTo>
                  <a:pt x="961" y="1339"/>
                  <a:pt x="961" y="1339"/>
                  <a:pt x="961" y="1339"/>
                </a:cubicBezTo>
                <a:cubicBezTo>
                  <a:pt x="961" y="1436"/>
                  <a:pt x="1065" y="1514"/>
                  <a:pt x="1162" y="1514"/>
                </a:cubicBezTo>
                <a:cubicBezTo>
                  <a:pt x="1162" y="2785"/>
                  <a:pt x="1162" y="2785"/>
                  <a:pt x="1162" y="2785"/>
                </a:cubicBezTo>
                <a:cubicBezTo>
                  <a:pt x="1162" y="2833"/>
                  <a:pt x="1193" y="2881"/>
                  <a:pt x="1241" y="2881"/>
                </a:cubicBezTo>
                <a:cubicBezTo>
                  <a:pt x="1417" y="2881"/>
                  <a:pt x="1417" y="2881"/>
                  <a:pt x="1417" y="2881"/>
                </a:cubicBezTo>
                <a:cubicBezTo>
                  <a:pt x="1465" y="2881"/>
                  <a:pt x="1513" y="2833"/>
                  <a:pt x="1513" y="2785"/>
                </a:cubicBezTo>
                <a:cubicBezTo>
                  <a:pt x="1513" y="1514"/>
                  <a:pt x="1513" y="1514"/>
                  <a:pt x="1513" y="1514"/>
                </a:cubicBezTo>
                <a:cubicBezTo>
                  <a:pt x="1610" y="1514"/>
                  <a:pt x="1714" y="1435"/>
                  <a:pt x="1714" y="1339"/>
                </a:cubicBezTo>
                <a:cubicBezTo>
                  <a:pt x="1714" y="1426"/>
                  <a:pt x="1714" y="1426"/>
                  <a:pt x="1714" y="1426"/>
                </a:cubicBezTo>
                <a:lnTo>
                  <a:pt x="1714" y="549"/>
                </a:lnTo>
                <a:close/>
                <a:moveTo>
                  <a:pt x="2469" y="812"/>
                </a:moveTo>
                <a:cubicBezTo>
                  <a:pt x="2469" y="667"/>
                  <a:pt x="2351" y="549"/>
                  <a:pt x="2206" y="549"/>
                </a:cubicBezTo>
                <a:cubicBezTo>
                  <a:pt x="2061" y="549"/>
                  <a:pt x="1917" y="667"/>
                  <a:pt x="1917" y="812"/>
                </a:cubicBezTo>
                <a:cubicBezTo>
                  <a:pt x="1926" y="1777"/>
                  <a:pt x="1926" y="1777"/>
                  <a:pt x="1926" y="1777"/>
                </a:cubicBezTo>
                <a:cubicBezTo>
                  <a:pt x="2118" y="1777"/>
                  <a:pt x="2118" y="1777"/>
                  <a:pt x="2118" y="1777"/>
                </a:cubicBezTo>
                <a:cubicBezTo>
                  <a:pt x="2118" y="2785"/>
                  <a:pt x="2118" y="2785"/>
                  <a:pt x="2118" y="2785"/>
                </a:cubicBezTo>
                <a:cubicBezTo>
                  <a:pt x="2118" y="2833"/>
                  <a:pt x="2158" y="2881"/>
                  <a:pt x="2206" y="2881"/>
                </a:cubicBezTo>
                <a:cubicBezTo>
                  <a:pt x="2382" y="2881"/>
                  <a:pt x="2382" y="2881"/>
                  <a:pt x="2382" y="2881"/>
                </a:cubicBezTo>
                <a:cubicBezTo>
                  <a:pt x="2430" y="2881"/>
                  <a:pt x="2469" y="2833"/>
                  <a:pt x="2469" y="2785"/>
                </a:cubicBezTo>
                <a:lnTo>
                  <a:pt x="2469" y="812"/>
                </a:ln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 name="KSO_Shape"/>
          <p:cNvSpPr>
            <a:spLocks/>
          </p:cNvSpPr>
          <p:nvPr/>
        </p:nvSpPr>
        <p:spPr bwMode="auto">
          <a:xfrm>
            <a:off x="7427528" y="2446462"/>
            <a:ext cx="540000" cy="540000"/>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KSO_Shape"/>
          <p:cNvSpPr>
            <a:spLocks/>
          </p:cNvSpPr>
          <p:nvPr/>
        </p:nvSpPr>
        <p:spPr bwMode="auto">
          <a:xfrm>
            <a:off x="4086678" y="2446462"/>
            <a:ext cx="540000" cy="54000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8" name="KSO_Shape"/>
          <p:cNvSpPr>
            <a:spLocks/>
          </p:cNvSpPr>
          <p:nvPr/>
        </p:nvSpPr>
        <p:spPr bwMode="auto">
          <a:xfrm>
            <a:off x="9097952" y="2446462"/>
            <a:ext cx="540000" cy="540000"/>
          </a:xfrm>
          <a:custGeom>
            <a:avLst/>
            <a:gdLst>
              <a:gd name="T0" fmla="*/ 1370516 w 1285876"/>
              <a:gd name="T1" fmla="*/ 1431782 h 1330325"/>
              <a:gd name="T2" fmla="*/ 1670990 w 1285876"/>
              <a:gd name="T3" fmla="*/ 1567799 h 1330325"/>
              <a:gd name="T4" fmla="*/ 1142791 w 1285876"/>
              <a:gd name="T5" fmla="*/ 1057449 h 1330325"/>
              <a:gd name="T6" fmla="*/ 1060567 w 1285876"/>
              <a:gd name="T7" fmla="*/ 1088517 h 1330325"/>
              <a:gd name="T8" fmla="*/ 1001079 w 1285876"/>
              <a:gd name="T9" fmla="*/ 1149896 h 1330325"/>
              <a:gd name="T10" fmla="*/ 972661 w 1285876"/>
              <a:gd name="T11" fmla="*/ 1232112 h 1330325"/>
              <a:gd name="T12" fmla="*/ 983649 w 1285876"/>
              <a:gd name="T13" fmla="*/ 1320013 h 1330325"/>
              <a:gd name="T14" fmla="*/ 1031013 w 1285876"/>
              <a:gd name="T15" fmla="*/ 1391999 h 1330325"/>
              <a:gd name="T16" fmla="*/ 1104143 w 1285876"/>
              <a:gd name="T17" fmla="*/ 1437464 h 1330325"/>
              <a:gd name="T18" fmla="*/ 1194322 w 1285876"/>
              <a:gd name="T19" fmla="*/ 1448831 h 1330325"/>
              <a:gd name="T20" fmla="*/ 1278441 w 1285876"/>
              <a:gd name="T21" fmla="*/ 1421172 h 1330325"/>
              <a:gd name="T22" fmla="*/ 1340960 w 1285876"/>
              <a:gd name="T23" fmla="*/ 1362447 h 1330325"/>
              <a:gd name="T24" fmla="*/ 1373168 w 1285876"/>
              <a:gd name="T25" fmla="*/ 1282124 h 1330325"/>
              <a:gd name="T26" fmla="*/ 1366727 w 1285876"/>
              <a:gd name="T27" fmla="*/ 1193845 h 1330325"/>
              <a:gd name="T28" fmla="*/ 1323152 w 1285876"/>
              <a:gd name="T29" fmla="*/ 1119586 h 1330325"/>
              <a:gd name="T30" fmla="*/ 1251917 w 1285876"/>
              <a:gd name="T31" fmla="*/ 1070331 h 1330325"/>
              <a:gd name="T32" fmla="*/ 1163253 w 1285876"/>
              <a:gd name="T33" fmla="*/ 1055177 h 1330325"/>
              <a:gd name="T34" fmla="*/ 1345887 w 1285876"/>
              <a:gd name="T35" fmla="*/ 732750 h 1330325"/>
              <a:gd name="T36" fmla="*/ 1483431 w 1285876"/>
              <a:gd name="T37" fmla="*/ 768365 h 1330325"/>
              <a:gd name="T38" fmla="*/ 1647498 w 1285876"/>
              <a:gd name="T39" fmla="*/ 792235 h 1330325"/>
              <a:gd name="T40" fmla="*/ 1742605 w 1285876"/>
              <a:gd name="T41" fmla="*/ 910065 h 1330325"/>
              <a:gd name="T42" fmla="*/ 1807777 w 1285876"/>
              <a:gd name="T43" fmla="*/ 1046841 h 1330325"/>
              <a:gd name="T44" fmla="*/ 1839227 w 1285876"/>
              <a:gd name="T45" fmla="*/ 1199149 h 1330325"/>
              <a:gd name="T46" fmla="*/ 1833921 w 1285876"/>
              <a:gd name="T47" fmla="*/ 1351459 h 1330325"/>
              <a:gd name="T48" fmla="*/ 1795273 w 1285876"/>
              <a:gd name="T49" fmla="*/ 1491265 h 1330325"/>
              <a:gd name="T50" fmla="*/ 1727448 w 1285876"/>
              <a:gd name="T51" fmla="*/ 1617053 h 1330325"/>
              <a:gd name="T52" fmla="*/ 1634615 w 1285876"/>
              <a:gd name="T53" fmla="*/ 1724655 h 1330325"/>
              <a:gd name="T54" fmla="*/ 1519806 w 1285876"/>
              <a:gd name="T55" fmla="*/ 1810280 h 1330325"/>
              <a:gd name="T56" fmla="*/ 1387946 w 1285876"/>
              <a:gd name="T57" fmla="*/ 1870522 h 1330325"/>
              <a:gd name="T58" fmla="*/ 1242065 w 1285876"/>
              <a:gd name="T59" fmla="*/ 1901211 h 1330325"/>
              <a:gd name="T60" fmla="*/ 1055263 w 1285876"/>
              <a:gd name="T61" fmla="*/ 1894770 h 1330325"/>
              <a:gd name="T62" fmla="*/ 860503 w 1285876"/>
              <a:gd name="T63" fmla="*/ 1828466 h 1330325"/>
              <a:gd name="T64" fmla="*/ 698331 w 1285876"/>
              <a:gd name="T65" fmla="*/ 1710256 h 1330325"/>
              <a:gd name="T66" fmla="*/ 579732 w 1285876"/>
              <a:gd name="T67" fmla="*/ 1550370 h 1330325"/>
              <a:gd name="T68" fmla="*/ 718791 w 1285876"/>
              <a:gd name="T69" fmla="*/ 1493917 h 1330325"/>
              <a:gd name="T70" fmla="*/ 811624 w 1285876"/>
              <a:gd name="T71" fmla="*/ 1416248 h 1330325"/>
              <a:gd name="T72" fmla="*/ 1055642 w 1285876"/>
              <a:gd name="T73" fmla="*/ 1008574 h 1330325"/>
              <a:gd name="T74" fmla="*/ 1359741 w 1285876"/>
              <a:gd name="T75" fmla="*/ 4926 h 1330325"/>
              <a:gd name="T76" fmla="*/ 1391962 w 1285876"/>
              <a:gd name="T77" fmla="*/ 36382 h 1330325"/>
              <a:gd name="T78" fmla="*/ 1395752 w 1285876"/>
              <a:gd name="T79" fmla="*/ 89439 h 1330325"/>
              <a:gd name="T80" fmla="*/ 1410158 w 1285876"/>
              <a:gd name="T81" fmla="*/ 239895 h 1330325"/>
              <a:gd name="T82" fmla="*/ 1462849 w 1285876"/>
              <a:gd name="T83" fmla="*/ 379360 h 1330325"/>
              <a:gd name="T84" fmla="*/ 1526913 w 1285876"/>
              <a:gd name="T85" fmla="*/ 465389 h 1330325"/>
              <a:gd name="T86" fmla="*/ 1621680 w 1285876"/>
              <a:gd name="T87" fmla="*/ 538912 h 1330325"/>
              <a:gd name="T88" fmla="*/ 1732749 w 1285876"/>
              <a:gd name="T89" fmla="*/ 586284 h 1330325"/>
              <a:gd name="T90" fmla="*/ 1583015 w 1285876"/>
              <a:gd name="T91" fmla="*/ 602580 h 1330325"/>
              <a:gd name="T92" fmla="*/ 1412432 w 1285876"/>
              <a:gd name="T93" fmla="*/ 575674 h 1330325"/>
              <a:gd name="T94" fmla="*/ 1311598 w 1285876"/>
              <a:gd name="T95" fmla="*/ 528679 h 1330325"/>
              <a:gd name="T96" fmla="*/ 1216451 w 1285876"/>
              <a:gd name="T97" fmla="*/ 449472 h 1330325"/>
              <a:gd name="T98" fmla="*/ 705079 w 1285876"/>
              <a:gd name="T99" fmla="*/ 1273001 h 1330325"/>
              <a:gd name="T100" fmla="*/ 592115 w 1285876"/>
              <a:gd name="T101" fmla="*/ 1359408 h 1330325"/>
              <a:gd name="T102" fmla="*/ 441622 w 1285876"/>
              <a:gd name="T103" fmla="*/ 1386695 h 1330325"/>
              <a:gd name="T104" fmla="*/ 276724 w 1285876"/>
              <a:gd name="T105" fmla="*/ 1352966 h 1330325"/>
              <a:gd name="T106" fmla="*/ 126610 w 1285876"/>
              <a:gd name="T107" fmla="*/ 1258600 h 1330325"/>
              <a:gd name="T108" fmla="*/ 31084 w 1285876"/>
              <a:gd name="T109" fmla="*/ 1128987 h 1330325"/>
              <a:gd name="T110" fmla="*/ 0 w 1285876"/>
              <a:gd name="T111" fmla="*/ 986870 h 1330325"/>
              <a:gd name="T112" fmla="*/ 42076 w 1285876"/>
              <a:gd name="T113" fmla="*/ 853088 h 1330325"/>
              <a:gd name="T114" fmla="*/ 149734 w 1285876"/>
              <a:gd name="T115" fmla="*/ 760996 h 1330325"/>
              <a:gd name="T116" fmla="*/ 297195 w 1285876"/>
              <a:gd name="T117" fmla="*/ 726508 h 1330325"/>
              <a:gd name="T118" fmla="*/ 461713 w 1285876"/>
              <a:gd name="T119" fmla="*/ 753795 h 1330325"/>
              <a:gd name="T120" fmla="*/ 611826 w 1285876"/>
              <a:gd name="T121" fmla="*/ 839444 h 1330325"/>
              <a:gd name="T122" fmla="*/ 711901 w 1285876"/>
              <a:gd name="T123" fmla="*/ 958067 h 1330325"/>
              <a:gd name="T124" fmla="*/ 1305533 w 1285876"/>
              <a:gd name="T125" fmla="*/ 6442 h 13303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85876" h="1330325">
                <a:moveTo>
                  <a:pt x="988749" y="954352"/>
                </a:moveTo>
                <a:lnTo>
                  <a:pt x="986632" y="958850"/>
                </a:lnTo>
                <a:lnTo>
                  <a:pt x="983986" y="963348"/>
                </a:lnTo>
                <a:lnTo>
                  <a:pt x="979224" y="971815"/>
                </a:lnTo>
                <a:lnTo>
                  <a:pt x="973932" y="979488"/>
                </a:lnTo>
                <a:lnTo>
                  <a:pt x="968905" y="986367"/>
                </a:lnTo>
                <a:lnTo>
                  <a:pt x="964143" y="991923"/>
                </a:lnTo>
                <a:lnTo>
                  <a:pt x="960438" y="996156"/>
                </a:lnTo>
                <a:lnTo>
                  <a:pt x="956999" y="999861"/>
                </a:lnTo>
                <a:lnTo>
                  <a:pt x="1113103" y="1158081"/>
                </a:lnTo>
                <a:lnTo>
                  <a:pt x="1121834" y="1150409"/>
                </a:lnTo>
                <a:lnTo>
                  <a:pt x="1129772" y="1142206"/>
                </a:lnTo>
                <a:lnTo>
                  <a:pt x="1137709" y="1134269"/>
                </a:lnTo>
                <a:lnTo>
                  <a:pt x="1144324" y="1125802"/>
                </a:lnTo>
                <a:lnTo>
                  <a:pt x="1150938" y="1117865"/>
                </a:lnTo>
                <a:lnTo>
                  <a:pt x="1156759" y="1109663"/>
                </a:lnTo>
                <a:lnTo>
                  <a:pt x="1162051" y="1101990"/>
                </a:lnTo>
                <a:lnTo>
                  <a:pt x="1166813" y="1094846"/>
                </a:lnTo>
                <a:lnTo>
                  <a:pt x="1171047" y="1087702"/>
                </a:lnTo>
                <a:lnTo>
                  <a:pt x="1174751" y="1081617"/>
                </a:lnTo>
                <a:lnTo>
                  <a:pt x="1180307" y="1071034"/>
                </a:lnTo>
                <a:lnTo>
                  <a:pt x="1183747" y="1064154"/>
                </a:lnTo>
                <a:lnTo>
                  <a:pt x="1184805" y="1061509"/>
                </a:lnTo>
                <a:lnTo>
                  <a:pt x="988749" y="954352"/>
                </a:lnTo>
                <a:close/>
                <a:moveTo>
                  <a:pt x="812272" y="736865"/>
                </a:moveTo>
                <a:lnTo>
                  <a:pt x="805128" y="737659"/>
                </a:lnTo>
                <a:lnTo>
                  <a:pt x="797984" y="738452"/>
                </a:lnTo>
                <a:lnTo>
                  <a:pt x="791105" y="739775"/>
                </a:lnTo>
                <a:lnTo>
                  <a:pt x="784490" y="741363"/>
                </a:lnTo>
                <a:lnTo>
                  <a:pt x="777611" y="743215"/>
                </a:lnTo>
                <a:lnTo>
                  <a:pt x="770997" y="745331"/>
                </a:lnTo>
                <a:lnTo>
                  <a:pt x="764647" y="747448"/>
                </a:lnTo>
                <a:lnTo>
                  <a:pt x="758297" y="750359"/>
                </a:lnTo>
                <a:lnTo>
                  <a:pt x="752476" y="753269"/>
                </a:lnTo>
                <a:lnTo>
                  <a:pt x="746655" y="756709"/>
                </a:lnTo>
                <a:lnTo>
                  <a:pt x="740569" y="760148"/>
                </a:lnTo>
                <a:lnTo>
                  <a:pt x="735013" y="764117"/>
                </a:lnTo>
                <a:lnTo>
                  <a:pt x="729722" y="768350"/>
                </a:lnTo>
                <a:lnTo>
                  <a:pt x="724694" y="772584"/>
                </a:lnTo>
                <a:lnTo>
                  <a:pt x="719932" y="777346"/>
                </a:lnTo>
                <a:lnTo>
                  <a:pt x="715169" y="781844"/>
                </a:lnTo>
                <a:lnTo>
                  <a:pt x="710936" y="786871"/>
                </a:lnTo>
                <a:lnTo>
                  <a:pt x="706438" y="792163"/>
                </a:lnTo>
                <a:lnTo>
                  <a:pt x="702469" y="797454"/>
                </a:lnTo>
                <a:lnTo>
                  <a:pt x="699030" y="803011"/>
                </a:lnTo>
                <a:lnTo>
                  <a:pt x="695590" y="808831"/>
                </a:lnTo>
                <a:lnTo>
                  <a:pt x="692680" y="814652"/>
                </a:lnTo>
                <a:lnTo>
                  <a:pt x="689769" y="821002"/>
                </a:lnTo>
                <a:lnTo>
                  <a:pt x="686859" y="827088"/>
                </a:lnTo>
                <a:lnTo>
                  <a:pt x="684742" y="833702"/>
                </a:lnTo>
                <a:lnTo>
                  <a:pt x="682890" y="840317"/>
                </a:lnTo>
                <a:lnTo>
                  <a:pt x="681303" y="846667"/>
                </a:lnTo>
                <a:lnTo>
                  <a:pt x="680244" y="853546"/>
                </a:lnTo>
                <a:lnTo>
                  <a:pt x="679186" y="860425"/>
                </a:lnTo>
                <a:lnTo>
                  <a:pt x="678657" y="867569"/>
                </a:lnTo>
                <a:lnTo>
                  <a:pt x="678657" y="874713"/>
                </a:lnTo>
                <a:lnTo>
                  <a:pt x="678657" y="881327"/>
                </a:lnTo>
                <a:lnTo>
                  <a:pt x="679186" y="888471"/>
                </a:lnTo>
                <a:lnTo>
                  <a:pt x="680244" y="895350"/>
                </a:lnTo>
                <a:lnTo>
                  <a:pt x="681303" y="902229"/>
                </a:lnTo>
                <a:lnTo>
                  <a:pt x="682890" y="909109"/>
                </a:lnTo>
                <a:lnTo>
                  <a:pt x="684742" y="915459"/>
                </a:lnTo>
                <a:lnTo>
                  <a:pt x="686859" y="921809"/>
                </a:lnTo>
                <a:lnTo>
                  <a:pt x="689769" y="928159"/>
                </a:lnTo>
                <a:lnTo>
                  <a:pt x="692680" y="934244"/>
                </a:lnTo>
                <a:lnTo>
                  <a:pt x="695590" y="940065"/>
                </a:lnTo>
                <a:lnTo>
                  <a:pt x="699030" y="945886"/>
                </a:lnTo>
                <a:lnTo>
                  <a:pt x="702469" y="951442"/>
                </a:lnTo>
                <a:lnTo>
                  <a:pt x="706438" y="956734"/>
                </a:lnTo>
                <a:lnTo>
                  <a:pt x="710936" y="962025"/>
                </a:lnTo>
                <a:lnTo>
                  <a:pt x="715169" y="967052"/>
                </a:lnTo>
                <a:lnTo>
                  <a:pt x="719932" y="972079"/>
                </a:lnTo>
                <a:lnTo>
                  <a:pt x="724694" y="976313"/>
                </a:lnTo>
                <a:lnTo>
                  <a:pt x="729722" y="980811"/>
                </a:lnTo>
                <a:lnTo>
                  <a:pt x="735013" y="985044"/>
                </a:lnTo>
                <a:lnTo>
                  <a:pt x="740569" y="988748"/>
                </a:lnTo>
                <a:lnTo>
                  <a:pt x="746655" y="992452"/>
                </a:lnTo>
                <a:lnTo>
                  <a:pt x="752476" y="995627"/>
                </a:lnTo>
                <a:lnTo>
                  <a:pt x="758297" y="998802"/>
                </a:lnTo>
                <a:lnTo>
                  <a:pt x="764647" y="1001448"/>
                </a:lnTo>
                <a:lnTo>
                  <a:pt x="770997" y="1003829"/>
                </a:lnTo>
                <a:lnTo>
                  <a:pt x="777611" y="1006211"/>
                </a:lnTo>
                <a:lnTo>
                  <a:pt x="784490" y="1008063"/>
                </a:lnTo>
                <a:lnTo>
                  <a:pt x="791105" y="1009650"/>
                </a:lnTo>
                <a:lnTo>
                  <a:pt x="797984" y="1010709"/>
                </a:lnTo>
                <a:lnTo>
                  <a:pt x="805128" y="1011767"/>
                </a:lnTo>
                <a:lnTo>
                  <a:pt x="812272" y="1012031"/>
                </a:lnTo>
                <a:lnTo>
                  <a:pt x="819415" y="1012296"/>
                </a:lnTo>
                <a:lnTo>
                  <a:pt x="826824" y="1012031"/>
                </a:lnTo>
                <a:lnTo>
                  <a:pt x="833967" y="1011767"/>
                </a:lnTo>
                <a:lnTo>
                  <a:pt x="841111" y="1010709"/>
                </a:lnTo>
                <a:lnTo>
                  <a:pt x="847990" y="1009650"/>
                </a:lnTo>
                <a:lnTo>
                  <a:pt x="854869" y="1008063"/>
                </a:lnTo>
                <a:lnTo>
                  <a:pt x="861484" y="1006211"/>
                </a:lnTo>
                <a:lnTo>
                  <a:pt x="868099" y="1003829"/>
                </a:lnTo>
                <a:lnTo>
                  <a:pt x="874184" y="1001448"/>
                </a:lnTo>
                <a:lnTo>
                  <a:pt x="880534" y="998802"/>
                </a:lnTo>
                <a:lnTo>
                  <a:pt x="886620" y="995627"/>
                </a:lnTo>
                <a:lnTo>
                  <a:pt x="892705" y="992452"/>
                </a:lnTo>
                <a:lnTo>
                  <a:pt x="898526" y="988748"/>
                </a:lnTo>
                <a:lnTo>
                  <a:pt x="903817" y="985044"/>
                </a:lnTo>
                <a:lnTo>
                  <a:pt x="909374" y="980811"/>
                </a:lnTo>
                <a:lnTo>
                  <a:pt x="914401" y="976313"/>
                </a:lnTo>
                <a:lnTo>
                  <a:pt x="919163" y="972079"/>
                </a:lnTo>
                <a:lnTo>
                  <a:pt x="923926" y="967052"/>
                </a:lnTo>
                <a:lnTo>
                  <a:pt x="928159" y="962025"/>
                </a:lnTo>
                <a:lnTo>
                  <a:pt x="932657" y="956734"/>
                </a:lnTo>
                <a:lnTo>
                  <a:pt x="936361" y="951442"/>
                </a:lnTo>
                <a:lnTo>
                  <a:pt x="940065" y="945886"/>
                </a:lnTo>
                <a:lnTo>
                  <a:pt x="943505" y="940065"/>
                </a:lnTo>
                <a:lnTo>
                  <a:pt x="946680" y="934244"/>
                </a:lnTo>
                <a:lnTo>
                  <a:pt x="949326" y="928159"/>
                </a:lnTo>
                <a:lnTo>
                  <a:pt x="951972" y="921809"/>
                </a:lnTo>
                <a:lnTo>
                  <a:pt x="954353" y="915459"/>
                </a:lnTo>
                <a:lnTo>
                  <a:pt x="956205" y="909109"/>
                </a:lnTo>
                <a:lnTo>
                  <a:pt x="957793" y="902229"/>
                </a:lnTo>
                <a:lnTo>
                  <a:pt x="958851" y="895350"/>
                </a:lnTo>
                <a:lnTo>
                  <a:pt x="959909" y="888471"/>
                </a:lnTo>
                <a:lnTo>
                  <a:pt x="960174" y="881327"/>
                </a:lnTo>
                <a:lnTo>
                  <a:pt x="960438" y="874713"/>
                </a:lnTo>
                <a:lnTo>
                  <a:pt x="960174" y="867569"/>
                </a:lnTo>
                <a:lnTo>
                  <a:pt x="959909" y="860425"/>
                </a:lnTo>
                <a:lnTo>
                  <a:pt x="958851" y="853546"/>
                </a:lnTo>
                <a:lnTo>
                  <a:pt x="957793" y="846667"/>
                </a:lnTo>
                <a:lnTo>
                  <a:pt x="956205" y="840317"/>
                </a:lnTo>
                <a:lnTo>
                  <a:pt x="954353" y="833702"/>
                </a:lnTo>
                <a:lnTo>
                  <a:pt x="951972" y="827088"/>
                </a:lnTo>
                <a:lnTo>
                  <a:pt x="949326" y="821002"/>
                </a:lnTo>
                <a:lnTo>
                  <a:pt x="946680" y="814652"/>
                </a:lnTo>
                <a:lnTo>
                  <a:pt x="943505" y="808831"/>
                </a:lnTo>
                <a:lnTo>
                  <a:pt x="940065" y="803011"/>
                </a:lnTo>
                <a:lnTo>
                  <a:pt x="936361" y="797454"/>
                </a:lnTo>
                <a:lnTo>
                  <a:pt x="932657" y="792163"/>
                </a:lnTo>
                <a:lnTo>
                  <a:pt x="928159" y="786871"/>
                </a:lnTo>
                <a:lnTo>
                  <a:pt x="923926" y="781844"/>
                </a:lnTo>
                <a:lnTo>
                  <a:pt x="919163" y="777346"/>
                </a:lnTo>
                <a:lnTo>
                  <a:pt x="914401" y="772584"/>
                </a:lnTo>
                <a:lnTo>
                  <a:pt x="909374" y="768350"/>
                </a:lnTo>
                <a:lnTo>
                  <a:pt x="903817" y="764117"/>
                </a:lnTo>
                <a:lnTo>
                  <a:pt x="898526" y="760148"/>
                </a:lnTo>
                <a:lnTo>
                  <a:pt x="892705" y="756709"/>
                </a:lnTo>
                <a:lnTo>
                  <a:pt x="886620" y="753269"/>
                </a:lnTo>
                <a:lnTo>
                  <a:pt x="880534" y="750359"/>
                </a:lnTo>
                <a:lnTo>
                  <a:pt x="874184" y="747448"/>
                </a:lnTo>
                <a:lnTo>
                  <a:pt x="868099" y="745331"/>
                </a:lnTo>
                <a:lnTo>
                  <a:pt x="861484" y="743215"/>
                </a:lnTo>
                <a:lnTo>
                  <a:pt x="854869" y="741363"/>
                </a:lnTo>
                <a:lnTo>
                  <a:pt x="847990" y="739775"/>
                </a:lnTo>
                <a:lnTo>
                  <a:pt x="841111" y="738452"/>
                </a:lnTo>
                <a:lnTo>
                  <a:pt x="833967" y="737659"/>
                </a:lnTo>
                <a:lnTo>
                  <a:pt x="826824" y="736865"/>
                </a:lnTo>
                <a:lnTo>
                  <a:pt x="819415" y="736865"/>
                </a:lnTo>
                <a:lnTo>
                  <a:pt x="812272" y="736865"/>
                </a:lnTo>
                <a:close/>
                <a:moveTo>
                  <a:pt x="867834" y="473075"/>
                </a:moveTo>
                <a:lnTo>
                  <a:pt x="872332" y="476515"/>
                </a:lnTo>
                <a:lnTo>
                  <a:pt x="878417" y="480484"/>
                </a:lnTo>
                <a:lnTo>
                  <a:pt x="886355" y="485511"/>
                </a:lnTo>
                <a:lnTo>
                  <a:pt x="896674" y="491331"/>
                </a:lnTo>
                <a:lnTo>
                  <a:pt x="909109" y="498211"/>
                </a:lnTo>
                <a:lnTo>
                  <a:pt x="923397" y="504825"/>
                </a:lnTo>
                <a:lnTo>
                  <a:pt x="931334" y="508265"/>
                </a:lnTo>
                <a:lnTo>
                  <a:pt x="939801" y="511704"/>
                </a:lnTo>
                <a:lnTo>
                  <a:pt x="948797" y="515144"/>
                </a:lnTo>
                <a:lnTo>
                  <a:pt x="958057" y="518584"/>
                </a:lnTo>
                <a:lnTo>
                  <a:pt x="967582" y="521759"/>
                </a:lnTo>
                <a:lnTo>
                  <a:pt x="978165" y="524669"/>
                </a:lnTo>
                <a:lnTo>
                  <a:pt x="988749" y="527579"/>
                </a:lnTo>
                <a:lnTo>
                  <a:pt x="999861" y="530225"/>
                </a:lnTo>
                <a:lnTo>
                  <a:pt x="1011503" y="532606"/>
                </a:lnTo>
                <a:lnTo>
                  <a:pt x="1023409" y="534723"/>
                </a:lnTo>
                <a:lnTo>
                  <a:pt x="1035845" y="536575"/>
                </a:lnTo>
                <a:lnTo>
                  <a:pt x="1048545" y="538163"/>
                </a:lnTo>
                <a:lnTo>
                  <a:pt x="1061774" y="538956"/>
                </a:lnTo>
                <a:lnTo>
                  <a:pt x="1075268" y="539750"/>
                </a:lnTo>
                <a:lnTo>
                  <a:pt x="1089291" y="540015"/>
                </a:lnTo>
                <a:lnTo>
                  <a:pt x="1103578" y="539750"/>
                </a:lnTo>
                <a:lnTo>
                  <a:pt x="1118395" y="538692"/>
                </a:lnTo>
                <a:lnTo>
                  <a:pt x="1133211" y="537369"/>
                </a:lnTo>
                <a:lnTo>
                  <a:pt x="1141943" y="545306"/>
                </a:lnTo>
                <a:lnTo>
                  <a:pt x="1150409" y="553244"/>
                </a:lnTo>
                <a:lnTo>
                  <a:pt x="1158611" y="561711"/>
                </a:lnTo>
                <a:lnTo>
                  <a:pt x="1166813" y="570442"/>
                </a:lnTo>
                <a:lnTo>
                  <a:pt x="1174486" y="579173"/>
                </a:lnTo>
                <a:lnTo>
                  <a:pt x="1182424" y="588169"/>
                </a:lnTo>
                <a:lnTo>
                  <a:pt x="1189303" y="597165"/>
                </a:lnTo>
                <a:lnTo>
                  <a:pt x="1196447" y="606425"/>
                </a:lnTo>
                <a:lnTo>
                  <a:pt x="1203591" y="615950"/>
                </a:lnTo>
                <a:lnTo>
                  <a:pt x="1210205" y="625475"/>
                </a:lnTo>
                <a:lnTo>
                  <a:pt x="1216820" y="635529"/>
                </a:lnTo>
                <a:lnTo>
                  <a:pt x="1222641" y="645319"/>
                </a:lnTo>
                <a:lnTo>
                  <a:pt x="1228461" y="655638"/>
                </a:lnTo>
                <a:lnTo>
                  <a:pt x="1234282" y="665956"/>
                </a:lnTo>
                <a:lnTo>
                  <a:pt x="1239574" y="676540"/>
                </a:lnTo>
                <a:lnTo>
                  <a:pt x="1244601" y="686859"/>
                </a:lnTo>
                <a:lnTo>
                  <a:pt x="1249628" y="697706"/>
                </a:lnTo>
                <a:lnTo>
                  <a:pt x="1253861" y="708819"/>
                </a:lnTo>
                <a:lnTo>
                  <a:pt x="1258359" y="719931"/>
                </a:lnTo>
                <a:lnTo>
                  <a:pt x="1262328" y="731044"/>
                </a:lnTo>
                <a:lnTo>
                  <a:pt x="1266032" y="742421"/>
                </a:lnTo>
                <a:lnTo>
                  <a:pt x="1269472" y="754063"/>
                </a:lnTo>
                <a:lnTo>
                  <a:pt x="1272647" y="765440"/>
                </a:lnTo>
                <a:lnTo>
                  <a:pt x="1275293" y="777346"/>
                </a:lnTo>
                <a:lnTo>
                  <a:pt x="1277939" y="788988"/>
                </a:lnTo>
                <a:lnTo>
                  <a:pt x="1279791" y="800894"/>
                </a:lnTo>
                <a:lnTo>
                  <a:pt x="1281643" y="812800"/>
                </a:lnTo>
                <a:lnTo>
                  <a:pt x="1282966" y="824971"/>
                </a:lnTo>
                <a:lnTo>
                  <a:pt x="1284289" y="837406"/>
                </a:lnTo>
                <a:lnTo>
                  <a:pt x="1285347" y="849577"/>
                </a:lnTo>
                <a:lnTo>
                  <a:pt x="1285611" y="862013"/>
                </a:lnTo>
                <a:lnTo>
                  <a:pt x="1285876" y="874713"/>
                </a:lnTo>
                <a:lnTo>
                  <a:pt x="1285611" y="886090"/>
                </a:lnTo>
                <a:lnTo>
                  <a:pt x="1285347" y="897996"/>
                </a:lnTo>
                <a:lnTo>
                  <a:pt x="1284553" y="909638"/>
                </a:lnTo>
                <a:lnTo>
                  <a:pt x="1283495" y="921015"/>
                </a:lnTo>
                <a:lnTo>
                  <a:pt x="1282172" y="932656"/>
                </a:lnTo>
                <a:lnTo>
                  <a:pt x="1280584" y="943769"/>
                </a:lnTo>
                <a:lnTo>
                  <a:pt x="1278468" y="955146"/>
                </a:lnTo>
                <a:lnTo>
                  <a:pt x="1276351" y="966523"/>
                </a:lnTo>
                <a:lnTo>
                  <a:pt x="1273705" y="977371"/>
                </a:lnTo>
                <a:lnTo>
                  <a:pt x="1271324" y="988484"/>
                </a:lnTo>
                <a:lnTo>
                  <a:pt x="1268149" y="999331"/>
                </a:lnTo>
                <a:lnTo>
                  <a:pt x="1264709" y="1009915"/>
                </a:lnTo>
                <a:lnTo>
                  <a:pt x="1261270" y="1020763"/>
                </a:lnTo>
                <a:lnTo>
                  <a:pt x="1257566" y="1031346"/>
                </a:lnTo>
                <a:lnTo>
                  <a:pt x="1253597" y="1041400"/>
                </a:lnTo>
                <a:lnTo>
                  <a:pt x="1249363" y="1051984"/>
                </a:lnTo>
                <a:lnTo>
                  <a:pt x="1244601" y="1062038"/>
                </a:lnTo>
                <a:lnTo>
                  <a:pt x="1240103" y="1072092"/>
                </a:lnTo>
                <a:lnTo>
                  <a:pt x="1235076" y="1081881"/>
                </a:lnTo>
                <a:lnTo>
                  <a:pt x="1229784" y="1091671"/>
                </a:lnTo>
                <a:lnTo>
                  <a:pt x="1224228" y="1101461"/>
                </a:lnTo>
                <a:lnTo>
                  <a:pt x="1218143" y="1110721"/>
                </a:lnTo>
                <a:lnTo>
                  <a:pt x="1212322" y="1120246"/>
                </a:lnTo>
                <a:lnTo>
                  <a:pt x="1206236" y="1129242"/>
                </a:lnTo>
                <a:lnTo>
                  <a:pt x="1199886" y="1138238"/>
                </a:lnTo>
                <a:lnTo>
                  <a:pt x="1193272" y="1147234"/>
                </a:lnTo>
                <a:lnTo>
                  <a:pt x="1186393" y="1155965"/>
                </a:lnTo>
                <a:lnTo>
                  <a:pt x="1179513" y="1164167"/>
                </a:lnTo>
                <a:lnTo>
                  <a:pt x="1172105" y="1172634"/>
                </a:lnTo>
                <a:lnTo>
                  <a:pt x="1164697" y="1181100"/>
                </a:lnTo>
                <a:lnTo>
                  <a:pt x="1157288" y="1188773"/>
                </a:lnTo>
                <a:lnTo>
                  <a:pt x="1149351" y="1196975"/>
                </a:lnTo>
                <a:lnTo>
                  <a:pt x="1141413" y="1204384"/>
                </a:lnTo>
                <a:lnTo>
                  <a:pt x="1132947" y="1211792"/>
                </a:lnTo>
                <a:lnTo>
                  <a:pt x="1124480" y="1219200"/>
                </a:lnTo>
                <a:lnTo>
                  <a:pt x="1116278" y="1226079"/>
                </a:lnTo>
                <a:lnTo>
                  <a:pt x="1107547" y="1233223"/>
                </a:lnTo>
                <a:lnTo>
                  <a:pt x="1098551" y="1239573"/>
                </a:lnTo>
                <a:lnTo>
                  <a:pt x="1089555" y="1246188"/>
                </a:lnTo>
                <a:lnTo>
                  <a:pt x="1080295" y="1252273"/>
                </a:lnTo>
                <a:lnTo>
                  <a:pt x="1071034" y="1258359"/>
                </a:lnTo>
                <a:lnTo>
                  <a:pt x="1061245" y="1264179"/>
                </a:lnTo>
                <a:lnTo>
                  <a:pt x="1051720" y="1269736"/>
                </a:lnTo>
                <a:lnTo>
                  <a:pt x="1041665" y="1275292"/>
                </a:lnTo>
                <a:lnTo>
                  <a:pt x="1031876" y="1280319"/>
                </a:lnTo>
                <a:lnTo>
                  <a:pt x="1021557" y="1285346"/>
                </a:lnTo>
                <a:lnTo>
                  <a:pt x="1011503" y="1289844"/>
                </a:lnTo>
                <a:lnTo>
                  <a:pt x="1001184" y="1294342"/>
                </a:lnTo>
                <a:lnTo>
                  <a:pt x="990601" y="1298575"/>
                </a:lnTo>
                <a:lnTo>
                  <a:pt x="979753" y="1302544"/>
                </a:lnTo>
                <a:lnTo>
                  <a:pt x="969170" y="1306248"/>
                </a:lnTo>
                <a:lnTo>
                  <a:pt x="958322" y="1309688"/>
                </a:lnTo>
                <a:lnTo>
                  <a:pt x="947209" y="1312863"/>
                </a:lnTo>
                <a:lnTo>
                  <a:pt x="936097" y="1316038"/>
                </a:lnTo>
                <a:lnTo>
                  <a:pt x="924984" y="1318419"/>
                </a:lnTo>
                <a:lnTo>
                  <a:pt x="913342" y="1320800"/>
                </a:lnTo>
                <a:lnTo>
                  <a:pt x="902230" y="1323181"/>
                </a:lnTo>
                <a:lnTo>
                  <a:pt x="890324" y="1325034"/>
                </a:lnTo>
                <a:lnTo>
                  <a:pt x="878947" y="1326621"/>
                </a:lnTo>
                <a:lnTo>
                  <a:pt x="867305" y="1327679"/>
                </a:lnTo>
                <a:lnTo>
                  <a:pt x="855399" y="1329002"/>
                </a:lnTo>
                <a:lnTo>
                  <a:pt x="843492" y="1329531"/>
                </a:lnTo>
                <a:lnTo>
                  <a:pt x="831586" y="1329796"/>
                </a:lnTo>
                <a:lnTo>
                  <a:pt x="819415" y="1330325"/>
                </a:lnTo>
                <a:lnTo>
                  <a:pt x="802747" y="1329796"/>
                </a:lnTo>
                <a:lnTo>
                  <a:pt x="785813" y="1329002"/>
                </a:lnTo>
                <a:lnTo>
                  <a:pt x="769409" y="1327679"/>
                </a:lnTo>
                <a:lnTo>
                  <a:pt x="753005" y="1325563"/>
                </a:lnTo>
                <a:lnTo>
                  <a:pt x="736865" y="1323181"/>
                </a:lnTo>
                <a:lnTo>
                  <a:pt x="720726" y="1320006"/>
                </a:lnTo>
                <a:lnTo>
                  <a:pt x="704851" y="1316302"/>
                </a:lnTo>
                <a:lnTo>
                  <a:pt x="689505" y="1312334"/>
                </a:lnTo>
                <a:lnTo>
                  <a:pt x="673894" y="1307571"/>
                </a:lnTo>
                <a:lnTo>
                  <a:pt x="658813" y="1302279"/>
                </a:lnTo>
                <a:lnTo>
                  <a:pt x="643996" y="1296723"/>
                </a:lnTo>
                <a:lnTo>
                  <a:pt x="629180" y="1290638"/>
                </a:lnTo>
                <a:lnTo>
                  <a:pt x="614892" y="1284023"/>
                </a:lnTo>
                <a:lnTo>
                  <a:pt x="600869" y="1276879"/>
                </a:lnTo>
                <a:lnTo>
                  <a:pt x="586846" y="1269471"/>
                </a:lnTo>
                <a:lnTo>
                  <a:pt x="573353" y="1261798"/>
                </a:lnTo>
                <a:lnTo>
                  <a:pt x="560123" y="1253331"/>
                </a:lnTo>
                <a:lnTo>
                  <a:pt x="547159" y="1244336"/>
                </a:lnTo>
                <a:lnTo>
                  <a:pt x="534723" y="1235340"/>
                </a:lnTo>
                <a:lnTo>
                  <a:pt x="522288" y="1225815"/>
                </a:lnTo>
                <a:lnTo>
                  <a:pt x="510382" y="1215496"/>
                </a:lnTo>
                <a:lnTo>
                  <a:pt x="498740" y="1205177"/>
                </a:lnTo>
                <a:lnTo>
                  <a:pt x="487628" y="1194329"/>
                </a:lnTo>
                <a:lnTo>
                  <a:pt x="476780" y="1183481"/>
                </a:lnTo>
                <a:lnTo>
                  <a:pt x="466461" y="1172104"/>
                </a:lnTo>
                <a:lnTo>
                  <a:pt x="456142" y="1160198"/>
                </a:lnTo>
                <a:lnTo>
                  <a:pt x="446617" y="1148292"/>
                </a:lnTo>
                <a:lnTo>
                  <a:pt x="437357" y="1135327"/>
                </a:lnTo>
                <a:lnTo>
                  <a:pt x="428626" y="1122627"/>
                </a:lnTo>
                <a:lnTo>
                  <a:pt x="420159" y="1109663"/>
                </a:lnTo>
                <a:lnTo>
                  <a:pt x="412221" y="1096434"/>
                </a:lnTo>
                <a:lnTo>
                  <a:pt x="404813" y="1082675"/>
                </a:lnTo>
                <a:lnTo>
                  <a:pt x="413809" y="1081088"/>
                </a:lnTo>
                <a:lnTo>
                  <a:pt x="423598" y="1078706"/>
                </a:lnTo>
                <a:lnTo>
                  <a:pt x="433917" y="1075267"/>
                </a:lnTo>
                <a:lnTo>
                  <a:pt x="444765" y="1071563"/>
                </a:lnTo>
                <a:lnTo>
                  <a:pt x="455878" y="1066800"/>
                </a:lnTo>
                <a:lnTo>
                  <a:pt x="467519" y="1061509"/>
                </a:lnTo>
                <a:lnTo>
                  <a:pt x="479161" y="1055952"/>
                </a:lnTo>
                <a:lnTo>
                  <a:pt x="490538" y="1049867"/>
                </a:lnTo>
                <a:lnTo>
                  <a:pt x="501915" y="1043252"/>
                </a:lnTo>
                <a:lnTo>
                  <a:pt x="513028" y="1036109"/>
                </a:lnTo>
                <a:lnTo>
                  <a:pt x="523876" y="1028965"/>
                </a:lnTo>
                <a:lnTo>
                  <a:pt x="533665" y="1021292"/>
                </a:lnTo>
                <a:lnTo>
                  <a:pt x="543455" y="1013619"/>
                </a:lnTo>
                <a:lnTo>
                  <a:pt x="552186" y="1005417"/>
                </a:lnTo>
                <a:lnTo>
                  <a:pt x="556155" y="1001448"/>
                </a:lnTo>
                <a:lnTo>
                  <a:pt x="559859" y="997479"/>
                </a:lnTo>
                <a:lnTo>
                  <a:pt x="563563" y="993511"/>
                </a:lnTo>
                <a:lnTo>
                  <a:pt x="566738" y="989013"/>
                </a:lnTo>
                <a:lnTo>
                  <a:pt x="572294" y="981340"/>
                </a:lnTo>
                <a:lnTo>
                  <a:pt x="578644" y="971815"/>
                </a:lnTo>
                <a:lnTo>
                  <a:pt x="586582" y="959909"/>
                </a:lnTo>
                <a:lnTo>
                  <a:pt x="594784" y="946679"/>
                </a:lnTo>
                <a:lnTo>
                  <a:pt x="614099" y="915194"/>
                </a:lnTo>
                <a:lnTo>
                  <a:pt x="636059" y="878681"/>
                </a:lnTo>
                <a:lnTo>
                  <a:pt x="659871" y="837936"/>
                </a:lnTo>
                <a:lnTo>
                  <a:pt x="685536" y="794544"/>
                </a:lnTo>
                <a:lnTo>
                  <a:pt x="737130" y="704321"/>
                </a:lnTo>
                <a:lnTo>
                  <a:pt x="786607" y="617538"/>
                </a:lnTo>
                <a:lnTo>
                  <a:pt x="828147" y="543719"/>
                </a:lnTo>
                <a:lnTo>
                  <a:pt x="867834" y="473075"/>
                </a:lnTo>
                <a:close/>
                <a:moveTo>
                  <a:pt x="928034" y="0"/>
                </a:moveTo>
                <a:lnTo>
                  <a:pt x="932269" y="0"/>
                </a:lnTo>
                <a:lnTo>
                  <a:pt x="936769" y="0"/>
                </a:lnTo>
                <a:lnTo>
                  <a:pt x="940740" y="794"/>
                </a:lnTo>
                <a:lnTo>
                  <a:pt x="944975" y="1852"/>
                </a:lnTo>
                <a:lnTo>
                  <a:pt x="949475" y="3440"/>
                </a:lnTo>
                <a:lnTo>
                  <a:pt x="953445" y="5558"/>
                </a:lnTo>
                <a:lnTo>
                  <a:pt x="956622" y="7410"/>
                </a:lnTo>
                <a:lnTo>
                  <a:pt x="959269" y="9527"/>
                </a:lnTo>
                <a:lnTo>
                  <a:pt x="962180" y="11645"/>
                </a:lnTo>
                <a:lnTo>
                  <a:pt x="964563" y="14291"/>
                </a:lnTo>
                <a:lnTo>
                  <a:pt x="966680" y="16673"/>
                </a:lnTo>
                <a:lnTo>
                  <a:pt x="968533" y="19584"/>
                </a:lnTo>
                <a:lnTo>
                  <a:pt x="970651" y="22231"/>
                </a:lnTo>
                <a:lnTo>
                  <a:pt x="971974" y="25407"/>
                </a:lnTo>
                <a:lnTo>
                  <a:pt x="973298" y="28583"/>
                </a:lnTo>
                <a:lnTo>
                  <a:pt x="974356" y="31494"/>
                </a:lnTo>
                <a:lnTo>
                  <a:pt x="975150" y="34934"/>
                </a:lnTo>
                <a:lnTo>
                  <a:pt x="975415" y="38110"/>
                </a:lnTo>
                <a:lnTo>
                  <a:pt x="975680" y="41551"/>
                </a:lnTo>
                <a:lnTo>
                  <a:pt x="975680" y="44991"/>
                </a:lnTo>
                <a:lnTo>
                  <a:pt x="975680" y="48432"/>
                </a:lnTo>
                <a:lnTo>
                  <a:pt x="975150" y="51343"/>
                </a:lnTo>
                <a:lnTo>
                  <a:pt x="974621" y="62458"/>
                </a:lnTo>
                <a:lnTo>
                  <a:pt x="974621" y="77544"/>
                </a:lnTo>
                <a:lnTo>
                  <a:pt x="974886" y="86277"/>
                </a:lnTo>
                <a:lnTo>
                  <a:pt x="975150" y="96070"/>
                </a:lnTo>
                <a:lnTo>
                  <a:pt x="975680" y="106391"/>
                </a:lnTo>
                <a:lnTo>
                  <a:pt x="976739" y="117507"/>
                </a:lnTo>
                <a:lnTo>
                  <a:pt x="978327" y="129152"/>
                </a:lnTo>
                <a:lnTo>
                  <a:pt x="979915" y="141326"/>
                </a:lnTo>
                <a:lnTo>
                  <a:pt x="982033" y="154029"/>
                </a:lnTo>
                <a:lnTo>
                  <a:pt x="984680" y="167527"/>
                </a:lnTo>
                <a:lnTo>
                  <a:pt x="987856" y="180760"/>
                </a:lnTo>
                <a:lnTo>
                  <a:pt x="991827" y="194522"/>
                </a:lnTo>
                <a:lnTo>
                  <a:pt x="996326" y="208284"/>
                </a:lnTo>
                <a:lnTo>
                  <a:pt x="1001620" y="222575"/>
                </a:lnTo>
                <a:lnTo>
                  <a:pt x="1007444" y="236602"/>
                </a:lnTo>
                <a:lnTo>
                  <a:pt x="1010620" y="243748"/>
                </a:lnTo>
                <a:lnTo>
                  <a:pt x="1014061" y="250893"/>
                </a:lnTo>
                <a:lnTo>
                  <a:pt x="1017767" y="257774"/>
                </a:lnTo>
                <a:lnTo>
                  <a:pt x="1021473" y="264920"/>
                </a:lnTo>
                <a:lnTo>
                  <a:pt x="1025443" y="271801"/>
                </a:lnTo>
                <a:lnTo>
                  <a:pt x="1029678" y="278682"/>
                </a:lnTo>
                <a:lnTo>
                  <a:pt x="1034178" y="285563"/>
                </a:lnTo>
                <a:lnTo>
                  <a:pt x="1038678" y="292444"/>
                </a:lnTo>
                <a:lnTo>
                  <a:pt x="1043707" y="299061"/>
                </a:lnTo>
                <a:lnTo>
                  <a:pt x="1049001" y="305677"/>
                </a:lnTo>
                <a:lnTo>
                  <a:pt x="1054560" y="312293"/>
                </a:lnTo>
                <a:lnTo>
                  <a:pt x="1060119" y="318910"/>
                </a:lnTo>
                <a:lnTo>
                  <a:pt x="1066207" y="324997"/>
                </a:lnTo>
                <a:lnTo>
                  <a:pt x="1072295" y="331349"/>
                </a:lnTo>
                <a:lnTo>
                  <a:pt x="1078912" y="337436"/>
                </a:lnTo>
                <a:lnTo>
                  <a:pt x="1085530" y="343258"/>
                </a:lnTo>
                <a:lnTo>
                  <a:pt x="1092677" y="349345"/>
                </a:lnTo>
                <a:lnTo>
                  <a:pt x="1099824" y="355168"/>
                </a:lnTo>
                <a:lnTo>
                  <a:pt x="1107765" y="360461"/>
                </a:lnTo>
                <a:lnTo>
                  <a:pt x="1115705" y="366019"/>
                </a:lnTo>
                <a:lnTo>
                  <a:pt x="1123911" y="371312"/>
                </a:lnTo>
                <a:lnTo>
                  <a:pt x="1132381" y="376340"/>
                </a:lnTo>
                <a:lnTo>
                  <a:pt x="1141117" y="380839"/>
                </a:lnTo>
                <a:lnTo>
                  <a:pt x="1150381" y="385603"/>
                </a:lnTo>
                <a:lnTo>
                  <a:pt x="1160175" y="389838"/>
                </a:lnTo>
                <a:lnTo>
                  <a:pt x="1169704" y="394337"/>
                </a:lnTo>
                <a:lnTo>
                  <a:pt x="1180027" y="398307"/>
                </a:lnTo>
                <a:lnTo>
                  <a:pt x="1190615" y="402012"/>
                </a:lnTo>
                <a:lnTo>
                  <a:pt x="1201468" y="405452"/>
                </a:lnTo>
                <a:lnTo>
                  <a:pt x="1212850" y="408893"/>
                </a:lnTo>
                <a:lnTo>
                  <a:pt x="1209938" y="409422"/>
                </a:lnTo>
                <a:lnTo>
                  <a:pt x="1202262" y="411275"/>
                </a:lnTo>
                <a:lnTo>
                  <a:pt x="1190086" y="413392"/>
                </a:lnTo>
                <a:lnTo>
                  <a:pt x="1173675" y="416303"/>
                </a:lnTo>
                <a:lnTo>
                  <a:pt x="1164410" y="417362"/>
                </a:lnTo>
                <a:lnTo>
                  <a:pt x="1153822" y="418685"/>
                </a:lnTo>
                <a:lnTo>
                  <a:pt x="1142969" y="419744"/>
                </a:lnTo>
                <a:lnTo>
                  <a:pt x="1131058" y="420273"/>
                </a:lnTo>
                <a:lnTo>
                  <a:pt x="1118617" y="420538"/>
                </a:lnTo>
                <a:lnTo>
                  <a:pt x="1105382" y="420802"/>
                </a:lnTo>
                <a:lnTo>
                  <a:pt x="1091883" y="420538"/>
                </a:lnTo>
                <a:lnTo>
                  <a:pt x="1077854" y="419744"/>
                </a:lnTo>
                <a:lnTo>
                  <a:pt x="1063295" y="418420"/>
                </a:lnTo>
                <a:lnTo>
                  <a:pt x="1048472" y="416568"/>
                </a:lnTo>
                <a:lnTo>
                  <a:pt x="1033119" y="414186"/>
                </a:lnTo>
                <a:lnTo>
                  <a:pt x="1017767" y="410745"/>
                </a:lnTo>
                <a:lnTo>
                  <a:pt x="1002150" y="406511"/>
                </a:lnTo>
                <a:lnTo>
                  <a:pt x="994473" y="404394"/>
                </a:lnTo>
                <a:lnTo>
                  <a:pt x="986268" y="402012"/>
                </a:lnTo>
                <a:lnTo>
                  <a:pt x="978592" y="399100"/>
                </a:lnTo>
                <a:lnTo>
                  <a:pt x="970651" y="396454"/>
                </a:lnTo>
                <a:lnTo>
                  <a:pt x="962710" y="393278"/>
                </a:lnTo>
                <a:lnTo>
                  <a:pt x="954769" y="389838"/>
                </a:lnTo>
                <a:lnTo>
                  <a:pt x="946828" y="386132"/>
                </a:lnTo>
                <a:lnTo>
                  <a:pt x="939151" y="382427"/>
                </a:lnTo>
                <a:lnTo>
                  <a:pt x="931475" y="378457"/>
                </a:lnTo>
                <a:lnTo>
                  <a:pt x="923799" y="373694"/>
                </a:lnTo>
                <a:lnTo>
                  <a:pt x="915858" y="369194"/>
                </a:lnTo>
                <a:lnTo>
                  <a:pt x="908182" y="364166"/>
                </a:lnTo>
                <a:lnTo>
                  <a:pt x="900505" y="359137"/>
                </a:lnTo>
                <a:lnTo>
                  <a:pt x="892829" y="353580"/>
                </a:lnTo>
                <a:lnTo>
                  <a:pt x="885418" y="347757"/>
                </a:lnTo>
                <a:lnTo>
                  <a:pt x="878006" y="341406"/>
                </a:lnTo>
                <a:lnTo>
                  <a:pt x="870594" y="335054"/>
                </a:lnTo>
                <a:lnTo>
                  <a:pt x="863448" y="328437"/>
                </a:lnTo>
                <a:lnTo>
                  <a:pt x="856301" y="321292"/>
                </a:lnTo>
                <a:lnTo>
                  <a:pt x="849419" y="313881"/>
                </a:lnTo>
                <a:lnTo>
                  <a:pt x="842801" y="306206"/>
                </a:lnTo>
                <a:lnTo>
                  <a:pt x="835919" y="298002"/>
                </a:lnTo>
                <a:lnTo>
                  <a:pt x="513780" y="855632"/>
                </a:lnTo>
                <a:lnTo>
                  <a:pt x="511398" y="859337"/>
                </a:lnTo>
                <a:lnTo>
                  <a:pt x="508751" y="862778"/>
                </a:lnTo>
                <a:lnTo>
                  <a:pt x="506898" y="866747"/>
                </a:lnTo>
                <a:lnTo>
                  <a:pt x="504781" y="870453"/>
                </a:lnTo>
                <a:lnTo>
                  <a:pt x="498957" y="879980"/>
                </a:lnTo>
                <a:lnTo>
                  <a:pt x="492340" y="888979"/>
                </a:lnTo>
                <a:lnTo>
                  <a:pt x="485458" y="897712"/>
                </a:lnTo>
                <a:lnTo>
                  <a:pt x="478046" y="905916"/>
                </a:lnTo>
                <a:lnTo>
                  <a:pt x="470105" y="913592"/>
                </a:lnTo>
                <a:lnTo>
                  <a:pt x="461635" y="920737"/>
                </a:lnTo>
                <a:lnTo>
                  <a:pt x="452635" y="927618"/>
                </a:lnTo>
                <a:lnTo>
                  <a:pt x="443635" y="933705"/>
                </a:lnTo>
                <a:lnTo>
                  <a:pt x="434106" y="939263"/>
                </a:lnTo>
                <a:lnTo>
                  <a:pt x="423783" y="944556"/>
                </a:lnTo>
                <a:lnTo>
                  <a:pt x="413460" y="949320"/>
                </a:lnTo>
                <a:lnTo>
                  <a:pt x="403136" y="953555"/>
                </a:lnTo>
                <a:lnTo>
                  <a:pt x="391754" y="956995"/>
                </a:lnTo>
                <a:lnTo>
                  <a:pt x="380637" y="960436"/>
                </a:lnTo>
                <a:lnTo>
                  <a:pt x="369255" y="962817"/>
                </a:lnTo>
                <a:lnTo>
                  <a:pt x="357343" y="964935"/>
                </a:lnTo>
                <a:lnTo>
                  <a:pt x="345167" y="966787"/>
                </a:lnTo>
                <a:lnTo>
                  <a:pt x="333256" y="967846"/>
                </a:lnTo>
                <a:lnTo>
                  <a:pt x="320815" y="968375"/>
                </a:lnTo>
                <a:lnTo>
                  <a:pt x="308374" y="968375"/>
                </a:lnTo>
                <a:lnTo>
                  <a:pt x="295933" y="968111"/>
                </a:lnTo>
                <a:lnTo>
                  <a:pt x="283228" y="967317"/>
                </a:lnTo>
                <a:lnTo>
                  <a:pt x="270257" y="965729"/>
                </a:lnTo>
                <a:lnTo>
                  <a:pt x="257552" y="963611"/>
                </a:lnTo>
                <a:lnTo>
                  <a:pt x="244846" y="960700"/>
                </a:lnTo>
                <a:lnTo>
                  <a:pt x="231611" y="957524"/>
                </a:lnTo>
                <a:lnTo>
                  <a:pt x="218641" y="953819"/>
                </a:lnTo>
                <a:lnTo>
                  <a:pt x="205935" y="949585"/>
                </a:lnTo>
                <a:lnTo>
                  <a:pt x="193230" y="944821"/>
                </a:lnTo>
                <a:lnTo>
                  <a:pt x="180524" y="939263"/>
                </a:lnTo>
                <a:lnTo>
                  <a:pt x="167819" y="933441"/>
                </a:lnTo>
                <a:lnTo>
                  <a:pt x="155113" y="926824"/>
                </a:lnTo>
                <a:lnTo>
                  <a:pt x="142937" y="919679"/>
                </a:lnTo>
                <a:lnTo>
                  <a:pt x="131290" y="912268"/>
                </a:lnTo>
                <a:lnTo>
                  <a:pt x="119644" y="904329"/>
                </a:lnTo>
                <a:lnTo>
                  <a:pt x="108791" y="896124"/>
                </a:lnTo>
                <a:lnTo>
                  <a:pt x="98732" y="887920"/>
                </a:lnTo>
                <a:lnTo>
                  <a:pt x="88409" y="878922"/>
                </a:lnTo>
                <a:lnTo>
                  <a:pt x="79145" y="869923"/>
                </a:lnTo>
                <a:lnTo>
                  <a:pt x="70145" y="860131"/>
                </a:lnTo>
                <a:lnTo>
                  <a:pt x="61675" y="850603"/>
                </a:lnTo>
                <a:lnTo>
                  <a:pt x="53734" y="840547"/>
                </a:lnTo>
                <a:lnTo>
                  <a:pt x="46057" y="830754"/>
                </a:lnTo>
                <a:lnTo>
                  <a:pt x="39440" y="820433"/>
                </a:lnTo>
                <a:lnTo>
                  <a:pt x="32822" y="809846"/>
                </a:lnTo>
                <a:lnTo>
                  <a:pt x="26999" y="799260"/>
                </a:lnTo>
                <a:lnTo>
                  <a:pt x="21705" y="788409"/>
                </a:lnTo>
                <a:lnTo>
                  <a:pt x="16940" y="777558"/>
                </a:lnTo>
                <a:lnTo>
                  <a:pt x="12705" y="766708"/>
                </a:lnTo>
                <a:lnTo>
                  <a:pt x="9264" y="755592"/>
                </a:lnTo>
                <a:lnTo>
                  <a:pt x="6088" y="744741"/>
                </a:lnTo>
                <a:lnTo>
                  <a:pt x="3706" y="733626"/>
                </a:lnTo>
                <a:lnTo>
                  <a:pt x="1853" y="722510"/>
                </a:lnTo>
                <a:lnTo>
                  <a:pt x="529" y="711395"/>
                </a:lnTo>
                <a:lnTo>
                  <a:pt x="0" y="700544"/>
                </a:lnTo>
                <a:lnTo>
                  <a:pt x="0" y="689164"/>
                </a:lnTo>
                <a:lnTo>
                  <a:pt x="529" y="678313"/>
                </a:lnTo>
                <a:lnTo>
                  <a:pt x="1853" y="667462"/>
                </a:lnTo>
                <a:lnTo>
                  <a:pt x="3970" y="656611"/>
                </a:lnTo>
                <a:lnTo>
                  <a:pt x="6353" y="646025"/>
                </a:lnTo>
                <a:lnTo>
                  <a:pt x="9529" y="635703"/>
                </a:lnTo>
                <a:lnTo>
                  <a:pt x="13499" y="625382"/>
                </a:lnTo>
                <a:lnTo>
                  <a:pt x="18264" y="615325"/>
                </a:lnTo>
                <a:lnTo>
                  <a:pt x="23558" y="605532"/>
                </a:lnTo>
                <a:lnTo>
                  <a:pt x="29381" y="595740"/>
                </a:lnTo>
                <a:lnTo>
                  <a:pt x="35999" y="586742"/>
                </a:lnTo>
                <a:lnTo>
                  <a:pt x="42881" y="578273"/>
                </a:lnTo>
                <a:lnTo>
                  <a:pt x="50293" y="570068"/>
                </a:lnTo>
                <a:lnTo>
                  <a:pt x="58233" y="562393"/>
                </a:lnTo>
                <a:lnTo>
                  <a:pt x="66704" y="555248"/>
                </a:lnTo>
                <a:lnTo>
                  <a:pt x="75704" y="548631"/>
                </a:lnTo>
                <a:lnTo>
                  <a:pt x="84968" y="542544"/>
                </a:lnTo>
                <a:lnTo>
                  <a:pt x="94497" y="536722"/>
                </a:lnTo>
                <a:lnTo>
                  <a:pt x="104556" y="531429"/>
                </a:lnTo>
                <a:lnTo>
                  <a:pt x="114614" y="526665"/>
                </a:lnTo>
                <a:lnTo>
                  <a:pt x="125732" y="522695"/>
                </a:lnTo>
                <a:lnTo>
                  <a:pt x="136584" y="518990"/>
                </a:lnTo>
                <a:lnTo>
                  <a:pt x="147702" y="515549"/>
                </a:lnTo>
                <a:lnTo>
                  <a:pt x="159084" y="513168"/>
                </a:lnTo>
                <a:lnTo>
                  <a:pt x="170995" y="510786"/>
                </a:lnTo>
                <a:lnTo>
                  <a:pt x="182907" y="509198"/>
                </a:lnTo>
                <a:lnTo>
                  <a:pt x="195083" y="508139"/>
                </a:lnTo>
                <a:lnTo>
                  <a:pt x="207524" y="507345"/>
                </a:lnTo>
                <a:lnTo>
                  <a:pt x="219964" y="507345"/>
                </a:lnTo>
                <a:lnTo>
                  <a:pt x="232670" y="507874"/>
                </a:lnTo>
                <a:lnTo>
                  <a:pt x="245376" y="508933"/>
                </a:lnTo>
                <a:lnTo>
                  <a:pt x="258081" y="510521"/>
                </a:lnTo>
                <a:lnTo>
                  <a:pt x="270787" y="512374"/>
                </a:lnTo>
                <a:lnTo>
                  <a:pt x="283757" y="515285"/>
                </a:lnTo>
                <a:lnTo>
                  <a:pt x="296462" y="518196"/>
                </a:lnTo>
                <a:lnTo>
                  <a:pt x="309697" y="521901"/>
                </a:lnTo>
                <a:lnTo>
                  <a:pt x="322403" y="526400"/>
                </a:lnTo>
                <a:lnTo>
                  <a:pt x="335373" y="531429"/>
                </a:lnTo>
                <a:lnTo>
                  <a:pt x="348079" y="536722"/>
                </a:lnTo>
                <a:lnTo>
                  <a:pt x="360520" y="542809"/>
                </a:lnTo>
                <a:lnTo>
                  <a:pt x="373225" y="549425"/>
                </a:lnTo>
                <a:lnTo>
                  <a:pt x="384607" y="555777"/>
                </a:lnTo>
                <a:lnTo>
                  <a:pt x="395989" y="562923"/>
                </a:lnTo>
                <a:lnTo>
                  <a:pt x="406842" y="570333"/>
                </a:lnTo>
                <a:lnTo>
                  <a:pt x="417165" y="578273"/>
                </a:lnTo>
                <a:lnTo>
                  <a:pt x="427224" y="586212"/>
                </a:lnTo>
                <a:lnTo>
                  <a:pt x="436753" y="594417"/>
                </a:lnTo>
                <a:lnTo>
                  <a:pt x="445753" y="602886"/>
                </a:lnTo>
                <a:lnTo>
                  <a:pt x="454488" y="611619"/>
                </a:lnTo>
                <a:lnTo>
                  <a:pt x="462694" y="620882"/>
                </a:lnTo>
                <a:lnTo>
                  <a:pt x="470370" y="630410"/>
                </a:lnTo>
                <a:lnTo>
                  <a:pt x="477781" y="639673"/>
                </a:lnTo>
                <a:lnTo>
                  <a:pt x="484664" y="649201"/>
                </a:lnTo>
                <a:lnTo>
                  <a:pt x="491016" y="659257"/>
                </a:lnTo>
                <a:lnTo>
                  <a:pt x="497104" y="669050"/>
                </a:lnTo>
                <a:lnTo>
                  <a:pt x="502398" y="679107"/>
                </a:lnTo>
                <a:lnTo>
                  <a:pt x="507163" y="689164"/>
                </a:lnTo>
                <a:lnTo>
                  <a:pt x="892564" y="21966"/>
                </a:lnTo>
                <a:lnTo>
                  <a:pt x="895211" y="18261"/>
                </a:lnTo>
                <a:lnTo>
                  <a:pt x="897594" y="14820"/>
                </a:lnTo>
                <a:lnTo>
                  <a:pt x="900770" y="11645"/>
                </a:lnTo>
                <a:lnTo>
                  <a:pt x="904211" y="8998"/>
                </a:lnTo>
                <a:lnTo>
                  <a:pt x="907917" y="6351"/>
                </a:lnTo>
                <a:lnTo>
                  <a:pt x="911623" y="4499"/>
                </a:lnTo>
                <a:lnTo>
                  <a:pt x="915329" y="2646"/>
                </a:lnTo>
                <a:lnTo>
                  <a:pt x="919564" y="1588"/>
                </a:lnTo>
                <a:lnTo>
                  <a:pt x="923799" y="529"/>
                </a:lnTo>
                <a:lnTo>
                  <a:pt x="92803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9" name="TextBox 33"/>
          <p:cNvSpPr txBox="1"/>
          <p:nvPr/>
        </p:nvSpPr>
        <p:spPr>
          <a:xfrm>
            <a:off x="5626993"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美食</a:t>
            </a:r>
          </a:p>
        </p:txBody>
      </p:sp>
      <p:sp>
        <p:nvSpPr>
          <p:cNvPr id="10" name="TextBox 33"/>
          <p:cNvSpPr txBox="1"/>
          <p:nvPr/>
        </p:nvSpPr>
        <p:spPr>
          <a:xfrm>
            <a:off x="2286143" y="3264375"/>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摄影</a:t>
            </a:r>
          </a:p>
        </p:txBody>
      </p:sp>
      <p:sp>
        <p:nvSpPr>
          <p:cNvPr id="11" name="TextBox 33"/>
          <p:cNvSpPr txBox="1"/>
          <p:nvPr/>
        </p:nvSpPr>
        <p:spPr>
          <a:xfrm>
            <a:off x="3956568" y="3264375"/>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旅行</a:t>
            </a:r>
          </a:p>
        </p:txBody>
      </p:sp>
      <p:sp>
        <p:nvSpPr>
          <p:cNvPr id="12" name="TextBox 33"/>
          <p:cNvSpPr txBox="1"/>
          <p:nvPr/>
        </p:nvSpPr>
        <p:spPr>
          <a:xfrm>
            <a:off x="7297418"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电影</a:t>
            </a:r>
          </a:p>
        </p:txBody>
      </p:sp>
      <p:sp>
        <p:nvSpPr>
          <p:cNvPr id="13" name="TextBox 33"/>
          <p:cNvSpPr txBox="1"/>
          <p:nvPr/>
        </p:nvSpPr>
        <p:spPr>
          <a:xfrm>
            <a:off x="8967843"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音乐</a:t>
            </a:r>
          </a:p>
        </p:txBody>
      </p:sp>
      <p:sp>
        <p:nvSpPr>
          <p:cNvPr id="7" name="灯片编号占位符 6"/>
          <p:cNvSpPr>
            <a:spLocks noGrp="1"/>
          </p:cNvSpPr>
          <p:nvPr>
            <p:ph type="sldNum" sz="quarter" idx="12"/>
          </p:nvPr>
        </p:nvSpPr>
        <p:spPr/>
        <p:txBody>
          <a:bodyPr/>
          <a:lstStyle/>
          <a:p>
            <a:fld id="{8DBECCF4-614E-4169-A690-C72740F4C8F9}" type="slidenum">
              <a:rPr lang="zh-CN" altLang="en-US" smtClean="0"/>
              <a:pPr/>
              <a:t>5</a:t>
            </a:fld>
            <a:endParaRPr lang="zh-CN" altLang="en-US"/>
          </a:p>
        </p:txBody>
      </p:sp>
      <p:sp>
        <p:nvSpPr>
          <p:cNvPr id="14" name="文本框 13"/>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88549538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50"/>
                                </p:stCondLst>
                                <p:childTnLst>
                                  <p:par>
                                    <p:cTn id="30" presetID="2" presetClass="entr" presetSubtype="8" fill="hold" grpId="0" nodeType="afterEffect" p14:presetBounceEnd="44000">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14:bounceEnd="44000">
                                          <p:cBhvr additive="base">
                                            <p:cTn id="32" dur="500" fill="hold"/>
                                            <p:tgtEl>
                                              <p:spTgt spid="10"/>
                                            </p:tgtEl>
                                            <p:attrNameLst>
                                              <p:attrName>ppt_x</p:attrName>
                                            </p:attrNameLst>
                                          </p:cBhvr>
                                          <p:tavLst>
                                            <p:tav tm="0">
                                              <p:val>
                                                <p:strVal val="0-#ppt_w/2"/>
                                              </p:val>
                                            </p:tav>
                                            <p:tav tm="100000">
                                              <p:val>
                                                <p:strVal val="#ppt_x"/>
                                              </p:val>
                                            </p:tav>
                                          </p:tavLst>
                                        </p:anim>
                                        <p:anim calcmode="lin" valueType="num" p14:bounceEnd="44000">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50"/>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50"/>
                                </p:stCondLst>
                                <p:childTnLst>
                                  <p:par>
                                    <p:cTn id="52" presetID="2" presetClass="entr" presetSubtype="8" fill="hold" grpId="0" nodeType="afterEffect" p14:presetBounceEnd="44000">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14:bounceEnd="44000">
                                          <p:cBhvr additive="base">
                                            <p:cTn id="54" dur="500" fill="hold"/>
                                            <p:tgtEl>
                                              <p:spTgt spid="11"/>
                                            </p:tgtEl>
                                            <p:attrNameLst>
                                              <p:attrName>ppt_x</p:attrName>
                                            </p:attrNameLst>
                                          </p:cBhvr>
                                          <p:tavLst>
                                            <p:tav tm="0">
                                              <p:val>
                                                <p:strVal val="0-#ppt_w/2"/>
                                              </p:val>
                                            </p:tav>
                                            <p:tav tm="100000">
                                              <p:val>
                                                <p:strVal val="#ppt_x"/>
                                              </p:val>
                                            </p:tav>
                                          </p:tavLst>
                                        </p:anim>
                                        <p:anim calcmode="lin" valueType="num" p14:bounceEnd="44000">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50"/>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50"/>
                                </p:stCondLst>
                                <p:childTnLst>
                                  <p:par>
                                    <p:cTn id="74" presetID="2" presetClass="entr" presetSubtype="8" fill="hold" grpId="0" nodeType="afterEffect" p14:presetBounceEnd="44000">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14:bounceEnd="44000">
                                          <p:cBhvr additive="base">
                                            <p:cTn id="76" dur="50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50"/>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50"/>
                                </p:stCondLst>
                                <p:childTnLst>
                                  <p:par>
                                    <p:cTn id="96" presetID="2" presetClass="entr" presetSubtype="8" fill="hold" grpId="0" nodeType="afterEffect" p14:presetBounceEnd="44000">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14:bounceEnd="44000">
                                          <p:cBhvr additive="base">
                                            <p:cTn id="98" dur="500" fill="hold"/>
                                            <p:tgtEl>
                                              <p:spTgt spid="12"/>
                                            </p:tgtEl>
                                            <p:attrNameLst>
                                              <p:attrName>ppt_x</p:attrName>
                                            </p:attrNameLst>
                                          </p:cBhvr>
                                          <p:tavLst>
                                            <p:tav tm="0">
                                              <p:val>
                                                <p:strVal val="0-#ppt_w/2"/>
                                              </p:val>
                                            </p:tav>
                                            <p:tav tm="100000">
                                              <p:val>
                                                <p:strVal val="#ppt_x"/>
                                              </p:val>
                                            </p:tav>
                                          </p:tavLst>
                                        </p:anim>
                                        <p:anim calcmode="lin" valueType="num" p14:bounceEnd="44000">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50"/>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50"/>
                                </p:stCondLst>
                                <p:childTnLst>
                                  <p:par>
                                    <p:cTn id="118" presetID="2" presetClass="entr" presetSubtype="8" fill="hold" grpId="0" nodeType="afterEffect" p14:presetBounceEnd="44000">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14:bounceEnd="44000">
                                          <p:cBhvr additive="base">
                                            <p:cTn id="120" dur="500" fill="hold"/>
                                            <p:tgtEl>
                                              <p:spTgt spid="13"/>
                                            </p:tgtEl>
                                            <p:attrNameLst>
                                              <p:attrName>ppt_x</p:attrName>
                                            </p:attrNameLst>
                                          </p:cBhvr>
                                          <p:tavLst>
                                            <p:tav tm="0">
                                              <p:val>
                                                <p:strVal val="0-#ppt_w/2"/>
                                              </p:val>
                                            </p:tav>
                                            <p:tav tm="100000">
                                              <p:val>
                                                <p:strVal val="#ppt_x"/>
                                              </p:val>
                                            </p:tav>
                                          </p:tavLst>
                                        </p:anim>
                                        <p:anim calcmode="lin" valueType="num" p14:bounceEnd="44000">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50"/>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5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50"/>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50"/>
                                </p:stCondLst>
                                <p:childTnLst>
                                  <p:par>
                                    <p:cTn id="52" presetID="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50"/>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50"/>
                                </p:stCondLst>
                                <p:childTnLst>
                                  <p:par>
                                    <p:cTn id="74" presetID="2" presetClass="entr" presetSubtype="8" fill="hold" grpId="0" nodeType="after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50"/>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50"/>
                                </p:stCondLst>
                                <p:childTnLst>
                                  <p:par>
                                    <p:cTn id="96" presetID="2" presetClass="entr" presetSubtype="8"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additive="base">
                                            <p:cTn id="98" dur="500" fill="hold"/>
                                            <p:tgtEl>
                                              <p:spTgt spid="12"/>
                                            </p:tgtEl>
                                            <p:attrNameLst>
                                              <p:attrName>ppt_x</p:attrName>
                                            </p:attrNameLst>
                                          </p:cBhvr>
                                          <p:tavLst>
                                            <p:tav tm="0">
                                              <p:val>
                                                <p:strVal val="0-#ppt_w/2"/>
                                              </p:val>
                                            </p:tav>
                                            <p:tav tm="100000">
                                              <p:val>
                                                <p:strVal val="#ppt_x"/>
                                              </p:val>
                                            </p:tav>
                                          </p:tavLst>
                                        </p:anim>
                                        <p:anim calcmode="lin" valueType="num">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50"/>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50"/>
                                </p:stCondLst>
                                <p:childTnLst>
                                  <p:par>
                                    <p:cTn id="118" presetID="2" presetClass="entr" presetSubtype="8" fill="hold" grpId="0" nodeType="after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additive="base">
                                            <p:cTn id="120" dur="500" fill="hold"/>
                                            <p:tgtEl>
                                              <p:spTgt spid="13"/>
                                            </p:tgtEl>
                                            <p:attrNameLst>
                                              <p:attrName>ppt_x</p:attrName>
                                            </p:attrNameLst>
                                          </p:cBhvr>
                                          <p:tavLst>
                                            <p:tav tm="0">
                                              <p:val>
                                                <p:strVal val="0-#ppt_w/2"/>
                                              </p:val>
                                            </p:tav>
                                            <p:tav tm="100000">
                                              <p:val>
                                                <p:strVal val="#ppt_x"/>
                                              </p:val>
                                            </p:tav>
                                          </p:tavLst>
                                        </p:anim>
                                        <p:anim calcmode="lin" valueType="num">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50"/>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noChangeArrowheads="1"/>
          </p:cNvSpPr>
          <p:nvPr/>
        </p:nvSpPr>
        <p:spPr bwMode="auto">
          <a:xfrm>
            <a:off x="2703683" y="3377293"/>
            <a:ext cx="1235075" cy="928687"/>
          </a:xfrm>
          <a:custGeom>
            <a:avLst/>
            <a:gdLst>
              <a:gd name="T0" fmla="*/ 145 w 150"/>
              <a:gd name="T1" fmla="*/ 100 h 112"/>
              <a:gd name="T2" fmla="*/ 141 w 150"/>
              <a:gd name="T3" fmla="*/ 45 h 112"/>
              <a:gd name="T4" fmla="*/ 115 w 150"/>
              <a:gd name="T5" fmla="*/ 55 h 112"/>
              <a:gd name="T6" fmla="*/ 107 w 150"/>
              <a:gd name="T7" fmla="*/ 63 h 112"/>
              <a:gd name="T8" fmla="*/ 105 w 150"/>
              <a:gd name="T9" fmla="*/ 66 h 112"/>
              <a:gd name="T10" fmla="*/ 103 w 150"/>
              <a:gd name="T11" fmla="*/ 100 h 112"/>
              <a:gd name="T12" fmla="*/ 105 w 150"/>
              <a:gd name="T13" fmla="*/ 63 h 112"/>
              <a:gd name="T14" fmla="*/ 101 w 150"/>
              <a:gd name="T15" fmla="*/ 59 h 112"/>
              <a:gd name="T16" fmla="*/ 46 w 150"/>
              <a:gd name="T17" fmla="*/ 59 h 112"/>
              <a:gd name="T18" fmla="*/ 43 w 150"/>
              <a:gd name="T19" fmla="*/ 64 h 112"/>
              <a:gd name="T20" fmla="*/ 45 w 150"/>
              <a:gd name="T21" fmla="*/ 100 h 112"/>
              <a:gd name="T22" fmla="*/ 43 w 150"/>
              <a:gd name="T23" fmla="*/ 67 h 112"/>
              <a:gd name="T24" fmla="*/ 40 w 150"/>
              <a:gd name="T25" fmla="*/ 65 h 112"/>
              <a:gd name="T26" fmla="*/ 34 w 150"/>
              <a:gd name="T27" fmla="*/ 55 h 112"/>
              <a:gd name="T28" fmla="*/ 6 w 150"/>
              <a:gd name="T29" fmla="*/ 45 h 112"/>
              <a:gd name="T30" fmla="*/ 2 w 150"/>
              <a:gd name="T31" fmla="*/ 100 h 112"/>
              <a:gd name="T32" fmla="*/ 0 w 150"/>
              <a:gd name="T33" fmla="*/ 112 h 112"/>
              <a:gd name="T34" fmla="*/ 150 w 150"/>
              <a:gd name="T35" fmla="*/ 100 h 112"/>
              <a:gd name="T36" fmla="*/ 20 w 150"/>
              <a:gd name="T37" fmla="*/ 94 h 112"/>
              <a:gd name="T38" fmla="*/ 6 w 150"/>
              <a:gd name="T39" fmla="*/ 87 h 112"/>
              <a:gd name="T40" fmla="*/ 20 w 150"/>
              <a:gd name="T41" fmla="*/ 94 h 112"/>
              <a:gd name="T42" fmla="*/ 6 w 150"/>
              <a:gd name="T43" fmla="*/ 83 h 112"/>
              <a:gd name="T44" fmla="*/ 20 w 150"/>
              <a:gd name="T45" fmla="*/ 75 h 112"/>
              <a:gd name="T46" fmla="*/ 25 w 150"/>
              <a:gd name="T47" fmla="*/ 94 h 112"/>
              <a:gd name="T48" fmla="*/ 39 w 150"/>
              <a:gd name="T49" fmla="*/ 87 h 112"/>
              <a:gd name="T50" fmla="*/ 25 w 150"/>
              <a:gd name="T51" fmla="*/ 94 h 112"/>
              <a:gd name="T52" fmla="*/ 25 w 150"/>
              <a:gd name="T53" fmla="*/ 75 h 112"/>
              <a:gd name="T54" fmla="*/ 39 w 150"/>
              <a:gd name="T55" fmla="*/ 83 h 112"/>
              <a:gd name="T56" fmla="*/ 74 w 150"/>
              <a:gd name="T57" fmla="*/ 47 h 112"/>
              <a:gd name="T58" fmla="*/ 74 w 150"/>
              <a:gd name="T59" fmla="*/ 58 h 112"/>
              <a:gd name="T60" fmla="*/ 74 w 150"/>
              <a:gd name="T61" fmla="*/ 47 h 112"/>
              <a:gd name="T62" fmla="*/ 92 w 150"/>
              <a:gd name="T63" fmla="*/ 100 h 112"/>
              <a:gd name="T64" fmla="*/ 54 w 150"/>
              <a:gd name="T65" fmla="*/ 67 h 112"/>
              <a:gd name="T66" fmla="*/ 52 w 150"/>
              <a:gd name="T67" fmla="*/ 100 h 112"/>
              <a:gd name="T68" fmla="*/ 54 w 150"/>
              <a:gd name="T69" fmla="*/ 64 h 112"/>
              <a:gd name="T70" fmla="*/ 94 w 150"/>
              <a:gd name="T71" fmla="*/ 62 h 112"/>
              <a:gd name="T72" fmla="*/ 95 w 150"/>
              <a:gd name="T73" fmla="*/ 63 h 112"/>
              <a:gd name="T74" fmla="*/ 121 w 150"/>
              <a:gd name="T75" fmla="*/ 93 h 112"/>
              <a:gd name="T76" fmla="*/ 107 w 150"/>
              <a:gd name="T77" fmla="*/ 86 h 112"/>
              <a:gd name="T78" fmla="*/ 121 w 150"/>
              <a:gd name="T79" fmla="*/ 93 h 112"/>
              <a:gd name="T80" fmla="*/ 107 w 150"/>
              <a:gd name="T81" fmla="*/ 82 h 112"/>
              <a:gd name="T82" fmla="*/ 121 w 150"/>
              <a:gd name="T83" fmla="*/ 74 h 112"/>
              <a:gd name="T84" fmla="*/ 140 w 150"/>
              <a:gd name="T85" fmla="*/ 93 h 112"/>
              <a:gd name="T86" fmla="*/ 126 w 150"/>
              <a:gd name="T87" fmla="*/ 86 h 112"/>
              <a:gd name="T88" fmla="*/ 140 w 150"/>
              <a:gd name="T89" fmla="*/ 93 h 112"/>
              <a:gd name="T90" fmla="*/ 126 w 150"/>
              <a:gd name="T91" fmla="*/ 82 h 112"/>
              <a:gd name="T92" fmla="*/ 140 w 150"/>
              <a:gd name="T93" fmla="*/ 74 h 112"/>
              <a:gd name="T94" fmla="*/ 73 w 150"/>
              <a:gd name="T95" fmla="*/ 26 h 112"/>
              <a:gd name="T96" fmla="*/ 72 w 150"/>
              <a:gd name="T97" fmla="*/ 4 h 112"/>
              <a:gd name="T98" fmla="*/ 74 w 150"/>
              <a:gd name="T99" fmla="*/ 4 h 112"/>
              <a:gd name="T100" fmla="*/ 92 w 150"/>
              <a:gd name="T101" fmla="*/ 4 h 112"/>
              <a:gd name="T102" fmla="*/ 83 w 150"/>
              <a:gd name="T103" fmla="*/ 14 h 112"/>
              <a:gd name="T104" fmla="*/ 74 w 150"/>
              <a:gd name="T105" fmla="*/ 26 h 112"/>
              <a:gd name="T106" fmla="*/ 73 w 150"/>
              <a:gd name="T107" fmla="*/ 26 h 112"/>
              <a:gd name="T108" fmla="*/ 113 w 150"/>
              <a:gd name="T109" fmla="*/ 64 h 112"/>
              <a:gd name="T110" fmla="*/ 37 w 150"/>
              <a:gd name="T111" fmla="*/ 64 h 112"/>
              <a:gd name="T112" fmla="*/ 73 w 150"/>
              <a:gd name="T113" fmla="*/ 2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 h="112">
                <a:moveTo>
                  <a:pt x="145" y="100"/>
                </a:moveTo>
                <a:cubicBezTo>
                  <a:pt x="145" y="100"/>
                  <a:pt x="145" y="100"/>
                  <a:pt x="145" y="100"/>
                </a:cubicBezTo>
                <a:cubicBezTo>
                  <a:pt x="145" y="70"/>
                  <a:pt x="145" y="70"/>
                  <a:pt x="145" y="70"/>
                </a:cubicBezTo>
                <a:cubicBezTo>
                  <a:pt x="141" y="45"/>
                  <a:pt x="141" y="45"/>
                  <a:pt x="141" y="45"/>
                </a:cubicBezTo>
                <a:cubicBezTo>
                  <a:pt x="103" y="45"/>
                  <a:pt x="103" y="45"/>
                  <a:pt x="103" y="45"/>
                </a:cubicBezTo>
                <a:cubicBezTo>
                  <a:pt x="115" y="55"/>
                  <a:pt x="115" y="55"/>
                  <a:pt x="115" y="55"/>
                </a:cubicBezTo>
                <a:cubicBezTo>
                  <a:pt x="115" y="69"/>
                  <a:pt x="115" y="69"/>
                  <a:pt x="115" y="69"/>
                </a:cubicBezTo>
                <a:cubicBezTo>
                  <a:pt x="107" y="63"/>
                  <a:pt x="107" y="63"/>
                  <a:pt x="107" y="63"/>
                </a:cubicBezTo>
                <a:cubicBezTo>
                  <a:pt x="107" y="66"/>
                  <a:pt x="107" y="66"/>
                  <a:pt x="107" y="66"/>
                </a:cubicBezTo>
                <a:cubicBezTo>
                  <a:pt x="105" y="66"/>
                  <a:pt x="105" y="66"/>
                  <a:pt x="105" y="66"/>
                </a:cubicBezTo>
                <a:cubicBezTo>
                  <a:pt x="105" y="100"/>
                  <a:pt x="105" y="100"/>
                  <a:pt x="105" y="100"/>
                </a:cubicBezTo>
                <a:cubicBezTo>
                  <a:pt x="103" y="100"/>
                  <a:pt x="103" y="100"/>
                  <a:pt x="103" y="100"/>
                </a:cubicBezTo>
                <a:cubicBezTo>
                  <a:pt x="103" y="63"/>
                  <a:pt x="103" y="63"/>
                  <a:pt x="103" y="63"/>
                </a:cubicBezTo>
                <a:cubicBezTo>
                  <a:pt x="105" y="63"/>
                  <a:pt x="105" y="63"/>
                  <a:pt x="105" y="63"/>
                </a:cubicBezTo>
                <a:cubicBezTo>
                  <a:pt x="105" y="59"/>
                  <a:pt x="105" y="59"/>
                  <a:pt x="105" y="59"/>
                </a:cubicBezTo>
                <a:cubicBezTo>
                  <a:pt x="101" y="59"/>
                  <a:pt x="101" y="59"/>
                  <a:pt x="101" y="59"/>
                </a:cubicBezTo>
                <a:cubicBezTo>
                  <a:pt x="73" y="38"/>
                  <a:pt x="73" y="38"/>
                  <a:pt x="73" y="38"/>
                </a:cubicBezTo>
                <a:cubicBezTo>
                  <a:pt x="46" y="59"/>
                  <a:pt x="46" y="59"/>
                  <a:pt x="46" y="59"/>
                </a:cubicBezTo>
                <a:cubicBezTo>
                  <a:pt x="43" y="59"/>
                  <a:pt x="43" y="59"/>
                  <a:pt x="43" y="59"/>
                </a:cubicBezTo>
                <a:cubicBezTo>
                  <a:pt x="43" y="64"/>
                  <a:pt x="43" y="64"/>
                  <a:pt x="43" y="64"/>
                </a:cubicBezTo>
                <a:cubicBezTo>
                  <a:pt x="45" y="64"/>
                  <a:pt x="45" y="64"/>
                  <a:pt x="45" y="64"/>
                </a:cubicBezTo>
                <a:cubicBezTo>
                  <a:pt x="45" y="100"/>
                  <a:pt x="45" y="100"/>
                  <a:pt x="45" y="100"/>
                </a:cubicBezTo>
                <a:cubicBezTo>
                  <a:pt x="43" y="100"/>
                  <a:pt x="43" y="100"/>
                  <a:pt x="43" y="100"/>
                </a:cubicBezTo>
                <a:cubicBezTo>
                  <a:pt x="43" y="67"/>
                  <a:pt x="43" y="67"/>
                  <a:pt x="43" y="67"/>
                </a:cubicBezTo>
                <a:cubicBezTo>
                  <a:pt x="40" y="67"/>
                  <a:pt x="40" y="67"/>
                  <a:pt x="40" y="67"/>
                </a:cubicBezTo>
                <a:cubicBezTo>
                  <a:pt x="40" y="65"/>
                  <a:pt x="40" y="65"/>
                  <a:pt x="40" y="65"/>
                </a:cubicBezTo>
                <a:cubicBezTo>
                  <a:pt x="34" y="70"/>
                  <a:pt x="34" y="70"/>
                  <a:pt x="34" y="70"/>
                </a:cubicBezTo>
                <a:cubicBezTo>
                  <a:pt x="34" y="55"/>
                  <a:pt x="34" y="55"/>
                  <a:pt x="34" y="55"/>
                </a:cubicBezTo>
                <a:cubicBezTo>
                  <a:pt x="46" y="45"/>
                  <a:pt x="46" y="45"/>
                  <a:pt x="46" y="45"/>
                </a:cubicBezTo>
                <a:cubicBezTo>
                  <a:pt x="6" y="45"/>
                  <a:pt x="6" y="45"/>
                  <a:pt x="6" y="45"/>
                </a:cubicBezTo>
                <a:cubicBezTo>
                  <a:pt x="2" y="70"/>
                  <a:pt x="2" y="70"/>
                  <a:pt x="2" y="70"/>
                </a:cubicBezTo>
                <a:cubicBezTo>
                  <a:pt x="2" y="100"/>
                  <a:pt x="2" y="100"/>
                  <a:pt x="2" y="100"/>
                </a:cubicBezTo>
                <a:cubicBezTo>
                  <a:pt x="0" y="100"/>
                  <a:pt x="0" y="100"/>
                  <a:pt x="0" y="100"/>
                </a:cubicBezTo>
                <a:cubicBezTo>
                  <a:pt x="0" y="112"/>
                  <a:pt x="0" y="112"/>
                  <a:pt x="0" y="112"/>
                </a:cubicBezTo>
                <a:cubicBezTo>
                  <a:pt x="150" y="112"/>
                  <a:pt x="150" y="112"/>
                  <a:pt x="150" y="112"/>
                </a:cubicBezTo>
                <a:cubicBezTo>
                  <a:pt x="150" y="100"/>
                  <a:pt x="150" y="100"/>
                  <a:pt x="150" y="100"/>
                </a:cubicBezTo>
                <a:lnTo>
                  <a:pt x="145" y="100"/>
                </a:lnTo>
                <a:close/>
                <a:moveTo>
                  <a:pt x="20" y="94"/>
                </a:moveTo>
                <a:cubicBezTo>
                  <a:pt x="6" y="94"/>
                  <a:pt x="6" y="94"/>
                  <a:pt x="6" y="94"/>
                </a:cubicBezTo>
                <a:cubicBezTo>
                  <a:pt x="6" y="87"/>
                  <a:pt x="6" y="87"/>
                  <a:pt x="6" y="87"/>
                </a:cubicBezTo>
                <a:cubicBezTo>
                  <a:pt x="20" y="87"/>
                  <a:pt x="20" y="87"/>
                  <a:pt x="20" y="87"/>
                </a:cubicBezTo>
                <a:lnTo>
                  <a:pt x="20" y="94"/>
                </a:lnTo>
                <a:close/>
                <a:moveTo>
                  <a:pt x="20" y="83"/>
                </a:moveTo>
                <a:cubicBezTo>
                  <a:pt x="6" y="83"/>
                  <a:pt x="6" y="83"/>
                  <a:pt x="6" y="83"/>
                </a:cubicBezTo>
                <a:cubicBezTo>
                  <a:pt x="6" y="75"/>
                  <a:pt x="6" y="75"/>
                  <a:pt x="6" y="75"/>
                </a:cubicBezTo>
                <a:cubicBezTo>
                  <a:pt x="20" y="75"/>
                  <a:pt x="20" y="75"/>
                  <a:pt x="20" y="75"/>
                </a:cubicBezTo>
                <a:lnTo>
                  <a:pt x="20" y="83"/>
                </a:lnTo>
                <a:close/>
                <a:moveTo>
                  <a:pt x="25" y="94"/>
                </a:moveTo>
                <a:cubicBezTo>
                  <a:pt x="25" y="87"/>
                  <a:pt x="25" y="87"/>
                  <a:pt x="25" y="87"/>
                </a:cubicBezTo>
                <a:cubicBezTo>
                  <a:pt x="39" y="87"/>
                  <a:pt x="39" y="87"/>
                  <a:pt x="39" y="87"/>
                </a:cubicBezTo>
                <a:cubicBezTo>
                  <a:pt x="39" y="94"/>
                  <a:pt x="39" y="94"/>
                  <a:pt x="39" y="94"/>
                </a:cubicBezTo>
                <a:lnTo>
                  <a:pt x="25" y="94"/>
                </a:lnTo>
                <a:close/>
                <a:moveTo>
                  <a:pt x="25" y="83"/>
                </a:moveTo>
                <a:cubicBezTo>
                  <a:pt x="25" y="75"/>
                  <a:pt x="25" y="75"/>
                  <a:pt x="25" y="75"/>
                </a:cubicBezTo>
                <a:cubicBezTo>
                  <a:pt x="39" y="75"/>
                  <a:pt x="39" y="75"/>
                  <a:pt x="39" y="75"/>
                </a:cubicBezTo>
                <a:cubicBezTo>
                  <a:pt x="39" y="83"/>
                  <a:pt x="39" y="83"/>
                  <a:pt x="39" y="83"/>
                </a:cubicBezTo>
                <a:lnTo>
                  <a:pt x="25" y="83"/>
                </a:lnTo>
                <a:close/>
                <a:moveTo>
                  <a:pt x="74" y="47"/>
                </a:moveTo>
                <a:cubicBezTo>
                  <a:pt x="77" y="47"/>
                  <a:pt x="79" y="50"/>
                  <a:pt x="79" y="52"/>
                </a:cubicBezTo>
                <a:cubicBezTo>
                  <a:pt x="79" y="55"/>
                  <a:pt x="77" y="58"/>
                  <a:pt x="74" y="58"/>
                </a:cubicBezTo>
                <a:cubicBezTo>
                  <a:pt x="71" y="58"/>
                  <a:pt x="68" y="55"/>
                  <a:pt x="68" y="52"/>
                </a:cubicBezTo>
                <a:cubicBezTo>
                  <a:pt x="68" y="50"/>
                  <a:pt x="71" y="47"/>
                  <a:pt x="74" y="47"/>
                </a:cubicBezTo>
                <a:close/>
                <a:moveTo>
                  <a:pt x="95" y="100"/>
                </a:moveTo>
                <a:cubicBezTo>
                  <a:pt x="92" y="100"/>
                  <a:pt x="92" y="100"/>
                  <a:pt x="92" y="100"/>
                </a:cubicBezTo>
                <a:cubicBezTo>
                  <a:pt x="92" y="67"/>
                  <a:pt x="92" y="67"/>
                  <a:pt x="92" y="67"/>
                </a:cubicBezTo>
                <a:cubicBezTo>
                  <a:pt x="54" y="67"/>
                  <a:pt x="54" y="67"/>
                  <a:pt x="54" y="67"/>
                </a:cubicBezTo>
                <a:cubicBezTo>
                  <a:pt x="54" y="100"/>
                  <a:pt x="54" y="100"/>
                  <a:pt x="54" y="100"/>
                </a:cubicBezTo>
                <a:cubicBezTo>
                  <a:pt x="52" y="100"/>
                  <a:pt x="52" y="100"/>
                  <a:pt x="52" y="100"/>
                </a:cubicBezTo>
                <a:cubicBezTo>
                  <a:pt x="52" y="64"/>
                  <a:pt x="52" y="64"/>
                  <a:pt x="52" y="64"/>
                </a:cubicBezTo>
                <a:cubicBezTo>
                  <a:pt x="54" y="64"/>
                  <a:pt x="54" y="64"/>
                  <a:pt x="54" y="64"/>
                </a:cubicBezTo>
                <a:cubicBezTo>
                  <a:pt x="54" y="62"/>
                  <a:pt x="54" y="62"/>
                  <a:pt x="54" y="62"/>
                </a:cubicBezTo>
                <a:cubicBezTo>
                  <a:pt x="94" y="62"/>
                  <a:pt x="94" y="62"/>
                  <a:pt x="94" y="62"/>
                </a:cubicBezTo>
                <a:cubicBezTo>
                  <a:pt x="94" y="63"/>
                  <a:pt x="94" y="63"/>
                  <a:pt x="94" y="63"/>
                </a:cubicBezTo>
                <a:cubicBezTo>
                  <a:pt x="95" y="63"/>
                  <a:pt x="95" y="63"/>
                  <a:pt x="95" y="63"/>
                </a:cubicBezTo>
                <a:lnTo>
                  <a:pt x="95" y="100"/>
                </a:lnTo>
                <a:close/>
                <a:moveTo>
                  <a:pt x="121" y="93"/>
                </a:moveTo>
                <a:cubicBezTo>
                  <a:pt x="107" y="93"/>
                  <a:pt x="107" y="93"/>
                  <a:pt x="107" y="93"/>
                </a:cubicBezTo>
                <a:cubicBezTo>
                  <a:pt x="107" y="86"/>
                  <a:pt x="107" y="86"/>
                  <a:pt x="107" y="86"/>
                </a:cubicBezTo>
                <a:cubicBezTo>
                  <a:pt x="121" y="86"/>
                  <a:pt x="121" y="86"/>
                  <a:pt x="121" y="86"/>
                </a:cubicBezTo>
                <a:lnTo>
                  <a:pt x="121" y="93"/>
                </a:lnTo>
                <a:close/>
                <a:moveTo>
                  <a:pt x="121" y="82"/>
                </a:moveTo>
                <a:cubicBezTo>
                  <a:pt x="107" y="82"/>
                  <a:pt x="107" y="82"/>
                  <a:pt x="107" y="82"/>
                </a:cubicBezTo>
                <a:cubicBezTo>
                  <a:pt x="107" y="74"/>
                  <a:pt x="107" y="74"/>
                  <a:pt x="107" y="74"/>
                </a:cubicBezTo>
                <a:cubicBezTo>
                  <a:pt x="121" y="74"/>
                  <a:pt x="121" y="74"/>
                  <a:pt x="121" y="74"/>
                </a:cubicBezTo>
                <a:lnTo>
                  <a:pt x="121" y="82"/>
                </a:lnTo>
                <a:close/>
                <a:moveTo>
                  <a:pt x="140" y="93"/>
                </a:moveTo>
                <a:cubicBezTo>
                  <a:pt x="126" y="93"/>
                  <a:pt x="126" y="93"/>
                  <a:pt x="126" y="93"/>
                </a:cubicBezTo>
                <a:cubicBezTo>
                  <a:pt x="126" y="86"/>
                  <a:pt x="126" y="86"/>
                  <a:pt x="126" y="86"/>
                </a:cubicBezTo>
                <a:cubicBezTo>
                  <a:pt x="140" y="86"/>
                  <a:pt x="140" y="86"/>
                  <a:pt x="140" y="86"/>
                </a:cubicBezTo>
                <a:lnTo>
                  <a:pt x="140" y="93"/>
                </a:lnTo>
                <a:close/>
                <a:moveTo>
                  <a:pt x="140" y="82"/>
                </a:moveTo>
                <a:cubicBezTo>
                  <a:pt x="126" y="82"/>
                  <a:pt x="126" y="82"/>
                  <a:pt x="126" y="82"/>
                </a:cubicBezTo>
                <a:cubicBezTo>
                  <a:pt x="126" y="74"/>
                  <a:pt x="126" y="74"/>
                  <a:pt x="126" y="74"/>
                </a:cubicBezTo>
                <a:cubicBezTo>
                  <a:pt x="140" y="74"/>
                  <a:pt x="140" y="74"/>
                  <a:pt x="140" y="74"/>
                </a:cubicBezTo>
                <a:lnTo>
                  <a:pt x="140" y="82"/>
                </a:lnTo>
                <a:close/>
                <a:moveTo>
                  <a:pt x="73" y="26"/>
                </a:moveTo>
                <a:cubicBezTo>
                  <a:pt x="72" y="26"/>
                  <a:pt x="72" y="26"/>
                  <a:pt x="72" y="26"/>
                </a:cubicBezTo>
                <a:cubicBezTo>
                  <a:pt x="72" y="4"/>
                  <a:pt x="72" y="4"/>
                  <a:pt x="72" y="4"/>
                </a:cubicBezTo>
                <a:cubicBezTo>
                  <a:pt x="74" y="4"/>
                  <a:pt x="74" y="4"/>
                  <a:pt x="74" y="4"/>
                </a:cubicBezTo>
                <a:cubicBezTo>
                  <a:pt x="74" y="4"/>
                  <a:pt x="74" y="4"/>
                  <a:pt x="74" y="4"/>
                </a:cubicBezTo>
                <a:cubicBezTo>
                  <a:pt x="76" y="5"/>
                  <a:pt x="81" y="6"/>
                  <a:pt x="83" y="4"/>
                </a:cubicBezTo>
                <a:cubicBezTo>
                  <a:pt x="86" y="0"/>
                  <a:pt x="92" y="4"/>
                  <a:pt x="92" y="4"/>
                </a:cubicBezTo>
                <a:cubicBezTo>
                  <a:pt x="92" y="14"/>
                  <a:pt x="92" y="14"/>
                  <a:pt x="92" y="14"/>
                </a:cubicBezTo>
                <a:cubicBezTo>
                  <a:pt x="92" y="14"/>
                  <a:pt x="87" y="10"/>
                  <a:pt x="83" y="14"/>
                </a:cubicBezTo>
                <a:cubicBezTo>
                  <a:pt x="80" y="17"/>
                  <a:pt x="76" y="15"/>
                  <a:pt x="74" y="14"/>
                </a:cubicBezTo>
                <a:cubicBezTo>
                  <a:pt x="74" y="26"/>
                  <a:pt x="74" y="26"/>
                  <a:pt x="74" y="26"/>
                </a:cubicBezTo>
                <a:cubicBezTo>
                  <a:pt x="74" y="26"/>
                  <a:pt x="74" y="26"/>
                  <a:pt x="74" y="26"/>
                </a:cubicBezTo>
                <a:cubicBezTo>
                  <a:pt x="73" y="26"/>
                  <a:pt x="73" y="26"/>
                  <a:pt x="73" y="26"/>
                </a:cubicBezTo>
                <a:cubicBezTo>
                  <a:pt x="113" y="55"/>
                  <a:pt x="113" y="55"/>
                  <a:pt x="113" y="55"/>
                </a:cubicBezTo>
                <a:cubicBezTo>
                  <a:pt x="113" y="64"/>
                  <a:pt x="113" y="64"/>
                  <a:pt x="113" y="64"/>
                </a:cubicBezTo>
                <a:cubicBezTo>
                  <a:pt x="73" y="34"/>
                  <a:pt x="73" y="34"/>
                  <a:pt x="73" y="34"/>
                </a:cubicBezTo>
                <a:cubicBezTo>
                  <a:pt x="37" y="64"/>
                  <a:pt x="37" y="64"/>
                  <a:pt x="37" y="64"/>
                </a:cubicBezTo>
                <a:cubicBezTo>
                  <a:pt x="37" y="55"/>
                  <a:pt x="37" y="55"/>
                  <a:pt x="37" y="55"/>
                </a:cubicBezTo>
                <a:lnTo>
                  <a:pt x="73" y="26"/>
                </a:lnTo>
                <a:close/>
              </a:path>
            </a:pathLst>
          </a:custGeom>
          <a:solidFill>
            <a:srgbClr val="FFFFFF"/>
          </a:solidFill>
          <a:ln>
            <a:noFill/>
          </a:ln>
        </p:spPr>
        <p:txBody>
          <a:bodyPr/>
          <a:lstStyle/>
          <a:p>
            <a:endParaRPr lang="zh-CN" altLang="en-US"/>
          </a:p>
        </p:txBody>
      </p:sp>
      <p:sp>
        <p:nvSpPr>
          <p:cNvPr id="8" name="文本框 7"/>
          <p:cNvSpPr txBox="1">
            <a:spLocks noChangeArrowheads="1"/>
          </p:cNvSpPr>
          <p:nvPr/>
        </p:nvSpPr>
        <p:spPr bwMode="auto">
          <a:xfrm>
            <a:off x="3321220" y="4564379"/>
            <a:ext cx="2590800" cy="461963"/>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人民大学</a:t>
            </a:r>
          </a:p>
        </p:txBody>
      </p:sp>
      <p:sp>
        <p:nvSpPr>
          <p:cNvPr id="9" name="文本框 31"/>
          <p:cNvSpPr txBox="1">
            <a:spLocks noChangeArrowheads="1"/>
          </p:cNvSpPr>
          <p:nvPr/>
        </p:nvSpPr>
        <p:spPr bwMode="auto">
          <a:xfrm>
            <a:off x="3321220" y="5860574"/>
            <a:ext cx="2590800" cy="461962"/>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管理学学士</a:t>
            </a:r>
          </a:p>
        </p:txBody>
      </p:sp>
      <p:sp>
        <p:nvSpPr>
          <p:cNvPr id="10" name="文本框 36"/>
          <p:cNvSpPr txBox="1">
            <a:spLocks noChangeArrowheads="1"/>
          </p:cNvSpPr>
          <p:nvPr/>
        </p:nvSpPr>
        <p:spPr bwMode="auto">
          <a:xfrm>
            <a:off x="3321220" y="5213667"/>
            <a:ext cx="2590800" cy="461963"/>
          </a:xfrm>
          <a:prstGeom prst="rect">
            <a:avLst/>
          </a:prstGeom>
          <a:noFill/>
          <a:ln>
            <a:solidFill>
              <a:srgbClr val="FFFFFF"/>
            </a:solidFill>
          </a:ln>
        </p:spPr>
        <p:txBody>
          <a:bodyPr>
            <a:spAutoFit/>
          </a:bodyPr>
          <a:lstStyle/>
          <a:p>
            <a:pPr algn="ctr"/>
            <a:r>
              <a:rPr lang="en-US" altLang="zh-CN" sz="2400" dirty="0">
                <a:solidFill>
                  <a:srgbClr val="FFFFFF"/>
                </a:solidFill>
                <a:latin typeface="微软雅黑" panose="020B0503020204020204" pitchFamily="34" charset="-122"/>
                <a:ea typeface="微软雅黑" panose="020B0503020204020204" pitchFamily="34" charset="-122"/>
              </a:rPr>
              <a:t>2004</a:t>
            </a:r>
            <a:r>
              <a:rPr lang="zh-CN" altLang="en-US" sz="2400" dirty="0">
                <a:solidFill>
                  <a:srgbClr val="FFFFFF"/>
                </a:solidFill>
                <a:latin typeface="微软雅黑" panose="020B0503020204020204" pitchFamily="34" charset="-122"/>
                <a:ea typeface="微软雅黑" panose="020B0503020204020204" pitchFamily="34" charset="-122"/>
              </a:rPr>
              <a:t>年</a:t>
            </a:r>
            <a:r>
              <a:rPr lang="en-US" altLang="zh-CN" sz="2400" dirty="0">
                <a:solidFill>
                  <a:srgbClr val="FFFFFF"/>
                </a:solidFill>
                <a:latin typeface="微软雅黑" panose="020B0503020204020204" pitchFamily="34" charset="-122"/>
                <a:ea typeface="微软雅黑" panose="020B0503020204020204" pitchFamily="34" charset="-122"/>
              </a:rPr>
              <a:t>-2008</a:t>
            </a:r>
            <a:r>
              <a:rPr lang="zh-CN" altLang="en-US" sz="2400" dirty="0">
                <a:solidFill>
                  <a:srgbClr val="FFFFFF"/>
                </a:solidFill>
                <a:latin typeface="微软雅黑" panose="020B0503020204020204" pitchFamily="34" charset="-122"/>
                <a:ea typeface="微软雅黑" panose="020B0503020204020204" pitchFamily="34" charset="-122"/>
              </a:rPr>
              <a:t>年</a:t>
            </a:r>
          </a:p>
        </p:txBody>
      </p:sp>
      <p:grpSp>
        <p:nvGrpSpPr>
          <p:cNvPr id="2" name="组合 1"/>
          <p:cNvGrpSpPr/>
          <p:nvPr/>
        </p:nvGrpSpPr>
        <p:grpSpPr>
          <a:xfrm rot="5400000">
            <a:off x="5896887" y="-3250617"/>
            <a:ext cx="398227" cy="12192000"/>
            <a:chOff x="3962400" y="205581"/>
            <a:chExt cx="197387" cy="6172200"/>
          </a:xfrm>
        </p:grpSpPr>
        <p:cxnSp>
          <p:nvCxnSpPr>
            <p:cNvPr id="6" name="直接连接符 5"/>
            <p:cNvCxnSpPr/>
            <p:nvPr/>
          </p:nvCxnSpPr>
          <p:spPr>
            <a:xfrm>
              <a:off x="4057650" y="205581"/>
              <a:ext cx="0" cy="61722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3983574" y="2202941"/>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962400" y="4581366"/>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
          <p:cNvGrpSpPr>
            <a:grpSpLocks/>
          </p:cNvGrpSpPr>
          <p:nvPr/>
        </p:nvGrpSpPr>
        <p:grpSpPr bwMode="auto">
          <a:xfrm>
            <a:off x="7741389" y="3456261"/>
            <a:ext cx="979488" cy="640557"/>
            <a:chOff x="5389802" y="3633981"/>
            <a:chExt cx="346396" cy="327871"/>
          </a:xfrm>
          <a:solidFill>
            <a:schemeClr val="bg1"/>
          </a:solidFill>
        </p:grpSpPr>
        <p:sp>
          <p:nvSpPr>
            <p:cNvPr id="14" name="Freeform 46"/>
            <p:cNvSpPr>
              <a:spLocks noChangeArrowheads="1"/>
            </p:cNvSpPr>
            <p:nvPr/>
          </p:nvSpPr>
          <p:spPr bwMode="auto">
            <a:xfrm>
              <a:off x="5424997" y="3743271"/>
              <a:ext cx="40752"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47"/>
            <p:cNvSpPr>
              <a:spLocks noChangeArrowheads="1"/>
            </p:cNvSpPr>
            <p:nvPr/>
          </p:nvSpPr>
          <p:spPr bwMode="auto">
            <a:xfrm>
              <a:off x="5486126" y="3743271"/>
              <a:ext cx="35195" cy="175976"/>
            </a:xfrm>
            <a:custGeom>
              <a:avLst/>
              <a:gdLst>
                <a:gd name="T0" fmla="*/ 8 w 8"/>
                <a:gd name="T1" fmla="*/ 38 h 40"/>
                <a:gd name="T2" fmla="*/ 7 w 8"/>
                <a:gd name="T3" fmla="*/ 40 h 40"/>
                <a:gd name="T4" fmla="*/ 1 w 8"/>
                <a:gd name="T5" fmla="*/ 40 h 40"/>
                <a:gd name="T6" fmla="*/ 0 w 8"/>
                <a:gd name="T7" fmla="*/ 38 h 40"/>
                <a:gd name="T8" fmla="*/ 0 w 8"/>
                <a:gd name="T9" fmla="*/ 2 h 40"/>
                <a:gd name="T10" fmla="*/ 1 w 8"/>
                <a:gd name="T11" fmla="*/ 0 h 40"/>
                <a:gd name="T12" fmla="*/ 7 w 8"/>
                <a:gd name="T13" fmla="*/ 0 h 40"/>
                <a:gd name="T14" fmla="*/ 8 w 8"/>
                <a:gd name="T15" fmla="*/ 2 h 40"/>
                <a:gd name="T16" fmla="*/ 8 w 8"/>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0">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6" name="Freeform 48"/>
            <p:cNvSpPr>
              <a:spLocks noChangeArrowheads="1"/>
            </p:cNvSpPr>
            <p:nvPr/>
          </p:nvSpPr>
          <p:spPr bwMode="auto">
            <a:xfrm>
              <a:off x="5600974" y="3743271"/>
              <a:ext cx="38900"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 name="Freeform 49"/>
            <p:cNvSpPr>
              <a:spLocks noChangeArrowheads="1"/>
            </p:cNvSpPr>
            <p:nvPr/>
          </p:nvSpPr>
          <p:spPr bwMode="auto">
            <a:xfrm>
              <a:off x="5543550" y="3743271"/>
              <a:ext cx="38900" cy="175976"/>
            </a:xfrm>
            <a:custGeom>
              <a:avLst/>
              <a:gdLst>
                <a:gd name="T0" fmla="*/ 9 w 9"/>
                <a:gd name="T1" fmla="*/ 38 h 40"/>
                <a:gd name="T2" fmla="*/ 7 w 9"/>
                <a:gd name="T3" fmla="*/ 40 h 40"/>
                <a:gd name="T4" fmla="*/ 1 w 9"/>
                <a:gd name="T5" fmla="*/ 40 h 40"/>
                <a:gd name="T6" fmla="*/ 0 w 9"/>
                <a:gd name="T7" fmla="*/ 38 h 40"/>
                <a:gd name="T8" fmla="*/ 0 w 9"/>
                <a:gd name="T9" fmla="*/ 2 h 40"/>
                <a:gd name="T10" fmla="*/ 1 w 9"/>
                <a:gd name="T11" fmla="*/ 0 h 40"/>
                <a:gd name="T12" fmla="*/ 7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8" name="Freeform 50"/>
            <p:cNvSpPr>
              <a:spLocks noChangeArrowheads="1"/>
            </p:cNvSpPr>
            <p:nvPr/>
          </p:nvSpPr>
          <p:spPr bwMode="auto">
            <a:xfrm>
              <a:off x="5662102" y="3746976"/>
              <a:ext cx="35195" cy="172272"/>
            </a:xfrm>
            <a:custGeom>
              <a:avLst/>
              <a:gdLst>
                <a:gd name="T0" fmla="*/ 8 w 8"/>
                <a:gd name="T1" fmla="*/ 38 h 39"/>
                <a:gd name="T2" fmla="*/ 7 w 8"/>
                <a:gd name="T3" fmla="*/ 39 h 39"/>
                <a:gd name="T4" fmla="*/ 1 w 8"/>
                <a:gd name="T5" fmla="*/ 39 h 39"/>
                <a:gd name="T6" fmla="*/ 0 w 8"/>
                <a:gd name="T7" fmla="*/ 38 h 39"/>
                <a:gd name="T8" fmla="*/ 0 w 8"/>
                <a:gd name="T9" fmla="*/ 1 h 39"/>
                <a:gd name="T10" fmla="*/ 1 w 8"/>
                <a:gd name="T11" fmla="*/ 0 h 39"/>
                <a:gd name="T12" fmla="*/ 7 w 8"/>
                <a:gd name="T13" fmla="*/ 0 h 39"/>
                <a:gd name="T14" fmla="*/ 8 w 8"/>
                <a:gd name="T15" fmla="*/ 1 h 39"/>
                <a:gd name="T16" fmla="*/ 8 w 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39">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 name="Freeform 51"/>
            <p:cNvSpPr>
              <a:spLocks noChangeArrowheads="1"/>
            </p:cNvSpPr>
            <p:nvPr/>
          </p:nvSpPr>
          <p:spPr bwMode="auto">
            <a:xfrm>
              <a:off x="5408326" y="3633981"/>
              <a:ext cx="305643" cy="96324"/>
            </a:xfrm>
            <a:custGeom>
              <a:avLst/>
              <a:gdLst>
                <a:gd name="T0" fmla="*/ 23 w 70"/>
                <a:gd name="T1" fmla="*/ 4 h 22"/>
                <a:gd name="T2" fmla="*/ 47 w 70"/>
                <a:gd name="T3" fmla="*/ 4 h 22"/>
                <a:gd name="T4" fmla="*/ 64 w 70"/>
                <a:gd name="T5" fmla="*/ 14 h 22"/>
                <a:gd name="T6" fmla="*/ 62 w 70"/>
                <a:gd name="T7" fmla="*/ 22 h 22"/>
                <a:gd name="T8" fmla="*/ 49 w 70"/>
                <a:gd name="T9" fmla="*/ 22 h 22"/>
                <a:gd name="T10" fmla="*/ 21 w 70"/>
                <a:gd name="T11" fmla="*/ 22 h 22"/>
                <a:gd name="T12" fmla="*/ 9 w 70"/>
                <a:gd name="T13" fmla="*/ 22 h 22"/>
                <a:gd name="T14" fmla="*/ 7 w 70"/>
                <a:gd name="T15" fmla="*/ 14 h 22"/>
                <a:gd name="T16" fmla="*/ 23 w 7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22">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 name="Freeform 52"/>
            <p:cNvSpPr>
              <a:spLocks noEditPoints="1" noChangeArrowheads="1"/>
            </p:cNvSpPr>
            <p:nvPr/>
          </p:nvSpPr>
          <p:spPr bwMode="auto">
            <a:xfrm>
              <a:off x="5389802" y="3922952"/>
              <a:ext cx="346396" cy="38900"/>
            </a:xfrm>
            <a:custGeom>
              <a:avLst/>
              <a:gdLst>
                <a:gd name="T0" fmla="*/ 77 w 79"/>
                <a:gd name="T1" fmla="*/ 0 h 9"/>
                <a:gd name="T2" fmla="*/ 1 w 79"/>
                <a:gd name="T3" fmla="*/ 0 h 9"/>
                <a:gd name="T4" fmla="*/ 0 w 79"/>
                <a:gd name="T5" fmla="*/ 1 h 9"/>
                <a:gd name="T6" fmla="*/ 0 w 79"/>
                <a:gd name="T7" fmla="*/ 8 h 9"/>
                <a:gd name="T8" fmla="*/ 1 w 79"/>
                <a:gd name="T9" fmla="*/ 9 h 9"/>
                <a:gd name="T10" fmla="*/ 77 w 79"/>
                <a:gd name="T11" fmla="*/ 9 h 9"/>
                <a:gd name="T12" fmla="*/ 79 w 79"/>
                <a:gd name="T13" fmla="*/ 8 h 9"/>
                <a:gd name="T14" fmla="*/ 79 w 79"/>
                <a:gd name="T15" fmla="*/ 1 h 9"/>
                <a:gd name="T16" fmla="*/ 77 w 79"/>
                <a:gd name="T17" fmla="*/ 0 h 9"/>
                <a:gd name="T18" fmla="*/ 54 w 79"/>
                <a:gd name="T19" fmla="*/ 7 h 9"/>
                <a:gd name="T20" fmla="*/ 53 w 79"/>
                <a:gd name="T21" fmla="*/ 8 h 9"/>
                <a:gd name="T22" fmla="*/ 26 w 79"/>
                <a:gd name="T23" fmla="*/ 8 h 9"/>
                <a:gd name="T24" fmla="*/ 25 w 79"/>
                <a:gd name="T25" fmla="*/ 7 h 9"/>
                <a:gd name="T26" fmla="*/ 25 w 79"/>
                <a:gd name="T27" fmla="*/ 6 h 9"/>
                <a:gd name="T28" fmla="*/ 26 w 79"/>
                <a:gd name="T29" fmla="*/ 5 h 9"/>
                <a:gd name="T30" fmla="*/ 53 w 79"/>
                <a:gd name="T31" fmla="*/ 5 h 9"/>
                <a:gd name="T32" fmla="*/ 54 w 79"/>
                <a:gd name="T33" fmla="*/ 6 h 9"/>
                <a:gd name="T34" fmla="*/ 54 w 79"/>
                <a:gd name="T35" fmla="*/ 7 h 9"/>
                <a:gd name="T36" fmla="*/ 54 w 79"/>
                <a:gd name="T37" fmla="*/ 3 h 9"/>
                <a:gd name="T38" fmla="*/ 53 w 79"/>
                <a:gd name="T39" fmla="*/ 4 h 9"/>
                <a:gd name="T40" fmla="*/ 26 w 79"/>
                <a:gd name="T41" fmla="*/ 4 h 9"/>
                <a:gd name="T42" fmla="*/ 25 w 79"/>
                <a:gd name="T43" fmla="*/ 3 h 9"/>
                <a:gd name="T44" fmla="*/ 25 w 79"/>
                <a:gd name="T45" fmla="*/ 3 h 9"/>
                <a:gd name="T46" fmla="*/ 26 w 79"/>
                <a:gd name="T47" fmla="*/ 2 h 9"/>
                <a:gd name="T48" fmla="*/ 53 w 79"/>
                <a:gd name="T49" fmla="*/ 2 h 9"/>
                <a:gd name="T50" fmla="*/ 54 w 79"/>
                <a:gd name="T51"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21" name="文本框 32"/>
          <p:cNvSpPr txBox="1">
            <a:spLocks noChangeArrowheads="1"/>
          </p:cNvSpPr>
          <p:nvPr/>
        </p:nvSpPr>
        <p:spPr bwMode="auto">
          <a:xfrm>
            <a:off x="8209645" y="5019992"/>
            <a:ext cx="2590800" cy="461963"/>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北京大学</a:t>
            </a:r>
          </a:p>
        </p:txBody>
      </p:sp>
      <p:sp>
        <p:nvSpPr>
          <p:cNvPr id="22" name="文本框 35"/>
          <p:cNvSpPr txBox="1">
            <a:spLocks noChangeArrowheads="1"/>
          </p:cNvSpPr>
          <p:nvPr/>
        </p:nvSpPr>
        <p:spPr bwMode="auto">
          <a:xfrm>
            <a:off x="8209645" y="5675630"/>
            <a:ext cx="2590800" cy="461962"/>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经济学硕士</a:t>
            </a:r>
          </a:p>
        </p:txBody>
      </p:sp>
      <p:sp>
        <p:nvSpPr>
          <p:cNvPr id="23" name="文本框 38"/>
          <p:cNvSpPr txBox="1">
            <a:spLocks noChangeArrowheads="1"/>
          </p:cNvSpPr>
          <p:nvPr/>
        </p:nvSpPr>
        <p:spPr bwMode="auto">
          <a:xfrm>
            <a:off x="8209645" y="4362767"/>
            <a:ext cx="2590800" cy="461963"/>
          </a:xfrm>
          <a:prstGeom prst="rect">
            <a:avLst/>
          </a:prstGeom>
          <a:noFill/>
          <a:ln>
            <a:solidFill>
              <a:srgbClr val="FFFFFF"/>
            </a:solidFill>
          </a:ln>
        </p:spPr>
        <p:txBody>
          <a:bodyPr>
            <a:spAutoFit/>
          </a:bodyPr>
          <a:lstStyle/>
          <a:p>
            <a:pPr algn="ctr"/>
            <a:r>
              <a:rPr lang="en-US" altLang="zh-CN" sz="2400" dirty="0">
                <a:solidFill>
                  <a:srgbClr val="FFFFFF"/>
                </a:solidFill>
                <a:latin typeface="微软雅黑" panose="020B0503020204020204" pitchFamily="34" charset="-122"/>
                <a:ea typeface="微软雅黑" panose="020B0503020204020204" pitchFamily="34" charset="-122"/>
              </a:rPr>
              <a:t>2008</a:t>
            </a:r>
            <a:r>
              <a:rPr lang="zh-CN" altLang="en-US" sz="2400" dirty="0">
                <a:solidFill>
                  <a:srgbClr val="FFFFFF"/>
                </a:solidFill>
                <a:latin typeface="微软雅黑" panose="020B0503020204020204" pitchFamily="34" charset="-122"/>
                <a:ea typeface="微软雅黑" panose="020B0503020204020204" pitchFamily="34" charset="-122"/>
              </a:rPr>
              <a:t>年</a:t>
            </a:r>
            <a:r>
              <a:rPr lang="en-US" altLang="zh-CN" sz="2400" dirty="0">
                <a:solidFill>
                  <a:srgbClr val="FFFFFF"/>
                </a:solidFill>
                <a:latin typeface="微软雅黑" panose="020B0503020204020204" pitchFamily="34" charset="-122"/>
                <a:ea typeface="微软雅黑" panose="020B0503020204020204" pitchFamily="34" charset="-122"/>
              </a:rPr>
              <a:t>-2011</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5341258" y="551543"/>
            <a:ext cx="1568058"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EDUCATION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pPr/>
              <a:t>6</a:t>
            </a:fld>
            <a:endParaRPr lang="zh-CN" altLang="en-US"/>
          </a:p>
        </p:txBody>
      </p:sp>
    </p:spTree>
    <p:extLst>
      <p:ext uri="{BB962C8B-B14F-4D97-AF65-F5344CB8AC3E}">
        <p14:creationId xmlns:p14="http://schemas.microsoft.com/office/powerpoint/2010/main" val="2896185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750"/>
                                        <p:tgtEl>
                                          <p:spTgt spid="2"/>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7"/>
                                        </p:tgtEl>
                                        <p:attrNameLst>
                                          <p:attrName>style.visibility</p:attrName>
                                        </p:attrNameLst>
                                      </p:cBhvr>
                                      <p:to>
                                        <p:strVal val="visible"/>
                                      </p:to>
                                    </p:set>
                                    <p:anim calcmode="lin" valueType="num">
                                      <p:cBhvr>
                                        <p:cTn id="10" dur="750" fill="hold"/>
                                        <p:tgtEl>
                                          <p:spTgt spid="7"/>
                                        </p:tgtEl>
                                        <p:attrNameLst>
                                          <p:attrName>ppt_w</p:attrName>
                                        </p:attrNameLst>
                                      </p:cBhvr>
                                      <p:tavLst>
                                        <p:tav tm="0">
                                          <p:val>
                                            <p:fltVal val="0"/>
                                          </p:val>
                                        </p:tav>
                                        <p:tav tm="100000">
                                          <p:val>
                                            <p:strVal val="#ppt_w"/>
                                          </p:val>
                                        </p:tav>
                                      </p:tavLst>
                                    </p:anim>
                                    <p:anim calcmode="lin" valueType="num">
                                      <p:cBhvr>
                                        <p:cTn id="11" dur="750" fill="hold"/>
                                        <p:tgtEl>
                                          <p:spTgt spid="7"/>
                                        </p:tgtEl>
                                        <p:attrNameLst>
                                          <p:attrName>ppt_h</p:attrName>
                                        </p:attrNameLst>
                                      </p:cBhvr>
                                      <p:tavLst>
                                        <p:tav tm="0">
                                          <p:val>
                                            <p:fltVal val="0"/>
                                          </p:val>
                                        </p:tav>
                                        <p:tav tm="100000">
                                          <p:val>
                                            <p:strVal val="#ppt_h"/>
                                          </p:val>
                                        </p:tav>
                                      </p:tavLst>
                                    </p:anim>
                                    <p:animEffect transition="in" filter="fade">
                                      <p:cBhvr>
                                        <p:cTn id="12" dur="750"/>
                                        <p:tgtEl>
                                          <p:spTgt spid="7"/>
                                        </p:tgtEl>
                                      </p:cBhvr>
                                    </p:animEffect>
                                  </p:childTnLst>
                                </p:cTn>
                              </p:par>
                              <p:par>
                                <p:cTn id="13" presetID="12" presetClass="entr" presetSubtype="8" fill="hold" grpId="0" nodeType="withEffect">
                                  <p:stCondLst>
                                    <p:cond delay="7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p:tgtEl>
                                          <p:spTgt spid="8"/>
                                        </p:tgtEl>
                                        <p:attrNameLst>
                                          <p:attrName>ppt_x</p:attrName>
                                        </p:attrNameLst>
                                      </p:cBhvr>
                                      <p:tavLst>
                                        <p:tav tm="0">
                                          <p:val>
                                            <p:strVal val="#ppt_x-#ppt_w*1.125000"/>
                                          </p:val>
                                        </p:tav>
                                        <p:tav tm="100000">
                                          <p:val>
                                            <p:strVal val="#ppt_x"/>
                                          </p:val>
                                        </p:tav>
                                      </p:tavLst>
                                    </p:anim>
                                    <p:animEffect transition="in" filter="wipe(right)">
                                      <p:cBhvr>
                                        <p:cTn id="16" dur="750"/>
                                        <p:tgtEl>
                                          <p:spTgt spid="8"/>
                                        </p:tgtEl>
                                      </p:cBhvr>
                                    </p:animEffect>
                                  </p:childTnLst>
                                </p:cTn>
                              </p:par>
                              <p:par>
                                <p:cTn id="17" presetID="12" presetClass="entr" presetSubtype="8"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50"/>
                                        <p:tgtEl>
                                          <p:spTgt spid="9"/>
                                        </p:tgtEl>
                                        <p:attrNameLst>
                                          <p:attrName>ppt_x</p:attrName>
                                        </p:attrNameLst>
                                      </p:cBhvr>
                                      <p:tavLst>
                                        <p:tav tm="0">
                                          <p:val>
                                            <p:strVal val="#ppt_x-#ppt_w*1.125000"/>
                                          </p:val>
                                        </p:tav>
                                        <p:tav tm="100000">
                                          <p:val>
                                            <p:strVal val="#ppt_x"/>
                                          </p:val>
                                        </p:tav>
                                      </p:tavLst>
                                    </p:anim>
                                    <p:animEffect transition="in" filter="wipe(right)">
                                      <p:cBhvr>
                                        <p:cTn id="20" dur="750"/>
                                        <p:tgtEl>
                                          <p:spTgt spid="9"/>
                                        </p:tgtEl>
                                      </p:cBhvr>
                                    </p:animEffect>
                                  </p:childTnLst>
                                </p:cTn>
                              </p:par>
                              <p:par>
                                <p:cTn id="21" presetID="12" presetClass="entr" presetSubtype="8" fill="hold" grpId="0" nodeType="withEffect">
                                  <p:stCondLst>
                                    <p:cond delay="125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p:tgtEl>
                                          <p:spTgt spid="10"/>
                                        </p:tgtEl>
                                        <p:attrNameLst>
                                          <p:attrName>ppt_x</p:attrName>
                                        </p:attrNameLst>
                                      </p:cBhvr>
                                      <p:tavLst>
                                        <p:tav tm="0">
                                          <p:val>
                                            <p:strVal val="#ppt_x-#ppt_w*1.125000"/>
                                          </p:val>
                                        </p:tav>
                                        <p:tav tm="100000">
                                          <p:val>
                                            <p:strVal val="#ppt_x"/>
                                          </p:val>
                                        </p:tav>
                                      </p:tavLst>
                                    </p:anim>
                                    <p:animEffect transition="in" filter="wipe(right)">
                                      <p:cBhvr>
                                        <p:cTn id="24" dur="750"/>
                                        <p:tgtEl>
                                          <p:spTgt spid="10"/>
                                        </p:tgtEl>
                                      </p:cBhvr>
                                    </p:animEffect>
                                  </p:childTnLst>
                                </p:cTn>
                              </p:par>
                              <p:par>
                                <p:cTn id="25" presetID="53" presetClass="entr" presetSubtype="16" fill="hold" nodeType="withEffect">
                                  <p:stCondLst>
                                    <p:cond delay="2000"/>
                                  </p:stCondLst>
                                  <p:childTnLst>
                                    <p:set>
                                      <p:cBhvr>
                                        <p:cTn id="26" dur="1" fill="hold">
                                          <p:stCondLst>
                                            <p:cond delay="0"/>
                                          </p:stCondLst>
                                        </p:cTn>
                                        <p:tgtEl>
                                          <p:spTgt spid="13"/>
                                        </p:tgtEl>
                                        <p:attrNameLst>
                                          <p:attrName>style.visibility</p:attrName>
                                        </p:attrNameLst>
                                      </p:cBhvr>
                                      <p:to>
                                        <p:strVal val="visible"/>
                                      </p:to>
                                    </p:set>
                                    <p:anim calcmode="lin" valueType="num">
                                      <p:cBhvr>
                                        <p:cTn id="27" dur="750" fill="hold"/>
                                        <p:tgtEl>
                                          <p:spTgt spid="13"/>
                                        </p:tgtEl>
                                        <p:attrNameLst>
                                          <p:attrName>ppt_w</p:attrName>
                                        </p:attrNameLst>
                                      </p:cBhvr>
                                      <p:tavLst>
                                        <p:tav tm="0">
                                          <p:val>
                                            <p:fltVal val="0"/>
                                          </p:val>
                                        </p:tav>
                                        <p:tav tm="100000">
                                          <p:val>
                                            <p:strVal val="#ppt_w"/>
                                          </p:val>
                                        </p:tav>
                                      </p:tavLst>
                                    </p:anim>
                                    <p:anim calcmode="lin" valueType="num">
                                      <p:cBhvr>
                                        <p:cTn id="28" dur="750" fill="hold"/>
                                        <p:tgtEl>
                                          <p:spTgt spid="13"/>
                                        </p:tgtEl>
                                        <p:attrNameLst>
                                          <p:attrName>ppt_h</p:attrName>
                                        </p:attrNameLst>
                                      </p:cBhvr>
                                      <p:tavLst>
                                        <p:tav tm="0">
                                          <p:val>
                                            <p:fltVal val="0"/>
                                          </p:val>
                                        </p:tav>
                                        <p:tav tm="100000">
                                          <p:val>
                                            <p:strVal val="#ppt_h"/>
                                          </p:val>
                                        </p:tav>
                                      </p:tavLst>
                                    </p:anim>
                                    <p:animEffect transition="in" filter="fade">
                                      <p:cBhvr>
                                        <p:cTn id="29" dur="750"/>
                                        <p:tgtEl>
                                          <p:spTgt spid="13"/>
                                        </p:tgtEl>
                                      </p:cBhvr>
                                    </p:animEffect>
                                  </p:childTnLst>
                                </p:cTn>
                              </p:par>
                              <p:par>
                                <p:cTn id="30" presetID="12" presetClass="entr" presetSubtype="2" fill="hold" grpId="0" nodeType="with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p:tgtEl>
                                          <p:spTgt spid="23"/>
                                        </p:tgtEl>
                                        <p:attrNameLst>
                                          <p:attrName>ppt_x</p:attrName>
                                        </p:attrNameLst>
                                      </p:cBhvr>
                                      <p:tavLst>
                                        <p:tav tm="0">
                                          <p:val>
                                            <p:strVal val="#ppt_x+#ppt_w*1.125000"/>
                                          </p:val>
                                        </p:tav>
                                        <p:tav tm="100000">
                                          <p:val>
                                            <p:strVal val="#ppt_x"/>
                                          </p:val>
                                        </p:tav>
                                      </p:tavLst>
                                    </p:anim>
                                    <p:animEffect transition="in" filter="wipe(left)">
                                      <p:cBhvr>
                                        <p:cTn id="33" dur="750"/>
                                        <p:tgtEl>
                                          <p:spTgt spid="23"/>
                                        </p:tgtEl>
                                      </p:cBhvr>
                                    </p:animEffect>
                                  </p:childTnLst>
                                </p:cTn>
                              </p:par>
                              <p:par>
                                <p:cTn id="34" presetID="12" presetClass="entr" presetSubtype="2" fill="hold" grpId="0" nodeType="withEffect">
                                  <p:stCondLst>
                                    <p:cond delay="300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750"/>
                                        <p:tgtEl>
                                          <p:spTgt spid="21"/>
                                        </p:tgtEl>
                                        <p:attrNameLst>
                                          <p:attrName>ppt_x</p:attrName>
                                        </p:attrNameLst>
                                      </p:cBhvr>
                                      <p:tavLst>
                                        <p:tav tm="0">
                                          <p:val>
                                            <p:strVal val="#ppt_x+#ppt_w*1.125000"/>
                                          </p:val>
                                        </p:tav>
                                        <p:tav tm="100000">
                                          <p:val>
                                            <p:strVal val="#ppt_x"/>
                                          </p:val>
                                        </p:tav>
                                      </p:tavLst>
                                    </p:anim>
                                    <p:animEffect transition="in" filter="wipe(left)">
                                      <p:cBhvr>
                                        <p:cTn id="37" dur="750"/>
                                        <p:tgtEl>
                                          <p:spTgt spid="21"/>
                                        </p:tgtEl>
                                      </p:cBhvr>
                                    </p:animEffect>
                                  </p:childTnLst>
                                </p:cTn>
                              </p:par>
                              <p:par>
                                <p:cTn id="38" presetID="12" presetClass="entr" presetSubtype="2" fill="hold" grpId="0" nodeType="withEffect">
                                  <p:stCondLst>
                                    <p:cond delay="325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750"/>
                                        <p:tgtEl>
                                          <p:spTgt spid="22"/>
                                        </p:tgtEl>
                                        <p:attrNameLst>
                                          <p:attrName>ppt_x</p:attrName>
                                        </p:attrNameLst>
                                      </p:cBhvr>
                                      <p:tavLst>
                                        <p:tav tm="0">
                                          <p:val>
                                            <p:strVal val="#ppt_x+#ppt_w*1.125000"/>
                                          </p:val>
                                        </p:tav>
                                        <p:tav tm="100000">
                                          <p:val>
                                            <p:strVal val="#ppt_x"/>
                                          </p:val>
                                        </p:tav>
                                      </p:tavLst>
                                    </p:anim>
                                    <p:animEffect transition="in" filter="wipe(left)">
                                      <p:cBhvr>
                                        <p:cTn id="41" dur="750"/>
                                        <p:tgtEl>
                                          <p:spTgt spid="22"/>
                                        </p:tgtEl>
                                      </p:cBhvr>
                                    </p:animEffect>
                                  </p:childTnLst>
                                </p:cTn>
                              </p:par>
                            </p:childTnLst>
                          </p:cTn>
                        </p:par>
                        <p:par>
                          <p:cTn id="42" fill="hold">
                            <p:stCondLst>
                              <p:cond delay="40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4"/>
                                        </p:tgtEl>
                                        <p:attrNameLst>
                                          <p:attrName>ppt_y</p:attrName>
                                        </p:attrNameLst>
                                      </p:cBhvr>
                                      <p:tavLst>
                                        <p:tav tm="0">
                                          <p:val>
                                            <p:strVal val="#ppt_y"/>
                                          </p:val>
                                        </p:tav>
                                        <p:tav tm="100000">
                                          <p:val>
                                            <p:strVal val="#ppt_y"/>
                                          </p:val>
                                        </p:tav>
                                      </p:tavLst>
                                    </p:anim>
                                    <p:anim calcmode="lin" valueType="num">
                                      <p:cBhvr>
                                        <p:cTn id="47"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1" grpId="0" animBg="1"/>
      <p:bldP spid="22" grpId="0" animBg="1"/>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HONOR AWARD</a:t>
            </a:r>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
        <p:nvSpPr>
          <p:cNvPr id="33" name="文本框 9"/>
          <p:cNvSpPr txBox="1">
            <a:spLocks noChangeArrowheads="1"/>
          </p:cNvSpPr>
          <p:nvPr/>
        </p:nvSpPr>
        <p:spPr bwMode="auto">
          <a:xfrm>
            <a:off x="1092495" y="1699975"/>
            <a:ext cx="3157537" cy="400110"/>
          </a:xfrm>
          <a:prstGeom prst="rect">
            <a:avLst/>
          </a:prstGeom>
          <a:noFill/>
          <a:ln>
            <a:solidFill>
              <a:srgbClr val="FFFFFF"/>
            </a:solidFill>
          </a:ln>
        </p:spPr>
        <p:txBody>
          <a:bodyPr>
            <a:spAutoFit/>
          </a:bodyPr>
          <a:lstStyle/>
          <a:p>
            <a:pPr algn="ctr"/>
            <a:r>
              <a:rPr lang="zh-CN" altLang="en-US" sz="2000" dirty="0">
                <a:solidFill>
                  <a:srgbClr val="FFFFFF"/>
                </a:solidFill>
                <a:latin typeface="微软雅黑" panose="020B0503020204020204" pitchFamily="34" charset="-122"/>
                <a:ea typeface="微软雅黑" panose="020B0503020204020204" pitchFamily="34" charset="-122"/>
              </a:rPr>
              <a:t>获得国家励志奖学金。</a:t>
            </a:r>
          </a:p>
        </p:txBody>
      </p:sp>
      <p:sp>
        <p:nvSpPr>
          <p:cNvPr id="34" name="文本框 11"/>
          <p:cNvSpPr txBox="1">
            <a:spLocks noChangeArrowheads="1"/>
          </p:cNvSpPr>
          <p:nvPr/>
        </p:nvSpPr>
        <p:spPr bwMode="auto">
          <a:xfrm>
            <a:off x="2341563" y="260985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组建创业团队。</a:t>
            </a:r>
          </a:p>
        </p:txBody>
      </p:sp>
      <p:sp>
        <p:nvSpPr>
          <p:cNvPr id="35" name="文本框 14"/>
          <p:cNvSpPr txBox="1">
            <a:spLocks noChangeArrowheads="1"/>
          </p:cNvSpPr>
          <p:nvPr/>
        </p:nvSpPr>
        <p:spPr bwMode="auto">
          <a:xfrm>
            <a:off x="3343049" y="353800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担任学生会主席。</a:t>
            </a:r>
          </a:p>
        </p:txBody>
      </p:sp>
      <p:sp>
        <p:nvSpPr>
          <p:cNvPr id="36" name="文本框 19"/>
          <p:cNvSpPr txBox="1">
            <a:spLocks noChangeArrowheads="1"/>
          </p:cNvSpPr>
          <p:nvPr/>
        </p:nvSpPr>
        <p:spPr bwMode="auto">
          <a:xfrm>
            <a:off x="4437793" y="4409809"/>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获得挑战杯省赛银奖。</a:t>
            </a:r>
          </a:p>
        </p:txBody>
      </p:sp>
      <p:sp>
        <p:nvSpPr>
          <p:cNvPr id="37" name="文本框 22"/>
          <p:cNvSpPr txBox="1">
            <a:spLocks noChangeArrowheads="1"/>
          </p:cNvSpPr>
          <p:nvPr/>
        </p:nvSpPr>
        <p:spPr bwMode="auto">
          <a:xfrm>
            <a:off x="5889221" y="5367342"/>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荣获创业比赛一等奖。</a:t>
            </a:r>
          </a:p>
        </p:txBody>
      </p:sp>
      <p:grpSp>
        <p:nvGrpSpPr>
          <p:cNvPr id="38" name="组合 4"/>
          <p:cNvGrpSpPr>
            <a:grpSpLocks/>
          </p:cNvGrpSpPr>
          <p:nvPr/>
        </p:nvGrpSpPr>
        <p:grpSpPr bwMode="auto">
          <a:xfrm>
            <a:off x="4511970" y="1609486"/>
            <a:ext cx="1584317" cy="545254"/>
            <a:chOff x="5760745" y="2062451"/>
            <a:chExt cx="1584307" cy="544257"/>
          </a:xfrm>
        </p:grpSpPr>
        <p:sp>
          <p:nvSpPr>
            <p:cNvPr id="39" name="任意多边形 38"/>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0" name="文本框 3"/>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2012</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1" name="组合 25"/>
          <p:cNvGrpSpPr>
            <a:grpSpLocks/>
          </p:cNvGrpSpPr>
          <p:nvPr/>
        </p:nvGrpSpPr>
        <p:grpSpPr bwMode="auto">
          <a:xfrm>
            <a:off x="5761039" y="2520947"/>
            <a:ext cx="1584316" cy="545255"/>
            <a:chOff x="5760746" y="2062450"/>
            <a:chExt cx="1584306" cy="544258"/>
          </a:xfrm>
        </p:grpSpPr>
        <p:sp>
          <p:nvSpPr>
            <p:cNvPr id="42" name="任意多边形 41"/>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3" name="文本框 27"/>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2014</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4" name="组合 28"/>
          <p:cNvGrpSpPr>
            <a:grpSpLocks/>
          </p:cNvGrpSpPr>
          <p:nvPr/>
        </p:nvGrpSpPr>
        <p:grpSpPr bwMode="auto">
          <a:xfrm>
            <a:off x="6762524" y="3450686"/>
            <a:ext cx="1584317" cy="545254"/>
            <a:chOff x="5760745" y="2062451"/>
            <a:chExt cx="1584307" cy="544257"/>
          </a:xfrm>
        </p:grpSpPr>
        <p:sp>
          <p:nvSpPr>
            <p:cNvPr id="45" name="任意多边形 44"/>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6" name="文本框 30"/>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2016</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7" name="组合 31"/>
          <p:cNvGrpSpPr>
            <a:grpSpLocks/>
          </p:cNvGrpSpPr>
          <p:nvPr/>
        </p:nvGrpSpPr>
        <p:grpSpPr bwMode="auto">
          <a:xfrm>
            <a:off x="7857269" y="4324081"/>
            <a:ext cx="1584316" cy="545255"/>
            <a:chOff x="5760746" y="2062450"/>
            <a:chExt cx="1584306" cy="544258"/>
          </a:xfrm>
        </p:grpSpPr>
        <p:sp>
          <p:nvSpPr>
            <p:cNvPr id="48" name="任意多边形 47"/>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9" name="文本框 35"/>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2018</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50" name="组合 36"/>
          <p:cNvGrpSpPr>
            <a:grpSpLocks/>
          </p:cNvGrpSpPr>
          <p:nvPr/>
        </p:nvGrpSpPr>
        <p:grpSpPr bwMode="auto">
          <a:xfrm>
            <a:off x="9308696" y="5283203"/>
            <a:ext cx="1584317" cy="545254"/>
            <a:chOff x="5760745" y="2062451"/>
            <a:chExt cx="1584307" cy="544257"/>
          </a:xfrm>
        </p:grpSpPr>
        <p:sp>
          <p:nvSpPr>
            <p:cNvPr id="51" name="任意多边形 50"/>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52" name="文本框 38"/>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2020</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sp>
        <p:nvSpPr>
          <p:cNvPr id="3" name="灯片编号占位符 2"/>
          <p:cNvSpPr>
            <a:spLocks noGrp="1"/>
          </p:cNvSpPr>
          <p:nvPr>
            <p:ph type="sldNum" sz="quarter" idx="12"/>
          </p:nvPr>
        </p:nvSpPr>
        <p:spPr/>
        <p:txBody>
          <a:bodyPr/>
          <a:lstStyle/>
          <a:p>
            <a:fld id="{8DBECCF4-614E-4169-A690-C72740F4C8F9}" type="slidenum">
              <a:rPr lang="zh-CN" altLang="en-US" smtClean="0"/>
              <a:pPr/>
              <a:t>7</a:t>
            </a:fld>
            <a:endParaRPr lang="zh-CN" altLang="en-US"/>
          </a:p>
        </p:txBody>
      </p:sp>
    </p:spTree>
    <p:extLst>
      <p:ext uri="{BB962C8B-B14F-4D97-AF65-F5344CB8AC3E}">
        <p14:creationId xmlns:p14="http://schemas.microsoft.com/office/powerpoint/2010/main" val="30170499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95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HONOR AWARD</a:t>
            </a:r>
          </a:p>
        </p:txBody>
      </p:sp>
      <p:sp>
        <p:nvSpPr>
          <p:cNvPr id="12" name="椭圆 11"/>
          <p:cNvSpPr/>
          <p:nvPr/>
        </p:nvSpPr>
        <p:spPr>
          <a:xfrm>
            <a:off x="3903158"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098" dirty="0">
                <a:solidFill>
                  <a:srgbClr val="FFFFFF"/>
                </a:solidFill>
                <a:cs typeface="+mn-ea"/>
                <a:sym typeface="+mn-lt"/>
              </a:rPr>
              <a:t>1</a:t>
            </a:r>
            <a:endParaRPr lang="zh-CN" altLang="en-US" sz="2098" dirty="0">
              <a:solidFill>
                <a:srgbClr val="FFFFFF"/>
              </a:solidFill>
              <a:cs typeface="+mn-ea"/>
              <a:sym typeface="+mn-lt"/>
            </a:endParaRPr>
          </a:p>
        </p:txBody>
      </p:sp>
      <p:sp>
        <p:nvSpPr>
          <p:cNvPr id="13" name="椭圆 12"/>
          <p:cNvSpPr/>
          <p:nvPr/>
        </p:nvSpPr>
        <p:spPr>
          <a:xfrm>
            <a:off x="3903158"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098" dirty="0">
                <a:solidFill>
                  <a:srgbClr val="FFFFFF"/>
                </a:solidFill>
                <a:cs typeface="+mn-ea"/>
                <a:sym typeface="+mn-lt"/>
              </a:rPr>
              <a:t>3</a:t>
            </a:r>
            <a:endParaRPr lang="zh-CN" altLang="en-US" sz="2098" dirty="0">
              <a:solidFill>
                <a:srgbClr val="FFFFFF"/>
              </a:solidFill>
              <a:cs typeface="+mn-ea"/>
              <a:sym typeface="+mn-lt"/>
            </a:endParaRPr>
          </a:p>
        </p:txBody>
      </p:sp>
      <p:sp>
        <p:nvSpPr>
          <p:cNvPr id="14" name="椭圆 13"/>
          <p:cNvSpPr/>
          <p:nvPr/>
        </p:nvSpPr>
        <p:spPr>
          <a:xfrm flipH="1">
            <a:off x="7009711"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098" dirty="0">
                <a:solidFill>
                  <a:srgbClr val="FFFFFF"/>
                </a:solidFill>
                <a:cs typeface="+mn-ea"/>
                <a:sym typeface="+mn-lt"/>
              </a:rPr>
              <a:t>2</a:t>
            </a:r>
            <a:endParaRPr lang="zh-CN" altLang="en-US" sz="2098" dirty="0">
              <a:solidFill>
                <a:srgbClr val="FFFFFF"/>
              </a:solidFill>
              <a:cs typeface="+mn-ea"/>
              <a:sym typeface="+mn-lt"/>
            </a:endParaRPr>
          </a:p>
        </p:txBody>
      </p:sp>
      <p:sp>
        <p:nvSpPr>
          <p:cNvPr id="15" name="椭圆 14"/>
          <p:cNvSpPr/>
          <p:nvPr/>
        </p:nvSpPr>
        <p:spPr>
          <a:xfrm flipH="1">
            <a:off x="7009711"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098" dirty="0">
                <a:solidFill>
                  <a:srgbClr val="FFFFFF"/>
                </a:solidFill>
                <a:cs typeface="+mn-ea"/>
                <a:sym typeface="+mn-lt"/>
              </a:rPr>
              <a:t>4</a:t>
            </a:r>
            <a:endParaRPr lang="zh-CN" altLang="en-US" sz="2098" dirty="0">
              <a:solidFill>
                <a:srgbClr val="FFFFFF"/>
              </a:solidFill>
              <a:cs typeface="+mn-ea"/>
              <a:sym typeface="+mn-lt"/>
            </a:endParaRPr>
          </a:p>
        </p:txBody>
      </p:sp>
      <p:grpSp>
        <p:nvGrpSpPr>
          <p:cNvPr id="16" name="组合 15"/>
          <p:cNvGrpSpPr/>
          <p:nvPr/>
        </p:nvGrpSpPr>
        <p:grpSpPr>
          <a:xfrm>
            <a:off x="1611281" y="2244518"/>
            <a:ext cx="2558629" cy="1366031"/>
            <a:chOff x="669224" y="1593800"/>
            <a:chExt cx="2495032" cy="1822797"/>
          </a:xfrm>
          <a:noFill/>
          <a:effectLst/>
        </p:grpSpPr>
        <p:sp>
          <p:nvSpPr>
            <p:cNvPr id="18" name="圆角矩形 17"/>
            <p:cNvSpPr/>
            <p:nvPr/>
          </p:nvSpPr>
          <p:spPr>
            <a:xfrm>
              <a:off x="669224"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48">
                <a:solidFill>
                  <a:schemeClr val="tx1"/>
                </a:solidFill>
                <a:latin typeface="幼圆" panose="02010509060101010101" pitchFamily="49" charset="-122"/>
                <a:ea typeface="幼圆" panose="02010509060101010101" pitchFamily="49" charset="-122"/>
                <a:cs typeface="+mn-ea"/>
                <a:sym typeface="+mn-lt"/>
              </a:endParaRPr>
            </a:p>
          </p:txBody>
        </p:sp>
        <p:sp>
          <p:nvSpPr>
            <p:cNvPr id="19" name="文本框 64"/>
            <p:cNvSpPr txBox="1"/>
            <p:nvPr/>
          </p:nvSpPr>
          <p:spPr>
            <a:xfrm>
              <a:off x="791728" y="1716039"/>
              <a:ext cx="2250018" cy="1334032"/>
            </a:xfrm>
            <a:prstGeom prst="rect">
              <a:avLst/>
            </a:prstGeom>
            <a:grpFill/>
          </p:spPr>
          <p:txBody>
            <a:bodyPr wrap="square" lIns="91421" tIns="45711" rIns="91421" bIns="45711" rtlCol="0">
              <a:spAutoFit/>
            </a:bodyPr>
            <a:lstStyle/>
            <a:p>
              <a:pPr algn="ctr"/>
              <a:r>
                <a:rPr kumimoji="1" lang="zh-CN" altLang="en-US" sz="2098"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098"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4"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4"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0" name="组合 19"/>
          <p:cNvGrpSpPr/>
          <p:nvPr/>
        </p:nvGrpSpPr>
        <p:grpSpPr>
          <a:xfrm>
            <a:off x="1611282" y="4537022"/>
            <a:ext cx="2558629" cy="1366031"/>
            <a:chOff x="665256" y="3819911"/>
            <a:chExt cx="2495032" cy="1822797"/>
          </a:xfrm>
          <a:noFill/>
          <a:effectLst/>
        </p:grpSpPr>
        <p:sp>
          <p:nvSpPr>
            <p:cNvPr id="21" name="圆角矩形 20"/>
            <p:cNvSpPr/>
            <p:nvPr/>
          </p:nvSpPr>
          <p:spPr>
            <a:xfrm>
              <a:off x="665256" y="3819911"/>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48">
                <a:solidFill>
                  <a:schemeClr val="tx1"/>
                </a:solidFill>
                <a:latin typeface="幼圆" panose="02010509060101010101" pitchFamily="49" charset="-122"/>
                <a:ea typeface="幼圆" panose="02010509060101010101" pitchFamily="49" charset="-122"/>
                <a:cs typeface="+mn-ea"/>
                <a:sym typeface="+mn-lt"/>
              </a:endParaRPr>
            </a:p>
          </p:txBody>
        </p:sp>
        <p:sp>
          <p:nvSpPr>
            <p:cNvPr id="22" name="文本框 64"/>
            <p:cNvSpPr txBox="1"/>
            <p:nvPr/>
          </p:nvSpPr>
          <p:spPr>
            <a:xfrm>
              <a:off x="791731" y="3934132"/>
              <a:ext cx="2250018" cy="1334032"/>
            </a:xfrm>
            <a:prstGeom prst="rect">
              <a:avLst/>
            </a:prstGeom>
            <a:grpFill/>
          </p:spPr>
          <p:txBody>
            <a:bodyPr wrap="square" lIns="91421" tIns="45711" rIns="91421" bIns="45711" rtlCol="0">
              <a:spAutoFit/>
            </a:bodyPr>
            <a:lstStyle/>
            <a:p>
              <a:pPr algn="ctr"/>
              <a:r>
                <a:rPr kumimoji="1" lang="zh-CN" altLang="en-US" sz="2098"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098"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4"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4"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3" name="组合 22"/>
          <p:cNvGrpSpPr/>
          <p:nvPr/>
        </p:nvGrpSpPr>
        <p:grpSpPr>
          <a:xfrm>
            <a:off x="7298235" y="4353883"/>
            <a:ext cx="2688329" cy="1366031"/>
            <a:chOff x="8979823" y="3689756"/>
            <a:chExt cx="2621508" cy="1822797"/>
          </a:xfrm>
          <a:noFill/>
          <a:effectLst/>
        </p:grpSpPr>
        <p:sp>
          <p:nvSpPr>
            <p:cNvPr id="24" name="圆角矩形 23"/>
            <p:cNvSpPr/>
            <p:nvPr/>
          </p:nvSpPr>
          <p:spPr>
            <a:xfrm>
              <a:off x="8979823" y="3689756"/>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48">
                <a:solidFill>
                  <a:schemeClr val="tx1"/>
                </a:solidFill>
                <a:latin typeface="幼圆" panose="02010509060101010101" pitchFamily="49" charset="-122"/>
                <a:ea typeface="幼圆" panose="02010509060101010101" pitchFamily="49" charset="-122"/>
                <a:cs typeface="+mn-ea"/>
                <a:sym typeface="+mn-lt"/>
              </a:endParaRPr>
            </a:p>
          </p:txBody>
        </p:sp>
        <p:sp>
          <p:nvSpPr>
            <p:cNvPr id="25" name="文本框 64"/>
            <p:cNvSpPr txBox="1"/>
            <p:nvPr/>
          </p:nvSpPr>
          <p:spPr>
            <a:xfrm>
              <a:off x="9351313" y="3934132"/>
              <a:ext cx="2250018" cy="1334032"/>
            </a:xfrm>
            <a:prstGeom prst="rect">
              <a:avLst/>
            </a:prstGeom>
            <a:grpFill/>
          </p:spPr>
          <p:txBody>
            <a:bodyPr wrap="square" lIns="91421" tIns="45711" rIns="91421" bIns="45711" rtlCol="0">
              <a:spAutoFit/>
            </a:bodyPr>
            <a:lstStyle/>
            <a:p>
              <a:pPr algn="ctr"/>
              <a:r>
                <a:rPr kumimoji="1" lang="zh-CN" altLang="en-US" sz="2098"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098"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4"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4"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6" name="组合 25"/>
          <p:cNvGrpSpPr/>
          <p:nvPr/>
        </p:nvGrpSpPr>
        <p:grpSpPr>
          <a:xfrm>
            <a:off x="7557634" y="2095395"/>
            <a:ext cx="2558629" cy="1366031"/>
            <a:chOff x="8987759" y="1593800"/>
            <a:chExt cx="2495032" cy="1822797"/>
          </a:xfrm>
          <a:noFill/>
          <a:effectLst/>
        </p:grpSpPr>
        <p:sp>
          <p:nvSpPr>
            <p:cNvPr id="27" name="圆角矩形 26"/>
            <p:cNvSpPr/>
            <p:nvPr/>
          </p:nvSpPr>
          <p:spPr>
            <a:xfrm>
              <a:off x="8987759"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48">
                <a:solidFill>
                  <a:schemeClr val="tx1"/>
                </a:solidFill>
                <a:latin typeface="幼圆" panose="02010509060101010101" pitchFamily="49" charset="-122"/>
                <a:ea typeface="幼圆" panose="02010509060101010101" pitchFamily="49" charset="-122"/>
                <a:cs typeface="+mn-ea"/>
                <a:sym typeface="+mn-lt"/>
              </a:endParaRPr>
            </a:p>
          </p:txBody>
        </p:sp>
        <p:sp>
          <p:nvSpPr>
            <p:cNvPr id="28" name="文本框 64"/>
            <p:cNvSpPr txBox="1"/>
            <p:nvPr/>
          </p:nvSpPr>
          <p:spPr>
            <a:xfrm>
              <a:off x="9106298" y="1708021"/>
              <a:ext cx="2250018" cy="1334032"/>
            </a:xfrm>
            <a:prstGeom prst="rect">
              <a:avLst/>
            </a:prstGeom>
            <a:grpFill/>
          </p:spPr>
          <p:txBody>
            <a:bodyPr wrap="square" lIns="91421" tIns="45711" rIns="91421" bIns="45711" rtlCol="0">
              <a:spAutoFit/>
            </a:bodyPr>
            <a:lstStyle/>
            <a:p>
              <a:pPr algn="ctr"/>
              <a:r>
                <a:rPr kumimoji="1" lang="zh-CN" altLang="en-US" sz="2098"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098"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4"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4"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9" name="组合 28"/>
          <p:cNvGrpSpPr/>
          <p:nvPr/>
        </p:nvGrpSpPr>
        <p:grpSpPr>
          <a:xfrm>
            <a:off x="4779708" y="2518757"/>
            <a:ext cx="2022986" cy="2021875"/>
            <a:chOff x="4751052" y="2080826"/>
            <a:chExt cx="2699422" cy="2697939"/>
          </a:xfrm>
          <a:effectLst/>
        </p:grpSpPr>
        <p:sp>
          <p:nvSpPr>
            <p:cNvPr id="30" name="椭圆 29"/>
            <p:cNvSpPr/>
            <p:nvPr/>
          </p:nvSpPr>
          <p:spPr>
            <a:xfrm>
              <a:off x="4751052" y="2080826"/>
              <a:ext cx="2699422" cy="2697939"/>
            </a:xfrm>
            <a:prstGeom prst="ellipse">
              <a:avLst/>
            </a:prstGeom>
            <a:noFill/>
            <a:ln w="19050" cmpd="sng">
              <a:solidFill>
                <a:srgbClr val="FFFFFF"/>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48">
                <a:solidFill>
                  <a:schemeClr val="accent1"/>
                </a:solidFill>
                <a:cs typeface="+mn-ea"/>
                <a:sym typeface="+mn-lt"/>
              </a:endParaRPr>
            </a:p>
          </p:txBody>
        </p:sp>
        <p:sp>
          <p:nvSpPr>
            <p:cNvPr id="31" name="Freeform 46"/>
            <p:cNvSpPr>
              <a:spLocks noEditPoints="1"/>
            </p:cNvSpPr>
            <p:nvPr/>
          </p:nvSpPr>
          <p:spPr bwMode="auto">
            <a:xfrm>
              <a:off x="5307807" y="2697387"/>
              <a:ext cx="1585912" cy="1616645"/>
            </a:xfrm>
            <a:custGeom>
              <a:avLst/>
              <a:gdLst>
                <a:gd name="T0" fmla="*/ 2147483647 w 109"/>
                <a:gd name="T1" fmla="*/ 2147483647 h 111"/>
                <a:gd name="T2" fmla="*/ 2147483647 w 109"/>
                <a:gd name="T3" fmla="*/ 2147483647 h 111"/>
                <a:gd name="T4" fmla="*/ 2147483647 w 109"/>
                <a:gd name="T5" fmla="*/ 0 h 111"/>
                <a:gd name="T6" fmla="*/ 2147483647 w 109"/>
                <a:gd name="T7" fmla="*/ 2147483647 h 111"/>
                <a:gd name="T8" fmla="*/ 2147483647 w 109"/>
                <a:gd name="T9" fmla="*/ 2147483647 h 111"/>
                <a:gd name="T10" fmla="*/ 0 w 109"/>
                <a:gd name="T11" fmla="*/ 2147483647 h 111"/>
                <a:gd name="T12" fmla="*/ 0 w 109"/>
                <a:gd name="T13" fmla="*/ 2147483647 h 111"/>
                <a:gd name="T14" fmla="*/ 2147483647 w 109"/>
                <a:gd name="T15" fmla="*/ 2147483647 h 111"/>
                <a:gd name="T16" fmla="*/ 2147483647 w 109"/>
                <a:gd name="T17" fmla="*/ 2147483647 h 111"/>
                <a:gd name="T18" fmla="*/ 2147483647 w 109"/>
                <a:gd name="T19" fmla="*/ 2147483647 h 111"/>
                <a:gd name="T20" fmla="*/ 2147483647 w 109"/>
                <a:gd name="T21" fmla="*/ 2147483647 h 111"/>
                <a:gd name="T22" fmla="*/ 2147483647 w 109"/>
                <a:gd name="T23" fmla="*/ 2147483647 h 111"/>
                <a:gd name="T24" fmla="*/ 2147483647 w 109"/>
                <a:gd name="T25" fmla="*/ 2147483647 h 111"/>
                <a:gd name="T26" fmla="*/ 2147483647 w 109"/>
                <a:gd name="T27" fmla="*/ 2147483647 h 111"/>
                <a:gd name="T28" fmla="*/ 2147483647 w 109"/>
                <a:gd name="T29" fmla="*/ 2147483647 h 111"/>
                <a:gd name="T30" fmla="*/ 2147483647 w 109"/>
                <a:gd name="T31" fmla="*/ 2147483647 h 111"/>
                <a:gd name="T32" fmla="*/ 2147483647 w 109"/>
                <a:gd name="T33" fmla="*/ 2147483647 h 111"/>
                <a:gd name="T34" fmla="*/ 2147483647 w 109"/>
                <a:gd name="T35" fmla="*/ 2147483647 h 111"/>
                <a:gd name="T36" fmla="*/ 2147483647 w 109"/>
                <a:gd name="T37" fmla="*/ 2147483647 h 111"/>
                <a:gd name="T38" fmla="*/ 2147483647 w 109"/>
                <a:gd name="T39" fmla="*/ 2147483647 h 111"/>
                <a:gd name="T40" fmla="*/ 2147483647 w 109"/>
                <a:gd name="T41" fmla="*/ 2147483647 h 111"/>
                <a:gd name="T42" fmla="*/ 2147483647 w 109"/>
                <a:gd name="T43" fmla="*/ 2147483647 h 111"/>
                <a:gd name="T44" fmla="*/ 2147483647 w 109"/>
                <a:gd name="T45" fmla="*/ 2147483647 h 111"/>
                <a:gd name="T46" fmla="*/ 2147483647 w 109"/>
                <a:gd name="T47" fmla="*/ 2147483647 h 111"/>
                <a:gd name="T48" fmla="*/ 2147483647 w 109"/>
                <a:gd name="T49" fmla="*/ 2147483647 h 111"/>
                <a:gd name="T50" fmla="*/ 2147483647 w 109"/>
                <a:gd name="T51" fmla="*/ 2147483647 h 111"/>
                <a:gd name="T52" fmla="*/ 2147483647 w 109"/>
                <a:gd name="T53" fmla="*/ 2147483647 h 111"/>
                <a:gd name="T54" fmla="*/ 2147483647 w 109"/>
                <a:gd name="T55" fmla="*/ 2147483647 h 111"/>
                <a:gd name="T56" fmla="*/ 2147483647 w 109"/>
                <a:gd name="T57" fmla="*/ 2147483647 h 111"/>
                <a:gd name="T58" fmla="*/ 2147483647 w 109"/>
                <a:gd name="T59" fmla="*/ 2147483647 h 111"/>
                <a:gd name="T60" fmla="*/ 2147483647 w 109"/>
                <a:gd name="T61" fmla="*/ 2147483647 h 111"/>
                <a:gd name="T62" fmla="*/ 2147483647 w 109"/>
                <a:gd name="T63" fmla="*/ 2147483647 h 111"/>
                <a:gd name="T64" fmla="*/ 2147483647 w 109"/>
                <a:gd name="T65" fmla="*/ 2147483647 h 111"/>
                <a:gd name="T66" fmla="*/ 2147483647 w 109"/>
                <a:gd name="T67" fmla="*/ 2147483647 h 111"/>
                <a:gd name="T68" fmla="*/ 2147483647 w 109"/>
                <a:gd name="T69" fmla="*/ 2147483647 h 111"/>
                <a:gd name="T70" fmla="*/ 2147483647 w 109"/>
                <a:gd name="T71" fmla="*/ 2147483647 h 111"/>
                <a:gd name="T72" fmla="*/ 2147483647 w 109"/>
                <a:gd name="T73" fmla="*/ 2147483647 h 111"/>
                <a:gd name="T74" fmla="*/ 2147483647 w 109"/>
                <a:gd name="T75" fmla="*/ 2147483647 h 111"/>
                <a:gd name="T76" fmla="*/ 2147483647 w 109"/>
                <a:gd name="T77" fmla="*/ 2147483647 h 111"/>
                <a:gd name="T78" fmla="*/ 2147483647 w 109"/>
                <a:gd name="T79" fmla="*/ 2147483647 h 111"/>
                <a:gd name="T80" fmla="*/ 2147483647 w 109"/>
                <a:gd name="T81" fmla="*/ 2147483647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9" h="111">
                  <a:moveTo>
                    <a:pt x="108" y="7"/>
                  </a:moveTo>
                  <a:cubicBezTo>
                    <a:pt x="107" y="6"/>
                    <a:pt x="107" y="6"/>
                    <a:pt x="106" y="6"/>
                  </a:cubicBezTo>
                  <a:cubicBezTo>
                    <a:pt x="90" y="6"/>
                    <a:pt x="90" y="6"/>
                    <a:pt x="90" y="6"/>
                  </a:cubicBezTo>
                  <a:cubicBezTo>
                    <a:pt x="90" y="2"/>
                    <a:pt x="90" y="2"/>
                    <a:pt x="90" y="2"/>
                  </a:cubicBezTo>
                  <a:cubicBezTo>
                    <a:pt x="90" y="2"/>
                    <a:pt x="90" y="1"/>
                    <a:pt x="90" y="1"/>
                  </a:cubicBezTo>
                  <a:cubicBezTo>
                    <a:pt x="89" y="0"/>
                    <a:pt x="88" y="0"/>
                    <a:pt x="88" y="0"/>
                  </a:cubicBezTo>
                  <a:cubicBezTo>
                    <a:pt x="21" y="0"/>
                    <a:pt x="21" y="0"/>
                    <a:pt x="21" y="0"/>
                  </a:cubicBezTo>
                  <a:cubicBezTo>
                    <a:pt x="20" y="0"/>
                    <a:pt x="19" y="0"/>
                    <a:pt x="19" y="1"/>
                  </a:cubicBezTo>
                  <a:cubicBezTo>
                    <a:pt x="18" y="1"/>
                    <a:pt x="18" y="2"/>
                    <a:pt x="18" y="2"/>
                  </a:cubicBezTo>
                  <a:cubicBezTo>
                    <a:pt x="18" y="6"/>
                    <a:pt x="18" y="6"/>
                    <a:pt x="18" y="6"/>
                  </a:cubicBezTo>
                  <a:cubicBezTo>
                    <a:pt x="2" y="6"/>
                    <a:pt x="2" y="6"/>
                    <a:pt x="2" y="6"/>
                  </a:cubicBezTo>
                  <a:cubicBezTo>
                    <a:pt x="2" y="6"/>
                    <a:pt x="1" y="6"/>
                    <a:pt x="0" y="7"/>
                  </a:cubicBezTo>
                  <a:cubicBezTo>
                    <a:pt x="0" y="7"/>
                    <a:pt x="0" y="8"/>
                    <a:pt x="0" y="9"/>
                  </a:cubicBezTo>
                  <a:cubicBezTo>
                    <a:pt x="0" y="29"/>
                    <a:pt x="0" y="29"/>
                    <a:pt x="0" y="29"/>
                  </a:cubicBezTo>
                  <a:cubicBezTo>
                    <a:pt x="0" y="30"/>
                    <a:pt x="0" y="31"/>
                    <a:pt x="0" y="31"/>
                  </a:cubicBezTo>
                  <a:cubicBezTo>
                    <a:pt x="22" y="50"/>
                    <a:pt x="22" y="50"/>
                    <a:pt x="22" y="50"/>
                  </a:cubicBezTo>
                  <a:cubicBezTo>
                    <a:pt x="22" y="51"/>
                    <a:pt x="22" y="52"/>
                    <a:pt x="22" y="53"/>
                  </a:cubicBezTo>
                  <a:cubicBezTo>
                    <a:pt x="22" y="68"/>
                    <a:pt x="32" y="80"/>
                    <a:pt x="47" y="84"/>
                  </a:cubicBezTo>
                  <a:cubicBezTo>
                    <a:pt x="33" y="107"/>
                    <a:pt x="33" y="107"/>
                    <a:pt x="33" y="107"/>
                  </a:cubicBezTo>
                  <a:cubicBezTo>
                    <a:pt x="33" y="108"/>
                    <a:pt x="33" y="109"/>
                    <a:pt x="33" y="110"/>
                  </a:cubicBezTo>
                  <a:cubicBezTo>
                    <a:pt x="34" y="110"/>
                    <a:pt x="35" y="111"/>
                    <a:pt x="36" y="111"/>
                  </a:cubicBezTo>
                  <a:cubicBezTo>
                    <a:pt x="75" y="111"/>
                    <a:pt x="75" y="111"/>
                    <a:pt x="75" y="111"/>
                  </a:cubicBezTo>
                  <a:cubicBezTo>
                    <a:pt x="76" y="111"/>
                    <a:pt x="76" y="110"/>
                    <a:pt x="77" y="110"/>
                  </a:cubicBezTo>
                  <a:cubicBezTo>
                    <a:pt x="77" y="109"/>
                    <a:pt x="77" y="108"/>
                    <a:pt x="77" y="107"/>
                  </a:cubicBezTo>
                  <a:cubicBezTo>
                    <a:pt x="63" y="83"/>
                    <a:pt x="63" y="83"/>
                    <a:pt x="63" y="83"/>
                  </a:cubicBezTo>
                  <a:cubicBezTo>
                    <a:pt x="77" y="79"/>
                    <a:pt x="86" y="67"/>
                    <a:pt x="86" y="53"/>
                  </a:cubicBezTo>
                  <a:cubicBezTo>
                    <a:pt x="86" y="52"/>
                    <a:pt x="86" y="51"/>
                    <a:pt x="86" y="50"/>
                  </a:cubicBezTo>
                  <a:cubicBezTo>
                    <a:pt x="108" y="31"/>
                    <a:pt x="108" y="31"/>
                    <a:pt x="108" y="31"/>
                  </a:cubicBezTo>
                  <a:cubicBezTo>
                    <a:pt x="108" y="31"/>
                    <a:pt x="109" y="30"/>
                    <a:pt x="109" y="29"/>
                  </a:cubicBezTo>
                  <a:cubicBezTo>
                    <a:pt x="109" y="9"/>
                    <a:pt x="109" y="9"/>
                    <a:pt x="109" y="9"/>
                  </a:cubicBezTo>
                  <a:cubicBezTo>
                    <a:pt x="109" y="8"/>
                    <a:pt x="108" y="7"/>
                    <a:pt x="108" y="7"/>
                  </a:cubicBezTo>
                  <a:close/>
                  <a:moveTo>
                    <a:pt x="5" y="28"/>
                  </a:moveTo>
                  <a:cubicBezTo>
                    <a:pt x="5" y="11"/>
                    <a:pt x="5" y="11"/>
                    <a:pt x="5" y="11"/>
                  </a:cubicBezTo>
                  <a:cubicBezTo>
                    <a:pt x="18" y="11"/>
                    <a:pt x="18" y="11"/>
                    <a:pt x="18" y="11"/>
                  </a:cubicBezTo>
                  <a:cubicBezTo>
                    <a:pt x="18" y="17"/>
                    <a:pt x="18" y="17"/>
                    <a:pt x="18" y="17"/>
                  </a:cubicBezTo>
                  <a:cubicBezTo>
                    <a:pt x="18" y="18"/>
                    <a:pt x="18" y="18"/>
                    <a:pt x="19" y="19"/>
                  </a:cubicBezTo>
                  <a:cubicBezTo>
                    <a:pt x="19" y="19"/>
                    <a:pt x="20" y="20"/>
                    <a:pt x="21" y="20"/>
                  </a:cubicBezTo>
                  <a:cubicBezTo>
                    <a:pt x="32" y="20"/>
                    <a:pt x="32" y="20"/>
                    <a:pt x="32" y="20"/>
                  </a:cubicBezTo>
                  <a:cubicBezTo>
                    <a:pt x="32" y="23"/>
                    <a:pt x="32" y="23"/>
                    <a:pt x="32" y="23"/>
                  </a:cubicBezTo>
                  <a:cubicBezTo>
                    <a:pt x="28" y="29"/>
                    <a:pt x="25" y="37"/>
                    <a:pt x="23" y="44"/>
                  </a:cubicBezTo>
                  <a:lnTo>
                    <a:pt x="5" y="28"/>
                  </a:lnTo>
                  <a:close/>
                  <a:moveTo>
                    <a:pt x="59" y="79"/>
                  </a:moveTo>
                  <a:cubicBezTo>
                    <a:pt x="58" y="79"/>
                    <a:pt x="57" y="80"/>
                    <a:pt x="57" y="81"/>
                  </a:cubicBezTo>
                  <a:cubicBezTo>
                    <a:pt x="57" y="81"/>
                    <a:pt x="57" y="82"/>
                    <a:pt x="57" y="83"/>
                  </a:cubicBezTo>
                  <a:cubicBezTo>
                    <a:pt x="70" y="106"/>
                    <a:pt x="70" y="106"/>
                    <a:pt x="70" y="106"/>
                  </a:cubicBezTo>
                  <a:cubicBezTo>
                    <a:pt x="40" y="106"/>
                    <a:pt x="40" y="106"/>
                    <a:pt x="40" y="106"/>
                  </a:cubicBezTo>
                  <a:cubicBezTo>
                    <a:pt x="53" y="83"/>
                    <a:pt x="53" y="83"/>
                    <a:pt x="53" y="83"/>
                  </a:cubicBezTo>
                  <a:cubicBezTo>
                    <a:pt x="53" y="83"/>
                    <a:pt x="53" y="82"/>
                    <a:pt x="53" y="81"/>
                  </a:cubicBezTo>
                  <a:cubicBezTo>
                    <a:pt x="53" y="80"/>
                    <a:pt x="52" y="79"/>
                    <a:pt x="51" y="79"/>
                  </a:cubicBezTo>
                  <a:cubicBezTo>
                    <a:pt x="38" y="78"/>
                    <a:pt x="27" y="66"/>
                    <a:pt x="27" y="53"/>
                  </a:cubicBezTo>
                  <a:cubicBezTo>
                    <a:pt x="27" y="51"/>
                    <a:pt x="27" y="50"/>
                    <a:pt x="28" y="48"/>
                  </a:cubicBezTo>
                  <a:cubicBezTo>
                    <a:pt x="28" y="48"/>
                    <a:pt x="28" y="48"/>
                    <a:pt x="28" y="48"/>
                  </a:cubicBezTo>
                  <a:cubicBezTo>
                    <a:pt x="28" y="48"/>
                    <a:pt x="28" y="48"/>
                    <a:pt x="28" y="48"/>
                  </a:cubicBezTo>
                  <a:cubicBezTo>
                    <a:pt x="28" y="48"/>
                    <a:pt x="28" y="48"/>
                    <a:pt x="28" y="48"/>
                  </a:cubicBezTo>
                  <a:cubicBezTo>
                    <a:pt x="29" y="41"/>
                    <a:pt x="32" y="32"/>
                    <a:pt x="37" y="25"/>
                  </a:cubicBezTo>
                  <a:cubicBezTo>
                    <a:pt x="37" y="25"/>
                    <a:pt x="37" y="24"/>
                    <a:pt x="37" y="24"/>
                  </a:cubicBezTo>
                  <a:cubicBezTo>
                    <a:pt x="37" y="17"/>
                    <a:pt x="37" y="17"/>
                    <a:pt x="37" y="17"/>
                  </a:cubicBezTo>
                  <a:cubicBezTo>
                    <a:pt x="37" y="16"/>
                    <a:pt x="37" y="16"/>
                    <a:pt x="36" y="15"/>
                  </a:cubicBezTo>
                  <a:cubicBezTo>
                    <a:pt x="36" y="15"/>
                    <a:pt x="35" y="14"/>
                    <a:pt x="35" y="14"/>
                  </a:cubicBezTo>
                  <a:cubicBezTo>
                    <a:pt x="23" y="14"/>
                    <a:pt x="23" y="14"/>
                    <a:pt x="23" y="14"/>
                  </a:cubicBezTo>
                  <a:cubicBezTo>
                    <a:pt x="23" y="5"/>
                    <a:pt x="23" y="5"/>
                    <a:pt x="23" y="5"/>
                  </a:cubicBezTo>
                  <a:cubicBezTo>
                    <a:pt x="85" y="5"/>
                    <a:pt x="85" y="5"/>
                    <a:pt x="85" y="5"/>
                  </a:cubicBezTo>
                  <a:cubicBezTo>
                    <a:pt x="85" y="14"/>
                    <a:pt x="85" y="14"/>
                    <a:pt x="85" y="14"/>
                  </a:cubicBezTo>
                  <a:cubicBezTo>
                    <a:pt x="74" y="14"/>
                    <a:pt x="74" y="14"/>
                    <a:pt x="74" y="14"/>
                  </a:cubicBezTo>
                  <a:cubicBezTo>
                    <a:pt x="73" y="14"/>
                    <a:pt x="72" y="15"/>
                    <a:pt x="72" y="15"/>
                  </a:cubicBezTo>
                  <a:cubicBezTo>
                    <a:pt x="71" y="16"/>
                    <a:pt x="71" y="16"/>
                    <a:pt x="71" y="17"/>
                  </a:cubicBezTo>
                  <a:cubicBezTo>
                    <a:pt x="71" y="24"/>
                    <a:pt x="71" y="24"/>
                    <a:pt x="71" y="24"/>
                  </a:cubicBezTo>
                  <a:cubicBezTo>
                    <a:pt x="71" y="24"/>
                    <a:pt x="71" y="25"/>
                    <a:pt x="72" y="25"/>
                  </a:cubicBezTo>
                  <a:cubicBezTo>
                    <a:pt x="76" y="32"/>
                    <a:pt x="80" y="41"/>
                    <a:pt x="81" y="48"/>
                  </a:cubicBezTo>
                  <a:cubicBezTo>
                    <a:pt x="80" y="48"/>
                    <a:pt x="80" y="48"/>
                    <a:pt x="80" y="48"/>
                  </a:cubicBezTo>
                  <a:cubicBezTo>
                    <a:pt x="81" y="48"/>
                    <a:pt x="81" y="48"/>
                    <a:pt x="81" y="48"/>
                  </a:cubicBezTo>
                  <a:cubicBezTo>
                    <a:pt x="81" y="50"/>
                    <a:pt x="81" y="51"/>
                    <a:pt x="81" y="53"/>
                  </a:cubicBezTo>
                  <a:cubicBezTo>
                    <a:pt x="81" y="66"/>
                    <a:pt x="71" y="77"/>
                    <a:pt x="59" y="79"/>
                  </a:cubicBezTo>
                  <a:close/>
                  <a:moveTo>
                    <a:pt x="103" y="28"/>
                  </a:moveTo>
                  <a:cubicBezTo>
                    <a:pt x="85" y="44"/>
                    <a:pt x="85" y="44"/>
                    <a:pt x="85" y="44"/>
                  </a:cubicBezTo>
                  <a:cubicBezTo>
                    <a:pt x="84" y="37"/>
                    <a:pt x="81" y="29"/>
                    <a:pt x="76" y="23"/>
                  </a:cubicBezTo>
                  <a:cubicBezTo>
                    <a:pt x="76" y="20"/>
                    <a:pt x="76" y="20"/>
                    <a:pt x="76" y="20"/>
                  </a:cubicBezTo>
                  <a:cubicBezTo>
                    <a:pt x="88" y="20"/>
                    <a:pt x="88" y="20"/>
                    <a:pt x="88" y="20"/>
                  </a:cubicBezTo>
                  <a:cubicBezTo>
                    <a:pt x="88" y="20"/>
                    <a:pt x="89" y="19"/>
                    <a:pt x="90" y="19"/>
                  </a:cubicBezTo>
                  <a:cubicBezTo>
                    <a:pt x="90" y="18"/>
                    <a:pt x="90" y="18"/>
                    <a:pt x="90" y="17"/>
                  </a:cubicBezTo>
                  <a:cubicBezTo>
                    <a:pt x="90" y="11"/>
                    <a:pt x="90" y="11"/>
                    <a:pt x="90" y="11"/>
                  </a:cubicBezTo>
                  <a:cubicBezTo>
                    <a:pt x="103" y="11"/>
                    <a:pt x="103" y="11"/>
                    <a:pt x="103" y="11"/>
                  </a:cubicBezTo>
                  <a:lnTo>
                    <a:pt x="103" y="28"/>
                  </a:lnTo>
                  <a:close/>
                </a:path>
              </a:pathLst>
            </a:custGeom>
            <a:noFill/>
            <a:ln>
              <a:solidFill>
                <a:srgbClr val="FFFFFF"/>
              </a:solidFill>
            </a:ln>
          </p:spPr>
          <p:txBody>
            <a:bodyPr/>
            <a:lstStyle/>
            <a:p>
              <a:endParaRPr lang="zh-CN" altLang="en-US" sz="1348">
                <a:solidFill>
                  <a:schemeClr val="accent1"/>
                </a:solidFill>
                <a:cs typeface="+mn-ea"/>
                <a:sym typeface="+mn-lt"/>
              </a:endParaRP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pPr/>
              <a:t>8</a:t>
            </a:fld>
            <a:endParaRPr lang="zh-CN" altLang="en-US"/>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22865593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14:presetBounceEnd="50000">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14:bounceEnd="50000">
                                          <p:cBhvr additive="base">
                                            <p:cTn id="65" dur="10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14:presetBounceEnd="50000">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14:bounceEnd="50000">
                                          <p:cBhvr additive="base">
                                            <p:cTn id="69" dur="1000" fill="hold"/>
                                            <p:tgtEl>
                                              <p:spTgt spid="23"/>
                                            </p:tgtEl>
                                            <p:attrNameLst>
                                              <p:attrName>ppt_x</p:attrName>
                                            </p:attrNameLst>
                                          </p:cBhvr>
                                          <p:tavLst>
                                            <p:tav tm="0">
                                              <p:val>
                                                <p:strVal val="1+#ppt_w/2"/>
                                              </p:val>
                                            </p:tav>
                                            <p:tav tm="100000">
                                              <p:val>
                                                <p:strVal val="#ppt_x"/>
                                              </p:val>
                                            </p:tav>
                                          </p:tavLst>
                                        </p:anim>
                                        <p:anim calcmode="lin" valueType="num" p14:bounceEnd="50000">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14:presetBounceEnd="50000">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14:bounceEnd="50000">
                                          <p:cBhvr additive="base">
                                            <p:cTn id="73"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14:presetBounceEnd="50000">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14:bounceEnd="50000">
                                          <p:cBhvr additive="base">
                                            <p:cTn id="77" dur="10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000" fill="hold"/>
                                            <p:tgtEl>
                                              <p:spTgt spid="26"/>
                                            </p:tgtEl>
                                            <p:attrNameLst>
                                              <p:attrName>ppt_x</p:attrName>
                                            </p:attrNameLst>
                                          </p:cBhvr>
                                          <p:tavLst>
                                            <p:tav tm="0">
                                              <p:val>
                                                <p:strVal val="1+#ppt_w/2"/>
                                              </p:val>
                                            </p:tav>
                                            <p:tav tm="100000">
                                              <p:val>
                                                <p:strVal val="#ppt_x"/>
                                              </p:val>
                                            </p:tav>
                                          </p:tavLst>
                                        </p:anim>
                                        <p:anim calcmode="lin" valueType="num">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1000" fill="hold"/>
                                            <p:tgtEl>
                                              <p:spTgt spid="23"/>
                                            </p:tgtEl>
                                            <p:attrNameLst>
                                              <p:attrName>ppt_x</p:attrName>
                                            </p:attrNameLst>
                                          </p:cBhvr>
                                          <p:tavLst>
                                            <p:tav tm="0">
                                              <p:val>
                                                <p:strVal val="1+#ppt_w/2"/>
                                              </p:val>
                                            </p:tav>
                                            <p:tav tm="100000">
                                              <p:val>
                                                <p:strVal val="#ppt_x"/>
                                              </p:val>
                                            </p:tav>
                                          </p:tavLst>
                                        </p:anim>
                                        <p:anim calcmode="lin" valueType="num">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1000" fill="hold"/>
                                            <p:tgtEl>
                                              <p:spTgt spid="16"/>
                                            </p:tgtEl>
                                            <p:attrNameLst>
                                              <p:attrName>ppt_x</p:attrName>
                                            </p:attrNameLst>
                                          </p:cBhvr>
                                          <p:tavLst>
                                            <p:tav tm="0">
                                              <p:val>
                                                <p:strVal val="0-#ppt_w/2"/>
                                              </p:val>
                                            </p:tav>
                                            <p:tav tm="100000">
                                              <p:val>
                                                <p:strVal val="#ppt_x"/>
                                              </p:val>
                                            </p:tav>
                                          </p:tavLst>
                                        </p:anim>
                                        <p:anim calcmode="lin" valueType="num">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1000" fill="hold"/>
                                            <p:tgtEl>
                                              <p:spTgt spid="20"/>
                                            </p:tgtEl>
                                            <p:attrNameLst>
                                              <p:attrName>ppt_x</p:attrName>
                                            </p:attrNameLst>
                                          </p:cBhvr>
                                          <p:tavLst>
                                            <p:tav tm="0">
                                              <p:val>
                                                <p:strVal val="0-#ppt_w/2"/>
                                              </p:val>
                                            </p:tav>
                                            <p:tav tm="100000">
                                              <p:val>
                                                <p:strVal val="#ppt_x"/>
                                              </p:val>
                                            </p:tav>
                                          </p:tavLst>
                                        </p:anim>
                                        <p:anim calcmode="lin" valueType="num">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1" name="Rectangle 10"/>
          <p:cNvSpPr/>
          <p:nvPr/>
        </p:nvSpPr>
        <p:spPr>
          <a:xfrm>
            <a:off x="3658723" y="4896899"/>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此处添加详细文本描述，建议与标题相关</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2" name="Rectangle 11"/>
          <p:cNvSpPr/>
          <p:nvPr/>
        </p:nvSpPr>
        <p:spPr>
          <a:xfrm>
            <a:off x="3686156" y="4416888"/>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英语</a:t>
            </a:r>
            <a:endParaRPr lang="ms-MY" sz="2400" kern="0" dirty="0">
              <a:solidFill>
                <a:srgbClr val="FFFFFF"/>
              </a:solidFill>
              <a:latin typeface="幼圆" panose="02010509060101010101" pitchFamily="49" charset="-122"/>
              <a:ea typeface="幼圆" panose="02010509060101010101" pitchFamily="49" charset="-122"/>
              <a:cs typeface="+mn-ea"/>
            </a:endParaRPr>
          </a:p>
        </p:txBody>
      </p:sp>
      <p:sp>
        <p:nvSpPr>
          <p:cNvPr id="13" name="Rectangle 12"/>
          <p:cNvSpPr/>
          <p:nvPr/>
        </p:nvSpPr>
        <p:spPr>
          <a:xfrm>
            <a:off x="8773434" y="4800896"/>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4" name="Rectangle 13"/>
          <p:cNvSpPr/>
          <p:nvPr/>
        </p:nvSpPr>
        <p:spPr>
          <a:xfrm>
            <a:off x="8800868" y="4320885"/>
            <a:ext cx="1540534" cy="485671"/>
          </a:xfrm>
          <a:prstGeom prst="rect">
            <a:avLst/>
          </a:prstGeom>
          <a:noFill/>
        </p:spPr>
        <p:txBody>
          <a:bodyPr wrap="square" lIns="115214" tIns="57607" rIns="115214" bIns="57607">
            <a:spAutoFit/>
          </a:bodyPr>
          <a:lstStyle/>
          <a:p>
            <a:pPr lvl="0"/>
            <a:r>
              <a:rPr lang="zh-CN" altLang="en-US" sz="2400" dirty="0">
                <a:solidFill>
                  <a:srgbClr val="FFFFFF"/>
                </a:solidFill>
                <a:latin typeface="幼圆" panose="02010509060101010101" pitchFamily="49" charset="-122"/>
                <a:ea typeface="幼圆" panose="02010509060101010101" pitchFamily="49" charset="-122"/>
                <a:cs typeface="+mn-ea"/>
              </a:rPr>
              <a:t>普通话</a:t>
            </a:r>
            <a:endParaRPr lang="en-US" altLang="zh-CN" sz="2400" dirty="0">
              <a:solidFill>
                <a:srgbClr val="FFFFFF"/>
              </a:solidFill>
              <a:latin typeface="幼圆" panose="02010509060101010101" pitchFamily="49" charset="-122"/>
              <a:ea typeface="幼圆" panose="02010509060101010101" pitchFamily="49" charset="-122"/>
              <a:cs typeface="+mn-ea"/>
            </a:endParaRPr>
          </a:p>
        </p:txBody>
      </p:sp>
      <p:sp>
        <p:nvSpPr>
          <p:cNvPr id="15" name="Rectangle 14"/>
          <p:cNvSpPr/>
          <p:nvPr/>
        </p:nvSpPr>
        <p:spPr>
          <a:xfrm>
            <a:off x="3686157" y="2358297"/>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6" name="Rectangle 15"/>
          <p:cNvSpPr/>
          <p:nvPr/>
        </p:nvSpPr>
        <p:spPr>
          <a:xfrm>
            <a:off x="3713591" y="1878286"/>
            <a:ext cx="1540534" cy="485671"/>
          </a:xfrm>
          <a:prstGeom prst="rect">
            <a:avLst/>
          </a:prstGeom>
          <a:noFill/>
        </p:spPr>
        <p:txBody>
          <a:bodyPr wrap="square" lIns="115214" tIns="57607" rIns="115214" bIns="57607">
            <a:spAutoFit/>
          </a:bodyPr>
          <a:lstStyle/>
          <a:p>
            <a:r>
              <a:rPr lang="zh-CN" altLang="en-US" sz="2400" kern="0" dirty="0">
                <a:solidFill>
                  <a:srgbClr val="FFFFFF"/>
                </a:solidFill>
                <a:latin typeface="幼圆" panose="02010509060101010101" pitchFamily="49" charset="-122"/>
                <a:ea typeface="幼圆" panose="02010509060101010101" pitchFamily="49" charset="-122"/>
                <a:cs typeface="+mn-ea"/>
              </a:rPr>
              <a:t>韩语</a:t>
            </a:r>
            <a:endParaRPr lang="ms-MY" altLang="zh-CN" sz="2400" kern="0" dirty="0">
              <a:solidFill>
                <a:srgbClr val="FFFFFF"/>
              </a:solidFill>
              <a:latin typeface="幼圆" panose="02010509060101010101" pitchFamily="49" charset="-122"/>
              <a:ea typeface="幼圆" panose="02010509060101010101" pitchFamily="49" charset="-122"/>
              <a:cs typeface="+mn-ea"/>
            </a:endParaRPr>
          </a:p>
        </p:txBody>
      </p:sp>
      <p:sp>
        <p:nvSpPr>
          <p:cNvPr id="17" name="Rectangle 16"/>
          <p:cNvSpPr/>
          <p:nvPr/>
        </p:nvSpPr>
        <p:spPr>
          <a:xfrm>
            <a:off x="8800868" y="2358297"/>
            <a:ext cx="2495448" cy="547226"/>
          </a:xfrm>
          <a:prstGeom prst="rect">
            <a:avLst/>
          </a:prstGeom>
        </p:spPr>
        <p:txBody>
          <a:bodyPr wrap="square" lIns="115214" tIns="57607" rIns="115214" bIns="57607">
            <a:spAutoFit/>
          </a:bodyPr>
          <a:lstStyle/>
          <a:p>
            <a:pPr>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altLang="zh-CN" sz="1400" kern="0" dirty="0">
              <a:solidFill>
                <a:srgbClr val="FFFFFF"/>
              </a:solidFill>
              <a:latin typeface="幼圆" panose="02010509060101010101" pitchFamily="49" charset="-122"/>
              <a:ea typeface="幼圆" panose="02010509060101010101" pitchFamily="49" charset="-122"/>
              <a:cs typeface="+mn-ea"/>
            </a:endParaRPr>
          </a:p>
        </p:txBody>
      </p:sp>
      <p:sp>
        <p:nvSpPr>
          <p:cNvPr id="18" name="Rectangle 17"/>
          <p:cNvSpPr/>
          <p:nvPr/>
        </p:nvSpPr>
        <p:spPr>
          <a:xfrm>
            <a:off x="8828302" y="1878286"/>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粤语</a:t>
            </a:r>
            <a:r>
              <a:rPr lang="ms-MY" sz="2400" kern="0" dirty="0">
                <a:solidFill>
                  <a:srgbClr val="FFFFFF"/>
                </a:solidFill>
                <a:latin typeface="幼圆" panose="02010509060101010101" pitchFamily="49" charset="-122"/>
                <a:ea typeface="幼圆" panose="02010509060101010101" pitchFamily="49" charset="-122"/>
                <a:cs typeface="+mn-ea"/>
              </a:rPr>
              <a:t> </a:t>
            </a:r>
          </a:p>
        </p:txBody>
      </p:sp>
      <p:cxnSp>
        <p:nvCxnSpPr>
          <p:cNvPr id="19" name="Straight Connector 19"/>
          <p:cNvCxnSpPr/>
          <p:nvPr/>
        </p:nvCxnSpPr>
        <p:spPr>
          <a:xfrm rot="5400000">
            <a:off x="4166553" y="4032877"/>
            <a:ext cx="4032109" cy="2001"/>
          </a:xfrm>
          <a:prstGeom prst="line">
            <a:avLst/>
          </a:prstGeom>
          <a:noFill/>
          <a:ln w="3175" cap="flat" cmpd="sng" algn="ctr">
            <a:solidFill>
              <a:srgbClr val="FFFFFF"/>
            </a:solidFill>
            <a:prstDash val="sysDash"/>
          </a:ln>
          <a:effectLst/>
        </p:spPr>
      </p:cxnSp>
      <p:cxnSp>
        <p:nvCxnSpPr>
          <p:cNvPr id="20" name="Straight Connector 22"/>
          <p:cNvCxnSpPr/>
          <p:nvPr/>
        </p:nvCxnSpPr>
        <p:spPr>
          <a:xfrm>
            <a:off x="1477758" y="3936873"/>
            <a:ext cx="9505712" cy="2001"/>
          </a:xfrm>
          <a:prstGeom prst="line">
            <a:avLst/>
          </a:prstGeom>
          <a:noFill/>
          <a:ln w="3175" cap="flat" cmpd="sng" algn="ctr">
            <a:solidFill>
              <a:srgbClr val="FFFFFF"/>
            </a:solidFill>
            <a:prstDash val="sysDash"/>
          </a:ln>
          <a:effectLst/>
        </p:spPr>
      </p:cxnSp>
      <p:grpSp>
        <p:nvGrpSpPr>
          <p:cNvPr id="21" name="Group 21"/>
          <p:cNvGrpSpPr/>
          <p:nvPr/>
        </p:nvGrpSpPr>
        <p:grpSpPr>
          <a:xfrm>
            <a:off x="1355946" y="1824816"/>
            <a:ext cx="2275343" cy="1763958"/>
            <a:chOff x="665329" y="1352550"/>
            <a:chExt cx="1805728" cy="1400104"/>
          </a:xfrm>
        </p:grpSpPr>
        <p:graphicFrame>
          <p:nvGraphicFramePr>
            <p:cNvPr id="22" name="Chart 3"/>
            <p:cNvGraphicFramePr/>
            <p:nvPr>
              <p:extLst>
                <p:ext uri="{D42A27DB-BD31-4B8C-83A1-F6EECF244321}">
                  <p14:modId xmlns:p14="http://schemas.microsoft.com/office/powerpoint/2010/main" val="2969657383"/>
                </p:ext>
              </p:extLst>
            </p:nvPr>
          </p:nvGraphicFramePr>
          <p:xfrm>
            <a:off x="665329" y="1352550"/>
            <a:ext cx="1805728" cy="1400104"/>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3"/>
            <p:cNvSpPr/>
            <p:nvPr/>
          </p:nvSpPr>
          <p:spPr>
            <a:xfrm>
              <a:off x="1023257" y="1823796"/>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60%</a:t>
              </a:r>
            </a:p>
          </p:txBody>
        </p:sp>
      </p:grpSp>
      <p:grpSp>
        <p:nvGrpSpPr>
          <p:cNvPr id="24" name="Group 27"/>
          <p:cNvGrpSpPr/>
          <p:nvPr/>
        </p:nvGrpSpPr>
        <p:grpSpPr>
          <a:xfrm>
            <a:off x="1355946" y="4257755"/>
            <a:ext cx="2275343" cy="1763958"/>
            <a:chOff x="665329" y="3283643"/>
            <a:chExt cx="1805728" cy="1400104"/>
          </a:xfrm>
        </p:grpSpPr>
        <p:graphicFrame>
          <p:nvGraphicFramePr>
            <p:cNvPr id="25" name="Chart 7"/>
            <p:cNvGraphicFramePr/>
            <p:nvPr>
              <p:extLst>
                <p:ext uri="{D42A27DB-BD31-4B8C-83A1-F6EECF244321}">
                  <p14:modId xmlns:p14="http://schemas.microsoft.com/office/powerpoint/2010/main" val="2566852308"/>
                </p:ext>
              </p:extLst>
            </p:nvPr>
          </p:nvGraphicFramePr>
          <p:xfrm>
            <a:off x="665329" y="3283643"/>
            <a:ext cx="1805728" cy="1400104"/>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p:cNvSpPr/>
            <p:nvPr/>
          </p:nvSpPr>
          <p:spPr>
            <a:xfrm>
              <a:off x="1012371" y="3758731"/>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78%</a:t>
              </a:r>
            </a:p>
          </p:txBody>
        </p:sp>
      </p:grpSp>
      <p:grpSp>
        <p:nvGrpSpPr>
          <p:cNvPr id="27" name="Group 28"/>
          <p:cNvGrpSpPr/>
          <p:nvPr/>
        </p:nvGrpSpPr>
        <p:grpSpPr>
          <a:xfrm>
            <a:off x="6470659" y="4257755"/>
            <a:ext cx="2275343" cy="1763958"/>
            <a:chOff x="4724400" y="3283643"/>
            <a:chExt cx="1805728" cy="1400104"/>
          </a:xfrm>
        </p:grpSpPr>
        <p:graphicFrame>
          <p:nvGraphicFramePr>
            <p:cNvPr id="28" name="Chart 9"/>
            <p:cNvGraphicFramePr/>
            <p:nvPr>
              <p:extLst>
                <p:ext uri="{D42A27DB-BD31-4B8C-83A1-F6EECF244321}">
                  <p14:modId xmlns:p14="http://schemas.microsoft.com/office/powerpoint/2010/main" val="3264981742"/>
                </p:ext>
              </p:extLst>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5"/>
            </a:graphicData>
          </a:graphic>
        </p:graphicFrame>
        <p:sp>
          <p:nvSpPr>
            <p:cNvPr id="29" name="Rectangle 26"/>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grpSp>
        <p:nvGrpSpPr>
          <p:cNvPr id="30" name="Group 31"/>
          <p:cNvGrpSpPr/>
          <p:nvPr/>
        </p:nvGrpSpPr>
        <p:grpSpPr>
          <a:xfrm>
            <a:off x="6470659" y="1824816"/>
            <a:ext cx="2275343" cy="1763958"/>
            <a:chOff x="4724400" y="3283643"/>
            <a:chExt cx="1805728" cy="1400104"/>
          </a:xfrm>
        </p:grpSpPr>
        <p:graphicFrame>
          <p:nvGraphicFramePr>
            <p:cNvPr id="31" name="Chart 32"/>
            <p:cNvGraphicFramePr/>
            <p:nvPr>
              <p:extLst>
                <p:ext uri="{D42A27DB-BD31-4B8C-83A1-F6EECF244321}">
                  <p14:modId xmlns:p14="http://schemas.microsoft.com/office/powerpoint/2010/main" val="3247258491"/>
                </p:ext>
              </p:extLst>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6"/>
            </a:graphicData>
          </a:graphic>
        </p:graphicFrame>
        <p:sp>
          <p:nvSpPr>
            <p:cNvPr id="32" name="Rectangle 33"/>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pPr/>
              <a:t>9</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extLst>
      <p:ext uri="{BB962C8B-B14F-4D97-AF65-F5344CB8AC3E}">
        <p14:creationId xmlns:p14="http://schemas.microsoft.com/office/powerpoint/2010/main" val="170472859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14:presetBounceEnd="50000">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14:bounceEnd="50000">
                                          <p:cBhvr additive="base">
                                            <p:cTn id="19"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100"/>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7100"/>
                                </p:stCondLst>
                                <p:childTnLst>
                                  <p:par>
                                    <p:cTn id="33" presetID="2" presetClass="entr" presetSubtype="2" accel="50000" fill="hold" grpId="0" nodeType="afterEffect" p14:presetBounceEnd="50000">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14:bounceEnd="50000">
                                          <p:cBhvr additive="base">
                                            <p:cTn id="35" dur="1000" fill="hold"/>
                                            <p:tgtEl>
                                              <p:spTgt spid="18"/>
                                            </p:tgtEl>
                                            <p:attrNameLst>
                                              <p:attrName>ppt_x</p:attrName>
                                            </p:attrNameLst>
                                          </p:cBhvr>
                                          <p:tavLst>
                                            <p:tav tm="0">
                                              <p:val>
                                                <p:strVal val="1+#ppt_w/2"/>
                                              </p:val>
                                            </p:tav>
                                            <p:tav tm="100000">
                                              <p:val>
                                                <p:strVal val="#ppt_x"/>
                                              </p:val>
                                            </p:tav>
                                          </p:tavLst>
                                        </p:anim>
                                        <p:anim calcmode="lin" valueType="num" p14:bounceEnd="50000">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14:presetBounceEnd="50000">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14:bounceEnd="50000">
                                          <p:cBhvr additive="base">
                                            <p:cTn id="46" dur="1000" fill="hold"/>
                                            <p:tgtEl>
                                              <p:spTgt spid="12"/>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2450"/>
                                </p:stCondLst>
                                <p:childTnLst>
                                  <p:par>
                                    <p:cTn id="59" presetID="2" presetClass="entr" presetSubtype="2" accel="50000" fill="hold" grpId="0" nodeType="afterEffect" p14:presetBounceEnd="50000">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14:bounceEnd="50000">
                                          <p:cBhvr additive="base">
                                            <p:cTn id="61" dur="1000" fill="hold"/>
                                            <p:tgtEl>
                                              <p:spTgt spid="14"/>
                                            </p:tgtEl>
                                            <p:attrNameLst>
                                              <p:attrName>ppt_x</p:attrName>
                                            </p:attrNameLst>
                                          </p:cBhvr>
                                          <p:tavLst>
                                            <p:tav tm="0">
                                              <p:val>
                                                <p:strVal val="1+#ppt_w/2"/>
                                              </p:val>
                                            </p:tav>
                                            <p:tav tm="100000">
                                              <p:val>
                                                <p:strVal val="#ppt_x"/>
                                              </p:val>
                                            </p:tav>
                                          </p:tavLst>
                                        </p:anim>
                                        <p:anim calcmode="lin" valueType="num" p14:bounceEnd="50000">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100"/>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7100"/>
                                </p:stCondLst>
                                <p:childTnLst>
                                  <p:par>
                                    <p:cTn id="33" presetID="2" presetClass="entr" presetSubtype="2" accel="5000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1+#ppt_w/2"/>
                                              </p:val>
                                            </p:tav>
                                            <p:tav tm="100000">
                                              <p:val>
                                                <p:strVal val="#ppt_x"/>
                                              </p:val>
                                            </p:tav>
                                          </p:tavLst>
                                        </p:anim>
                                        <p:anim calcmode="lin" valueType="num">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0-#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2450"/>
                                </p:stCondLst>
                                <p:childTnLst>
                                  <p:par>
                                    <p:cTn id="59" presetID="2" presetClass="entr" presetSubtype="2" accel="5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1000" fill="hold"/>
                                            <p:tgtEl>
                                              <p:spTgt spid="14"/>
                                            </p:tgtEl>
                                            <p:attrNameLst>
                                              <p:attrName>ppt_x</p:attrName>
                                            </p:attrNameLst>
                                          </p:cBhvr>
                                          <p:tavLst>
                                            <p:tav tm="0">
                                              <p:val>
                                                <p:strVal val="1+#ppt_w/2"/>
                                              </p:val>
                                            </p:tav>
                                            <p:tav tm="100000">
                                              <p:val>
                                                <p:strVal val="#ppt_x"/>
                                              </p:val>
                                            </p:tav>
                                          </p:tavLst>
                                        </p:anim>
                                        <p:anim calcmode="lin" valueType="num">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308</TotalTime>
  <Words>957</Words>
  <Application>Microsoft Office PowerPoint</Application>
  <PresentationFormat>宽屏</PresentationFormat>
  <Paragraphs>237</Paragraphs>
  <Slides>18</Slides>
  <Notes>18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DFPOP1-W9</vt:lpstr>
      <vt:lpstr>微软雅黑</vt:lpstr>
      <vt:lpstr>幼圆</vt:lpstr>
      <vt:lpstr>Arial</vt:lpstr>
      <vt:lpstr>Bodoni MT Black</vt:lpstr>
      <vt:lpstr>Calibri</vt:lpstr>
      <vt:lpstr>Calibri Light</vt:lpstr>
      <vt:lpstr>Segoe UI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61</cp:revision>
  <dcterms:created xsi:type="dcterms:W3CDTF">2016-06-15T15:17:18Z</dcterms:created>
  <dcterms:modified xsi:type="dcterms:W3CDTF">2021-01-23T15:19:30Z</dcterms:modified>
</cp:coreProperties>
</file>