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93" r:id="rId3"/>
    <p:sldId id="294" r:id="rId4"/>
    <p:sldId id="259" r:id="rId5"/>
    <p:sldId id="260" r:id="rId6"/>
    <p:sldId id="262" r:id="rId7"/>
    <p:sldId id="261" r:id="rId8"/>
    <p:sldId id="295" r:id="rId9"/>
    <p:sldId id="265" r:id="rId10"/>
    <p:sldId id="266" r:id="rId11"/>
    <p:sldId id="268" r:id="rId12"/>
    <p:sldId id="296" r:id="rId13"/>
    <p:sldId id="269" r:id="rId14"/>
    <p:sldId id="270" r:id="rId15"/>
    <p:sldId id="273" r:id="rId16"/>
    <p:sldId id="275" r:id="rId17"/>
    <p:sldId id="274" r:id="rId18"/>
    <p:sldId id="276" r:id="rId19"/>
    <p:sldId id="297" r:id="rId20"/>
    <p:sldId id="277" r:id="rId21"/>
    <p:sldId id="278" r:id="rId22"/>
    <p:sldId id="267" r:id="rId23"/>
    <p:sldId id="285" r:id="rId24"/>
    <p:sldId id="281" r:id="rId25"/>
    <p:sldId id="282" r:id="rId26"/>
    <p:sldId id="298"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guide id="3" orient="horz" pos="232" userDrawn="1">
          <p15:clr>
            <a:srgbClr val="A4A3A4"/>
          </p15:clr>
        </p15:guide>
        <p15:guide id="4" pos="6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21E"/>
    <a:srgbClr val="F16046"/>
    <a:srgbClr val="1C615C"/>
    <a:srgbClr val="329673"/>
    <a:srgbClr val="EF4241"/>
    <a:srgbClr val="DFDFDF"/>
    <a:srgbClr val="DFE3F5"/>
    <a:srgbClr val="F3F3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9" autoAdjust="0"/>
    <p:restoredTop sz="96314" autoAdjust="0"/>
  </p:normalViewPr>
  <p:slideViewPr>
    <p:cSldViewPr snapToGrid="0">
      <p:cViewPr varScale="1">
        <p:scale>
          <a:sx n="108" d="100"/>
          <a:sy n="108" d="100"/>
        </p:scale>
        <p:origin x="768" y="114"/>
      </p:cViewPr>
      <p:guideLst>
        <p:guide orient="horz" pos="2183"/>
        <p:guide pos="3840"/>
        <p:guide orient="horz" pos="232"/>
        <p:guide pos="6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273D1-41A0-49ED-9A06-315C84145EA0}" type="datetimeFigureOut">
              <a:rPr lang="zh-CN" altLang="en-US" smtClean="0"/>
              <a:t>2021/1/23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955B1-FCEF-4FB2-A7C7-5C87A3BC0BFA}" type="slidenum">
              <a:rPr lang="zh-CN" altLang="en-US" smtClean="0"/>
              <a:t>‹#›</a:t>
            </a:fld>
            <a:endParaRPr lang="zh-CN" altLang="en-US"/>
          </a:p>
        </p:txBody>
      </p:sp>
    </p:spTree>
    <p:extLst>
      <p:ext uri="{BB962C8B-B14F-4D97-AF65-F5344CB8AC3E}">
        <p14:creationId xmlns:p14="http://schemas.microsoft.com/office/powerpoint/2010/main" val="60177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a:t>
            </a:fld>
            <a:endParaRPr lang="zh-CN" altLang="en-US"/>
          </a:p>
        </p:txBody>
      </p:sp>
    </p:spTree>
    <p:extLst>
      <p:ext uri="{BB962C8B-B14F-4D97-AF65-F5344CB8AC3E}">
        <p14:creationId xmlns:p14="http://schemas.microsoft.com/office/powerpoint/2010/main" val="450143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10</a:t>
            </a:fld>
            <a:endParaRPr lang="zh-CN" altLang="en-US"/>
          </a:p>
        </p:txBody>
      </p:sp>
    </p:spTree>
    <p:extLst>
      <p:ext uri="{BB962C8B-B14F-4D97-AF65-F5344CB8AC3E}">
        <p14:creationId xmlns:p14="http://schemas.microsoft.com/office/powerpoint/2010/main" val="15324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11</a:t>
            </a:fld>
            <a:endParaRPr lang="zh-CN" altLang="en-US"/>
          </a:p>
        </p:txBody>
      </p:sp>
    </p:spTree>
    <p:extLst>
      <p:ext uri="{BB962C8B-B14F-4D97-AF65-F5344CB8AC3E}">
        <p14:creationId xmlns:p14="http://schemas.microsoft.com/office/powerpoint/2010/main" val="458896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12</a:t>
            </a:fld>
            <a:endParaRPr lang="zh-CN" altLang="en-US"/>
          </a:p>
        </p:txBody>
      </p:sp>
    </p:spTree>
    <p:extLst>
      <p:ext uri="{BB962C8B-B14F-4D97-AF65-F5344CB8AC3E}">
        <p14:creationId xmlns:p14="http://schemas.microsoft.com/office/powerpoint/2010/main" val="3193235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13</a:t>
            </a:fld>
            <a:endParaRPr lang="zh-CN" altLang="en-US"/>
          </a:p>
        </p:txBody>
      </p:sp>
    </p:spTree>
    <p:extLst>
      <p:ext uri="{BB962C8B-B14F-4D97-AF65-F5344CB8AC3E}">
        <p14:creationId xmlns:p14="http://schemas.microsoft.com/office/powerpoint/2010/main" val="194952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14</a:t>
            </a:fld>
            <a:endParaRPr lang="zh-CN" altLang="en-US"/>
          </a:p>
        </p:txBody>
      </p:sp>
    </p:spTree>
    <p:extLst>
      <p:ext uri="{BB962C8B-B14F-4D97-AF65-F5344CB8AC3E}">
        <p14:creationId xmlns:p14="http://schemas.microsoft.com/office/powerpoint/2010/main" val="157325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15</a:t>
            </a:fld>
            <a:endParaRPr lang="zh-CN" altLang="en-US"/>
          </a:p>
        </p:txBody>
      </p:sp>
    </p:spTree>
    <p:extLst>
      <p:ext uri="{BB962C8B-B14F-4D97-AF65-F5344CB8AC3E}">
        <p14:creationId xmlns:p14="http://schemas.microsoft.com/office/powerpoint/2010/main" val="1334344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16</a:t>
            </a:fld>
            <a:endParaRPr lang="zh-CN" altLang="en-US"/>
          </a:p>
        </p:txBody>
      </p:sp>
    </p:spTree>
    <p:extLst>
      <p:ext uri="{BB962C8B-B14F-4D97-AF65-F5344CB8AC3E}">
        <p14:creationId xmlns:p14="http://schemas.microsoft.com/office/powerpoint/2010/main" val="3535769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17</a:t>
            </a:fld>
            <a:endParaRPr lang="zh-CN" altLang="en-US"/>
          </a:p>
        </p:txBody>
      </p:sp>
    </p:spTree>
    <p:extLst>
      <p:ext uri="{BB962C8B-B14F-4D97-AF65-F5344CB8AC3E}">
        <p14:creationId xmlns:p14="http://schemas.microsoft.com/office/powerpoint/2010/main" val="1323448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18</a:t>
            </a:fld>
            <a:endParaRPr lang="zh-CN" altLang="en-US"/>
          </a:p>
        </p:txBody>
      </p:sp>
    </p:spTree>
    <p:extLst>
      <p:ext uri="{BB962C8B-B14F-4D97-AF65-F5344CB8AC3E}">
        <p14:creationId xmlns:p14="http://schemas.microsoft.com/office/powerpoint/2010/main" val="4068378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19</a:t>
            </a:fld>
            <a:endParaRPr lang="zh-CN" altLang="en-US"/>
          </a:p>
        </p:txBody>
      </p:sp>
    </p:spTree>
    <p:extLst>
      <p:ext uri="{BB962C8B-B14F-4D97-AF65-F5344CB8AC3E}">
        <p14:creationId xmlns:p14="http://schemas.microsoft.com/office/powerpoint/2010/main" val="33117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a:t>
            </a:fld>
            <a:endParaRPr lang="zh-CN" altLang="en-US"/>
          </a:p>
        </p:txBody>
      </p:sp>
    </p:spTree>
    <p:extLst>
      <p:ext uri="{BB962C8B-B14F-4D97-AF65-F5344CB8AC3E}">
        <p14:creationId xmlns:p14="http://schemas.microsoft.com/office/powerpoint/2010/main" val="225455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20</a:t>
            </a:fld>
            <a:endParaRPr lang="zh-CN" altLang="en-US"/>
          </a:p>
        </p:txBody>
      </p:sp>
    </p:spTree>
    <p:extLst>
      <p:ext uri="{BB962C8B-B14F-4D97-AF65-F5344CB8AC3E}">
        <p14:creationId xmlns:p14="http://schemas.microsoft.com/office/powerpoint/2010/main" val="4179141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21</a:t>
            </a:fld>
            <a:endParaRPr lang="zh-CN" altLang="en-US"/>
          </a:p>
        </p:txBody>
      </p:sp>
    </p:spTree>
    <p:extLst>
      <p:ext uri="{BB962C8B-B14F-4D97-AF65-F5344CB8AC3E}">
        <p14:creationId xmlns:p14="http://schemas.microsoft.com/office/powerpoint/2010/main" val="1509124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22</a:t>
            </a:fld>
            <a:endParaRPr lang="zh-CN" altLang="en-US"/>
          </a:p>
        </p:txBody>
      </p:sp>
    </p:spTree>
    <p:extLst>
      <p:ext uri="{BB962C8B-B14F-4D97-AF65-F5344CB8AC3E}">
        <p14:creationId xmlns:p14="http://schemas.microsoft.com/office/powerpoint/2010/main" val="890793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23</a:t>
            </a:fld>
            <a:endParaRPr lang="zh-CN" altLang="en-US"/>
          </a:p>
        </p:txBody>
      </p:sp>
    </p:spTree>
    <p:extLst>
      <p:ext uri="{BB962C8B-B14F-4D97-AF65-F5344CB8AC3E}">
        <p14:creationId xmlns:p14="http://schemas.microsoft.com/office/powerpoint/2010/main" val="945074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24</a:t>
            </a:fld>
            <a:endParaRPr lang="zh-CN" altLang="en-US"/>
          </a:p>
        </p:txBody>
      </p:sp>
    </p:spTree>
    <p:extLst>
      <p:ext uri="{BB962C8B-B14F-4D97-AF65-F5344CB8AC3E}">
        <p14:creationId xmlns:p14="http://schemas.microsoft.com/office/powerpoint/2010/main" val="2437073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25</a:t>
            </a:fld>
            <a:endParaRPr lang="zh-CN" altLang="en-US"/>
          </a:p>
        </p:txBody>
      </p:sp>
    </p:spTree>
    <p:extLst>
      <p:ext uri="{BB962C8B-B14F-4D97-AF65-F5344CB8AC3E}">
        <p14:creationId xmlns:p14="http://schemas.microsoft.com/office/powerpoint/2010/main" val="2316671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26</a:t>
            </a:fld>
            <a:endParaRPr lang="zh-CN" altLang="en-US"/>
          </a:p>
        </p:txBody>
      </p:sp>
    </p:spTree>
    <p:extLst>
      <p:ext uri="{BB962C8B-B14F-4D97-AF65-F5344CB8AC3E}">
        <p14:creationId xmlns:p14="http://schemas.microsoft.com/office/powerpoint/2010/main" val="2720809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3</a:t>
            </a:fld>
            <a:endParaRPr lang="zh-CN" altLang="en-US"/>
          </a:p>
        </p:txBody>
      </p:sp>
    </p:spTree>
    <p:extLst>
      <p:ext uri="{BB962C8B-B14F-4D97-AF65-F5344CB8AC3E}">
        <p14:creationId xmlns:p14="http://schemas.microsoft.com/office/powerpoint/2010/main" val="25329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4</a:t>
            </a:fld>
            <a:endParaRPr lang="zh-CN" altLang="en-US"/>
          </a:p>
        </p:txBody>
      </p:sp>
    </p:spTree>
    <p:extLst>
      <p:ext uri="{BB962C8B-B14F-4D97-AF65-F5344CB8AC3E}">
        <p14:creationId xmlns:p14="http://schemas.microsoft.com/office/powerpoint/2010/main" val="71113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5</a:t>
            </a:fld>
            <a:endParaRPr lang="zh-CN" altLang="en-US"/>
          </a:p>
        </p:txBody>
      </p:sp>
    </p:spTree>
    <p:extLst>
      <p:ext uri="{BB962C8B-B14F-4D97-AF65-F5344CB8AC3E}">
        <p14:creationId xmlns:p14="http://schemas.microsoft.com/office/powerpoint/2010/main" val="236375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6</a:t>
            </a:fld>
            <a:endParaRPr lang="zh-CN" altLang="en-US"/>
          </a:p>
        </p:txBody>
      </p:sp>
    </p:spTree>
    <p:extLst>
      <p:ext uri="{BB962C8B-B14F-4D97-AF65-F5344CB8AC3E}">
        <p14:creationId xmlns:p14="http://schemas.microsoft.com/office/powerpoint/2010/main" val="2263468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7</a:t>
            </a:fld>
            <a:endParaRPr lang="zh-CN" altLang="en-US"/>
          </a:p>
        </p:txBody>
      </p:sp>
    </p:spTree>
    <p:extLst>
      <p:ext uri="{BB962C8B-B14F-4D97-AF65-F5344CB8AC3E}">
        <p14:creationId xmlns:p14="http://schemas.microsoft.com/office/powerpoint/2010/main" val="2635857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8</a:t>
            </a:fld>
            <a:endParaRPr lang="zh-CN" altLang="en-US"/>
          </a:p>
        </p:txBody>
      </p:sp>
    </p:spTree>
    <p:extLst>
      <p:ext uri="{BB962C8B-B14F-4D97-AF65-F5344CB8AC3E}">
        <p14:creationId xmlns:p14="http://schemas.microsoft.com/office/powerpoint/2010/main" val="4263135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9</a:t>
            </a:fld>
            <a:endParaRPr lang="zh-CN" altLang="en-US"/>
          </a:p>
        </p:txBody>
      </p:sp>
    </p:spTree>
    <p:extLst>
      <p:ext uri="{BB962C8B-B14F-4D97-AF65-F5344CB8AC3E}">
        <p14:creationId xmlns:p14="http://schemas.microsoft.com/office/powerpoint/2010/main" val="758873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Tree>
    <p:extLst>
      <p:ext uri="{BB962C8B-B14F-4D97-AF65-F5344CB8AC3E}">
        <p14:creationId xmlns:p14="http://schemas.microsoft.com/office/powerpoint/2010/main" val="178174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
        <p:nvSpPr>
          <p:cNvPr id="6" name="文本框 5"/>
          <p:cNvSpPr txBox="1"/>
          <p:nvPr userDrawn="1"/>
        </p:nvSpPr>
        <p:spPr>
          <a:xfrm>
            <a:off x="10971604" y="409337"/>
            <a:ext cx="476412" cy="369332"/>
          </a:xfrm>
          <a:prstGeom prst="rect">
            <a:avLst/>
          </a:prstGeom>
          <a:noFill/>
        </p:spPr>
        <p:txBody>
          <a:bodyPr wrap="none" rtlCol="0">
            <a:spAutoFit/>
          </a:bodyPr>
          <a:lstStyle/>
          <a:p>
            <a:pPr algn="ctr"/>
            <a:fld id="{8E62D075-8F6E-4CFB-8FF1-BCE3A2BE9C97}" type="slidenum">
              <a:rPr lang="zh-CN" altLang="en-US" smtClean="0">
                <a:solidFill>
                  <a:schemeClr val="accent3"/>
                </a:solidFill>
                <a:latin typeface="+mn-lt"/>
              </a:rPr>
              <a:pPr algn="ctr"/>
              <a:t>‹#›</a:t>
            </a:fld>
            <a:endParaRPr lang="zh-CN" altLang="en-US" dirty="0">
              <a:solidFill>
                <a:schemeClr val="accent3"/>
              </a:solidFill>
              <a:latin typeface="+mn-lt"/>
            </a:endParaRPr>
          </a:p>
        </p:txBody>
      </p:sp>
      <p:pic>
        <p:nvPicPr>
          <p:cNvPr id="4" name="图片 3"/>
          <p:cNvPicPr>
            <a:picLocks noChangeAspect="1"/>
          </p:cNvPicPr>
          <p:nvPr userDrawn="1"/>
        </p:nvPicPr>
        <p:blipFill rotWithShape="1">
          <a:blip r:embed="rId3" cstate="print">
            <a:extLst>
              <a:ext uri="{28A0092B-C50C-407E-A947-70E740481C1C}">
                <a14:useLocalDpi xmlns:a14="http://schemas.microsoft.com/office/drawing/2010/main" val="0"/>
              </a:ext>
            </a:extLst>
          </a:blip>
          <a:srcRect l="48268"/>
          <a:stretch/>
        </p:blipFill>
        <p:spPr>
          <a:xfrm>
            <a:off x="0" y="0"/>
            <a:ext cx="1108532" cy="2631301"/>
          </a:xfrm>
          <a:prstGeom prst="rect">
            <a:avLst/>
          </a:prstGeom>
        </p:spPr>
      </p:pic>
      <p:pic>
        <p:nvPicPr>
          <p:cNvPr id="5" name="图片 4"/>
          <p:cNvPicPr>
            <a:picLocks noChangeAspect="1"/>
          </p:cNvPicPr>
          <p:nvPr userDrawn="1"/>
        </p:nvPicPr>
        <p:blipFill rotWithShape="1">
          <a:blip r:embed="rId4" cstate="print">
            <a:extLst>
              <a:ext uri="{28A0092B-C50C-407E-A947-70E740481C1C}">
                <a14:useLocalDpi xmlns:a14="http://schemas.microsoft.com/office/drawing/2010/main" val="0"/>
              </a:ext>
            </a:extLst>
          </a:blip>
          <a:srcRect l="53426"/>
          <a:stretch/>
        </p:blipFill>
        <p:spPr>
          <a:xfrm>
            <a:off x="0" y="0"/>
            <a:ext cx="1036349" cy="2631301"/>
          </a:xfrm>
          <a:prstGeom prst="rect">
            <a:avLst/>
          </a:prstGeom>
        </p:spPr>
      </p:pic>
    </p:spTree>
    <p:extLst>
      <p:ext uri="{BB962C8B-B14F-4D97-AF65-F5344CB8AC3E}">
        <p14:creationId xmlns:p14="http://schemas.microsoft.com/office/powerpoint/2010/main" val="372272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F45A8-224F-4460-8BD8-28ABE147D0F1}" type="datetimeFigureOut">
              <a:rPr lang="zh-CN" altLang="en-US" smtClean="0"/>
              <a:t>2021/1/23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7FDE6-2A4F-4137-80CF-F16D6B480900}" type="slidenum">
              <a:rPr lang="zh-CN" altLang="en-US" smtClean="0"/>
              <a:t>‹#›</a:t>
            </a:fld>
            <a:endParaRPr lang="zh-CN" altLang="en-US"/>
          </a:p>
        </p:txBody>
      </p:sp>
    </p:spTree>
    <p:extLst>
      <p:ext uri="{BB962C8B-B14F-4D97-AF65-F5344CB8AC3E}">
        <p14:creationId xmlns:p14="http://schemas.microsoft.com/office/powerpoint/2010/main" val="1930545018"/>
      </p:ext>
    </p:extLst>
  </p:cSld>
  <p:clrMap bg1="lt1" tx1="dk1" bg2="lt2" tx2="dk2" accent1="accent1" accent2="accent2" accent3="accent3" accent4="accent4" accent5="accent5" accent6="accent6" hlink="hlink" folHlink="folHlink"/>
  <p:sldLayoutIdLst>
    <p:sldLayoutId id="2147483653"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extLst>
              <a:ext uri="{28A0092B-C50C-407E-A947-70E740481C1C}">
                <a14:useLocalDpi xmlns:a14="http://schemas.microsoft.com/office/drawing/2010/main" val="0"/>
              </a:ext>
            </a:extLst>
          </a:blip>
          <a:srcRect r="21619"/>
          <a:stretch/>
        </p:blipFill>
        <p:spPr>
          <a:xfrm>
            <a:off x="7810672" y="0"/>
            <a:ext cx="4381328" cy="6858000"/>
          </a:xfrm>
          <a:prstGeom prst="rect">
            <a:avLst/>
          </a:prstGeom>
        </p:spPr>
      </p:pic>
      <p:pic>
        <p:nvPicPr>
          <p:cNvPr id="11" name="图片 10"/>
          <p:cNvPicPr>
            <a:picLocks noChangeAspect="1"/>
          </p:cNvPicPr>
          <p:nvPr/>
        </p:nvPicPr>
        <p:blipFill rotWithShape="1">
          <a:blip r:embed="rId4">
            <a:extLst>
              <a:ext uri="{28A0092B-C50C-407E-A947-70E740481C1C}">
                <a14:useLocalDpi xmlns:a14="http://schemas.microsoft.com/office/drawing/2010/main" val="0"/>
              </a:ext>
            </a:extLst>
          </a:blip>
          <a:srcRect r="1099"/>
          <a:stretch/>
        </p:blipFill>
        <p:spPr>
          <a:xfrm>
            <a:off x="5906247" y="0"/>
            <a:ext cx="6285753" cy="6858000"/>
          </a:xfrm>
          <a:prstGeom prst="rect">
            <a:avLst/>
          </a:prstGeom>
        </p:spPr>
      </p:pic>
      <p:sp>
        <p:nvSpPr>
          <p:cNvPr id="13" name="文本框 12"/>
          <p:cNvSpPr txBox="1"/>
          <p:nvPr/>
        </p:nvSpPr>
        <p:spPr>
          <a:xfrm>
            <a:off x="1133328" y="1470086"/>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1133328" y="3683052"/>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1253162" y="4810688"/>
            <a:ext cx="599376" cy="600853"/>
            <a:chOff x="4156850" y="5229788"/>
            <a:chExt cx="599376" cy="600853"/>
          </a:xfrm>
          <a:solidFill>
            <a:schemeClr val="accent2"/>
          </a:solidFill>
        </p:grpSpPr>
        <p:sp>
          <p:nvSpPr>
            <p:cNvPr id="16" name="Freeform 423"/>
            <p:cNvSpPr>
              <a:spLocks/>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自由: 形状 17"/>
            <p:cNvSpPr>
              <a:spLocks/>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9" name="Freeform 428"/>
            <p:cNvSpPr>
              <a:spLocks/>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0" name="组合 19"/>
          <p:cNvGrpSpPr/>
          <p:nvPr/>
        </p:nvGrpSpPr>
        <p:grpSpPr>
          <a:xfrm>
            <a:off x="2348426" y="4810688"/>
            <a:ext cx="600854" cy="600853"/>
            <a:chOff x="246063" y="3608388"/>
            <a:chExt cx="642938" cy="642938"/>
          </a:xfrm>
          <a:solidFill>
            <a:schemeClr val="accent2"/>
          </a:solidFill>
        </p:grpSpPr>
        <p:sp>
          <p:nvSpPr>
            <p:cNvPr id="30" name="Freeform 163"/>
            <p:cNvSpPr>
              <a:spLocks/>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2" name="组合 31"/>
          <p:cNvGrpSpPr/>
          <p:nvPr/>
        </p:nvGrpSpPr>
        <p:grpSpPr>
          <a:xfrm>
            <a:off x="3438373" y="4810688"/>
            <a:ext cx="600854" cy="600852"/>
            <a:chOff x="9296401" y="587375"/>
            <a:chExt cx="644525" cy="644525"/>
          </a:xfrm>
          <a:solidFill>
            <a:schemeClr val="accent2"/>
          </a:solidFill>
        </p:grpSpPr>
        <p:sp>
          <p:nvSpPr>
            <p:cNvPr id="33" name="Freeform 281"/>
            <p:cNvSpPr>
              <a:spLocks/>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 name="组合 37"/>
          <p:cNvGrpSpPr/>
          <p:nvPr/>
        </p:nvGrpSpPr>
        <p:grpSpPr>
          <a:xfrm>
            <a:off x="4532089" y="4810688"/>
            <a:ext cx="599373" cy="600851"/>
            <a:chOff x="8291513" y="587375"/>
            <a:chExt cx="642938" cy="644525"/>
          </a:xfrm>
          <a:solidFill>
            <a:schemeClr val="accent2"/>
          </a:solidFill>
        </p:grpSpPr>
        <p:sp>
          <p:nvSpPr>
            <p:cNvPr id="39" name="Freeform 287"/>
            <p:cNvSpPr>
              <a:spLocks/>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6" name="文本框 45"/>
          <p:cNvSpPr txBox="1"/>
          <p:nvPr/>
        </p:nvSpPr>
        <p:spPr>
          <a:xfrm>
            <a:off x="1082528" y="2471112"/>
            <a:ext cx="5724644" cy="1200329"/>
          </a:xfrm>
          <a:prstGeom prst="rect">
            <a:avLst/>
          </a:prstGeom>
          <a:noFill/>
        </p:spPr>
        <p:txBody>
          <a:bodyPr wrap="none" rtlCol="0">
            <a:spAutoFit/>
          </a:bodyPr>
          <a:lstStyle/>
          <a:p>
            <a:pPr algn="ctr"/>
            <a:r>
              <a:rPr lang="zh-CN" altLang="en-US" sz="7200" dirty="0">
                <a:solidFill>
                  <a:schemeClr val="tx2"/>
                </a:solidFill>
              </a:rPr>
              <a:t>竞聘</a:t>
            </a:r>
            <a:r>
              <a:rPr lang="zh-CN" altLang="en-US" sz="7200" dirty="0">
                <a:solidFill>
                  <a:schemeClr val="tx2"/>
                </a:solidFill>
                <a:ea typeface="+mj-ea"/>
              </a:rPr>
              <a:t>求职简历</a:t>
            </a:r>
          </a:p>
        </p:txBody>
      </p:sp>
    </p:spTree>
    <p:extLst>
      <p:ext uri="{BB962C8B-B14F-4D97-AF65-F5344CB8AC3E}">
        <p14:creationId xmlns:p14="http://schemas.microsoft.com/office/powerpoint/2010/main" val="34352675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66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10"/>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1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66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10"/>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1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889449"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8" name="文本框 7"/>
          <p:cNvSpPr txBox="1"/>
          <p:nvPr/>
        </p:nvSpPr>
        <p:spPr>
          <a:xfrm>
            <a:off x="1958223"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 name="矩形 1"/>
          <p:cNvSpPr/>
          <p:nvPr/>
        </p:nvSpPr>
        <p:spPr>
          <a:xfrm>
            <a:off x="1464471" y="2530700"/>
            <a:ext cx="2095500" cy="3009900"/>
          </a:xfrm>
          <a:prstGeom prst="rect">
            <a:avLst/>
          </a:pr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solidFill>
                <a:schemeClr val="tx1"/>
              </a:solidFill>
            </a:endParaRPr>
          </a:p>
        </p:txBody>
      </p:sp>
      <p:sp>
        <p:nvSpPr>
          <p:cNvPr id="10" name="矩形 9"/>
          <p:cNvSpPr/>
          <p:nvPr/>
        </p:nvSpPr>
        <p:spPr>
          <a:xfrm>
            <a:off x="3853657" y="2530700"/>
            <a:ext cx="2095500" cy="3009900"/>
          </a:xfrm>
          <a:prstGeom prst="rect">
            <a:avLst/>
          </a:pr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solidFill>
                <a:schemeClr val="tx1"/>
              </a:solidFill>
            </a:endParaRPr>
          </a:p>
        </p:txBody>
      </p:sp>
      <p:sp>
        <p:nvSpPr>
          <p:cNvPr id="11" name="矩形 10"/>
          <p:cNvSpPr/>
          <p:nvPr/>
        </p:nvSpPr>
        <p:spPr>
          <a:xfrm>
            <a:off x="6242843" y="2530700"/>
            <a:ext cx="2095500" cy="3009900"/>
          </a:xfrm>
          <a:prstGeom prst="rect">
            <a:avLst/>
          </a:pr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solidFill>
                <a:schemeClr val="tx1"/>
              </a:solidFill>
            </a:endParaRPr>
          </a:p>
        </p:txBody>
      </p:sp>
      <p:sp>
        <p:nvSpPr>
          <p:cNvPr id="14" name="矩形 13"/>
          <p:cNvSpPr/>
          <p:nvPr/>
        </p:nvSpPr>
        <p:spPr>
          <a:xfrm>
            <a:off x="8632029" y="2530700"/>
            <a:ext cx="2095500" cy="3009900"/>
          </a:xfrm>
          <a:prstGeom prst="rect">
            <a:avLst/>
          </a:pr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solidFill>
                <a:schemeClr val="tx1"/>
              </a:solidFill>
            </a:endParaRPr>
          </a:p>
        </p:txBody>
      </p:sp>
      <p:grpSp>
        <p:nvGrpSpPr>
          <p:cNvPr id="6" name="组合 5"/>
          <p:cNvGrpSpPr/>
          <p:nvPr/>
        </p:nvGrpSpPr>
        <p:grpSpPr>
          <a:xfrm>
            <a:off x="5645150" y="3583213"/>
            <a:ext cx="901700" cy="901700"/>
            <a:chOff x="5645150" y="3049813"/>
            <a:chExt cx="901700" cy="901700"/>
          </a:xfrm>
        </p:grpSpPr>
        <p:sp>
          <p:nvSpPr>
            <p:cNvPr id="15" name="椭圆 14"/>
            <p:cNvSpPr/>
            <p:nvPr/>
          </p:nvSpPr>
          <p:spPr>
            <a:xfrm>
              <a:off x="5645150"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95975" y="3300639"/>
              <a:ext cx="400052" cy="400050"/>
              <a:chOff x="9529613" y="4708625"/>
              <a:chExt cx="327371" cy="327371"/>
            </a:xfrm>
            <a:solidFill>
              <a:schemeClr val="bg1"/>
            </a:solidFill>
          </p:grpSpPr>
          <p:sp>
            <p:nvSpPr>
              <p:cNvPr id="19" name="Rectangle 34"/>
              <p:cNvSpPr>
                <a:spLocks noChangeArrowheads="1"/>
              </p:cNvSpPr>
              <p:nvPr/>
            </p:nvSpPr>
            <p:spPr bwMode="auto">
              <a:xfrm>
                <a:off x="9752182" y="4708625"/>
                <a:ext cx="38896"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35"/>
              <p:cNvSpPr>
                <a:spLocks noChangeArrowheads="1"/>
              </p:cNvSpPr>
              <p:nvPr/>
            </p:nvSpPr>
            <p:spPr bwMode="auto">
              <a:xfrm>
                <a:off x="9596600" y="4708625"/>
                <a:ext cx="37815"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36"/>
              <p:cNvSpPr>
                <a:spLocks noEditPoints="1"/>
              </p:cNvSpPr>
              <p:nvPr/>
            </p:nvSpPr>
            <p:spPr bwMode="auto">
              <a:xfrm>
                <a:off x="9529613" y="4736716"/>
                <a:ext cx="327371" cy="299280"/>
              </a:xfrm>
              <a:custGeom>
                <a:avLst/>
                <a:gdLst>
                  <a:gd name="T0" fmla="*/ 253 w 303"/>
                  <a:gd name="T1" fmla="*/ 0 h 277"/>
                  <a:gd name="T2" fmla="*/ 253 w 303"/>
                  <a:gd name="T3" fmla="*/ 36 h 277"/>
                  <a:gd name="T4" fmla="*/ 194 w 303"/>
                  <a:gd name="T5" fmla="*/ 36 h 277"/>
                  <a:gd name="T6" fmla="*/ 194 w 303"/>
                  <a:gd name="T7" fmla="*/ 0 h 277"/>
                  <a:gd name="T8" fmla="*/ 111 w 303"/>
                  <a:gd name="T9" fmla="*/ 0 h 277"/>
                  <a:gd name="T10" fmla="*/ 111 w 303"/>
                  <a:gd name="T11" fmla="*/ 36 h 277"/>
                  <a:gd name="T12" fmla="*/ 50 w 303"/>
                  <a:gd name="T13" fmla="*/ 36 h 277"/>
                  <a:gd name="T14" fmla="*/ 50 w 303"/>
                  <a:gd name="T15" fmla="*/ 0 h 277"/>
                  <a:gd name="T16" fmla="*/ 0 w 303"/>
                  <a:gd name="T17" fmla="*/ 0 h 277"/>
                  <a:gd name="T18" fmla="*/ 0 w 303"/>
                  <a:gd name="T19" fmla="*/ 41 h 277"/>
                  <a:gd name="T20" fmla="*/ 0 w 303"/>
                  <a:gd name="T21" fmla="*/ 277 h 277"/>
                  <a:gd name="T22" fmla="*/ 303 w 303"/>
                  <a:gd name="T23" fmla="*/ 277 h 277"/>
                  <a:gd name="T24" fmla="*/ 303 w 303"/>
                  <a:gd name="T25" fmla="*/ 0 h 277"/>
                  <a:gd name="T26" fmla="*/ 253 w 303"/>
                  <a:gd name="T27" fmla="*/ 0 h 277"/>
                  <a:gd name="T28" fmla="*/ 268 w 303"/>
                  <a:gd name="T29" fmla="*/ 242 h 277"/>
                  <a:gd name="T30" fmla="*/ 36 w 303"/>
                  <a:gd name="T31" fmla="*/ 242 h 277"/>
                  <a:gd name="T32" fmla="*/ 36 w 303"/>
                  <a:gd name="T33" fmla="*/ 71 h 277"/>
                  <a:gd name="T34" fmla="*/ 268 w 303"/>
                  <a:gd name="T35" fmla="*/ 71 h 277"/>
                  <a:gd name="T36" fmla="*/ 268 w 303"/>
                  <a:gd name="T37" fmla="*/ 24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253" y="0"/>
                    </a:moveTo>
                    <a:lnTo>
                      <a:pt x="253" y="36"/>
                    </a:lnTo>
                    <a:lnTo>
                      <a:pt x="194" y="36"/>
                    </a:lnTo>
                    <a:lnTo>
                      <a:pt x="194" y="0"/>
                    </a:lnTo>
                    <a:lnTo>
                      <a:pt x="111" y="0"/>
                    </a:lnTo>
                    <a:lnTo>
                      <a:pt x="111" y="36"/>
                    </a:lnTo>
                    <a:lnTo>
                      <a:pt x="50" y="36"/>
                    </a:lnTo>
                    <a:lnTo>
                      <a:pt x="50" y="0"/>
                    </a:lnTo>
                    <a:lnTo>
                      <a:pt x="0" y="0"/>
                    </a:lnTo>
                    <a:lnTo>
                      <a:pt x="0" y="41"/>
                    </a:lnTo>
                    <a:lnTo>
                      <a:pt x="0" y="277"/>
                    </a:lnTo>
                    <a:lnTo>
                      <a:pt x="303" y="277"/>
                    </a:lnTo>
                    <a:lnTo>
                      <a:pt x="303" y="0"/>
                    </a:lnTo>
                    <a:lnTo>
                      <a:pt x="253" y="0"/>
                    </a:lnTo>
                    <a:close/>
                    <a:moveTo>
                      <a:pt x="268" y="242"/>
                    </a:moveTo>
                    <a:lnTo>
                      <a:pt x="36" y="242"/>
                    </a:lnTo>
                    <a:lnTo>
                      <a:pt x="36" y="71"/>
                    </a:lnTo>
                    <a:lnTo>
                      <a:pt x="268" y="71"/>
                    </a:lnTo>
                    <a:lnTo>
                      <a:pt x="268"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37"/>
              <p:cNvSpPr>
                <a:spLocks/>
              </p:cNvSpPr>
              <p:nvPr/>
            </p:nvSpPr>
            <p:spPr bwMode="auto">
              <a:xfrm>
                <a:off x="9604162" y="4854483"/>
                <a:ext cx="84274" cy="104802"/>
              </a:xfrm>
              <a:custGeom>
                <a:avLst/>
                <a:gdLst>
                  <a:gd name="T0" fmla="*/ 14 w 33"/>
                  <a:gd name="T1" fmla="*/ 21 h 41"/>
                  <a:gd name="T2" fmla="*/ 3 w 33"/>
                  <a:gd name="T3" fmla="*/ 31 h 41"/>
                  <a:gd name="T4" fmla="*/ 0 w 33"/>
                  <a:gd name="T5" fmla="*/ 41 h 41"/>
                  <a:gd name="T6" fmla="*/ 33 w 33"/>
                  <a:gd name="T7" fmla="*/ 41 h 41"/>
                  <a:gd name="T8" fmla="*/ 33 w 33"/>
                  <a:gd name="T9" fmla="*/ 32 h 41"/>
                  <a:gd name="T10" fmla="*/ 16 w 33"/>
                  <a:gd name="T11" fmla="*/ 32 h 41"/>
                  <a:gd name="T12" fmla="*/ 18 w 33"/>
                  <a:gd name="T13" fmla="*/ 29 h 41"/>
                  <a:gd name="T14" fmla="*/ 23 w 33"/>
                  <a:gd name="T15" fmla="*/ 26 h 41"/>
                  <a:gd name="T16" fmla="*/ 31 w 33"/>
                  <a:gd name="T17" fmla="*/ 19 h 41"/>
                  <a:gd name="T18" fmla="*/ 33 w 33"/>
                  <a:gd name="T19" fmla="*/ 12 h 41"/>
                  <a:gd name="T20" fmla="*/ 31 w 33"/>
                  <a:gd name="T21" fmla="*/ 6 h 41"/>
                  <a:gd name="T22" fmla="*/ 26 w 33"/>
                  <a:gd name="T23" fmla="*/ 2 h 41"/>
                  <a:gd name="T24" fmla="*/ 17 w 33"/>
                  <a:gd name="T25" fmla="*/ 0 h 41"/>
                  <a:gd name="T26" fmla="*/ 8 w 33"/>
                  <a:gd name="T27" fmla="*/ 2 h 41"/>
                  <a:gd name="T28" fmla="*/ 3 w 33"/>
                  <a:gd name="T29" fmla="*/ 6 h 41"/>
                  <a:gd name="T30" fmla="*/ 1 w 33"/>
                  <a:gd name="T31" fmla="*/ 13 h 41"/>
                  <a:gd name="T32" fmla="*/ 12 w 33"/>
                  <a:gd name="T33" fmla="*/ 14 h 41"/>
                  <a:gd name="T34" fmla="*/ 14 w 33"/>
                  <a:gd name="T35" fmla="*/ 9 h 41"/>
                  <a:gd name="T36" fmla="*/ 17 w 33"/>
                  <a:gd name="T37" fmla="*/ 8 h 41"/>
                  <a:gd name="T38" fmla="*/ 20 w 33"/>
                  <a:gd name="T39" fmla="*/ 9 h 41"/>
                  <a:gd name="T40" fmla="*/ 22 w 33"/>
                  <a:gd name="T41" fmla="*/ 12 h 41"/>
                  <a:gd name="T42" fmla="*/ 20 w 33"/>
                  <a:gd name="T43" fmla="*/ 16 h 41"/>
                  <a:gd name="T44" fmla="*/ 14 w 33"/>
                  <a:gd name="T45" fmla="*/ 2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41">
                    <a:moveTo>
                      <a:pt x="14" y="21"/>
                    </a:moveTo>
                    <a:cubicBezTo>
                      <a:pt x="9" y="25"/>
                      <a:pt x="5" y="29"/>
                      <a:pt x="3" y="31"/>
                    </a:cubicBezTo>
                    <a:cubicBezTo>
                      <a:pt x="1" y="34"/>
                      <a:pt x="0" y="37"/>
                      <a:pt x="0" y="41"/>
                    </a:cubicBezTo>
                    <a:cubicBezTo>
                      <a:pt x="33" y="41"/>
                      <a:pt x="33" y="41"/>
                      <a:pt x="33" y="41"/>
                    </a:cubicBezTo>
                    <a:cubicBezTo>
                      <a:pt x="33" y="32"/>
                      <a:pt x="33" y="32"/>
                      <a:pt x="33" y="32"/>
                    </a:cubicBezTo>
                    <a:cubicBezTo>
                      <a:pt x="16" y="32"/>
                      <a:pt x="16" y="32"/>
                      <a:pt x="16" y="32"/>
                    </a:cubicBezTo>
                    <a:cubicBezTo>
                      <a:pt x="17" y="31"/>
                      <a:pt x="18" y="30"/>
                      <a:pt x="18" y="29"/>
                    </a:cubicBezTo>
                    <a:cubicBezTo>
                      <a:pt x="19" y="29"/>
                      <a:pt x="21" y="28"/>
                      <a:pt x="23" y="26"/>
                    </a:cubicBezTo>
                    <a:cubicBezTo>
                      <a:pt x="27" y="23"/>
                      <a:pt x="29" y="21"/>
                      <a:pt x="31" y="19"/>
                    </a:cubicBezTo>
                    <a:cubicBezTo>
                      <a:pt x="32" y="17"/>
                      <a:pt x="33" y="14"/>
                      <a:pt x="33" y="12"/>
                    </a:cubicBezTo>
                    <a:cubicBezTo>
                      <a:pt x="33" y="9"/>
                      <a:pt x="32" y="7"/>
                      <a:pt x="31" y="6"/>
                    </a:cubicBezTo>
                    <a:cubicBezTo>
                      <a:pt x="30" y="4"/>
                      <a:pt x="28" y="2"/>
                      <a:pt x="26" y="2"/>
                    </a:cubicBezTo>
                    <a:cubicBezTo>
                      <a:pt x="24" y="1"/>
                      <a:pt x="21" y="0"/>
                      <a:pt x="17" y="0"/>
                    </a:cubicBezTo>
                    <a:cubicBezTo>
                      <a:pt x="13" y="0"/>
                      <a:pt x="10" y="1"/>
                      <a:pt x="8" y="2"/>
                    </a:cubicBezTo>
                    <a:cubicBezTo>
                      <a:pt x="6" y="3"/>
                      <a:pt x="4" y="4"/>
                      <a:pt x="3" y="6"/>
                    </a:cubicBezTo>
                    <a:cubicBezTo>
                      <a:pt x="2" y="7"/>
                      <a:pt x="1" y="10"/>
                      <a:pt x="1" y="13"/>
                    </a:cubicBezTo>
                    <a:cubicBezTo>
                      <a:pt x="12" y="14"/>
                      <a:pt x="12" y="14"/>
                      <a:pt x="12" y="14"/>
                    </a:cubicBezTo>
                    <a:cubicBezTo>
                      <a:pt x="12" y="12"/>
                      <a:pt x="13" y="10"/>
                      <a:pt x="14" y="9"/>
                    </a:cubicBezTo>
                    <a:cubicBezTo>
                      <a:pt x="14" y="8"/>
                      <a:pt x="16" y="8"/>
                      <a:pt x="17" y="8"/>
                    </a:cubicBezTo>
                    <a:cubicBezTo>
                      <a:pt x="18" y="8"/>
                      <a:pt x="19" y="8"/>
                      <a:pt x="20" y="9"/>
                    </a:cubicBezTo>
                    <a:cubicBezTo>
                      <a:pt x="21" y="10"/>
                      <a:pt x="22" y="11"/>
                      <a:pt x="22" y="12"/>
                    </a:cubicBezTo>
                    <a:cubicBezTo>
                      <a:pt x="22" y="13"/>
                      <a:pt x="21" y="14"/>
                      <a:pt x="20" y="16"/>
                    </a:cubicBezTo>
                    <a:cubicBezTo>
                      <a:pt x="19" y="17"/>
                      <a:pt x="17" y="19"/>
                      <a:pt x="14"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38"/>
              <p:cNvSpPr>
                <a:spLocks/>
              </p:cNvSpPr>
              <p:nvPr/>
            </p:nvSpPr>
            <p:spPr bwMode="auto">
              <a:xfrm>
                <a:off x="9698160" y="4854483"/>
                <a:ext cx="84274" cy="104802"/>
              </a:xfrm>
              <a:custGeom>
                <a:avLst/>
                <a:gdLst>
                  <a:gd name="T0" fmla="*/ 17 w 33"/>
                  <a:gd name="T1" fmla="*/ 35 h 41"/>
                  <a:gd name="T2" fmla="*/ 13 w 33"/>
                  <a:gd name="T3" fmla="*/ 33 h 41"/>
                  <a:gd name="T4" fmla="*/ 11 w 33"/>
                  <a:gd name="T5" fmla="*/ 29 h 41"/>
                  <a:gd name="T6" fmla="*/ 0 w 33"/>
                  <a:gd name="T7" fmla="*/ 30 h 41"/>
                  <a:gd name="T8" fmla="*/ 3 w 33"/>
                  <a:gd name="T9" fmla="*/ 36 h 41"/>
                  <a:gd name="T10" fmla="*/ 9 w 33"/>
                  <a:gd name="T11" fmla="*/ 40 h 41"/>
                  <a:gd name="T12" fmla="*/ 17 w 33"/>
                  <a:gd name="T13" fmla="*/ 41 h 41"/>
                  <a:gd name="T14" fmla="*/ 26 w 33"/>
                  <a:gd name="T15" fmla="*/ 40 h 41"/>
                  <a:gd name="T16" fmla="*/ 31 w 33"/>
                  <a:gd name="T17" fmla="*/ 35 h 41"/>
                  <a:gd name="T18" fmla="*/ 33 w 33"/>
                  <a:gd name="T19" fmla="*/ 28 h 41"/>
                  <a:gd name="T20" fmla="*/ 32 w 33"/>
                  <a:gd name="T21" fmla="*/ 23 h 41"/>
                  <a:gd name="T22" fmla="*/ 29 w 33"/>
                  <a:gd name="T23" fmla="*/ 20 h 41"/>
                  <a:gd name="T24" fmla="*/ 25 w 33"/>
                  <a:gd name="T25" fmla="*/ 19 h 41"/>
                  <a:gd name="T26" fmla="*/ 30 w 33"/>
                  <a:gd name="T27" fmla="*/ 15 h 41"/>
                  <a:gd name="T28" fmla="*/ 31 w 33"/>
                  <a:gd name="T29" fmla="*/ 10 h 41"/>
                  <a:gd name="T30" fmla="*/ 28 w 33"/>
                  <a:gd name="T31" fmla="*/ 3 h 41"/>
                  <a:gd name="T32" fmla="*/ 16 w 33"/>
                  <a:gd name="T33" fmla="*/ 0 h 41"/>
                  <a:gd name="T34" fmla="*/ 6 w 33"/>
                  <a:gd name="T35" fmla="*/ 3 h 41"/>
                  <a:gd name="T36" fmla="*/ 1 w 33"/>
                  <a:gd name="T37" fmla="*/ 10 h 41"/>
                  <a:gd name="T38" fmla="*/ 11 w 33"/>
                  <a:gd name="T39" fmla="*/ 12 h 41"/>
                  <a:gd name="T40" fmla="*/ 13 w 33"/>
                  <a:gd name="T41" fmla="*/ 8 h 41"/>
                  <a:gd name="T42" fmla="*/ 16 w 33"/>
                  <a:gd name="T43" fmla="*/ 7 h 41"/>
                  <a:gd name="T44" fmla="*/ 19 w 33"/>
                  <a:gd name="T45" fmla="*/ 8 h 41"/>
                  <a:gd name="T46" fmla="*/ 20 w 33"/>
                  <a:gd name="T47" fmla="*/ 11 h 41"/>
                  <a:gd name="T48" fmla="*/ 19 w 33"/>
                  <a:gd name="T49" fmla="*/ 14 h 41"/>
                  <a:gd name="T50" fmla="*/ 15 w 33"/>
                  <a:gd name="T51" fmla="*/ 16 h 41"/>
                  <a:gd name="T52" fmla="*/ 14 w 33"/>
                  <a:gd name="T53" fmla="*/ 16 h 41"/>
                  <a:gd name="T54" fmla="*/ 13 w 33"/>
                  <a:gd name="T55" fmla="*/ 23 h 41"/>
                  <a:gd name="T56" fmla="*/ 17 w 33"/>
                  <a:gd name="T57" fmla="*/ 23 h 41"/>
                  <a:gd name="T58" fmla="*/ 21 w 33"/>
                  <a:gd name="T59" fmla="*/ 24 h 41"/>
                  <a:gd name="T60" fmla="*/ 22 w 33"/>
                  <a:gd name="T61" fmla="*/ 29 h 41"/>
                  <a:gd name="T62" fmla="*/ 21 w 33"/>
                  <a:gd name="T63" fmla="*/ 33 h 41"/>
                  <a:gd name="T64" fmla="*/ 17 w 33"/>
                  <a:gd name="T65"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41">
                    <a:moveTo>
                      <a:pt x="17" y="35"/>
                    </a:moveTo>
                    <a:cubicBezTo>
                      <a:pt x="15" y="35"/>
                      <a:pt x="14" y="34"/>
                      <a:pt x="13" y="33"/>
                    </a:cubicBezTo>
                    <a:cubicBezTo>
                      <a:pt x="12" y="32"/>
                      <a:pt x="12" y="31"/>
                      <a:pt x="11" y="29"/>
                    </a:cubicBezTo>
                    <a:cubicBezTo>
                      <a:pt x="0" y="30"/>
                      <a:pt x="0" y="30"/>
                      <a:pt x="0" y="30"/>
                    </a:cubicBezTo>
                    <a:cubicBezTo>
                      <a:pt x="1" y="33"/>
                      <a:pt x="2" y="35"/>
                      <a:pt x="3" y="36"/>
                    </a:cubicBezTo>
                    <a:cubicBezTo>
                      <a:pt x="5" y="38"/>
                      <a:pt x="7" y="39"/>
                      <a:pt x="9" y="40"/>
                    </a:cubicBezTo>
                    <a:cubicBezTo>
                      <a:pt x="11" y="41"/>
                      <a:pt x="14" y="41"/>
                      <a:pt x="17" y="41"/>
                    </a:cubicBezTo>
                    <a:cubicBezTo>
                      <a:pt x="21" y="41"/>
                      <a:pt x="24" y="41"/>
                      <a:pt x="26" y="40"/>
                    </a:cubicBezTo>
                    <a:cubicBezTo>
                      <a:pt x="28" y="38"/>
                      <a:pt x="30" y="37"/>
                      <a:pt x="31" y="35"/>
                    </a:cubicBezTo>
                    <a:cubicBezTo>
                      <a:pt x="33" y="33"/>
                      <a:pt x="33" y="30"/>
                      <a:pt x="33" y="28"/>
                    </a:cubicBezTo>
                    <a:cubicBezTo>
                      <a:pt x="33" y="26"/>
                      <a:pt x="33" y="25"/>
                      <a:pt x="32" y="23"/>
                    </a:cubicBezTo>
                    <a:cubicBezTo>
                      <a:pt x="31" y="22"/>
                      <a:pt x="30" y="21"/>
                      <a:pt x="29" y="20"/>
                    </a:cubicBezTo>
                    <a:cubicBezTo>
                      <a:pt x="28" y="20"/>
                      <a:pt x="27" y="19"/>
                      <a:pt x="25" y="19"/>
                    </a:cubicBezTo>
                    <a:cubicBezTo>
                      <a:pt x="27" y="18"/>
                      <a:pt x="29" y="16"/>
                      <a:pt x="30" y="15"/>
                    </a:cubicBezTo>
                    <a:cubicBezTo>
                      <a:pt x="31" y="14"/>
                      <a:pt x="31" y="12"/>
                      <a:pt x="31" y="10"/>
                    </a:cubicBezTo>
                    <a:cubicBezTo>
                      <a:pt x="31" y="7"/>
                      <a:pt x="30" y="5"/>
                      <a:pt x="28" y="3"/>
                    </a:cubicBezTo>
                    <a:cubicBezTo>
                      <a:pt x="25" y="1"/>
                      <a:pt x="22" y="0"/>
                      <a:pt x="16" y="0"/>
                    </a:cubicBezTo>
                    <a:cubicBezTo>
                      <a:pt x="12" y="0"/>
                      <a:pt x="8" y="1"/>
                      <a:pt x="6" y="3"/>
                    </a:cubicBezTo>
                    <a:cubicBezTo>
                      <a:pt x="3" y="5"/>
                      <a:pt x="2" y="7"/>
                      <a:pt x="1" y="10"/>
                    </a:cubicBezTo>
                    <a:cubicBezTo>
                      <a:pt x="11" y="12"/>
                      <a:pt x="11" y="12"/>
                      <a:pt x="11" y="12"/>
                    </a:cubicBezTo>
                    <a:cubicBezTo>
                      <a:pt x="12" y="10"/>
                      <a:pt x="12" y="9"/>
                      <a:pt x="13" y="8"/>
                    </a:cubicBezTo>
                    <a:cubicBezTo>
                      <a:pt x="14" y="7"/>
                      <a:pt x="15" y="7"/>
                      <a:pt x="16" y="7"/>
                    </a:cubicBezTo>
                    <a:cubicBezTo>
                      <a:pt x="17" y="7"/>
                      <a:pt x="18" y="7"/>
                      <a:pt x="19" y="8"/>
                    </a:cubicBezTo>
                    <a:cubicBezTo>
                      <a:pt x="20" y="9"/>
                      <a:pt x="20" y="10"/>
                      <a:pt x="20" y="11"/>
                    </a:cubicBezTo>
                    <a:cubicBezTo>
                      <a:pt x="20" y="12"/>
                      <a:pt x="20" y="13"/>
                      <a:pt x="19" y="14"/>
                    </a:cubicBezTo>
                    <a:cubicBezTo>
                      <a:pt x="18" y="15"/>
                      <a:pt x="17" y="16"/>
                      <a:pt x="15" y="16"/>
                    </a:cubicBezTo>
                    <a:cubicBezTo>
                      <a:pt x="15" y="16"/>
                      <a:pt x="14" y="16"/>
                      <a:pt x="14" y="16"/>
                    </a:cubicBezTo>
                    <a:cubicBezTo>
                      <a:pt x="13" y="23"/>
                      <a:pt x="13" y="23"/>
                      <a:pt x="13" y="23"/>
                    </a:cubicBezTo>
                    <a:cubicBezTo>
                      <a:pt x="15" y="23"/>
                      <a:pt x="16" y="23"/>
                      <a:pt x="17" y="23"/>
                    </a:cubicBezTo>
                    <a:cubicBezTo>
                      <a:pt x="18" y="23"/>
                      <a:pt x="20" y="23"/>
                      <a:pt x="21" y="24"/>
                    </a:cubicBezTo>
                    <a:cubicBezTo>
                      <a:pt x="22" y="25"/>
                      <a:pt x="22" y="27"/>
                      <a:pt x="22" y="29"/>
                    </a:cubicBezTo>
                    <a:cubicBezTo>
                      <a:pt x="22" y="30"/>
                      <a:pt x="22" y="32"/>
                      <a:pt x="21" y="33"/>
                    </a:cubicBezTo>
                    <a:cubicBezTo>
                      <a:pt x="20" y="34"/>
                      <a:pt x="18" y="35"/>
                      <a:pt x="17"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5" name="组合 4"/>
          <p:cNvGrpSpPr/>
          <p:nvPr/>
        </p:nvGrpSpPr>
        <p:grpSpPr>
          <a:xfrm>
            <a:off x="3255964" y="3583213"/>
            <a:ext cx="901700" cy="901700"/>
            <a:chOff x="3255964" y="3049813"/>
            <a:chExt cx="901700" cy="901700"/>
          </a:xfrm>
        </p:grpSpPr>
        <p:sp>
          <p:nvSpPr>
            <p:cNvPr id="3" name="椭圆 2"/>
            <p:cNvSpPr/>
            <p:nvPr/>
          </p:nvSpPr>
          <p:spPr>
            <a:xfrm>
              <a:off x="3255964"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3506789" y="3300637"/>
              <a:ext cx="400052" cy="400052"/>
              <a:chOff x="8221209" y="4708625"/>
              <a:chExt cx="327371" cy="327372"/>
            </a:xfrm>
            <a:solidFill>
              <a:schemeClr val="bg1"/>
            </a:solidFill>
          </p:grpSpPr>
          <p:sp>
            <p:nvSpPr>
              <p:cNvPr id="25" name="Freeform 48"/>
              <p:cNvSpPr>
                <a:spLocks/>
              </p:cNvSpPr>
              <p:nvPr/>
            </p:nvSpPr>
            <p:spPr bwMode="auto">
              <a:xfrm>
                <a:off x="8221209" y="4708625"/>
                <a:ext cx="110204" cy="110204"/>
              </a:xfrm>
              <a:custGeom>
                <a:avLst/>
                <a:gdLst>
                  <a:gd name="T0" fmla="*/ 41 w 43"/>
                  <a:gd name="T1" fmla="*/ 10 h 43"/>
                  <a:gd name="T2" fmla="*/ 43 w 43"/>
                  <a:gd name="T3" fmla="*/ 9 h 43"/>
                  <a:gd name="T4" fmla="*/ 25 w 43"/>
                  <a:gd name="T5" fmla="*/ 0 h 43"/>
                  <a:gd name="T6" fmla="*/ 0 w 43"/>
                  <a:gd name="T7" fmla="*/ 25 h 43"/>
                  <a:gd name="T8" fmla="*/ 9 w 43"/>
                  <a:gd name="T9" fmla="*/ 43 h 43"/>
                  <a:gd name="T10" fmla="*/ 10 w 43"/>
                  <a:gd name="T11" fmla="*/ 41 h 43"/>
                  <a:gd name="T12" fmla="*/ 22 w 43"/>
                  <a:gd name="T13" fmla="*/ 22 h 43"/>
                  <a:gd name="T14" fmla="*/ 41 w 43"/>
                  <a:gd name="T15" fmla="*/ 1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41" y="10"/>
                    </a:moveTo>
                    <a:cubicBezTo>
                      <a:pt x="42" y="9"/>
                      <a:pt x="43" y="9"/>
                      <a:pt x="43" y="9"/>
                    </a:cubicBezTo>
                    <a:cubicBezTo>
                      <a:pt x="39" y="3"/>
                      <a:pt x="32" y="0"/>
                      <a:pt x="25" y="0"/>
                    </a:cubicBezTo>
                    <a:cubicBezTo>
                      <a:pt x="11" y="0"/>
                      <a:pt x="0" y="11"/>
                      <a:pt x="0" y="25"/>
                    </a:cubicBezTo>
                    <a:cubicBezTo>
                      <a:pt x="0" y="32"/>
                      <a:pt x="3" y="39"/>
                      <a:pt x="9" y="43"/>
                    </a:cubicBezTo>
                    <a:cubicBezTo>
                      <a:pt x="9" y="43"/>
                      <a:pt x="9" y="42"/>
                      <a:pt x="10" y="41"/>
                    </a:cubicBezTo>
                    <a:cubicBezTo>
                      <a:pt x="13" y="34"/>
                      <a:pt x="17" y="28"/>
                      <a:pt x="22" y="22"/>
                    </a:cubicBezTo>
                    <a:cubicBezTo>
                      <a:pt x="28" y="17"/>
                      <a:pt x="34" y="13"/>
                      <a:pt x="4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49"/>
              <p:cNvSpPr>
                <a:spLocks/>
              </p:cNvSpPr>
              <p:nvPr/>
            </p:nvSpPr>
            <p:spPr bwMode="auto">
              <a:xfrm>
                <a:off x="8438376" y="4708625"/>
                <a:ext cx="110204" cy="110204"/>
              </a:xfrm>
              <a:custGeom>
                <a:avLst/>
                <a:gdLst>
                  <a:gd name="T0" fmla="*/ 18 w 43"/>
                  <a:gd name="T1" fmla="*/ 0 h 43"/>
                  <a:gd name="T2" fmla="*/ 0 w 43"/>
                  <a:gd name="T3" fmla="*/ 9 h 43"/>
                  <a:gd name="T4" fmla="*/ 2 w 43"/>
                  <a:gd name="T5" fmla="*/ 10 h 43"/>
                  <a:gd name="T6" fmla="*/ 21 w 43"/>
                  <a:gd name="T7" fmla="*/ 22 h 43"/>
                  <a:gd name="T8" fmla="*/ 33 w 43"/>
                  <a:gd name="T9" fmla="*/ 41 h 43"/>
                  <a:gd name="T10" fmla="*/ 34 w 43"/>
                  <a:gd name="T11" fmla="*/ 43 h 43"/>
                  <a:gd name="T12" fmla="*/ 43 w 43"/>
                  <a:gd name="T13" fmla="*/ 25 h 43"/>
                  <a:gd name="T14" fmla="*/ 18 w 43"/>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18" y="0"/>
                    </a:moveTo>
                    <a:cubicBezTo>
                      <a:pt x="11" y="0"/>
                      <a:pt x="4" y="3"/>
                      <a:pt x="0" y="9"/>
                    </a:cubicBezTo>
                    <a:cubicBezTo>
                      <a:pt x="0" y="9"/>
                      <a:pt x="1" y="9"/>
                      <a:pt x="2" y="10"/>
                    </a:cubicBezTo>
                    <a:cubicBezTo>
                      <a:pt x="9" y="13"/>
                      <a:pt x="15" y="17"/>
                      <a:pt x="21" y="22"/>
                    </a:cubicBezTo>
                    <a:cubicBezTo>
                      <a:pt x="26" y="28"/>
                      <a:pt x="30" y="34"/>
                      <a:pt x="33" y="41"/>
                    </a:cubicBezTo>
                    <a:cubicBezTo>
                      <a:pt x="34" y="42"/>
                      <a:pt x="34" y="43"/>
                      <a:pt x="34" y="43"/>
                    </a:cubicBezTo>
                    <a:cubicBezTo>
                      <a:pt x="40" y="39"/>
                      <a:pt x="43" y="32"/>
                      <a:pt x="43" y="25"/>
                    </a:cubicBezTo>
                    <a:cubicBezTo>
                      <a:pt x="43" y="11"/>
                      <a:pt x="32" y="0"/>
                      <a:pt x="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50"/>
              <p:cNvSpPr>
                <a:spLocks noEditPoints="1"/>
              </p:cNvSpPr>
              <p:nvPr/>
            </p:nvSpPr>
            <p:spPr bwMode="auto">
              <a:xfrm>
                <a:off x="8260105" y="4747521"/>
                <a:ext cx="250660" cy="288476"/>
              </a:xfrm>
              <a:custGeom>
                <a:avLst/>
                <a:gdLst>
                  <a:gd name="T0" fmla="*/ 98 w 98"/>
                  <a:gd name="T1" fmla="*/ 49 h 113"/>
                  <a:gd name="T2" fmla="*/ 49 w 98"/>
                  <a:gd name="T3" fmla="*/ 0 h 113"/>
                  <a:gd name="T4" fmla="*/ 0 w 98"/>
                  <a:gd name="T5" fmla="*/ 49 h 113"/>
                  <a:gd name="T6" fmla="*/ 17 w 98"/>
                  <a:gd name="T7" fmla="*/ 86 h 113"/>
                  <a:gd name="T8" fmla="*/ 0 w 98"/>
                  <a:gd name="T9" fmla="*/ 103 h 113"/>
                  <a:gd name="T10" fmla="*/ 10 w 98"/>
                  <a:gd name="T11" fmla="*/ 113 h 113"/>
                  <a:gd name="T12" fmla="*/ 29 w 98"/>
                  <a:gd name="T13" fmla="*/ 94 h 113"/>
                  <a:gd name="T14" fmla="*/ 49 w 98"/>
                  <a:gd name="T15" fmla="*/ 98 h 113"/>
                  <a:gd name="T16" fmla="*/ 69 w 98"/>
                  <a:gd name="T17" fmla="*/ 94 h 113"/>
                  <a:gd name="T18" fmla="*/ 88 w 98"/>
                  <a:gd name="T19" fmla="*/ 113 h 113"/>
                  <a:gd name="T20" fmla="*/ 98 w 98"/>
                  <a:gd name="T21" fmla="*/ 103 h 113"/>
                  <a:gd name="T22" fmla="*/ 81 w 98"/>
                  <a:gd name="T23" fmla="*/ 86 h 113"/>
                  <a:gd name="T24" fmla="*/ 98 w 98"/>
                  <a:gd name="T25" fmla="*/ 49 h 113"/>
                  <a:gd name="T26" fmla="*/ 49 w 98"/>
                  <a:gd name="T27" fmla="*/ 84 h 113"/>
                  <a:gd name="T28" fmla="*/ 14 w 98"/>
                  <a:gd name="T29" fmla="*/ 49 h 113"/>
                  <a:gd name="T30" fmla="*/ 49 w 98"/>
                  <a:gd name="T31" fmla="*/ 15 h 113"/>
                  <a:gd name="T32" fmla="*/ 84 w 98"/>
                  <a:gd name="T33" fmla="*/ 49 h 113"/>
                  <a:gd name="T34" fmla="*/ 49 w 98"/>
                  <a:gd name="T35"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98" y="49"/>
                    </a:moveTo>
                    <a:cubicBezTo>
                      <a:pt x="98" y="22"/>
                      <a:pt x="76" y="0"/>
                      <a:pt x="49" y="0"/>
                    </a:cubicBezTo>
                    <a:cubicBezTo>
                      <a:pt x="22" y="0"/>
                      <a:pt x="0" y="22"/>
                      <a:pt x="0" y="49"/>
                    </a:cubicBezTo>
                    <a:cubicBezTo>
                      <a:pt x="0" y="64"/>
                      <a:pt x="6" y="77"/>
                      <a:pt x="17" y="86"/>
                    </a:cubicBezTo>
                    <a:cubicBezTo>
                      <a:pt x="0" y="103"/>
                      <a:pt x="0" y="103"/>
                      <a:pt x="0" y="103"/>
                    </a:cubicBezTo>
                    <a:cubicBezTo>
                      <a:pt x="10" y="113"/>
                      <a:pt x="10" y="113"/>
                      <a:pt x="10" y="113"/>
                    </a:cubicBezTo>
                    <a:cubicBezTo>
                      <a:pt x="29" y="94"/>
                      <a:pt x="29" y="94"/>
                      <a:pt x="29" y="94"/>
                    </a:cubicBezTo>
                    <a:cubicBezTo>
                      <a:pt x="35" y="97"/>
                      <a:pt x="42" y="98"/>
                      <a:pt x="49" y="98"/>
                    </a:cubicBezTo>
                    <a:cubicBezTo>
                      <a:pt x="56" y="98"/>
                      <a:pt x="63" y="97"/>
                      <a:pt x="69" y="94"/>
                    </a:cubicBezTo>
                    <a:cubicBezTo>
                      <a:pt x="88" y="113"/>
                      <a:pt x="88" y="113"/>
                      <a:pt x="88" y="113"/>
                    </a:cubicBezTo>
                    <a:cubicBezTo>
                      <a:pt x="98" y="103"/>
                      <a:pt x="98" y="103"/>
                      <a:pt x="98" y="103"/>
                    </a:cubicBezTo>
                    <a:cubicBezTo>
                      <a:pt x="81" y="86"/>
                      <a:pt x="81" y="86"/>
                      <a:pt x="81" y="86"/>
                    </a:cubicBezTo>
                    <a:cubicBezTo>
                      <a:pt x="92" y="77"/>
                      <a:pt x="98" y="64"/>
                      <a:pt x="98" y="49"/>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51"/>
              <p:cNvSpPr>
                <a:spLocks/>
              </p:cNvSpPr>
              <p:nvPr/>
            </p:nvSpPr>
            <p:spPr bwMode="auto">
              <a:xfrm>
                <a:off x="8372470" y="4811266"/>
                <a:ext cx="74550" cy="99400"/>
              </a:xfrm>
              <a:custGeom>
                <a:avLst/>
                <a:gdLst>
                  <a:gd name="T0" fmla="*/ 24 w 69"/>
                  <a:gd name="T1" fmla="*/ 0 h 92"/>
                  <a:gd name="T2" fmla="*/ 0 w 69"/>
                  <a:gd name="T3" fmla="*/ 0 h 92"/>
                  <a:gd name="T4" fmla="*/ 0 w 69"/>
                  <a:gd name="T5" fmla="*/ 69 h 92"/>
                  <a:gd name="T6" fmla="*/ 59 w 69"/>
                  <a:gd name="T7" fmla="*/ 92 h 92"/>
                  <a:gd name="T8" fmla="*/ 69 w 69"/>
                  <a:gd name="T9" fmla="*/ 71 h 92"/>
                  <a:gd name="T10" fmla="*/ 24 w 69"/>
                  <a:gd name="T11" fmla="*/ 52 h 92"/>
                  <a:gd name="T12" fmla="*/ 24 w 69"/>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9" h="92">
                    <a:moveTo>
                      <a:pt x="24" y="0"/>
                    </a:moveTo>
                    <a:lnTo>
                      <a:pt x="0" y="0"/>
                    </a:lnTo>
                    <a:lnTo>
                      <a:pt x="0" y="69"/>
                    </a:lnTo>
                    <a:lnTo>
                      <a:pt x="59" y="92"/>
                    </a:lnTo>
                    <a:lnTo>
                      <a:pt x="69" y="71"/>
                    </a:lnTo>
                    <a:lnTo>
                      <a:pt x="24" y="52"/>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9" name="组合 8"/>
          <p:cNvGrpSpPr/>
          <p:nvPr/>
        </p:nvGrpSpPr>
        <p:grpSpPr>
          <a:xfrm>
            <a:off x="8034336" y="3583213"/>
            <a:ext cx="901700" cy="901700"/>
            <a:chOff x="8034336" y="3049813"/>
            <a:chExt cx="901700" cy="901700"/>
          </a:xfrm>
        </p:grpSpPr>
        <p:sp>
          <p:nvSpPr>
            <p:cNvPr id="16" name="椭圆 15"/>
            <p:cNvSpPr/>
            <p:nvPr/>
          </p:nvSpPr>
          <p:spPr>
            <a:xfrm>
              <a:off x="8034336"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8332031" y="3301298"/>
              <a:ext cx="306310" cy="398730"/>
              <a:chOff x="8260105" y="3400222"/>
              <a:chExt cx="250660" cy="326290"/>
            </a:xfrm>
            <a:solidFill>
              <a:schemeClr val="bg1"/>
            </a:solidFill>
          </p:grpSpPr>
          <p:sp>
            <p:nvSpPr>
              <p:cNvPr id="30" name="Oval 98"/>
              <p:cNvSpPr>
                <a:spLocks noChangeArrowheads="1"/>
              </p:cNvSpPr>
              <p:nvPr/>
            </p:nvSpPr>
            <p:spPr bwMode="auto">
              <a:xfrm>
                <a:off x="8359505" y="3505024"/>
                <a:ext cx="50781"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99"/>
              <p:cNvSpPr>
                <a:spLocks noEditPoints="1"/>
              </p:cNvSpPr>
              <p:nvPr/>
            </p:nvSpPr>
            <p:spPr bwMode="auto">
              <a:xfrm>
                <a:off x="8260105" y="3400222"/>
                <a:ext cx="250660" cy="326290"/>
              </a:xfrm>
              <a:custGeom>
                <a:avLst/>
                <a:gdLst>
                  <a:gd name="T0" fmla="*/ 59 w 98"/>
                  <a:gd name="T1" fmla="*/ 114 h 128"/>
                  <a:gd name="T2" fmla="*/ 59 w 98"/>
                  <a:gd name="T3" fmla="*/ 97 h 128"/>
                  <a:gd name="T4" fmla="*/ 98 w 98"/>
                  <a:gd name="T5" fmla="*/ 49 h 128"/>
                  <a:gd name="T6" fmla="*/ 49 w 98"/>
                  <a:gd name="T7" fmla="*/ 0 h 128"/>
                  <a:gd name="T8" fmla="*/ 0 w 98"/>
                  <a:gd name="T9" fmla="*/ 49 h 128"/>
                  <a:gd name="T10" fmla="*/ 39 w 98"/>
                  <a:gd name="T11" fmla="*/ 97 h 128"/>
                  <a:gd name="T12" fmla="*/ 39 w 98"/>
                  <a:gd name="T13" fmla="*/ 114 h 128"/>
                  <a:gd name="T14" fmla="*/ 24 w 98"/>
                  <a:gd name="T15" fmla="*/ 114 h 128"/>
                  <a:gd name="T16" fmla="*/ 5 w 98"/>
                  <a:gd name="T17" fmla="*/ 128 h 128"/>
                  <a:gd name="T18" fmla="*/ 39 w 98"/>
                  <a:gd name="T19" fmla="*/ 128 h 128"/>
                  <a:gd name="T20" fmla="*/ 59 w 98"/>
                  <a:gd name="T21" fmla="*/ 128 h 128"/>
                  <a:gd name="T22" fmla="*/ 93 w 98"/>
                  <a:gd name="T23" fmla="*/ 128 h 128"/>
                  <a:gd name="T24" fmla="*/ 74 w 98"/>
                  <a:gd name="T25" fmla="*/ 114 h 128"/>
                  <a:gd name="T26" fmla="*/ 59 w 98"/>
                  <a:gd name="T27" fmla="*/ 114 h 128"/>
                  <a:gd name="T28" fmla="*/ 49 w 98"/>
                  <a:gd name="T29" fmla="*/ 75 h 128"/>
                  <a:gd name="T30" fmla="*/ 24 w 98"/>
                  <a:gd name="T31" fmla="*/ 50 h 128"/>
                  <a:gd name="T32" fmla="*/ 49 w 98"/>
                  <a:gd name="T33" fmla="*/ 26 h 128"/>
                  <a:gd name="T34" fmla="*/ 74 w 98"/>
                  <a:gd name="T35" fmla="*/ 50 h 128"/>
                  <a:gd name="T36" fmla="*/ 49 w 98"/>
                  <a:gd name="T37" fmla="*/ 7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59" y="114"/>
                    </a:moveTo>
                    <a:cubicBezTo>
                      <a:pt x="59" y="97"/>
                      <a:pt x="59" y="97"/>
                      <a:pt x="59" y="97"/>
                    </a:cubicBezTo>
                    <a:cubicBezTo>
                      <a:pt x="81" y="93"/>
                      <a:pt x="98" y="73"/>
                      <a:pt x="98" y="49"/>
                    </a:cubicBezTo>
                    <a:cubicBezTo>
                      <a:pt x="98" y="22"/>
                      <a:pt x="76" y="0"/>
                      <a:pt x="49" y="0"/>
                    </a:cubicBezTo>
                    <a:cubicBezTo>
                      <a:pt x="22" y="0"/>
                      <a:pt x="0" y="22"/>
                      <a:pt x="0" y="49"/>
                    </a:cubicBezTo>
                    <a:cubicBezTo>
                      <a:pt x="0" y="73"/>
                      <a:pt x="17" y="93"/>
                      <a:pt x="39" y="97"/>
                    </a:cubicBezTo>
                    <a:cubicBezTo>
                      <a:pt x="39" y="114"/>
                      <a:pt x="39" y="114"/>
                      <a:pt x="39" y="114"/>
                    </a:cubicBezTo>
                    <a:cubicBezTo>
                      <a:pt x="24" y="114"/>
                      <a:pt x="24" y="114"/>
                      <a:pt x="24" y="114"/>
                    </a:cubicBezTo>
                    <a:cubicBezTo>
                      <a:pt x="5" y="128"/>
                      <a:pt x="5" y="128"/>
                      <a:pt x="5" y="128"/>
                    </a:cubicBezTo>
                    <a:cubicBezTo>
                      <a:pt x="39" y="128"/>
                      <a:pt x="39" y="128"/>
                      <a:pt x="39" y="128"/>
                    </a:cubicBezTo>
                    <a:cubicBezTo>
                      <a:pt x="59" y="128"/>
                      <a:pt x="59" y="128"/>
                      <a:pt x="59" y="128"/>
                    </a:cubicBezTo>
                    <a:cubicBezTo>
                      <a:pt x="93" y="128"/>
                      <a:pt x="93" y="128"/>
                      <a:pt x="93" y="128"/>
                    </a:cubicBezTo>
                    <a:cubicBezTo>
                      <a:pt x="74" y="114"/>
                      <a:pt x="74" y="114"/>
                      <a:pt x="74" y="114"/>
                    </a:cubicBezTo>
                    <a:lnTo>
                      <a:pt x="59" y="114"/>
                    </a:lnTo>
                    <a:close/>
                    <a:moveTo>
                      <a:pt x="49" y="75"/>
                    </a:moveTo>
                    <a:cubicBezTo>
                      <a:pt x="35" y="75"/>
                      <a:pt x="24" y="64"/>
                      <a:pt x="24" y="50"/>
                    </a:cubicBezTo>
                    <a:cubicBezTo>
                      <a:pt x="24" y="37"/>
                      <a:pt x="35" y="26"/>
                      <a:pt x="49" y="26"/>
                    </a:cubicBezTo>
                    <a:cubicBezTo>
                      <a:pt x="63" y="26"/>
                      <a:pt x="74" y="37"/>
                      <a:pt x="74" y="50"/>
                    </a:cubicBezTo>
                    <a:cubicBezTo>
                      <a:pt x="74" y="64"/>
                      <a:pt x="63" y="75"/>
                      <a:pt x="49"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32" name="矩形 31"/>
          <p:cNvSpPr/>
          <p:nvPr/>
        </p:nvSpPr>
        <p:spPr>
          <a:xfrm>
            <a:off x="4278635"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4347409"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4" name="矩形 33"/>
          <p:cNvSpPr/>
          <p:nvPr/>
        </p:nvSpPr>
        <p:spPr>
          <a:xfrm>
            <a:off x="6667821"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5" name="文本框 34"/>
          <p:cNvSpPr txBox="1"/>
          <p:nvPr/>
        </p:nvSpPr>
        <p:spPr>
          <a:xfrm>
            <a:off x="6736595"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6" name="矩形 35"/>
          <p:cNvSpPr/>
          <p:nvPr/>
        </p:nvSpPr>
        <p:spPr>
          <a:xfrm>
            <a:off x="9057007"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7" name="文本框 36"/>
          <p:cNvSpPr txBox="1"/>
          <p:nvPr/>
        </p:nvSpPr>
        <p:spPr>
          <a:xfrm>
            <a:off x="9125781"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55" name="文本框 54"/>
          <p:cNvSpPr txBox="1"/>
          <p:nvPr/>
        </p:nvSpPr>
        <p:spPr>
          <a:xfrm>
            <a:off x="1099820"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处理问题能力</a:t>
            </a:r>
          </a:p>
        </p:txBody>
      </p:sp>
    </p:spTree>
    <p:extLst>
      <p:ext uri="{BB962C8B-B14F-4D97-AF65-F5344CB8AC3E}">
        <p14:creationId xmlns:p14="http://schemas.microsoft.com/office/powerpoint/2010/main" val="34379202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5">
                                            <p:txEl>
                                              <p:pRg st="0" end="0"/>
                                            </p:txEl>
                                          </p:spTgt>
                                        </p:tgtEl>
                                        <p:attrNameLst>
                                          <p:attrName>style.visibility</p:attrName>
                                        </p:attrNameLst>
                                      </p:cBhvr>
                                      <p:to>
                                        <p:strVal val="visible"/>
                                      </p:to>
                                    </p:set>
                                    <p:anim calcmode="lin" valueType="num">
                                      <p:cBhvr>
                                        <p:cTn id="7"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0845"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1855785"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制定发展规划</a:t>
            </a:r>
          </a:p>
        </p:txBody>
      </p:sp>
      <p:sp>
        <p:nvSpPr>
          <p:cNvPr id="17" name="矩形 16"/>
          <p:cNvSpPr/>
          <p:nvPr/>
        </p:nvSpPr>
        <p:spPr>
          <a:xfrm>
            <a:off x="4909286"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5105985" y="3467100"/>
            <a:ext cx="198002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管理销售与市场</a:t>
            </a:r>
          </a:p>
        </p:txBody>
      </p:sp>
      <p:sp>
        <p:nvSpPr>
          <p:cNvPr id="22" name="矩形 21"/>
          <p:cNvSpPr/>
          <p:nvPr/>
        </p:nvSpPr>
        <p:spPr>
          <a:xfrm>
            <a:off x="8287728"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8612668"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执行公司文化</a:t>
            </a:r>
          </a:p>
        </p:txBody>
      </p:sp>
      <p:sp>
        <p:nvSpPr>
          <p:cNvPr id="35" name="矩形: 圆角 34"/>
          <p:cNvSpPr/>
          <p:nvPr/>
        </p:nvSpPr>
        <p:spPr>
          <a:xfrm>
            <a:off x="196873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统筹力</a:t>
            </a:r>
          </a:p>
        </p:txBody>
      </p:sp>
      <p:sp>
        <p:nvSpPr>
          <p:cNvPr id="37" name="矩形: 圆角 36"/>
          <p:cNvSpPr/>
          <p:nvPr/>
        </p:nvSpPr>
        <p:spPr>
          <a:xfrm>
            <a:off x="534717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协调力</a:t>
            </a:r>
          </a:p>
        </p:txBody>
      </p:sp>
      <p:sp>
        <p:nvSpPr>
          <p:cNvPr id="38" name="矩形: 圆角 37"/>
          <p:cNvSpPr/>
          <p:nvPr/>
        </p:nvSpPr>
        <p:spPr>
          <a:xfrm>
            <a:off x="8725617"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向心力</a:t>
            </a:r>
          </a:p>
        </p:txBody>
      </p:sp>
      <p:grpSp>
        <p:nvGrpSpPr>
          <p:cNvPr id="39" name="组合 38"/>
          <p:cNvGrpSpPr/>
          <p:nvPr/>
        </p:nvGrpSpPr>
        <p:grpSpPr>
          <a:xfrm>
            <a:off x="2334491" y="2234415"/>
            <a:ext cx="741218" cy="875982"/>
            <a:chOff x="3125322" y="189000"/>
            <a:chExt cx="422003" cy="498729"/>
          </a:xfrm>
        </p:grpSpPr>
        <p:sp>
          <p:nvSpPr>
            <p:cNvPr id="40" name="Line 580"/>
            <p:cNvSpPr>
              <a:spLocks noChangeShapeType="1"/>
            </p:cNvSpPr>
            <p:nvPr/>
          </p:nvSpPr>
          <p:spPr bwMode="auto">
            <a:xfrm>
              <a:off x="3338066" y="499397"/>
              <a:ext cx="0" cy="188332"/>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Line 581"/>
            <p:cNvSpPr>
              <a:spLocks noChangeShapeType="1"/>
            </p:cNvSpPr>
            <p:nvPr/>
          </p:nvSpPr>
          <p:spPr bwMode="auto">
            <a:xfrm>
              <a:off x="3338066" y="189000"/>
              <a:ext cx="0" cy="184845"/>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Line 582"/>
            <p:cNvSpPr>
              <a:spLocks noChangeShapeType="1"/>
            </p:cNvSpPr>
            <p:nvPr/>
          </p:nvSpPr>
          <p:spPr bwMode="auto">
            <a:xfrm>
              <a:off x="3383406" y="474985"/>
              <a:ext cx="163919" cy="132530"/>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Line 583"/>
            <p:cNvSpPr>
              <a:spLocks noChangeShapeType="1"/>
            </p:cNvSpPr>
            <p:nvPr/>
          </p:nvSpPr>
          <p:spPr bwMode="auto">
            <a:xfrm>
              <a:off x="3125322" y="265728"/>
              <a:ext cx="163919" cy="132530"/>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Line 584"/>
            <p:cNvSpPr>
              <a:spLocks noChangeShapeType="1"/>
            </p:cNvSpPr>
            <p:nvPr/>
          </p:nvSpPr>
          <p:spPr bwMode="auto">
            <a:xfrm flipV="1">
              <a:off x="3383406" y="272703"/>
              <a:ext cx="163919" cy="125554"/>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Line 585"/>
            <p:cNvSpPr>
              <a:spLocks noChangeShapeType="1"/>
            </p:cNvSpPr>
            <p:nvPr/>
          </p:nvSpPr>
          <p:spPr bwMode="auto">
            <a:xfrm flipV="1">
              <a:off x="3125322" y="474985"/>
              <a:ext cx="163919" cy="125554"/>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Oval 586"/>
            <p:cNvSpPr>
              <a:spLocks noChangeArrowheads="1"/>
            </p:cNvSpPr>
            <p:nvPr/>
          </p:nvSpPr>
          <p:spPr bwMode="auto">
            <a:xfrm>
              <a:off x="3275289" y="373843"/>
              <a:ext cx="125554" cy="125554"/>
            </a:xfrm>
            <a:prstGeom prst="ellipse">
              <a:avLst/>
            </a:pr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Oval 587"/>
            <p:cNvSpPr>
              <a:spLocks noChangeArrowheads="1"/>
            </p:cNvSpPr>
            <p:nvPr/>
          </p:nvSpPr>
          <p:spPr bwMode="auto">
            <a:xfrm>
              <a:off x="3149735" y="248288"/>
              <a:ext cx="373177" cy="376663"/>
            </a:xfrm>
            <a:prstGeom prst="ellipse">
              <a:avLst/>
            </a:pr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 name="组合 47"/>
          <p:cNvGrpSpPr/>
          <p:nvPr/>
        </p:nvGrpSpPr>
        <p:grpSpPr>
          <a:xfrm>
            <a:off x="5724395" y="2300801"/>
            <a:ext cx="743210" cy="743210"/>
            <a:chOff x="10083126" y="1193433"/>
            <a:chExt cx="484780" cy="484780"/>
          </a:xfrm>
        </p:grpSpPr>
        <p:sp>
          <p:nvSpPr>
            <p:cNvPr id="49" name="Freeform 662"/>
            <p:cNvSpPr>
              <a:spLocks/>
            </p:cNvSpPr>
            <p:nvPr/>
          </p:nvSpPr>
          <p:spPr bwMode="auto">
            <a:xfrm>
              <a:off x="10083126" y="1193433"/>
              <a:ext cx="484780" cy="310399"/>
            </a:xfrm>
            <a:custGeom>
              <a:avLst/>
              <a:gdLst>
                <a:gd name="T0" fmla="*/ 0 w 139"/>
                <a:gd name="T1" fmla="*/ 65 h 89"/>
                <a:gd name="T2" fmla="*/ 139 w 139"/>
                <a:gd name="T3" fmla="*/ 0 h 89"/>
                <a:gd name="T4" fmla="*/ 49 w 139"/>
                <a:gd name="T5" fmla="*/ 89 h 89"/>
                <a:gd name="T6" fmla="*/ 0 w 139"/>
                <a:gd name="T7" fmla="*/ 65 h 89"/>
              </a:gdLst>
              <a:ahLst/>
              <a:cxnLst>
                <a:cxn ang="0">
                  <a:pos x="T0" y="T1"/>
                </a:cxn>
                <a:cxn ang="0">
                  <a:pos x="T2" y="T3"/>
                </a:cxn>
                <a:cxn ang="0">
                  <a:pos x="T4" y="T5"/>
                </a:cxn>
                <a:cxn ang="0">
                  <a:pos x="T6" y="T7"/>
                </a:cxn>
              </a:cxnLst>
              <a:rect l="0" t="0" r="r" b="b"/>
              <a:pathLst>
                <a:path w="139" h="89">
                  <a:moveTo>
                    <a:pt x="0" y="65"/>
                  </a:moveTo>
                  <a:lnTo>
                    <a:pt x="139" y="0"/>
                  </a:lnTo>
                  <a:lnTo>
                    <a:pt x="49" y="89"/>
                  </a:lnTo>
                  <a:lnTo>
                    <a:pt x="0" y="65"/>
                  </a:lnTo>
                  <a:close/>
                </a:path>
              </a:pathLst>
            </a:custGeom>
            <a:noFill/>
            <a:ln w="25400" cap="flat">
              <a:solidFill>
                <a:schemeClr val="accent1"/>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663"/>
            <p:cNvSpPr>
              <a:spLocks/>
            </p:cNvSpPr>
            <p:nvPr/>
          </p:nvSpPr>
          <p:spPr bwMode="auto">
            <a:xfrm>
              <a:off x="10254020" y="1193433"/>
              <a:ext cx="313886" cy="484780"/>
            </a:xfrm>
            <a:custGeom>
              <a:avLst/>
              <a:gdLst>
                <a:gd name="T0" fmla="*/ 25 w 90"/>
                <a:gd name="T1" fmla="*/ 139 h 139"/>
                <a:gd name="T2" fmla="*/ 90 w 90"/>
                <a:gd name="T3" fmla="*/ 0 h 139"/>
                <a:gd name="T4" fmla="*/ 0 w 90"/>
                <a:gd name="T5" fmla="*/ 89 h 139"/>
                <a:gd name="T6" fmla="*/ 25 w 90"/>
                <a:gd name="T7" fmla="*/ 139 h 139"/>
              </a:gdLst>
              <a:ahLst/>
              <a:cxnLst>
                <a:cxn ang="0">
                  <a:pos x="T0" y="T1"/>
                </a:cxn>
                <a:cxn ang="0">
                  <a:pos x="T2" y="T3"/>
                </a:cxn>
                <a:cxn ang="0">
                  <a:pos x="T4" y="T5"/>
                </a:cxn>
                <a:cxn ang="0">
                  <a:pos x="T6" y="T7"/>
                </a:cxn>
              </a:cxnLst>
              <a:rect l="0" t="0" r="r" b="b"/>
              <a:pathLst>
                <a:path w="90" h="139">
                  <a:moveTo>
                    <a:pt x="25" y="139"/>
                  </a:moveTo>
                  <a:lnTo>
                    <a:pt x="90" y="0"/>
                  </a:lnTo>
                  <a:lnTo>
                    <a:pt x="0" y="89"/>
                  </a:lnTo>
                  <a:lnTo>
                    <a:pt x="25" y="139"/>
                  </a:lnTo>
                  <a:close/>
                </a:path>
              </a:pathLst>
            </a:custGeom>
            <a:noFill/>
            <a:ln w="25400" cap="flat">
              <a:solidFill>
                <a:schemeClr val="accent1"/>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1" name="组合 50"/>
          <p:cNvGrpSpPr/>
          <p:nvPr/>
        </p:nvGrpSpPr>
        <p:grpSpPr>
          <a:xfrm>
            <a:off x="9138683" y="2306652"/>
            <a:ext cx="696434" cy="731508"/>
            <a:chOff x="2096475" y="3188352"/>
            <a:chExt cx="484780" cy="509194"/>
          </a:xfrm>
        </p:grpSpPr>
        <p:sp>
          <p:nvSpPr>
            <p:cNvPr id="52" name="Freeform 8"/>
            <p:cNvSpPr>
              <a:spLocks/>
            </p:cNvSpPr>
            <p:nvPr/>
          </p:nvSpPr>
          <p:spPr bwMode="auto">
            <a:xfrm>
              <a:off x="2096475" y="3212766"/>
              <a:ext cx="484780" cy="484780"/>
            </a:xfrm>
            <a:custGeom>
              <a:avLst/>
              <a:gdLst>
                <a:gd name="T0" fmla="*/ 204 w 248"/>
                <a:gd name="T1" fmla="*/ 44 h 248"/>
                <a:gd name="T2" fmla="*/ 204 w 248"/>
                <a:gd name="T3" fmla="*/ 204 h 248"/>
                <a:gd name="T4" fmla="*/ 44 w 248"/>
                <a:gd name="T5" fmla="*/ 204 h 248"/>
                <a:gd name="T6" fmla="*/ 44 w 248"/>
                <a:gd name="T7" fmla="*/ 44 h 248"/>
                <a:gd name="T8" fmla="*/ 204 w 248"/>
                <a:gd name="T9" fmla="*/ 44 h 248"/>
              </a:gdLst>
              <a:ahLst/>
              <a:cxnLst>
                <a:cxn ang="0">
                  <a:pos x="T0" y="T1"/>
                </a:cxn>
                <a:cxn ang="0">
                  <a:pos x="T2" y="T3"/>
                </a:cxn>
                <a:cxn ang="0">
                  <a:pos x="T4" y="T5"/>
                </a:cxn>
                <a:cxn ang="0">
                  <a:pos x="T6" y="T7"/>
                </a:cxn>
                <a:cxn ang="0">
                  <a:pos x="T8" y="T9"/>
                </a:cxn>
              </a:cxnLst>
              <a:rect l="0" t="0" r="r" b="b"/>
              <a:pathLst>
                <a:path w="248" h="248">
                  <a:moveTo>
                    <a:pt x="204" y="44"/>
                  </a:moveTo>
                  <a:cubicBezTo>
                    <a:pt x="248" y="88"/>
                    <a:pt x="248" y="160"/>
                    <a:pt x="204" y="204"/>
                  </a:cubicBezTo>
                  <a:cubicBezTo>
                    <a:pt x="160" y="248"/>
                    <a:pt x="88" y="248"/>
                    <a:pt x="44" y="204"/>
                  </a:cubicBezTo>
                  <a:cubicBezTo>
                    <a:pt x="0" y="160"/>
                    <a:pt x="0" y="88"/>
                    <a:pt x="44" y="44"/>
                  </a:cubicBezTo>
                  <a:cubicBezTo>
                    <a:pt x="88" y="0"/>
                    <a:pt x="160" y="0"/>
                    <a:pt x="204" y="44"/>
                  </a:cubicBezTo>
                  <a:close/>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9"/>
            <p:cNvSpPr>
              <a:spLocks/>
            </p:cNvSpPr>
            <p:nvPr/>
          </p:nvSpPr>
          <p:spPr bwMode="auto">
            <a:xfrm>
              <a:off x="2235980" y="3345296"/>
              <a:ext cx="205771" cy="202282"/>
            </a:xfrm>
            <a:custGeom>
              <a:avLst/>
              <a:gdLst>
                <a:gd name="T0" fmla="*/ 41 w 59"/>
                <a:gd name="T1" fmla="*/ 43 h 58"/>
                <a:gd name="T2" fmla="*/ 59 w 59"/>
                <a:gd name="T3" fmla="*/ 0 h 58"/>
                <a:gd name="T4" fmla="*/ 16 w 59"/>
                <a:gd name="T5" fmla="*/ 18 h 58"/>
                <a:gd name="T6" fmla="*/ 0 w 59"/>
                <a:gd name="T7" fmla="*/ 58 h 58"/>
                <a:gd name="T8" fmla="*/ 41 w 59"/>
                <a:gd name="T9" fmla="*/ 43 h 58"/>
              </a:gdLst>
              <a:ahLst/>
              <a:cxnLst>
                <a:cxn ang="0">
                  <a:pos x="T0" y="T1"/>
                </a:cxn>
                <a:cxn ang="0">
                  <a:pos x="T2" y="T3"/>
                </a:cxn>
                <a:cxn ang="0">
                  <a:pos x="T4" y="T5"/>
                </a:cxn>
                <a:cxn ang="0">
                  <a:pos x="T6" y="T7"/>
                </a:cxn>
                <a:cxn ang="0">
                  <a:pos x="T8" y="T9"/>
                </a:cxn>
              </a:cxnLst>
              <a:rect l="0" t="0" r="r" b="b"/>
              <a:pathLst>
                <a:path w="59" h="58">
                  <a:moveTo>
                    <a:pt x="41" y="43"/>
                  </a:moveTo>
                  <a:lnTo>
                    <a:pt x="59" y="0"/>
                  </a:lnTo>
                  <a:lnTo>
                    <a:pt x="16" y="18"/>
                  </a:lnTo>
                  <a:lnTo>
                    <a:pt x="0" y="58"/>
                  </a:lnTo>
                  <a:lnTo>
                    <a:pt x="41" y="43"/>
                  </a:lnTo>
                  <a:close/>
                </a:path>
              </a:pathLst>
            </a:custGeom>
            <a:noFill/>
            <a:ln w="25400" cap="flat">
              <a:solidFill>
                <a:schemeClr val="accent1"/>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Line 10"/>
            <p:cNvSpPr>
              <a:spLocks noChangeShapeType="1"/>
            </p:cNvSpPr>
            <p:nvPr/>
          </p:nvSpPr>
          <p:spPr bwMode="auto">
            <a:xfrm>
              <a:off x="2291782" y="3408073"/>
              <a:ext cx="87192" cy="87192"/>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11"/>
            <p:cNvSpPr>
              <a:spLocks/>
            </p:cNvSpPr>
            <p:nvPr/>
          </p:nvSpPr>
          <p:spPr bwMode="auto">
            <a:xfrm>
              <a:off x="2298757" y="3188352"/>
              <a:ext cx="80216" cy="48827"/>
            </a:xfrm>
            <a:custGeom>
              <a:avLst/>
              <a:gdLst>
                <a:gd name="T0" fmla="*/ 40 w 40"/>
                <a:gd name="T1" fmla="*/ 24 h 24"/>
                <a:gd name="T2" fmla="*/ 40 w 40"/>
                <a:gd name="T3" fmla="*/ 20 h 24"/>
                <a:gd name="T4" fmla="*/ 20 w 40"/>
                <a:gd name="T5" fmla="*/ 0 h 24"/>
                <a:gd name="T6" fmla="*/ 0 w 40"/>
                <a:gd name="T7" fmla="*/ 20 h 24"/>
                <a:gd name="T8" fmla="*/ 0 w 40"/>
                <a:gd name="T9" fmla="*/ 24 h 24"/>
              </a:gdLst>
              <a:ahLst/>
              <a:cxnLst>
                <a:cxn ang="0">
                  <a:pos x="T0" y="T1"/>
                </a:cxn>
                <a:cxn ang="0">
                  <a:pos x="T2" y="T3"/>
                </a:cxn>
                <a:cxn ang="0">
                  <a:pos x="T4" y="T5"/>
                </a:cxn>
                <a:cxn ang="0">
                  <a:pos x="T6" y="T7"/>
                </a:cxn>
                <a:cxn ang="0">
                  <a:pos x="T8" y="T9"/>
                </a:cxn>
              </a:cxnLst>
              <a:rect l="0" t="0" r="r" b="b"/>
              <a:pathLst>
                <a:path w="40" h="24">
                  <a:moveTo>
                    <a:pt x="40" y="24"/>
                  </a:moveTo>
                  <a:cubicBezTo>
                    <a:pt x="40" y="23"/>
                    <a:pt x="40" y="21"/>
                    <a:pt x="40" y="20"/>
                  </a:cubicBezTo>
                  <a:cubicBezTo>
                    <a:pt x="40" y="9"/>
                    <a:pt x="31" y="0"/>
                    <a:pt x="20" y="0"/>
                  </a:cubicBezTo>
                  <a:cubicBezTo>
                    <a:pt x="9" y="0"/>
                    <a:pt x="0" y="9"/>
                    <a:pt x="0" y="20"/>
                  </a:cubicBezTo>
                  <a:cubicBezTo>
                    <a:pt x="0" y="21"/>
                    <a:pt x="0" y="23"/>
                    <a:pt x="0" y="24"/>
                  </a:cubicBezTo>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Line 12"/>
            <p:cNvSpPr>
              <a:spLocks noChangeShapeType="1"/>
            </p:cNvSpPr>
            <p:nvPr/>
          </p:nvSpPr>
          <p:spPr bwMode="auto">
            <a:xfrm>
              <a:off x="2337120" y="3237179"/>
              <a:ext cx="0" cy="38365"/>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Line 13"/>
            <p:cNvSpPr>
              <a:spLocks noChangeShapeType="1"/>
            </p:cNvSpPr>
            <p:nvPr/>
          </p:nvSpPr>
          <p:spPr bwMode="auto">
            <a:xfrm>
              <a:off x="2337120" y="3634767"/>
              <a:ext cx="0" cy="38365"/>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Line 14"/>
            <p:cNvSpPr>
              <a:spLocks noChangeShapeType="1"/>
            </p:cNvSpPr>
            <p:nvPr/>
          </p:nvSpPr>
          <p:spPr bwMode="auto">
            <a:xfrm flipH="1">
              <a:off x="2518476" y="3453411"/>
              <a:ext cx="38365" cy="0"/>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Line 15"/>
            <p:cNvSpPr>
              <a:spLocks noChangeShapeType="1"/>
            </p:cNvSpPr>
            <p:nvPr/>
          </p:nvSpPr>
          <p:spPr bwMode="auto">
            <a:xfrm flipH="1">
              <a:off x="2120887" y="3453411"/>
              <a:ext cx="38365" cy="0"/>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5" name="文本框 74"/>
          <p:cNvSpPr txBox="1"/>
          <p:nvPr/>
        </p:nvSpPr>
        <p:spPr>
          <a:xfrm>
            <a:off x="109376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岗位职责</a:t>
            </a:r>
          </a:p>
        </p:txBody>
      </p:sp>
    </p:spTree>
    <p:extLst>
      <p:ext uri="{BB962C8B-B14F-4D97-AF65-F5344CB8AC3E}">
        <p14:creationId xmlns:p14="http://schemas.microsoft.com/office/powerpoint/2010/main" val="6767187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5">
                                            <p:txEl>
                                              <p:pRg st="0" end="0"/>
                                            </p:txEl>
                                          </p:spTgt>
                                        </p:tgtEl>
                                        <p:attrNameLst>
                                          <p:attrName>style.visibility</p:attrName>
                                        </p:attrNameLst>
                                      </p:cBhvr>
                                      <p:to>
                                        <p:strVal val="visible"/>
                                      </p:to>
                                    </p:set>
                                    <p:anim calcmode="lin" valueType="num">
                                      <p:cBhvr>
                                        <p:cTn id="7" dur="5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5">
                                            <p:txEl>
                                              <p:pRg st="0" end="0"/>
                                            </p:txEl>
                                          </p:spTgt>
                                        </p:tgtEl>
                                      </p:cBhvr>
                                    </p:animEffect>
                                  </p:childTnLst>
                                </p:cTn>
                              </p:par>
                            </p:childTnLst>
                          </p:cTn>
                        </p:par>
                        <p:par>
                          <p:cTn id="10" fill="hold">
                            <p:stCondLst>
                              <p:cond delay="650"/>
                            </p:stCondLst>
                            <p:childTnLst>
                              <p:par>
                                <p:cTn id="11" presetID="10" presetClass="entr" presetSubtype="0"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1500"/>
                                        <p:tgtEl>
                                          <p:spTgt spid="39"/>
                                        </p:tgtEl>
                                      </p:cBhvr>
                                    </p:animEffect>
                                  </p:childTnLst>
                                </p:cTn>
                              </p:par>
                              <p:par>
                                <p:cTn id="14" presetID="64" presetClass="path" presetSubtype="0" decel="100000" fill="hold" nodeType="withEffect">
                                  <p:stCondLst>
                                    <p:cond delay="0"/>
                                  </p:stCondLst>
                                  <p:childTnLst>
                                    <p:animMotion origin="layout" path="M 5E-6 -1.48148E-6 L 5E-6 0.05 " pathEditMode="relative" rAng="0" ptsTypes="AA">
                                      <p:cBhvr>
                                        <p:cTn id="15" dur="1500" spd="-100000" fill="hold"/>
                                        <p:tgtEl>
                                          <p:spTgt spid="39"/>
                                        </p:tgtEl>
                                        <p:attrNameLst>
                                          <p:attrName>ppt_x</p:attrName>
                                          <p:attrName>ppt_y</p:attrName>
                                        </p:attrNameLst>
                                      </p:cBhvr>
                                      <p:rCtr x="0" y="2500"/>
                                    </p:animMotion>
                                  </p:childTnLst>
                                </p:cTn>
                              </p:par>
                              <p:par>
                                <p:cTn id="16" presetID="10" presetClass="entr" presetSubtype="0" fill="hold" grpId="0" nodeType="withEffect">
                                  <p:stCondLst>
                                    <p:cond delay="20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500"/>
                                        <p:tgtEl>
                                          <p:spTgt spid="5"/>
                                        </p:tgtEl>
                                      </p:cBhvr>
                                    </p:animEffect>
                                  </p:childTnLst>
                                </p:cTn>
                              </p:par>
                              <p:par>
                                <p:cTn id="19" presetID="64" presetClass="path" presetSubtype="0" decel="100000" fill="hold" grpId="1" nodeType="withEffect">
                                  <p:stCondLst>
                                    <p:cond delay="200"/>
                                  </p:stCondLst>
                                  <p:childTnLst>
                                    <p:animMotion origin="layout" path="M 3.33333E-6 -3.7037E-7 L 3.33333E-6 0.05 " pathEditMode="relative" rAng="0" ptsTypes="AA">
                                      <p:cBhvr>
                                        <p:cTn id="20" dur="1500" spd="-100000" fill="hold"/>
                                        <p:tgtEl>
                                          <p:spTgt spid="5"/>
                                        </p:tgtEl>
                                        <p:attrNameLst>
                                          <p:attrName>ppt_x</p:attrName>
                                          <p:attrName>ppt_y</p:attrName>
                                        </p:attrNameLst>
                                      </p:cBhvr>
                                      <p:rCtr x="0" y="2500"/>
                                    </p:animMotion>
                                  </p:childTnLst>
                                </p:cTn>
                              </p:par>
                              <p:par>
                                <p:cTn id="21" presetID="10" presetClass="entr" presetSubtype="0" fill="hold" grpId="0" nodeType="withEffect">
                                  <p:stCondLst>
                                    <p:cond delay="40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500"/>
                                        <p:tgtEl>
                                          <p:spTgt spid="4"/>
                                        </p:tgtEl>
                                      </p:cBhvr>
                                    </p:animEffect>
                                  </p:childTnLst>
                                </p:cTn>
                              </p:par>
                              <p:par>
                                <p:cTn id="24" presetID="64" presetClass="path" presetSubtype="0" decel="100000" fill="hold" grpId="1" nodeType="withEffect">
                                  <p:stCondLst>
                                    <p:cond delay="400"/>
                                  </p:stCondLst>
                                  <p:childTnLst>
                                    <p:animMotion origin="layout" path="M 3.54167E-6 -2.59259E-6 L 3.54167E-6 0.05 " pathEditMode="relative" rAng="0" ptsTypes="AA">
                                      <p:cBhvr>
                                        <p:cTn id="25" dur="1500" spd="-100000" fill="hold"/>
                                        <p:tgtEl>
                                          <p:spTgt spid="4"/>
                                        </p:tgtEl>
                                        <p:attrNameLst>
                                          <p:attrName>ppt_x</p:attrName>
                                          <p:attrName>ppt_y</p:attrName>
                                        </p:attrNameLst>
                                      </p:cBhvr>
                                      <p:rCtr x="0" y="2500"/>
                                    </p:animMotion>
                                  </p:childTnLst>
                                </p:cTn>
                              </p:par>
                              <p:par>
                                <p:cTn id="26" presetID="10" presetClass="entr" presetSubtype="0" fill="hold" grpId="0" nodeType="withEffect">
                                  <p:stCondLst>
                                    <p:cond delay="6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500"/>
                                        <p:tgtEl>
                                          <p:spTgt spid="35"/>
                                        </p:tgtEl>
                                      </p:cBhvr>
                                    </p:animEffect>
                                  </p:childTnLst>
                                </p:cTn>
                              </p:par>
                              <p:par>
                                <p:cTn id="29" presetID="64" presetClass="path" presetSubtype="0" decel="100000" fill="hold" grpId="1" nodeType="withEffect">
                                  <p:stCondLst>
                                    <p:cond delay="600"/>
                                  </p:stCondLst>
                                  <p:childTnLst>
                                    <p:animMotion origin="layout" path="M 3.33333E-6 3.33333E-6 L 3.33333E-6 0.05 " pathEditMode="relative" rAng="0" ptsTypes="AA">
                                      <p:cBhvr>
                                        <p:cTn id="30" dur="1500" spd="-100000" fill="hold"/>
                                        <p:tgtEl>
                                          <p:spTgt spid="35"/>
                                        </p:tgtEl>
                                        <p:attrNameLst>
                                          <p:attrName>ppt_x</p:attrName>
                                          <p:attrName>ppt_y</p:attrName>
                                        </p:attrNameLst>
                                      </p:cBhvr>
                                      <p:rCtr x="0" y="2500"/>
                                    </p:animMotion>
                                  </p:childTnLst>
                                </p:cTn>
                              </p:par>
                            </p:childTnLst>
                          </p:cTn>
                        </p:par>
                        <p:par>
                          <p:cTn id="31" fill="hold">
                            <p:stCondLst>
                              <p:cond delay="2750"/>
                            </p:stCondLst>
                            <p:childTnLst>
                              <p:par>
                                <p:cTn id="32" presetID="10" presetClass="entr" presetSubtype="0"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500"/>
                                        <p:tgtEl>
                                          <p:spTgt spid="48"/>
                                        </p:tgtEl>
                                      </p:cBhvr>
                                    </p:animEffect>
                                  </p:childTnLst>
                                </p:cTn>
                              </p:par>
                              <p:par>
                                <p:cTn id="35" presetID="64" presetClass="path" presetSubtype="0" decel="100000" fill="hold" nodeType="withEffect">
                                  <p:stCondLst>
                                    <p:cond delay="0"/>
                                  </p:stCondLst>
                                  <p:childTnLst>
                                    <p:animMotion origin="layout" path="M 0 -1.48148E-6 L 0 0.05 " pathEditMode="relative" rAng="0" ptsTypes="AA">
                                      <p:cBhvr>
                                        <p:cTn id="36" dur="1500" spd="-100000" fill="hold"/>
                                        <p:tgtEl>
                                          <p:spTgt spid="48"/>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500"/>
                                        <p:tgtEl>
                                          <p:spTgt spid="18"/>
                                        </p:tgtEl>
                                      </p:cBhvr>
                                    </p:animEffect>
                                  </p:childTnLst>
                                </p:cTn>
                              </p:par>
                              <p:par>
                                <p:cTn id="40" presetID="64" presetClass="path" presetSubtype="0" decel="100000" fill="hold" grpId="1" nodeType="withEffect">
                                  <p:stCondLst>
                                    <p:cond delay="200"/>
                                  </p:stCondLst>
                                  <p:childTnLst>
                                    <p:animMotion origin="layout" path="M 0 -3.7037E-7 L 0 0.05 " pathEditMode="relative" rAng="0" ptsTypes="AA">
                                      <p:cBhvr>
                                        <p:cTn id="41" dur="1500" spd="-100000" fill="hold"/>
                                        <p:tgtEl>
                                          <p:spTgt spid="18"/>
                                        </p:tgtEl>
                                        <p:attrNameLst>
                                          <p:attrName>ppt_x</p:attrName>
                                          <p:attrName>ppt_y</p:attrName>
                                        </p:attrNameLst>
                                      </p:cBhvr>
                                      <p:rCtr x="0" y="2500"/>
                                    </p:animMotion>
                                  </p:childTnLst>
                                </p:cTn>
                              </p:par>
                              <p:par>
                                <p:cTn id="42" presetID="10" presetClass="entr" presetSubtype="0" fill="hold" grpId="0" nodeType="withEffect">
                                  <p:stCondLst>
                                    <p:cond delay="40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500"/>
                                        <p:tgtEl>
                                          <p:spTgt spid="17"/>
                                        </p:tgtEl>
                                      </p:cBhvr>
                                    </p:animEffect>
                                  </p:childTnLst>
                                </p:cTn>
                              </p:par>
                              <p:par>
                                <p:cTn id="45" presetID="64" presetClass="path" presetSubtype="0" decel="100000" fill="hold" grpId="1" nodeType="withEffect">
                                  <p:stCondLst>
                                    <p:cond delay="400"/>
                                  </p:stCondLst>
                                  <p:childTnLst>
                                    <p:animMotion origin="layout" path="M 0 -2.59259E-6 L 0 0.05 " pathEditMode="relative" rAng="0" ptsTypes="AA">
                                      <p:cBhvr>
                                        <p:cTn id="46" dur="1500" spd="-100000" fill="hold"/>
                                        <p:tgtEl>
                                          <p:spTgt spid="17"/>
                                        </p:tgtEl>
                                        <p:attrNameLst>
                                          <p:attrName>ppt_x</p:attrName>
                                          <p:attrName>ppt_y</p:attrName>
                                        </p:attrNameLst>
                                      </p:cBhvr>
                                      <p:rCtr x="0" y="2500"/>
                                    </p:animMotion>
                                  </p:childTnLst>
                                </p:cTn>
                              </p:par>
                              <p:par>
                                <p:cTn id="47" presetID="10" presetClass="entr" presetSubtype="0" fill="hold" grpId="0" nodeType="withEffect">
                                  <p:stCondLst>
                                    <p:cond delay="60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500"/>
                                        <p:tgtEl>
                                          <p:spTgt spid="37"/>
                                        </p:tgtEl>
                                      </p:cBhvr>
                                    </p:animEffect>
                                  </p:childTnLst>
                                </p:cTn>
                              </p:par>
                              <p:par>
                                <p:cTn id="50" presetID="64" presetClass="path" presetSubtype="0" decel="100000" fill="hold" grpId="1" nodeType="withEffect">
                                  <p:stCondLst>
                                    <p:cond delay="600"/>
                                  </p:stCondLst>
                                  <p:childTnLst>
                                    <p:animMotion origin="layout" path="M 0 3.33333E-6 L 0 0.05 " pathEditMode="relative" rAng="0" ptsTypes="AA">
                                      <p:cBhvr>
                                        <p:cTn id="51" dur="1500" spd="-100000" fill="hold"/>
                                        <p:tgtEl>
                                          <p:spTgt spid="37"/>
                                        </p:tgtEl>
                                        <p:attrNameLst>
                                          <p:attrName>ppt_x</p:attrName>
                                          <p:attrName>ppt_y</p:attrName>
                                        </p:attrNameLst>
                                      </p:cBhvr>
                                      <p:rCtr x="0" y="2500"/>
                                    </p:animMotion>
                                  </p:childTnLst>
                                </p:cTn>
                              </p:par>
                            </p:childTnLst>
                          </p:cTn>
                        </p:par>
                        <p:par>
                          <p:cTn id="52" fill="hold">
                            <p:stCondLst>
                              <p:cond delay="4850"/>
                            </p:stCondLst>
                            <p:childTnLst>
                              <p:par>
                                <p:cTn id="53" presetID="10"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500"/>
                                        <p:tgtEl>
                                          <p:spTgt spid="51"/>
                                        </p:tgtEl>
                                      </p:cBhvr>
                                    </p:animEffect>
                                  </p:childTnLst>
                                </p:cTn>
                              </p:par>
                              <p:par>
                                <p:cTn id="56" presetID="64" presetClass="path" presetSubtype="0" decel="100000" fill="hold" nodeType="withEffect">
                                  <p:stCondLst>
                                    <p:cond delay="0"/>
                                  </p:stCondLst>
                                  <p:childTnLst>
                                    <p:animMotion origin="layout" path="M 5E-6 -1.48148E-6 L 5E-6 0.05 " pathEditMode="relative" rAng="0" ptsTypes="AA">
                                      <p:cBhvr>
                                        <p:cTn id="57" dur="1500" spd="-100000" fill="hold"/>
                                        <p:tgtEl>
                                          <p:spTgt spid="51"/>
                                        </p:tgtEl>
                                        <p:attrNameLst>
                                          <p:attrName>ppt_x</p:attrName>
                                          <p:attrName>ppt_y</p:attrName>
                                        </p:attrNameLst>
                                      </p:cBhvr>
                                      <p:rCtr x="0" y="2500"/>
                                    </p:animMotion>
                                  </p:childTnLst>
                                </p:cTn>
                              </p:par>
                              <p:par>
                                <p:cTn id="58" presetID="10" presetClass="entr" presetSubtype="0" fill="hold" grpId="0" nodeType="withEffect">
                                  <p:stCondLst>
                                    <p:cond delay="20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0"/>
                                        <p:tgtEl>
                                          <p:spTgt spid="23"/>
                                        </p:tgtEl>
                                      </p:cBhvr>
                                    </p:animEffect>
                                  </p:childTnLst>
                                </p:cTn>
                              </p:par>
                              <p:par>
                                <p:cTn id="61" presetID="64" presetClass="path" presetSubtype="0" decel="100000" fill="hold" grpId="1" nodeType="withEffect">
                                  <p:stCondLst>
                                    <p:cond delay="200"/>
                                  </p:stCondLst>
                                  <p:childTnLst>
                                    <p:animMotion origin="layout" path="M -3.33333E-6 -3.7037E-7 L -3.33333E-6 0.05 " pathEditMode="relative" rAng="0" ptsTypes="AA">
                                      <p:cBhvr>
                                        <p:cTn id="62" dur="1500" spd="-100000" fill="hold"/>
                                        <p:tgtEl>
                                          <p:spTgt spid="23"/>
                                        </p:tgtEl>
                                        <p:attrNameLst>
                                          <p:attrName>ppt_x</p:attrName>
                                          <p:attrName>ppt_y</p:attrName>
                                        </p:attrNameLst>
                                      </p:cBhvr>
                                      <p:rCtr x="0" y="2500"/>
                                    </p:animMotion>
                                  </p:childTnLst>
                                </p:cTn>
                              </p:par>
                              <p:par>
                                <p:cTn id="63" presetID="10" presetClass="entr" presetSubtype="0" fill="hold" grpId="0" nodeType="withEffect">
                                  <p:stCondLst>
                                    <p:cond delay="40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500"/>
                                        <p:tgtEl>
                                          <p:spTgt spid="22"/>
                                        </p:tgtEl>
                                      </p:cBhvr>
                                    </p:animEffect>
                                  </p:childTnLst>
                                </p:cTn>
                              </p:par>
                              <p:par>
                                <p:cTn id="66" presetID="64" presetClass="path" presetSubtype="0" decel="100000" fill="hold" grpId="1" nodeType="withEffect">
                                  <p:stCondLst>
                                    <p:cond delay="400"/>
                                  </p:stCondLst>
                                  <p:childTnLst>
                                    <p:animMotion origin="layout" path="M -3.33333E-6 -2.59259E-6 L -3.33333E-6 0.05 " pathEditMode="relative" rAng="0" ptsTypes="AA">
                                      <p:cBhvr>
                                        <p:cTn id="67" dur="1500" spd="-100000" fill="hold"/>
                                        <p:tgtEl>
                                          <p:spTgt spid="22"/>
                                        </p:tgtEl>
                                        <p:attrNameLst>
                                          <p:attrName>ppt_x</p:attrName>
                                          <p:attrName>ppt_y</p:attrName>
                                        </p:attrNameLst>
                                      </p:cBhvr>
                                      <p:rCtr x="0" y="2500"/>
                                    </p:animMotion>
                                  </p:childTnLst>
                                </p:cTn>
                              </p:par>
                              <p:par>
                                <p:cTn id="68" presetID="10" presetClass="entr" presetSubtype="0" fill="hold" grpId="0" nodeType="withEffect">
                                  <p:stCondLst>
                                    <p:cond delay="60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500"/>
                                        <p:tgtEl>
                                          <p:spTgt spid="38"/>
                                        </p:tgtEl>
                                      </p:cBhvr>
                                    </p:animEffect>
                                  </p:childTnLst>
                                </p:cTn>
                              </p:par>
                              <p:par>
                                <p:cTn id="71" presetID="64" presetClass="path" presetSubtype="0" decel="100000" fill="hold" grpId="1" nodeType="withEffect">
                                  <p:stCondLst>
                                    <p:cond delay="600"/>
                                  </p:stCondLst>
                                  <p:childTnLst>
                                    <p:animMotion origin="layout" path="M -3.33333E-6 3.33333E-6 L -3.33333E-6 0.05 " pathEditMode="relative" rAng="0" ptsTypes="AA">
                                      <p:cBhvr>
                                        <p:cTn id="72" dur="15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17" grpId="0"/>
      <p:bldP spid="17" grpId="1"/>
      <p:bldP spid="18" grpId="0"/>
      <p:bldP spid="18" grpId="1"/>
      <p:bldP spid="22" grpId="0"/>
      <p:bldP spid="22" grpId="1"/>
      <p:bldP spid="23" grpId="0"/>
      <p:bldP spid="23" grpId="1"/>
      <p:bldP spid="35" grpId="0" animBg="1"/>
      <p:bldP spid="35" grpId="1" animBg="1"/>
      <p:bldP spid="37" grpId="0" animBg="1"/>
      <p:bldP spid="37" grpId="1" animBg="1"/>
      <p:bldP spid="38" grpId="0" animBg="1"/>
      <p:bldP spid="3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胜任能力</a:t>
            </a:r>
          </a:p>
        </p:txBody>
      </p:sp>
      <p:sp>
        <p:nvSpPr>
          <p:cNvPr id="15" name="矩形 14"/>
          <p:cNvSpPr/>
          <p:nvPr/>
        </p:nvSpPr>
        <p:spPr>
          <a:xfrm>
            <a:off x="844423" y="3575761"/>
            <a:ext cx="1840440" cy="369332"/>
          </a:xfrm>
          <a:prstGeom prst="rect">
            <a:avLst/>
          </a:prstGeom>
        </p:spPr>
        <p:txBody>
          <a:bodyPr wrap="none">
            <a:spAutoFit/>
          </a:bodyPr>
          <a:lstStyle/>
          <a:p>
            <a:r>
              <a:rPr lang="en-US" altLang="zh-CN" dirty="0">
                <a:solidFill>
                  <a:schemeClr val="bg2"/>
                </a:solidFill>
              </a:rPr>
              <a:t>COMPETENCY</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5448"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03</a:t>
            </a:r>
            <a:endParaRPr lang="zh-CN" altLang="en-US" dirty="0">
              <a:ln w="25400">
                <a:solidFill>
                  <a:schemeClr val="accent1"/>
                </a:solidFill>
              </a:ln>
            </a:endParaRPr>
          </a:p>
        </p:txBody>
      </p:sp>
    </p:spTree>
    <p:extLst>
      <p:ext uri="{BB962C8B-B14F-4D97-AF65-F5344CB8AC3E}">
        <p14:creationId xmlns:p14="http://schemas.microsoft.com/office/powerpoint/2010/main" val="7427062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00"/>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椭圆 148"/>
          <p:cNvSpPr/>
          <p:nvPr/>
        </p:nvSpPr>
        <p:spPr>
          <a:xfrm>
            <a:off x="4129087" y="2004005"/>
            <a:ext cx="3911601" cy="3911600"/>
          </a:xfrm>
          <a:prstGeom prst="ellipse">
            <a:avLst/>
          </a:prstGeom>
          <a:noFill/>
          <a:ln w="158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椭圆 150"/>
          <p:cNvSpPr/>
          <p:nvPr/>
        </p:nvSpPr>
        <p:spPr>
          <a:xfrm>
            <a:off x="4075000"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600" dirty="0">
                <a:solidFill>
                  <a:schemeClr val="bg1"/>
                </a:solidFill>
              </a:rPr>
              <a:t>领导力</a:t>
            </a:r>
          </a:p>
        </p:txBody>
      </p:sp>
      <p:sp>
        <p:nvSpPr>
          <p:cNvPr id="152" name="椭圆 151"/>
          <p:cNvSpPr/>
          <p:nvPr/>
        </p:nvSpPr>
        <p:spPr>
          <a:xfrm>
            <a:off x="4075000"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zh-CN" altLang="en-US" sz="1600" dirty="0">
                <a:solidFill>
                  <a:schemeClr val="bg1"/>
                </a:solidFill>
              </a:rPr>
              <a:t>协调力</a:t>
            </a:r>
          </a:p>
        </p:txBody>
      </p:sp>
      <p:sp>
        <p:nvSpPr>
          <p:cNvPr id="153" name="椭圆 152"/>
          <p:cNvSpPr/>
          <p:nvPr/>
        </p:nvSpPr>
        <p:spPr>
          <a:xfrm>
            <a:off x="7177454"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zh-CN" altLang="en-US" sz="1600" dirty="0">
                <a:solidFill>
                  <a:schemeClr val="bg1"/>
                </a:solidFill>
              </a:rPr>
              <a:t>执行力</a:t>
            </a:r>
          </a:p>
        </p:txBody>
      </p:sp>
      <p:sp>
        <p:nvSpPr>
          <p:cNvPr id="154" name="椭圆 153"/>
          <p:cNvSpPr/>
          <p:nvPr/>
        </p:nvSpPr>
        <p:spPr>
          <a:xfrm>
            <a:off x="7177454"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zh-CN" altLang="en-US" sz="1600" dirty="0">
                <a:solidFill>
                  <a:schemeClr val="bg1"/>
                </a:solidFill>
              </a:rPr>
              <a:t>创新力</a:t>
            </a:r>
          </a:p>
        </p:txBody>
      </p:sp>
      <p:sp>
        <p:nvSpPr>
          <p:cNvPr id="155" name="椭圆 154"/>
          <p:cNvSpPr/>
          <p:nvPr/>
        </p:nvSpPr>
        <p:spPr>
          <a:xfrm>
            <a:off x="3520076"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zh-CN" altLang="en-US" sz="1600" dirty="0">
                <a:solidFill>
                  <a:schemeClr val="bg1"/>
                </a:solidFill>
              </a:rPr>
              <a:t>专业</a:t>
            </a:r>
            <a:endParaRPr lang="en-US" altLang="zh-CN" sz="1600" dirty="0">
              <a:solidFill>
                <a:schemeClr val="bg1"/>
              </a:solidFill>
            </a:endParaRPr>
          </a:p>
          <a:p>
            <a:pPr algn="ctr"/>
            <a:r>
              <a:rPr lang="zh-CN" altLang="en-US" sz="1600" dirty="0">
                <a:solidFill>
                  <a:schemeClr val="bg1"/>
                </a:solidFill>
              </a:rPr>
              <a:t>技能</a:t>
            </a:r>
          </a:p>
        </p:txBody>
      </p:sp>
      <p:sp>
        <p:nvSpPr>
          <p:cNvPr id="156" name="椭圆 155"/>
          <p:cNvSpPr/>
          <p:nvPr/>
        </p:nvSpPr>
        <p:spPr>
          <a:xfrm>
            <a:off x="7732377"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zh-CN" altLang="en-US" sz="1600" dirty="0">
                <a:solidFill>
                  <a:schemeClr val="bg1"/>
                </a:solidFill>
              </a:rPr>
              <a:t>团队</a:t>
            </a:r>
            <a:endParaRPr lang="en-US" altLang="zh-CN" sz="1600" dirty="0">
              <a:solidFill>
                <a:schemeClr val="bg1"/>
              </a:solidFill>
            </a:endParaRPr>
          </a:p>
          <a:p>
            <a:pPr algn="ctr"/>
            <a:r>
              <a:rPr lang="zh-CN" altLang="en-US" sz="1600" dirty="0">
                <a:solidFill>
                  <a:schemeClr val="bg1"/>
                </a:solidFill>
              </a:rPr>
              <a:t>协作</a:t>
            </a:r>
          </a:p>
        </p:txBody>
      </p:sp>
      <p:sp>
        <p:nvSpPr>
          <p:cNvPr id="163" name="矩形 162"/>
          <p:cNvSpPr/>
          <p:nvPr/>
        </p:nvSpPr>
        <p:spPr>
          <a:xfrm>
            <a:off x="8360393" y="2094380"/>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4" name="矩形 163"/>
          <p:cNvSpPr/>
          <p:nvPr/>
        </p:nvSpPr>
        <p:spPr>
          <a:xfrm>
            <a:off x="8906493" y="3619069"/>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5" name="矩形 164"/>
          <p:cNvSpPr/>
          <p:nvPr/>
        </p:nvSpPr>
        <p:spPr>
          <a:xfrm>
            <a:off x="8360393" y="5117613"/>
            <a:ext cx="2532838"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6" name="矩形 165"/>
          <p:cNvSpPr/>
          <p:nvPr/>
        </p:nvSpPr>
        <p:spPr>
          <a:xfrm>
            <a:off x="1506413" y="209438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7" name="矩形 166"/>
          <p:cNvSpPr/>
          <p:nvPr/>
        </p:nvSpPr>
        <p:spPr>
          <a:xfrm>
            <a:off x="925778" y="360461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8" name="矩形 167"/>
          <p:cNvSpPr/>
          <p:nvPr/>
        </p:nvSpPr>
        <p:spPr>
          <a:xfrm>
            <a:off x="1506413" y="5117613"/>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nvGrpSpPr>
          <p:cNvPr id="169" name="组合 168"/>
          <p:cNvGrpSpPr/>
          <p:nvPr/>
        </p:nvGrpSpPr>
        <p:grpSpPr>
          <a:xfrm>
            <a:off x="5574656" y="2816401"/>
            <a:ext cx="1042688" cy="2367472"/>
            <a:chOff x="1322388" y="4720532"/>
            <a:chExt cx="463550" cy="1052512"/>
          </a:xfrm>
          <a:solidFill>
            <a:schemeClr val="tx1">
              <a:lumMod val="75000"/>
              <a:lumOff val="25000"/>
            </a:schemeClr>
          </a:solidFill>
        </p:grpSpPr>
        <p:sp>
          <p:nvSpPr>
            <p:cNvPr id="170" name="Freeform 130"/>
            <p:cNvSpPr>
              <a:spLocks noEditPoints="1"/>
            </p:cNvSpPr>
            <p:nvPr/>
          </p:nvSpPr>
          <p:spPr bwMode="auto">
            <a:xfrm>
              <a:off x="1322388" y="4999932"/>
              <a:ext cx="463550" cy="722313"/>
            </a:xfrm>
            <a:custGeom>
              <a:avLst/>
              <a:gdLst>
                <a:gd name="T0" fmla="*/ 19 w 266"/>
                <a:gd name="T1" fmla="*/ 169 h 414"/>
                <a:gd name="T2" fmla="*/ 56 w 266"/>
                <a:gd name="T3" fmla="*/ 231 h 414"/>
                <a:gd name="T4" fmla="*/ 64 w 266"/>
                <a:gd name="T5" fmla="*/ 248 h 414"/>
                <a:gd name="T6" fmla="*/ 111 w 266"/>
                <a:gd name="T7" fmla="*/ 413 h 414"/>
                <a:gd name="T8" fmla="*/ 130 w 266"/>
                <a:gd name="T9" fmla="*/ 284 h 414"/>
                <a:gd name="T10" fmla="*/ 150 w 266"/>
                <a:gd name="T11" fmla="*/ 414 h 414"/>
                <a:gd name="T12" fmla="*/ 196 w 266"/>
                <a:gd name="T13" fmla="*/ 250 h 414"/>
                <a:gd name="T14" fmla="*/ 205 w 266"/>
                <a:gd name="T15" fmla="*/ 231 h 414"/>
                <a:gd name="T16" fmla="*/ 210 w 266"/>
                <a:gd name="T17" fmla="*/ 165 h 414"/>
                <a:gd name="T18" fmla="*/ 237 w 266"/>
                <a:gd name="T19" fmla="*/ 150 h 414"/>
                <a:gd name="T20" fmla="*/ 174 w 266"/>
                <a:gd name="T21" fmla="*/ 5 h 414"/>
                <a:gd name="T22" fmla="*/ 149 w 266"/>
                <a:gd name="T23" fmla="*/ 95 h 414"/>
                <a:gd name="T24" fmla="*/ 144 w 266"/>
                <a:gd name="T25" fmla="*/ 23 h 414"/>
                <a:gd name="T26" fmla="*/ 129 w 266"/>
                <a:gd name="T27" fmla="*/ 15 h 414"/>
                <a:gd name="T28" fmla="*/ 127 w 266"/>
                <a:gd name="T29" fmla="*/ 29 h 414"/>
                <a:gd name="T30" fmla="*/ 118 w 266"/>
                <a:gd name="T31" fmla="*/ 94 h 414"/>
                <a:gd name="T32" fmla="*/ 91 w 266"/>
                <a:gd name="T33" fmla="*/ 5 h 414"/>
                <a:gd name="T34" fmla="*/ 216 w 266"/>
                <a:gd name="T35" fmla="*/ 82 h 414"/>
                <a:gd name="T36" fmla="*/ 221 w 266"/>
                <a:gd name="T37" fmla="*/ 76 h 414"/>
                <a:gd name="T38" fmla="*/ 216 w 266"/>
                <a:gd name="T39" fmla="*/ 82 h 414"/>
                <a:gd name="T40" fmla="*/ 229 w 266"/>
                <a:gd name="T41" fmla="*/ 129 h 414"/>
                <a:gd name="T42" fmla="*/ 131 w 266"/>
                <a:gd name="T43" fmla="*/ 143 h 414"/>
                <a:gd name="T44" fmla="*/ 114 w 266"/>
                <a:gd name="T45" fmla="*/ 146 h 414"/>
                <a:gd name="T46" fmla="*/ 134 w 266"/>
                <a:gd name="T47" fmla="*/ 137 h 414"/>
                <a:gd name="T48" fmla="*/ 212 w 266"/>
                <a:gd name="T49" fmla="*/ 126 h 414"/>
                <a:gd name="T50" fmla="*/ 53 w 266"/>
                <a:gd name="T51" fmla="*/ 120 h 414"/>
                <a:gd name="T52" fmla="*/ 122 w 266"/>
                <a:gd name="T53" fmla="*/ 114 h 414"/>
                <a:gd name="T54" fmla="*/ 168 w 266"/>
                <a:gd name="T55" fmla="*/ 112 h 414"/>
                <a:gd name="T56" fmla="*/ 143 w 266"/>
                <a:gd name="T57" fmla="*/ 116 h 414"/>
                <a:gd name="T58" fmla="*/ 31 w 266"/>
                <a:gd name="T59" fmla="*/ 133 h 414"/>
                <a:gd name="T60" fmla="*/ 53 w 266"/>
                <a:gd name="T61" fmla="*/ 120 h 414"/>
                <a:gd name="T62" fmla="*/ 44 w 266"/>
                <a:gd name="T63" fmla="*/ 79 h 414"/>
                <a:gd name="T64" fmla="*/ 41 w 266"/>
                <a:gd name="T65" fmla="*/ 7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6" h="414">
                  <a:moveTo>
                    <a:pt x="3" y="51"/>
                  </a:moveTo>
                  <a:cubicBezTo>
                    <a:pt x="0" y="63"/>
                    <a:pt x="13" y="140"/>
                    <a:pt x="19" y="169"/>
                  </a:cubicBezTo>
                  <a:cubicBezTo>
                    <a:pt x="26" y="173"/>
                    <a:pt x="39" y="170"/>
                    <a:pt x="50" y="167"/>
                  </a:cubicBezTo>
                  <a:cubicBezTo>
                    <a:pt x="53" y="204"/>
                    <a:pt x="56" y="231"/>
                    <a:pt x="56" y="231"/>
                  </a:cubicBezTo>
                  <a:cubicBezTo>
                    <a:pt x="56" y="233"/>
                    <a:pt x="56" y="233"/>
                    <a:pt x="56" y="233"/>
                  </a:cubicBezTo>
                  <a:cubicBezTo>
                    <a:pt x="58" y="238"/>
                    <a:pt x="61" y="243"/>
                    <a:pt x="64" y="248"/>
                  </a:cubicBezTo>
                  <a:cubicBezTo>
                    <a:pt x="77" y="414"/>
                    <a:pt x="77" y="414"/>
                    <a:pt x="77" y="414"/>
                  </a:cubicBezTo>
                  <a:cubicBezTo>
                    <a:pt x="111" y="413"/>
                    <a:pt x="111" y="413"/>
                    <a:pt x="111" y="413"/>
                  </a:cubicBezTo>
                  <a:cubicBezTo>
                    <a:pt x="127" y="284"/>
                    <a:pt x="127" y="284"/>
                    <a:pt x="127" y="284"/>
                  </a:cubicBezTo>
                  <a:cubicBezTo>
                    <a:pt x="128" y="284"/>
                    <a:pt x="129" y="284"/>
                    <a:pt x="130" y="284"/>
                  </a:cubicBezTo>
                  <a:cubicBezTo>
                    <a:pt x="131" y="284"/>
                    <a:pt x="132" y="284"/>
                    <a:pt x="134" y="284"/>
                  </a:cubicBezTo>
                  <a:cubicBezTo>
                    <a:pt x="150" y="414"/>
                    <a:pt x="150" y="414"/>
                    <a:pt x="150" y="414"/>
                  </a:cubicBezTo>
                  <a:cubicBezTo>
                    <a:pt x="183" y="414"/>
                    <a:pt x="183" y="414"/>
                    <a:pt x="183" y="414"/>
                  </a:cubicBezTo>
                  <a:cubicBezTo>
                    <a:pt x="196" y="250"/>
                    <a:pt x="196" y="250"/>
                    <a:pt x="196" y="250"/>
                  </a:cubicBezTo>
                  <a:cubicBezTo>
                    <a:pt x="200" y="244"/>
                    <a:pt x="203" y="239"/>
                    <a:pt x="204" y="233"/>
                  </a:cubicBezTo>
                  <a:cubicBezTo>
                    <a:pt x="205" y="231"/>
                    <a:pt x="205" y="231"/>
                    <a:pt x="205" y="231"/>
                  </a:cubicBezTo>
                  <a:cubicBezTo>
                    <a:pt x="205" y="231"/>
                    <a:pt x="207" y="210"/>
                    <a:pt x="209" y="180"/>
                  </a:cubicBezTo>
                  <a:cubicBezTo>
                    <a:pt x="210" y="165"/>
                    <a:pt x="210" y="165"/>
                    <a:pt x="210" y="165"/>
                  </a:cubicBezTo>
                  <a:cubicBezTo>
                    <a:pt x="230" y="169"/>
                    <a:pt x="230" y="169"/>
                    <a:pt x="230" y="169"/>
                  </a:cubicBezTo>
                  <a:cubicBezTo>
                    <a:pt x="237" y="150"/>
                    <a:pt x="237" y="150"/>
                    <a:pt x="237" y="150"/>
                  </a:cubicBezTo>
                  <a:cubicBezTo>
                    <a:pt x="251" y="113"/>
                    <a:pt x="266" y="71"/>
                    <a:pt x="263" y="48"/>
                  </a:cubicBezTo>
                  <a:cubicBezTo>
                    <a:pt x="262" y="32"/>
                    <a:pt x="213" y="0"/>
                    <a:pt x="174" y="5"/>
                  </a:cubicBezTo>
                  <a:cubicBezTo>
                    <a:pt x="175" y="5"/>
                    <a:pt x="173" y="6"/>
                    <a:pt x="169" y="8"/>
                  </a:cubicBezTo>
                  <a:cubicBezTo>
                    <a:pt x="149" y="95"/>
                    <a:pt x="149" y="95"/>
                    <a:pt x="149" y="95"/>
                  </a:cubicBezTo>
                  <a:cubicBezTo>
                    <a:pt x="142" y="30"/>
                    <a:pt x="142" y="30"/>
                    <a:pt x="142" y="30"/>
                  </a:cubicBezTo>
                  <a:cubicBezTo>
                    <a:pt x="144" y="23"/>
                    <a:pt x="144" y="23"/>
                    <a:pt x="144" y="23"/>
                  </a:cubicBezTo>
                  <a:cubicBezTo>
                    <a:pt x="140" y="15"/>
                    <a:pt x="140" y="15"/>
                    <a:pt x="140" y="15"/>
                  </a:cubicBezTo>
                  <a:cubicBezTo>
                    <a:pt x="129" y="15"/>
                    <a:pt x="129" y="15"/>
                    <a:pt x="129" y="15"/>
                  </a:cubicBezTo>
                  <a:cubicBezTo>
                    <a:pt x="125" y="23"/>
                    <a:pt x="125" y="23"/>
                    <a:pt x="125" y="23"/>
                  </a:cubicBezTo>
                  <a:cubicBezTo>
                    <a:pt x="127" y="29"/>
                    <a:pt x="127" y="29"/>
                    <a:pt x="127" y="29"/>
                  </a:cubicBezTo>
                  <a:cubicBezTo>
                    <a:pt x="119" y="90"/>
                    <a:pt x="119" y="90"/>
                    <a:pt x="119" y="90"/>
                  </a:cubicBezTo>
                  <a:cubicBezTo>
                    <a:pt x="118" y="94"/>
                    <a:pt x="118" y="94"/>
                    <a:pt x="118" y="94"/>
                  </a:cubicBezTo>
                  <a:cubicBezTo>
                    <a:pt x="94" y="5"/>
                    <a:pt x="94" y="5"/>
                    <a:pt x="94" y="5"/>
                  </a:cubicBezTo>
                  <a:cubicBezTo>
                    <a:pt x="93" y="5"/>
                    <a:pt x="92" y="5"/>
                    <a:pt x="91" y="5"/>
                  </a:cubicBezTo>
                  <a:cubicBezTo>
                    <a:pt x="52" y="10"/>
                    <a:pt x="4" y="24"/>
                    <a:pt x="3" y="51"/>
                  </a:cubicBezTo>
                  <a:close/>
                  <a:moveTo>
                    <a:pt x="216" y="82"/>
                  </a:moveTo>
                  <a:cubicBezTo>
                    <a:pt x="216" y="82"/>
                    <a:pt x="216" y="81"/>
                    <a:pt x="216" y="81"/>
                  </a:cubicBezTo>
                  <a:cubicBezTo>
                    <a:pt x="218" y="79"/>
                    <a:pt x="219" y="77"/>
                    <a:pt x="221" y="76"/>
                  </a:cubicBezTo>
                  <a:cubicBezTo>
                    <a:pt x="224" y="72"/>
                    <a:pt x="218" y="93"/>
                    <a:pt x="214" y="112"/>
                  </a:cubicBezTo>
                  <a:lnTo>
                    <a:pt x="216" y="82"/>
                  </a:lnTo>
                  <a:close/>
                  <a:moveTo>
                    <a:pt x="225" y="125"/>
                  </a:moveTo>
                  <a:cubicBezTo>
                    <a:pt x="229" y="129"/>
                    <a:pt x="229" y="129"/>
                    <a:pt x="229" y="129"/>
                  </a:cubicBezTo>
                  <a:cubicBezTo>
                    <a:pt x="230" y="131"/>
                    <a:pt x="230" y="131"/>
                    <a:pt x="230" y="131"/>
                  </a:cubicBezTo>
                  <a:cubicBezTo>
                    <a:pt x="131" y="143"/>
                    <a:pt x="131" y="143"/>
                    <a:pt x="131" y="143"/>
                  </a:cubicBezTo>
                  <a:cubicBezTo>
                    <a:pt x="126" y="144"/>
                    <a:pt x="126" y="144"/>
                    <a:pt x="126" y="144"/>
                  </a:cubicBezTo>
                  <a:cubicBezTo>
                    <a:pt x="114" y="146"/>
                    <a:pt x="114" y="146"/>
                    <a:pt x="114" y="146"/>
                  </a:cubicBezTo>
                  <a:cubicBezTo>
                    <a:pt x="127" y="140"/>
                    <a:pt x="127" y="140"/>
                    <a:pt x="127" y="140"/>
                  </a:cubicBezTo>
                  <a:cubicBezTo>
                    <a:pt x="134" y="137"/>
                    <a:pt x="134" y="137"/>
                    <a:pt x="134" y="137"/>
                  </a:cubicBezTo>
                  <a:cubicBezTo>
                    <a:pt x="138" y="136"/>
                    <a:pt x="138" y="136"/>
                    <a:pt x="138" y="136"/>
                  </a:cubicBezTo>
                  <a:cubicBezTo>
                    <a:pt x="212" y="126"/>
                    <a:pt x="212" y="126"/>
                    <a:pt x="212" y="126"/>
                  </a:cubicBezTo>
                  <a:lnTo>
                    <a:pt x="225" y="125"/>
                  </a:lnTo>
                  <a:close/>
                  <a:moveTo>
                    <a:pt x="53" y="120"/>
                  </a:moveTo>
                  <a:cubicBezTo>
                    <a:pt x="117" y="114"/>
                    <a:pt x="117" y="114"/>
                    <a:pt x="117" y="114"/>
                  </a:cubicBezTo>
                  <a:cubicBezTo>
                    <a:pt x="122" y="114"/>
                    <a:pt x="122" y="114"/>
                    <a:pt x="122" y="114"/>
                  </a:cubicBezTo>
                  <a:cubicBezTo>
                    <a:pt x="133" y="113"/>
                    <a:pt x="133" y="113"/>
                    <a:pt x="133" y="113"/>
                  </a:cubicBezTo>
                  <a:cubicBezTo>
                    <a:pt x="168" y="112"/>
                    <a:pt x="168" y="112"/>
                    <a:pt x="168" y="112"/>
                  </a:cubicBezTo>
                  <a:cubicBezTo>
                    <a:pt x="146" y="115"/>
                    <a:pt x="146" y="115"/>
                    <a:pt x="146" y="115"/>
                  </a:cubicBezTo>
                  <a:cubicBezTo>
                    <a:pt x="143" y="116"/>
                    <a:pt x="143" y="116"/>
                    <a:pt x="143" y="116"/>
                  </a:cubicBezTo>
                  <a:cubicBezTo>
                    <a:pt x="132" y="117"/>
                    <a:pt x="132" y="117"/>
                    <a:pt x="132" y="117"/>
                  </a:cubicBezTo>
                  <a:cubicBezTo>
                    <a:pt x="31" y="133"/>
                    <a:pt x="31" y="133"/>
                    <a:pt x="31" y="133"/>
                  </a:cubicBezTo>
                  <a:cubicBezTo>
                    <a:pt x="50" y="122"/>
                    <a:pt x="50" y="122"/>
                    <a:pt x="50" y="122"/>
                  </a:cubicBezTo>
                  <a:lnTo>
                    <a:pt x="53" y="120"/>
                  </a:lnTo>
                  <a:close/>
                  <a:moveTo>
                    <a:pt x="44" y="79"/>
                  </a:moveTo>
                  <a:cubicBezTo>
                    <a:pt x="44" y="79"/>
                    <a:pt x="44" y="79"/>
                    <a:pt x="44" y="79"/>
                  </a:cubicBezTo>
                  <a:cubicBezTo>
                    <a:pt x="45" y="86"/>
                    <a:pt x="45" y="86"/>
                    <a:pt x="45" y="86"/>
                  </a:cubicBezTo>
                  <a:cubicBezTo>
                    <a:pt x="43" y="81"/>
                    <a:pt x="42" y="78"/>
                    <a:pt x="41" y="77"/>
                  </a:cubicBezTo>
                  <a:cubicBezTo>
                    <a:pt x="42" y="78"/>
                    <a:pt x="44" y="79"/>
                    <a:pt x="44"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71" name="Freeform 131"/>
            <p:cNvSpPr>
              <a:spLocks/>
            </p:cNvSpPr>
            <p:nvPr/>
          </p:nvSpPr>
          <p:spPr bwMode="auto">
            <a:xfrm>
              <a:off x="1452563" y="4720532"/>
              <a:ext cx="203200" cy="290513"/>
            </a:xfrm>
            <a:custGeom>
              <a:avLst/>
              <a:gdLst>
                <a:gd name="T0" fmla="*/ 4 w 116"/>
                <a:gd name="T1" fmla="*/ 78 h 166"/>
                <a:gd name="T2" fmla="*/ 0 w 116"/>
                <a:gd name="T3" fmla="*/ 97 h 166"/>
                <a:gd name="T4" fmla="*/ 4 w 116"/>
                <a:gd name="T5" fmla="*/ 116 h 166"/>
                <a:gd name="T6" fmla="*/ 7 w 116"/>
                <a:gd name="T7" fmla="*/ 111 h 166"/>
                <a:gd name="T8" fmla="*/ 59 w 116"/>
                <a:gd name="T9" fmla="*/ 166 h 166"/>
                <a:gd name="T10" fmla="*/ 108 w 116"/>
                <a:gd name="T11" fmla="*/ 109 h 166"/>
                <a:gd name="T12" fmla="*/ 112 w 116"/>
                <a:gd name="T13" fmla="*/ 115 h 166"/>
                <a:gd name="T14" fmla="*/ 116 w 116"/>
                <a:gd name="T15" fmla="*/ 96 h 166"/>
                <a:gd name="T16" fmla="*/ 112 w 116"/>
                <a:gd name="T17" fmla="*/ 77 h 166"/>
                <a:gd name="T18" fmla="*/ 110 w 116"/>
                <a:gd name="T19" fmla="*/ 78 h 166"/>
                <a:gd name="T20" fmla="*/ 110 w 116"/>
                <a:gd name="T21" fmla="*/ 62 h 166"/>
                <a:gd name="T22" fmla="*/ 67 w 116"/>
                <a:gd name="T23" fmla="*/ 51 h 166"/>
                <a:gd name="T24" fmla="*/ 73 w 116"/>
                <a:gd name="T25" fmla="*/ 54 h 166"/>
                <a:gd name="T26" fmla="*/ 115 w 116"/>
                <a:gd name="T27" fmla="*/ 40 h 166"/>
                <a:gd name="T28" fmla="*/ 20 w 116"/>
                <a:gd name="T29" fmla="*/ 30 h 166"/>
                <a:gd name="T30" fmla="*/ 2 w 116"/>
                <a:gd name="T31" fmla="*/ 43 h 166"/>
                <a:gd name="T32" fmla="*/ 14 w 116"/>
                <a:gd name="T33" fmla="*/ 42 h 166"/>
                <a:gd name="T34" fmla="*/ 6 w 116"/>
                <a:gd name="T35" fmla="*/ 69 h 166"/>
                <a:gd name="T36" fmla="*/ 5 w 116"/>
                <a:gd name="T37" fmla="*/ 78 h 166"/>
                <a:gd name="T38" fmla="*/ 4 w 116"/>
                <a:gd name="T39" fmla="*/ 7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66">
                  <a:moveTo>
                    <a:pt x="4" y="78"/>
                  </a:moveTo>
                  <a:cubicBezTo>
                    <a:pt x="2" y="78"/>
                    <a:pt x="0" y="86"/>
                    <a:pt x="0" y="97"/>
                  </a:cubicBezTo>
                  <a:cubicBezTo>
                    <a:pt x="0" y="107"/>
                    <a:pt x="2" y="116"/>
                    <a:pt x="4" y="116"/>
                  </a:cubicBezTo>
                  <a:cubicBezTo>
                    <a:pt x="6" y="116"/>
                    <a:pt x="7" y="114"/>
                    <a:pt x="7" y="111"/>
                  </a:cubicBezTo>
                  <a:cubicBezTo>
                    <a:pt x="16" y="143"/>
                    <a:pt x="43" y="166"/>
                    <a:pt x="59" y="166"/>
                  </a:cubicBezTo>
                  <a:cubicBezTo>
                    <a:pt x="78" y="166"/>
                    <a:pt x="104" y="144"/>
                    <a:pt x="108" y="109"/>
                  </a:cubicBezTo>
                  <a:cubicBezTo>
                    <a:pt x="109" y="112"/>
                    <a:pt x="110" y="115"/>
                    <a:pt x="112" y="115"/>
                  </a:cubicBezTo>
                  <a:cubicBezTo>
                    <a:pt x="114" y="115"/>
                    <a:pt x="116" y="106"/>
                    <a:pt x="116" y="96"/>
                  </a:cubicBezTo>
                  <a:cubicBezTo>
                    <a:pt x="116" y="85"/>
                    <a:pt x="114" y="77"/>
                    <a:pt x="112" y="77"/>
                  </a:cubicBezTo>
                  <a:cubicBezTo>
                    <a:pt x="111" y="77"/>
                    <a:pt x="111" y="77"/>
                    <a:pt x="110" y="78"/>
                  </a:cubicBezTo>
                  <a:cubicBezTo>
                    <a:pt x="110" y="73"/>
                    <a:pt x="111" y="68"/>
                    <a:pt x="110" y="62"/>
                  </a:cubicBezTo>
                  <a:cubicBezTo>
                    <a:pt x="101" y="69"/>
                    <a:pt x="85" y="60"/>
                    <a:pt x="67" y="51"/>
                  </a:cubicBezTo>
                  <a:cubicBezTo>
                    <a:pt x="69" y="52"/>
                    <a:pt x="71" y="53"/>
                    <a:pt x="73" y="54"/>
                  </a:cubicBezTo>
                  <a:cubicBezTo>
                    <a:pt x="103" y="69"/>
                    <a:pt x="115" y="40"/>
                    <a:pt x="115" y="40"/>
                  </a:cubicBezTo>
                  <a:cubicBezTo>
                    <a:pt x="115" y="40"/>
                    <a:pt x="78" y="0"/>
                    <a:pt x="20" y="30"/>
                  </a:cubicBezTo>
                  <a:cubicBezTo>
                    <a:pt x="15" y="33"/>
                    <a:pt x="8" y="40"/>
                    <a:pt x="2" y="43"/>
                  </a:cubicBezTo>
                  <a:cubicBezTo>
                    <a:pt x="2" y="43"/>
                    <a:pt x="7" y="42"/>
                    <a:pt x="14" y="42"/>
                  </a:cubicBezTo>
                  <a:cubicBezTo>
                    <a:pt x="8" y="46"/>
                    <a:pt x="4" y="54"/>
                    <a:pt x="6" y="69"/>
                  </a:cubicBezTo>
                  <a:cubicBezTo>
                    <a:pt x="5" y="72"/>
                    <a:pt x="5" y="75"/>
                    <a:pt x="5" y="78"/>
                  </a:cubicBezTo>
                  <a:cubicBezTo>
                    <a:pt x="5" y="78"/>
                    <a:pt x="5" y="78"/>
                    <a:pt x="4" y="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72" name="Freeform 132"/>
            <p:cNvSpPr>
              <a:spLocks/>
            </p:cNvSpPr>
            <p:nvPr/>
          </p:nvSpPr>
          <p:spPr bwMode="auto">
            <a:xfrm>
              <a:off x="1400175" y="5731769"/>
              <a:ext cx="111125" cy="41275"/>
            </a:xfrm>
            <a:custGeom>
              <a:avLst/>
              <a:gdLst>
                <a:gd name="T0" fmla="*/ 33 w 63"/>
                <a:gd name="T1" fmla="*/ 0 h 23"/>
                <a:gd name="T2" fmla="*/ 22 w 63"/>
                <a:gd name="T3" fmla="*/ 22 h 23"/>
                <a:gd name="T4" fmla="*/ 51 w 63"/>
                <a:gd name="T5" fmla="*/ 12 h 23"/>
                <a:gd name="T6" fmla="*/ 55 w 63"/>
                <a:gd name="T7" fmla="*/ 12 h 23"/>
                <a:gd name="T8" fmla="*/ 61 w 63"/>
                <a:gd name="T9" fmla="*/ 11 h 23"/>
                <a:gd name="T10" fmla="*/ 62 w 63"/>
                <a:gd name="T11" fmla="*/ 1 h 23"/>
                <a:gd name="T12" fmla="*/ 63 w 63"/>
                <a:gd name="T13" fmla="*/ 0 h 23"/>
                <a:gd name="T14" fmla="*/ 33 w 63"/>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33" y="0"/>
                  </a:moveTo>
                  <a:cubicBezTo>
                    <a:pt x="33" y="0"/>
                    <a:pt x="0" y="20"/>
                    <a:pt x="22" y="22"/>
                  </a:cubicBezTo>
                  <a:cubicBezTo>
                    <a:pt x="35" y="23"/>
                    <a:pt x="43" y="17"/>
                    <a:pt x="51" y="12"/>
                  </a:cubicBezTo>
                  <a:cubicBezTo>
                    <a:pt x="55" y="9"/>
                    <a:pt x="54" y="12"/>
                    <a:pt x="55" y="12"/>
                  </a:cubicBezTo>
                  <a:cubicBezTo>
                    <a:pt x="56" y="12"/>
                    <a:pt x="60" y="12"/>
                    <a:pt x="61" y="11"/>
                  </a:cubicBezTo>
                  <a:cubicBezTo>
                    <a:pt x="63" y="3"/>
                    <a:pt x="62" y="1"/>
                    <a:pt x="62" y="1"/>
                  </a:cubicBezTo>
                  <a:cubicBezTo>
                    <a:pt x="63" y="0"/>
                    <a:pt x="63" y="0"/>
                    <a:pt x="63" y="0"/>
                  </a:cubicBezTo>
                  <a:lnTo>
                    <a:pt x="3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73" name="Freeform 133"/>
            <p:cNvSpPr>
              <a:spLocks/>
            </p:cNvSpPr>
            <p:nvPr/>
          </p:nvSpPr>
          <p:spPr bwMode="auto">
            <a:xfrm>
              <a:off x="1589088" y="5731769"/>
              <a:ext cx="109538" cy="41275"/>
            </a:xfrm>
            <a:custGeom>
              <a:avLst/>
              <a:gdLst>
                <a:gd name="T0" fmla="*/ 2 w 63"/>
                <a:gd name="T1" fmla="*/ 11 h 23"/>
                <a:gd name="T2" fmla="*/ 8 w 63"/>
                <a:gd name="T3" fmla="*/ 12 h 23"/>
                <a:gd name="T4" fmla="*/ 12 w 63"/>
                <a:gd name="T5" fmla="*/ 12 h 23"/>
                <a:gd name="T6" fmla="*/ 41 w 63"/>
                <a:gd name="T7" fmla="*/ 22 h 23"/>
                <a:gd name="T8" fmla="*/ 30 w 63"/>
                <a:gd name="T9" fmla="*/ 0 h 23"/>
                <a:gd name="T10" fmla="*/ 0 w 63"/>
                <a:gd name="T11" fmla="*/ 0 h 23"/>
                <a:gd name="T12" fmla="*/ 1 w 63"/>
                <a:gd name="T13" fmla="*/ 1 h 23"/>
                <a:gd name="T14" fmla="*/ 2 w 6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2" y="11"/>
                  </a:moveTo>
                  <a:cubicBezTo>
                    <a:pt x="3" y="12"/>
                    <a:pt x="7" y="12"/>
                    <a:pt x="8" y="12"/>
                  </a:cubicBezTo>
                  <a:cubicBezTo>
                    <a:pt x="10" y="12"/>
                    <a:pt x="8" y="9"/>
                    <a:pt x="12" y="12"/>
                  </a:cubicBezTo>
                  <a:cubicBezTo>
                    <a:pt x="20" y="17"/>
                    <a:pt x="28" y="23"/>
                    <a:pt x="41" y="22"/>
                  </a:cubicBezTo>
                  <a:cubicBezTo>
                    <a:pt x="63" y="20"/>
                    <a:pt x="30" y="0"/>
                    <a:pt x="30" y="0"/>
                  </a:cubicBezTo>
                  <a:cubicBezTo>
                    <a:pt x="0" y="0"/>
                    <a:pt x="0" y="0"/>
                    <a:pt x="0" y="0"/>
                  </a:cubicBezTo>
                  <a:cubicBezTo>
                    <a:pt x="1" y="1"/>
                    <a:pt x="1" y="1"/>
                    <a:pt x="1" y="1"/>
                  </a:cubicBezTo>
                  <a:cubicBezTo>
                    <a:pt x="1" y="1"/>
                    <a:pt x="0" y="3"/>
                    <a:pt x="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sp>
        <p:nvSpPr>
          <p:cNvPr id="39" name="文本框 38"/>
          <p:cNvSpPr txBox="1"/>
          <p:nvPr/>
        </p:nvSpPr>
        <p:spPr>
          <a:xfrm>
            <a:off x="1108435" y="633817"/>
            <a:ext cx="2236510"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核心竞争力</a:t>
            </a:r>
          </a:p>
        </p:txBody>
      </p:sp>
    </p:spTree>
    <p:extLst>
      <p:ext uri="{BB962C8B-B14F-4D97-AF65-F5344CB8AC3E}">
        <p14:creationId xmlns:p14="http://schemas.microsoft.com/office/powerpoint/2010/main" val="2057919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9">
                                            <p:txEl>
                                              <p:pRg st="0" end="0"/>
                                            </p:txEl>
                                          </p:spTgt>
                                        </p:tgtEl>
                                        <p:attrNameLst>
                                          <p:attrName>style.visibility</p:attrName>
                                        </p:attrNameLst>
                                      </p:cBhvr>
                                      <p:to>
                                        <p:strVal val="visible"/>
                                      </p:to>
                                    </p:set>
                                    <p:anim calcmode="lin" valueType="num">
                                      <p:cBhvr>
                                        <p:cTn id="7" dur="5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
                                            <p:txEl>
                                              <p:pRg st="0" end="0"/>
                                            </p:txEl>
                                          </p:spTgt>
                                        </p:tgtEl>
                                      </p:cBhvr>
                                    </p:animEffect>
                                  </p:childTnLst>
                                </p:cTn>
                              </p:par>
                            </p:childTnLst>
                          </p:cTn>
                        </p:par>
                        <p:par>
                          <p:cTn id="10" fill="hold">
                            <p:stCondLst>
                              <p:cond delay="700"/>
                            </p:stCondLst>
                            <p:childTnLst>
                              <p:par>
                                <p:cTn id="11" presetID="53" presetClass="entr" presetSubtype="16" fill="hold" nodeType="after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p:cTn id="13" dur="1000" fill="hold"/>
                                        <p:tgtEl>
                                          <p:spTgt spid="169"/>
                                        </p:tgtEl>
                                        <p:attrNameLst>
                                          <p:attrName>ppt_w</p:attrName>
                                        </p:attrNameLst>
                                      </p:cBhvr>
                                      <p:tavLst>
                                        <p:tav tm="0">
                                          <p:val>
                                            <p:fltVal val="0"/>
                                          </p:val>
                                        </p:tav>
                                        <p:tav tm="100000">
                                          <p:val>
                                            <p:strVal val="#ppt_w"/>
                                          </p:val>
                                        </p:tav>
                                      </p:tavLst>
                                    </p:anim>
                                    <p:anim calcmode="lin" valueType="num">
                                      <p:cBhvr>
                                        <p:cTn id="14" dur="1000" fill="hold"/>
                                        <p:tgtEl>
                                          <p:spTgt spid="169"/>
                                        </p:tgtEl>
                                        <p:attrNameLst>
                                          <p:attrName>ppt_h</p:attrName>
                                        </p:attrNameLst>
                                      </p:cBhvr>
                                      <p:tavLst>
                                        <p:tav tm="0">
                                          <p:val>
                                            <p:fltVal val="0"/>
                                          </p:val>
                                        </p:tav>
                                        <p:tav tm="100000">
                                          <p:val>
                                            <p:strVal val="#ppt_h"/>
                                          </p:val>
                                        </p:tav>
                                      </p:tavLst>
                                    </p:anim>
                                    <p:animEffect transition="in" filter="fade">
                                      <p:cBhvr>
                                        <p:cTn id="15" dur="1000"/>
                                        <p:tgtEl>
                                          <p:spTgt spid="169"/>
                                        </p:tgtEl>
                                      </p:cBhvr>
                                    </p:animEffect>
                                  </p:childTnLst>
                                </p:cTn>
                              </p:par>
                              <p:par>
                                <p:cTn id="16" presetID="53" presetClass="entr" presetSubtype="16" fill="hold" grpId="0" nodeType="withEffect">
                                  <p:stCondLst>
                                    <p:cond delay="200"/>
                                  </p:stCondLst>
                                  <p:childTnLst>
                                    <p:set>
                                      <p:cBhvr>
                                        <p:cTn id="17" dur="1" fill="hold">
                                          <p:stCondLst>
                                            <p:cond delay="0"/>
                                          </p:stCondLst>
                                        </p:cTn>
                                        <p:tgtEl>
                                          <p:spTgt spid="149"/>
                                        </p:tgtEl>
                                        <p:attrNameLst>
                                          <p:attrName>style.visibility</p:attrName>
                                        </p:attrNameLst>
                                      </p:cBhvr>
                                      <p:to>
                                        <p:strVal val="visible"/>
                                      </p:to>
                                    </p:set>
                                    <p:anim calcmode="lin" valueType="num">
                                      <p:cBhvr>
                                        <p:cTn id="18" dur="1000" fill="hold"/>
                                        <p:tgtEl>
                                          <p:spTgt spid="149"/>
                                        </p:tgtEl>
                                        <p:attrNameLst>
                                          <p:attrName>ppt_w</p:attrName>
                                        </p:attrNameLst>
                                      </p:cBhvr>
                                      <p:tavLst>
                                        <p:tav tm="0">
                                          <p:val>
                                            <p:fltVal val="0"/>
                                          </p:val>
                                        </p:tav>
                                        <p:tav tm="100000">
                                          <p:val>
                                            <p:strVal val="#ppt_w"/>
                                          </p:val>
                                        </p:tav>
                                      </p:tavLst>
                                    </p:anim>
                                    <p:anim calcmode="lin" valueType="num">
                                      <p:cBhvr>
                                        <p:cTn id="19" dur="1000" fill="hold"/>
                                        <p:tgtEl>
                                          <p:spTgt spid="149"/>
                                        </p:tgtEl>
                                        <p:attrNameLst>
                                          <p:attrName>ppt_h</p:attrName>
                                        </p:attrNameLst>
                                      </p:cBhvr>
                                      <p:tavLst>
                                        <p:tav tm="0">
                                          <p:val>
                                            <p:fltVal val="0"/>
                                          </p:val>
                                        </p:tav>
                                        <p:tav tm="100000">
                                          <p:val>
                                            <p:strVal val="#ppt_h"/>
                                          </p:val>
                                        </p:tav>
                                      </p:tavLst>
                                    </p:anim>
                                    <p:animEffect transition="in" filter="fade">
                                      <p:cBhvr>
                                        <p:cTn id="20" dur="1000"/>
                                        <p:tgtEl>
                                          <p:spTgt spid="149"/>
                                        </p:tgtEl>
                                      </p:cBhvr>
                                    </p:animEffect>
                                  </p:childTnLst>
                                </p:cTn>
                              </p:par>
                            </p:childTnLst>
                          </p:cTn>
                        </p:par>
                        <p:par>
                          <p:cTn id="21" fill="hold">
                            <p:stCondLst>
                              <p:cond delay="1900"/>
                            </p:stCondLst>
                            <p:childTnLst>
                              <p:par>
                                <p:cTn id="22" presetID="10" presetClass="entr" presetSubtype="0" fill="hold" grpId="0" nodeType="afterEffect">
                                  <p:stCondLst>
                                    <p:cond delay="0"/>
                                  </p:stCondLst>
                                  <p:childTnLst>
                                    <p:set>
                                      <p:cBhvr>
                                        <p:cTn id="23" dur="1" fill="hold">
                                          <p:stCondLst>
                                            <p:cond delay="0"/>
                                          </p:stCondLst>
                                        </p:cTn>
                                        <p:tgtEl>
                                          <p:spTgt spid="151"/>
                                        </p:tgtEl>
                                        <p:attrNameLst>
                                          <p:attrName>style.visibility</p:attrName>
                                        </p:attrNameLst>
                                      </p:cBhvr>
                                      <p:to>
                                        <p:strVal val="visible"/>
                                      </p:to>
                                    </p:set>
                                    <p:animEffect transition="in" filter="fade">
                                      <p:cBhvr>
                                        <p:cTn id="24" dur="1000"/>
                                        <p:tgtEl>
                                          <p:spTgt spid="151"/>
                                        </p:tgtEl>
                                      </p:cBhvr>
                                    </p:animEffect>
                                  </p:childTnLst>
                                </p:cTn>
                              </p:par>
                              <p:par>
                                <p:cTn id="25" presetID="63" presetClass="path" presetSubtype="0" decel="100000" fill="hold" grpId="1" nodeType="withEffect">
                                  <p:stCondLst>
                                    <p:cond delay="0"/>
                                  </p:stCondLst>
                                  <p:childTnLst>
                                    <p:animMotion origin="layout" path="M 5E-6 -2.96296E-6 L -0.05247 -2.96296E-6 " pathEditMode="relative" rAng="0" ptsTypes="AA">
                                      <p:cBhvr>
                                        <p:cTn id="26" dur="1000" spd="-100000" fill="hold"/>
                                        <p:tgtEl>
                                          <p:spTgt spid="151"/>
                                        </p:tgtEl>
                                        <p:attrNameLst>
                                          <p:attrName>ppt_x</p:attrName>
                                          <p:attrName>ppt_y</p:attrName>
                                        </p:attrNameLst>
                                      </p:cBhvr>
                                      <p:rCtr x="-2630" y="0"/>
                                    </p:animMotion>
                                  </p:childTnLst>
                                </p:cTn>
                              </p:par>
                              <p:par>
                                <p:cTn id="27" presetID="10" presetClass="entr" presetSubtype="0" fill="hold" grpId="0" nodeType="withEffect">
                                  <p:stCondLst>
                                    <p:cond delay="20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childTnLst>
                                </p:cTn>
                              </p:par>
                              <p:par>
                                <p:cTn id="30" presetID="63" presetClass="path" presetSubtype="0" decel="100000" fill="hold" grpId="1" nodeType="withEffect">
                                  <p:stCondLst>
                                    <p:cond delay="200"/>
                                  </p:stCondLst>
                                  <p:childTnLst>
                                    <p:animMotion origin="layout" path="M 3.54167E-6 -4.81481E-6 L -0.05248 -4.81481E-6 " pathEditMode="relative" rAng="0" ptsTypes="AA">
                                      <p:cBhvr>
                                        <p:cTn id="31" dur="1000" spd="-100000" fill="hold"/>
                                        <p:tgtEl>
                                          <p:spTgt spid="166"/>
                                        </p:tgtEl>
                                        <p:attrNameLst>
                                          <p:attrName>ppt_x</p:attrName>
                                          <p:attrName>ppt_y</p:attrName>
                                        </p:attrNameLst>
                                      </p:cBhvr>
                                      <p:rCtr x="-2630" y="0"/>
                                    </p:animMotion>
                                  </p:childTnLst>
                                </p:cTn>
                              </p:par>
                            </p:childTnLst>
                          </p:cTn>
                        </p:par>
                        <p:par>
                          <p:cTn id="32" fill="hold">
                            <p:stCondLst>
                              <p:cond delay="3100"/>
                            </p:stCondLst>
                            <p:childTnLst>
                              <p:par>
                                <p:cTn id="33" presetID="10" presetClass="entr" presetSubtype="0" fill="hold" grpId="0" nodeType="afterEffect">
                                  <p:stCondLst>
                                    <p:cond delay="0"/>
                                  </p:stCondLst>
                                  <p:childTnLst>
                                    <p:set>
                                      <p:cBhvr>
                                        <p:cTn id="34" dur="1" fill="hold">
                                          <p:stCondLst>
                                            <p:cond delay="0"/>
                                          </p:stCondLst>
                                        </p:cTn>
                                        <p:tgtEl>
                                          <p:spTgt spid="153"/>
                                        </p:tgtEl>
                                        <p:attrNameLst>
                                          <p:attrName>style.visibility</p:attrName>
                                        </p:attrNameLst>
                                      </p:cBhvr>
                                      <p:to>
                                        <p:strVal val="visible"/>
                                      </p:to>
                                    </p:set>
                                    <p:animEffect transition="in" filter="fade">
                                      <p:cBhvr>
                                        <p:cTn id="35" dur="1000"/>
                                        <p:tgtEl>
                                          <p:spTgt spid="153"/>
                                        </p:tgtEl>
                                      </p:cBhvr>
                                    </p:animEffect>
                                  </p:childTnLst>
                                </p:cTn>
                              </p:par>
                              <p:par>
                                <p:cTn id="36" presetID="63" presetClass="path" presetSubtype="0" decel="100000" fill="hold" grpId="1" nodeType="withEffect">
                                  <p:stCondLst>
                                    <p:cond delay="0"/>
                                  </p:stCondLst>
                                  <p:childTnLst>
                                    <p:animMotion origin="layout" path="M -2.08333E-6 -2.96296E-6 L 0.05938 -2.96296E-6 " pathEditMode="relative" rAng="0" ptsTypes="AA">
                                      <p:cBhvr>
                                        <p:cTn id="37" dur="1000" spd="-100000" fill="hold"/>
                                        <p:tgtEl>
                                          <p:spTgt spid="153"/>
                                        </p:tgtEl>
                                        <p:attrNameLst>
                                          <p:attrName>ppt_x</p:attrName>
                                          <p:attrName>ppt_y</p:attrName>
                                        </p:attrNameLst>
                                      </p:cBhvr>
                                      <p:rCtr x="2969" y="0"/>
                                    </p:animMotion>
                                  </p:childTnLst>
                                </p:cTn>
                              </p:par>
                              <p:par>
                                <p:cTn id="38" presetID="10" presetClass="entr" presetSubtype="0" fill="hold" grpId="0" nodeType="withEffect">
                                  <p:stCondLst>
                                    <p:cond delay="20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childTnLst>
                                </p:cTn>
                              </p:par>
                              <p:par>
                                <p:cTn id="41" presetID="63" presetClass="path" presetSubtype="0" decel="100000" fill="hold" grpId="1" nodeType="withEffect">
                                  <p:stCondLst>
                                    <p:cond delay="200"/>
                                  </p:stCondLst>
                                  <p:childTnLst>
                                    <p:animMotion origin="layout" path="M -3.33333E-6 -1.48148E-6 L 0.04883 -1.48148E-6 " pathEditMode="relative" rAng="0" ptsTypes="AA">
                                      <p:cBhvr>
                                        <p:cTn id="42" dur="1000" spd="-100000" fill="hold"/>
                                        <p:tgtEl>
                                          <p:spTgt spid="163"/>
                                        </p:tgtEl>
                                        <p:attrNameLst>
                                          <p:attrName>ppt_x</p:attrName>
                                          <p:attrName>ppt_y</p:attrName>
                                        </p:attrNameLst>
                                      </p:cBhvr>
                                      <p:rCtr x="2435" y="0"/>
                                    </p:animMotion>
                                  </p:childTnLst>
                                </p:cTn>
                              </p:par>
                            </p:childTnLst>
                          </p:cTn>
                        </p:par>
                        <p:par>
                          <p:cTn id="43" fill="hold">
                            <p:stCondLst>
                              <p:cond delay="4300"/>
                            </p:stCondLst>
                            <p:childTnLst>
                              <p:par>
                                <p:cTn id="44" presetID="10" presetClass="entr" presetSubtype="0" fill="hold" grpId="0" nodeType="afterEffect">
                                  <p:stCondLst>
                                    <p:cond delay="0"/>
                                  </p:stCondLst>
                                  <p:childTnLst>
                                    <p:set>
                                      <p:cBhvr>
                                        <p:cTn id="45" dur="1" fill="hold">
                                          <p:stCondLst>
                                            <p:cond delay="0"/>
                                          </p:stCondLst>
                                        </p:cTn>
                                        <p:tgtEl>
                                          <p:spTgt spid="155"/>
                                        </p:tgtEl>
                                        <p:attrNameLst>
                                          <p:attrName>style.visibility</p:attrName>
                                        </p:attrNameLst>
                                      </p:cBhvr>
                                      <p:to>
                                        <p:strVal val="visible"/>
                                      </p:to>
                                    </p:set>
                                    <p:animEffect transition="in" filter="fade">
                                      <p:cBhvr>
                                        <p:cTn id="46" dur="1000"/>
                                        <p:tgtEl>
                                          <p:spTgt spid="155"/>
                                        </p:tgtEl>
                                      </p:cBhvr>
                                    </p:animEffect>
                                  </p:childTnLst>
                                </p:cTn>
                              </p:par>
                              <p:par>
                                <p:cTn id="47" presetID="63" presetClass="path" presetSubtype="0" decel="100000" fill="hold" grpId="1" nodeType="withEffect">
                                  <p:stCondLst>
                                    <p:cond delay="0"/>
                                  </p:stCondLst>
                                  <p:childTnLst>
                                    <p:animMotion origin="layout" path="M -2.08333E-6 -3.33333E-6 L -0.05247 -3.33333E-6 " pathEditMode="relative" rAng="0" ptsTypes="AA">
                                      <p:cBhvr>
                                        <p:cTn id="48" dur="1000" spd="-100000" fill="hold"/>
                                        <p:tgtEl>
                                          <p:spTgt spid="155"/>
                                        </p:tgtEl>
                                        <p:attrNameLst>
                                          <p:attrName>ppt_x</p:attrName>
                                          <p:attrName>ppt_y</p:attrName>
                                        </p:attrNameLst>
                                      </p:cBhvr>
                                      <p:rCtr x="-2630" y="0"/>
                                    </p:animMotion>
                                  </p:childTnLst>
                                </p:cTn>
                              </p:par>
                              <p:par>
                                <p:cTn id="49" presetID="10" presetClass="entr" presetSubtype="0" fill="hold" grpId="0" nodeType="withEffect">
                                  <p:stCondLst>
                                    <p:cond delay="200"/>
                                  </p:stCondLst>
                                  <p:childTnLst>
                                    <p:set>
                                      <p:cBhvr>
                                        <p:cTn id="50" dur="1" fill="hold">
                                          <p:stCondLst>
                                            <p:cond delay="0"/>
                                          </p:stCondLst>
                                        </p:cTn>
                                        <p:tgtEl>
                                          <p:spTgt spid="167"/>
                                        </p:tgtEl>
                                        <p:attrNameLst>
                                          <p:attrName>style.visibility</p:attrName>
                                        </p:attrNameLst>
                                      </p:cBhvr>
                                      <p:to>
                                        <p:strVal val="visible"/>
                                      </p:to>
                                    </p:set>
                                    <p:animEffect transition="in" filter="fade">
                                      <p:cBhvr>
                                        <p:cTn id="51" dur="1000"/>
                                        <p:tgtEl>
                                          <p:spTgt spid="167"/>
                                        </p:tgtEl>
                                      </p:cBhvr>
                                    </p:animEffect>
                                  </p:childTnLst>
                                </p:cTn>
                              </p:par>
                              <p:par>
                                <p:cTn id="52" presetID="63" presetClass="path" presetSubtype="0" decel="100000" fill="hold" grpId="1" nodeType="withEffect">
                                  <p:stCondLst>
                                    <p:cond delay="200"/>
                                  </p:stCondLst>
                                  <p:childTnLst>
                                    <p:animMotion origin="layout" path="M -2.08333E-7 4.81481E-6 L -0.05247 4.81481E-6 " pathEditMode="relative" rAng="0" ptsTypes="AA">
                                      <p:cBhvr>
                                        <p:cTn id="53" dur="1000" spd="-100000" fill="hold"/>
                                        <p:tgtEl>
                                          <p:spTgt spid="167"/>
                                        </p:tgtEl>
                                        <p:attrNameLst>
                                          <p:attrName>ppt_x</p:attrName>
                                          <p:attrName>ppt_y</p:attrName>
                                        </p:attrNameLst>
                                      </p:cBhvr>
                                      <p:rCtr x="-2630" y="0"/>
                                    </p:animMotion>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156"/>
                                        </p:tgtEl>
                                        <p:attrNameLst>
                                          <p:attrName>style.visibility</p:attrName>
                                        </p:attrNameLst>
                                      </p:cBhvr>
                                      <p:to>
                                        <p:strVal val="visible"/>
                                      </p:to>
                                    </p:set>
                                    <p:animEffect transition="in" filter="fade">
                                      <p:cBhvr>
                                        <p:cTn id="57" dur="1000"/>
                                        <p:tgtEl>
                                          <p:spTgt spid="156"/>
                                        </p:tgtEl>
                                      </p:cBhvr>
                                    </p:animEffect>
                                  </p:childTnLst>
                                </p:cTn>
                              </p:par>
                              <p:par>
                                <p:cTn id="58" presetID="63" presetClass="path" presetSubtype="0" decel="100000" fill="hold" grpId="1" nodeType="withEffect">
                                  <p:stCondLst>
                                    <p:cond delay="0"/>
                                  </p:stCondLst>
                                  <p:childTnLst>
                                    <p:animMotion origin="layout" path="M 5E-6 -3.33333E-6 L 0.0586 -3.33333E-6 " pathEditMode="relative" rAng="0" ptsTypes="AA">
                                      <p:cBhvr>
                                        <p:cTn id="59" dur="1000" spd="-100000" fill="hold"/>
                                        <p:tgtEl>
                                          <p:spTgt spid="156"/>
                                        </p:tgtEl>
                                        <p:attrNameLst>
                                          <p:attrName>ppt_x</p:attrName>
                                          <p:attrName>ppt_y</p:attrName>
                                        </p:attrNameLst>
                                      </p:cBhvr>
                                      <p:rCtr x="2930" y="0"/>
                                    </p:animMotion>
                                  </p:childTnLst>
                                </p:cTn>
                              </p:par>
                              <p:par>
                                <p:cTn id="60" presetID="10" presetClass="entr" presetSubtype="0" fill="hold" grpId="0" nodeType="withEffect">
                                  <p:stCondLst>
                                    <p:cond delay="200"/>
                                  </p:stCondLst>
                                  <p:childTnLst>
                                    <p:set>
                                      <p:cBhvr>
                                        <p:cTn id="61" dur="1" fill="hold">
                                          <p:stCondLst>
                                            <p:cond delay="0"/>
                                          </p:stCondLst>
                                        </p:cTn>
                                        <p:tgtEl>
                                          <p:spTgt spid="164"/>
                                        </p:tgtEl>
                                        <p:attrNameLst>
                                          <p:attrName>style.visibility</p:attrName>
                                        </p:attrNameLst>
                                      </p:cBhvr>
                                      <p:to>
                                        <p:strVal val="visible"/>
                                      </p:to>
                                    </p:set>
                                    <p:animEffect transition="in" filter="fade">
                                      <p:cBhvr>
                                        <p:cTn id="62" dur="1000"/>
                                        <p:tgtEl>
                                          <p:spTgt spid="164"/>
                                        </p:tgtEl>
                                      </p:cBhvr>
                                    </p:animEffect>
                                  </p:childTnLst>
                                </p:cTn>
                              </p:par>
                              <p:par>
                                <p:cTn id="63" presetID="63" presetClass="path" presetSubtype="0" decel="100000" fill="hold" grpId="1" nodeType="withEffect">
                                  <p:stCondLst>
                                    <p:cond delay="200"/>
                                  </p:stCondLst>
                                  <p:childTnLst>
                                    <p:animMotion origin="layout" path="M 5E-6 4.81481E-6 L 0.05196 4.81481E-6 " pathEditMode="relative" rAng="0" ptsTypes="AA">
                                      <p:cBhvr>
                                        <p:cTn id="64" dur="1000" spd="-100000" fill="hold"/>
                                        <p:tgtEl>
                                          <p:spTgt spid="164"/>
                                        </p:tgtEl>
                                        <p:attrNameLst>
                                          <p:attrName>ppt_x</p:attrName>
                                          <p:attrName>ppt_y</p:attrName>
                                        </p:attrNameLst>
                                      </p:cBhvr>
                                      <p:rCtr x="2591" y="0"/>
                                    </p:animMotion>
                                  </p:childTnLst>
                                </p:cTn>
                              </p:par>
                            </p:childTnLst>
                          </p:cTn>
                        </p:par>
                        <p:par>
                          <p:cTn id="65" fill="hold">
                            <p:stCondLst>
                              <p:cond delay="6700"/>
                            </p:stCondLst>
                            <p:childTnLst>
                              <p:par>
                                <p:cTn id="66" presetID="10"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fade">
                                      <p:cBhvr>
                                        <p:cTn id="68" dur="1000"/>
                                        <p:tgtEl>
                                          <p:spTgt spid="152"/>
                                        </p:tgtEl>
                                      </p:cBhvr>
                                    </p:animEffect>
                                  </p:childTnLst>
                                </p:cTn>
                              </p:par>
                              <p:par>
                                <p:cTn id="69" presetID="63" presetClass="path" presetSubtype="0" decel="100000" fill="hold" grpId="1" nodeType="withEffect">
                                  <p:stCondLst>
                                    <p:cond delay="0"/>
                                  </p:stCondLst>
                                  <p:childTnLst>
                                    <p:animMotion origin="layout" path="M 5E-6 1.85185E-6 L -0.05247 1.85185E-6 " pathEditMode="relative" rAng="0" ptsTypes="AA">
                                      <p:cBhvr>
                                        <p:cTn id="70" dur="1000" spd="-100000" fill="hold"/>
                                        <p:tgtEl>
                                          <p:spTgt spid="152"/>
                                        </p:tgtEl>
                                        <p:attrNameLst>
                                          <p:attrName>ppt_x</p:attrName>
                                          <p:attrName>ppt_y</p:attrName>
                                        </p:attrNameLst>
                                      </p:cBhvr>
                                      <p:rCtr x="-2630" y="0"/>
                                    </p:animMotion>
                                  </p:childTnLst>
                                </p:cTn>
                              </p:par>
                              <p:par>
                                <p:cTn id="71" presetID="10" presetClass="entr" presetSubtype="0" fill="hold" grpId="0" nodeType="withEffect">
                                  <p:stCondLst>
                                    <p:cond delay="200"/>
                                  </p:stCondLst>
                                  <p:childTnLst>
                                    <p:set>
                                      <p:cBhvr>
                                        <p:cTn id="72" dur="1" fill="hold">
                                          <p:stCondLst>
                                            <p:cond delay="0"/>
                                          </p:stCondLst>
                                        </p:cTn>
                                        <p:tgtEl>
                                          <p:spTgt spid="168"/>
                                        </p:tgtEl>
                                        <p:attrNameLst>
                                          <p:attrName>style.visibility</p:attrName>
                                        </p:attrNameLst>
                                      </p:cBhvr>
                                      <p:to>
                                        <p:strVal val="visible"/>
                                      </p:to>
                                    </p:set>
                                    <p:animEffect transition="in" filter="fade">
                                      <p:cBhvr>
                                        <p:cTn id="73" dur="1000"/>
                                        <p:tgtEl>
                                          <p:spTgt spid="168"/>
                                        </p:tgtEl>
                                      </p:cBhvr>
                                    </p:animEffect>
                                  </p:childTnLst>
                                </p:cTn>
                              </p:par>
                              <p:par>
                                <p:cTn id="74" presetID="63" presetClass="path" presetSubtype="0" decel="100000" fill="hold" grpId="1" nodeType="withEffect">
                                  <p:stCondLst>
                                    <p:cond delay="200"/>
                                  </p:stCondLst>
                                  <p:childTnLst>
                                    <p:animMotion origin="layout" path="M 3.54167E-6 2.96296E-6 L -0.05248 2.96296E-6 " pathEditMode="relative" rAng="0" ptsTypes="AA">
                                      <p:cBhvr>
                                        <p:cTn id="75" dur="1000" spd="-100000" fill="hold"/>
                                        <p:tgtEl>
                                          <p:spTgt spid="168"/>
                                        </p:tgtEl>
                                        <p:attrNameLst>
                                          <p:attrName>ppt_x</p:attrName>
                                          <p:attrName>ppt_y</p:attrName>
                                        </p:attrNameLst>
                                      </p:cBhvr>
                                      <p:rCtr x="-2630" y="0"/>
                                    </p:animMotion>
                                  </p:childTnLst>
                                </p:cTn>
                              </p:par>
                            </p:childTnLst>
                          </p:cTn>
                        </p:par>
                        <p:par>
                          <p:cTn id="76" fill="hold">
                            <p:stCondLst>
                              <p:cond delay="7900"/>
                            </p:stCondLst>
                            <p:childTnLst>
                              <p:par>
                                <p:cTn id="77" presetID="10" presetClass="entr" presetSubtype="0" fill="hold" grpId="0" nodeType="afterEffect">
                                  <p:stCondLst>
                                    <p:cond delay="0"/>
                                  </p:stCondLst>
                                  <p:childTnLst>
                                    <p:set>
                                      <p:cBhvr>
                                        <p:cTn id="78" dur="1" fill="hold">
                                          <p:stCondLst>
                                            <p:cond delay="0"/>
                                          </p:stCondLst>
                                        </p:cTn>
                                        <p:tgtEl>
                                          <p:spTgt spid="154"/>
                                        </p:tgtEl>
                                        <p:attrNameLst>
                                          <p:attrName>style.visibility</p:attrName>
                                        </p:attrNameLst>
                                      </p:cBhvr>
                                      <p:to>
                                        <p:strVal val="visible"/>
                                      </p:to>
                                    </p:set>
                                    <p:animEffect transition="in" filter="fade">
                                      <p:cBhvr>
                                        <p:cTn id="79" dur="1000"/>
                                        <p:tgtEl>
                                          <p:spTgt spid="154"/>
                                        </p:tgtEl>
                                      </p:cBhvr>
                                    </p:animEffect>
                                  </p:childTnLst>
                                </p:cTn>
                              </p:par>
                              <p:par>
                                <p:cTn id="80" presetID="63" presetClass="path" presetSubtype="0" decel="100000" fill="hold" grpId="1" nodeType="withEffect">
                                  <p:stCondLst>
                                    <p:cond delay="0"/>
                                  </p:stCondLst>
                                  <p:childTnLst>
                                    <p:animMotion origin="layout" path="M -2.08333E-6 1.85185E-6 L 0.05938 1.85185E-6 " pathEditMode="relative" rAng="0" ptsTypes="AA">
                                      <p:cBhvr>
                                        <p:cTn id="81" dur="1000" spd="-100000" fill="hold"/>
                                        <p:tgtEl>
                                          <p:spTgt spid="154"/>
                                        </p:tgtEl>
                                        <p:attrNameLst>
                                          <p:attrName>ppt_x</p:attrName>
                                          <p:attrName>ppt_y</p:attrName>
                                        </p:attrNameLst>
                                      </p:cBhvr>
                                      <p:rCtr x="2969" y="0"/>
                                    </p:animMotion>
                                  </p:childTnLst>
                                </p:cTn>
                              </p:par>
                              <p:par>
                                <p:cTn id="82" presetID="10" presetClass="entr" presetSubtype="0" fill="hold" grpId="0" nodeType="withEffect">
                                  <p:stCondLst>
                                    <p:cond delay="200"/>
                                  </p:stCondLst>
                                  <p:childTnLst>
                                    <p:set>
                                      <p:cBhvr>
                                        <p:cTn id="83" dur="1" fill="hold">
                                          <p:stCondLst>
                                            <p:cond delay="0"/>
                                          </p:stCondLst>
                                        </p:cTn>
                                        <p:tgtEl>
                                          <p:spTgt spid="165"/>
                                        </p:tgtEl>
                                        <p:attrNameLst>
                                          <p:attrName>style.visibility</p:attrName>
                                        </p:attrNameLst>
                                      </p:cBhvr>
                                      <p:to>
                                        <p:strVal val="visible"/>
                                      </p:to>
                                    </p:set>
                                    <p:animEffect transition="in" filter="fade">
                                      <p:cBhvr>
                                        <p:cTn id="84" dur="1000"/>
                                        <p:tgtEl>
                                          <p:spTgt spid="165"/>
                                        </p:tgtEl>
                                      </p:cBhvr>
                                    </p:animEffect>
                                  </p:childTnLst>
                                </p:cTn>
                              </p:par>
                              <p:par>
                                <p:cTn id="85" presetID="63" presetClass="path" presetSubtype="0" decel="100000" fill="hold" grpId="1" nodeType="withEffect">
                                  <p:stCondLst>
                                    <p:cond delay="200"/>
                                  </p:stCondLst>
                                  <p:childTnLst>
                                    <p:animMotion origin="layout" path="M -3.33333E-6 2.96296E-6 L 0.05716 2.96296E-6 " pathEditMode="relative" rAng="0" ptsTypes="AA">
                                      <p:cBhvr>
                                        <p:cTn id="86" dur="1000" spd="-100000" fill="hold"/>
                                        <p:tgtEl>
                                          <p:spTgt spid="165"/>
                                        </p:tgtEl>
                                        <p:attrNameLst>
                                          <p:attrName>ppt_x</p:attrName>
                                          <p:attrName>ppt_y</p:attrName>
                                        </p:attrNameLst>
                                      </p:cBhvr>
                                      <p:rCtr x="285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63" grpId="0"/>
      <p:bldP spid="163" grpId="1"/>
      <p:bldP spid="164" grpId="0"/>
      <p:bldP spid="164" grpId="1"/>
      <p:bldP spid="165" grpId="0"/>
      <p:bldP spid="165" grpId="1"/>
      <p:bldP spid="166" grpId="0"/>
      <p:bldP spid="166" grpId="1"/>
      <p:bldP spid="167" grpId="0"/>
      <p:bldP spid="167" grpId="1"/>
      <p:bldP spid="168" grpId="0"/>
      <p:bldP spid="16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09025" y="4177986"/>
            <a:ext cx="2761031" cy="1275247"/>
            <a:chOff x="1803838" y="3970241"/>
            <a:chExt cx="2761031" cy="1275247"/>
          </a:xfrm>
        </p:grpSpPr>
        <p:sp>
          <p:nvSpPr>
            <p:cNvPr id="5" name="矩形 4"/>
            <p:cNvSpPr/>
            <p:nvPr/>
          </p:nvSpPr>
          <p:spPr>
            <a:xfrm>
              <a:off x="1803838" y="4322158"/>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6" name="文本框 5"/>
            <p:cNvSpPr txBox="1"/>
            <p:nvPr/>
          </p:nvSpPr>
          <p:spPr>
            <a:xfrm>
              <a:off x="1803838" y="3970241"/>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战略执行力</a:t>
              </a:r>
            </a:p>
          </p:txBody>
        </p:sp>
      </p:grpSp>
      <p:sp>
        <p:nvSpPr>
          <p:cNvPr id="7" name="等腰三角形 6"/>
          <p:cNvSpPr/>
          <p:nvPr/>
        </p:nvSpPr>
        <p:spPr>
          <a:xfrm>
            <a:off x="5212080" y="2653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应急</a:t>
            </a:r>
          </a:p>
        </p:txBody>
      </p:sp>
      <p:sp>
        <p:nvSpPr>
          <p:cNvPr id="8" name="等腰三角形 7"/>
          <p:cNvSpPr/>
          <p:nvPr/>
        </p:nvSpPr>
        <p:spPr>
          <a:xfrm>
            <a:off x="432816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战略</a:t>
            </a:r>
          </a:p>
        </p:txBody>
      </p:sp>
      <p:sp>
        <p:nvSpPr>
          <p:cNvPr id="9" name="等腰三角形 8"/>
          <p:cNvSpPr/>
          <p:nvPr/>
        </p:nvSpPr>
        <p:spPr>
          <a:xfrm>
            <a:off x="609600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制度</a:t>
            </a:r>
          </a:p>
        </p:txBody>
      </p:sp>
      <p:grpSp>
        <p:nvGrpSpPr>
          <p:cNvPr id="10" name="组合 9"/>
          <p:cNvGrpSpPr/>
          <p:nvPr/>
        </p:nvGrpSpPr>
        <p:grpSpPr>
          <a:xfrm>
            <a:off x="4521822" y="1730726"/>
            <a:ext cx="3148355" cy="925190"/>
            <a:chOff x="4521822" y="1422107"/>
            <a:chExt cx="3148355" cy="925190"/>
          </a:xfrm>
        </p:grpSpPr>
        <p:sp>
          <p:nvSpPr>
            <p:cNvPr id="11" name="矩形 10"/>
            <p:cNvSpPr/>
            <p:nvPr/>
          </p:nvSpPr>
          <p:spPr>
            <a:xfrm>
              <a:off x="4521822" y="1729884"/>
              <a:ext cx="3148355" cy="617413"/>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4" name="文本框 13"/>
            <p:cNvSpPr txBox="1"/>
            <p:nvPr/>
          </p:nvSpPr>
          <p:spPr>
            <a:xfrm>
              <a:off x="5362465" y="1422107"/>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应急执行力</a:t>
              </a:r>
            </a:p>
          </p:txBody>
        </p:sp>
      </p:grpSp>
      <p:grpSp>
        <p:nvGrpSpPr>
          <p:cNvPr id="15" name="组合 14"/>
          <p:cNvGrpSpPr/>
          <p:nvPr/>
        </p:nvGrpSpPr>
        <p:grpSpPr>
          <a:xfrm>
            <a:off x="8194386" y="4331874"/>
            <a:ext cx="2761031" cy="1275247"/>
            <a:chOff x="8194386" y="4023255"/>
            <a:chExt cx="2761031" cy="1275247"/>
          </a:xfrm>
        </p:grpSpPr>
        <p:sp>
          <p:nvSpPr>
            <p:cNvPr id="16" name="矩形 15"/>
            <p:cNvSpPr/>
            <p:nvPr/>
          </p:nvSpPr>
          <p:spPr>
            <a:xfrm>
              <a:off x="8194386" y="4375172"/>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7" name="文本框 16"/>
            <p:cNvSpPr txBox="1"/>
            <p:nvPr/>
          </p:nvSpPr>
          <p:spPr>
            <a:xfrm>
              <a:off x="8194386" y="4023255"/>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制度执行力</a:t>
              </a:r>
            </a:p>
          </p:txBody>
        </p:sp>
      </p:grpSp>
      <p:sp>
        <p:nvSpPr>
          <p:cNvPr id="35" name="文本框 34"/>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领导力</a:t>
            </a:r>
          </a:p>
        </p:txBody>
      </p:sp>
    </p:spTree>
    <p:extLst>
      <p:ext uri="{BB962C8B-B14F-4D97-AF65-F5344CB8AC3E}">
        <p14:creationId xmlns:p14="http://schemas.microsoft.com/office/powerpoint/2010/main" val="2874900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63" presetClass="path" presetSubtype="0" decel="100000" fill="hold" grpId="1" nodeType="withEffect">
                                  <p:stCondLst>
                                    <p:cond delay="0"/>
                                  </p:stCondLst>
                                  <p:childTnLst>
                                    <p:animMotion origin="layout" path="M 0 1.85185E-6 L 0.00013 0.13958 " pathEditMode="relative" rAng="0" ptsTypes="AA">
                                      <p:cBhvr>
                                        <p:cTn id="15" dur="1000" spd="-100000" fill="hold"/>
                                        <p:tgtEl>
                                          <p:spTgt spid="7"/>
                                        </p:tgtEl>
                                        <p:attrNameLst>
                                          <p:attrName>ppt_x</p:attrName>
                                          <p:attrName>ppt_y</p:attrName>
                                        </p:attrNameLst>
                                      </p:cBhvr>
                                      <p:rCtr x="0" y="6968"/>
                                    </p:animMotion>
                                  </p:childTnLst>
                                </p:cTn>
                              </p:par>
                              <p:par>
                                <p:cTn id="16" presetID="10" presetClass="entr" presetSubtype="0" fill="hold" grpId="0" nodeType="withEffect">
                                  <p:stCondLst>
                                    <p:cond delay="3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par>
                                <p:cTn id="19" presetID="63" presetClass="path" presetSubtype="0" decel="100000" fill="hold" grpId="1" nodeType="withEffect">
                                  <p:stCondLst>
                                    <p:cond delay="300"/>
                                  </p:stCondLst>
                                  <p:childTnLst>
                                    <p:animMotion origin="layout" path="M -3.95833E-6 -3.7037E-7 L 0.00013 0.13958 " pathEditMode="relative" rAng="0" ptsTypes="AA">
                                      <p:cBhvr>
                                        <p:cTn id="20" dur="1000" spd="-100000" fill="hold"/>
                                        <p:tgtEl>
                                          <p:spTgt spid="8"/>
                                        </p:tgtEl>
                                        <p:attrNameLst>
                                          <p:attrName>ppt_x</p:attrName>
                                          <p:attrName>ppt_y</p:attrName>
                                        </p:attrNameLst>
                                      </p:cBhvr>
                                      <p:rCtr x="0" y="6968"/>
                                    </p:animMotion>
                                  </p:childTnLst>
                                </p:cTn>
                              </p:par>
                              <p:par>
                                <p:cTn id="21" presetID="10" presetClass="entr" presetSubtype="0" fill="hold" grpId="0" nodeType="withEffect">
                                  <p:stCondLst>
                                    <p:cond delay="6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63" presetClass="path" presetSubtype="0" decel="100000" fill="hold" grpId="1" nodeType="withEffect">
                                  <p:stCondLst>
                                    <p:cond delay="600"/>
                                  </p:stCondLst>
                                  <p:childTnLst>
                                    <p:animMotion origin="layout" path="M 3.95833E-6 -3.7037E-7 L 0.00013 0.13958 " pathEditMode="relative" rAng="0" ptsTypes="AA">
                                      <p:cBhvr>
                                        <p:cTn id="25" dur="1000" spd="-100000" fill="hold"/>
                                        <p:tgtEl>
                                          <p:spTgt spid="9"/>
                                        </p:tgtEl>
                                        <p:attrNameLst>
                                          <p:attrName>ppt_x</p:attrName>
                                          <p:attrName>ppt_y</p:attrName>
                                        </p:attrNameLst>
                                      </p:cBhvr>
                                      <p:rCtr x="0" y="6968"/>
                                    </p:animMotion>
                                  </p:childTnLst>
                                </p:cTn>
                              </p:par>
                            </p:childTnLst>
                          </p:cTn>
                        </p:par>
                        <p:par>
                          <p:cTn id="26" fill="hold">
                            <p:stCondLst>
                              <p:cond delay="22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par>
                                <p:cTn id="30" presetID="63" presetClass="path" presetSubtype="0" decel="100000" fill="hold" nodeType="withEffect">
                                  <p:stCondLst>
                                    <p:cond delay="0"/>
                                  </p:stCondLst>
                                  <p:childTnLst>
                                    <p:animMotion origin="layout" path="M 0 4.07407E-6 L 0 -0.12223 " pathEditMode="relative" rAng="0" ptsTypes="AA">
                                      <p:cBhvr>
                                        <p:cTn id="31" dur="1000" spd="-100000" fill="hold"/>
                                        <p:tgtEl>
                                          <p:spTgt spid="10"/>
                                        </p:tgtEl>
                                        <p:attrNameLst>
                                          <p:attrName>ppt_x</p:attrName>
                                          <p:attrName>ppt_y</p:attrName>
                                        </p:attrNameLst>
                                      </p:cBhvr>
                                      <p:rCtr x="0" y="-6111"/>
                                    </p:animMotion>
                                  </p:childTnLst>
                                </p:cTn>
                              </p:par>
                            </p:childTnLst>
                          </p:cTn>
                        </p:par>
                        <p:par>
                          <p:cTn id="32" fill="hold">
                            <p:stCondLst>
                              <p:cond delay="3200"/>
                            </p:stCondLst>
                            <p:childTnLst>
                              <p:par>
                                <p:cTn id="33" presetID="10"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childTnLst>
                                </p:cTn>
                              </p:par>
                              <p:par>
                                <p:cTn id="36" presetID="63" presetClass="path" presetSubtype="0" decel="100000" fill="hold" nodeType="withEffect">
                                  <p:stCondLst>
                                    <p:cond delay="0"/>
                                  </p:stCondLst>
                                  <p:childTnLst>
                                    <p:animMotion origin="layout" path="M 8.33333E-7 -3.33333E-6 L 0.04101 -3.33333E-6 " pathEditMode="relative" rAng="0" ptsTypes="AA">
                                      <p:cBhvr>
                                        <p:cTn id="37" dur="1000" spd="-100000" fill="hold"/>
                                        <p:tgtEl>
                                          <p:spTgt spid="4"/>
                                        </p:tgtEl>
                                        <p:attrNameLst>
                                          <p:attrName>ppt_x</p:attrName>
                                          <p:attrName>ppt_y</p:attrName>
                                        </p:attrNameLst>
                                      </p:cBhvr>
                                      <p:rCtr x="2044" y="0"/>
                                    </p:animMotion>
                                  </p:childTnLst>
                                </p:cTn>
                              </p:par>
                            </p:childTnLst>
                          </p:cTn>
                        </p:par>
                        <p:par>
                          <p:cTn id="38" fill="hold">
                            <p:stCondLst>
                              <p:cond delay="4200"/>
                            </p:stCondLst>
                            <p:childTnLst>
                              <p:par>
                                <p:cTn id="39" presetID="10"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childTnLst>
                                </p:cTn>
                              </p:par>
                              <p:par>
                                <p:cTn id="42" presetID="63" presetClass="path" presetSubtype="0" decel="100000" fill="hold" nodeType="withEffect">
                                  <p:stCondLst>
                                    <p:cond delay="0"/>
                                  </p:stCondLst>
                                  <p:childTnLst>
                                    <p:animMotion origin="layout" path="M 3.54167E-6 2.96296E-6 L 0.04101 2.96296E-6 " pathEditMode="relative" rAng="0" ptsTypes="AA">
                                      <p:cBhvr>
                                        <p:cTn id="43" dur="1000" spd="-100000" fill="hold"/>
                                        <p:tgtEl>
                                          <p:spTgt spid="15"/>
                                        </p:tgtEl>
                                        <p:attrNameLst>
                                          <p:attrName>ppt_x</p:attrName>
                                          <p:attrName>ppt_y</p:attrName>
                                        </p:attrNameLst>
                                      </p:cBhvr>
                                      <p:rCtr x="20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6600961" y="2771365"/>
            <a:ext cx="726272" cy="1891133"/>
            <a:chOff x="6600961" y="2753221"/>
            <a:chExt cx="726272" cy="1891133"/>
          </a:xfrm>
        </p:grpSpPr>
        <p:sp>
          <p:nvSpPr>
            <p:cNvPr id="8" name="Freeform 73"/>
            <p:cNvSpPr>
              <a:spLocks/>
            </p:cNvSpPr>
            <p:nvPr/>
          </p:nvSpPr>
          <p:spPr bwMode="auto">
            <a:xfrm>
              <a:off x="6803749" y="2753221"/>
              <a:ext cx="320692" cy="452740"/>
            </a:xfrm>
            <a:custGeom>
              <a:avLst/>
              <a:gdLst>
                <a:gd name="T0" fmla="*/ 61 w 62"/>
                <a:gd name="T1" fmla="*/ 21 h 88"/>
                <a:gd name="T2" fmla="*/ 11 w 62"/>
                <a:gd name="T3" fmla="*/ 16 h 88"/>
                <a:gd name="T4" fmla="*/ 1 w 62"/>
                <a:gd name="T5" fmla="*/ 22 h 88"/>
                <a:gd name="T6" fmla="*/ 8 w 62"/>
                <a:gd name="T7" fmla="*/ 22 h 88"/>
                <a:gd name="T8" fmla="*/ 3 w 62"/>
                <a:gd name="T9" fmla="*/ 36 h 88"/>
                <a:gd name="T10" fmla="*/ 3 w 62"/>
                <a:gd name="T11" fmla="*/ 41 h 88"/>
                <a:gd name="T12" fmla="*/ 3 w 62"/>
                <a:gd name="T13" fmla="*/ 41 h 88"/>
                <a:gd name="T14" fmla="*/ 0 w 62"/>
                <a:gd name="T15" fmla="*/ 51 h 88"/>
                <a:gd name="T16" fmla="*/ 3 w 62"/>
                <a:gd name="T17" fmla="*/ 61 h 88"/>
                <a:gd name="T18" fmla="*/ 4 w 62"/>
                <a:gd name="T19" fmla="*/ 59 h 88"/>
                <a:gd name="T20" fmla="*/ 32 w 62"/>
                <a:gd name="T21" fmla="*/ 88 h 88"/>
                <a:gd name="T22" fmla="*/ 58 w 62"/>
                <a:gd name="T23" fmla="*/ 58 h 88"/>
                <a:gd name="T24" fmla="*/ 60 w 62"/>
                <a:gd name="T25" fmla="*/ 61 h 88"/>
                <a:gd name="T26" fmla="*/ 62 w 62"/>
                <a:gd name="T27" fmla="*/ 51 h 88"/>
                <a:gd name="T28" fmla="*/ 60 w 62"/>
                <a:gd name="T29" fmla="*/ 41 h 88"/>
                <a:gd name="T30" fmla="*/ 59 w 62"/>
                <a:gd name="T31" fmla="*/ 41 h 88"/>
                <a:gd name="T32" fmla="*/ 59 w 62"/>
                <a:gd name="T33" fmla="*/ 33 h 88"/>
                <a:gd name="T34" fmla="*/ 36 w 62"/>
                <a:gd name="T35" fmla="*/ 27 h 88"/>
                <a:gd name="T36" fmla="*/ 39 w 62"/>
                <a:gd name="T37" fmla="*/ 29 h 88"/>
                <a:gd name="T38" fmla="*/ 61 w 62"/>
                <a:gd name="T39" fmla="*/ 2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 h="88">
                  <a:moveTo>
                    <a:pt x="61" y="21"/>
                  </a:moveTo>
                  <a:cubicBezTo>
                    <a:pt x="61" y="21"/>
                    <a:pt x="42" y="0"/>
                    <a:pt x="11" y="16"/>
                  </a:cubicBezTo>
                  <a:cubicBezTo>
                    <a:pt x="8" y="17"/>
                    <a:pt x="4" y="21"/>
                    <a:pt x="1" y="22"/>
                  </a:cubicBezTo>
                  <a:cubicBezTo>
                    <a:pt x="1" y="22"/>
                    <a:pt x="4" y="22"/>
                    <a:pt x="8" y="22"/>
                  </a:cubicBezTo>
                  <a:cubicBezTo>
                    <a:pt x="4" y="24"/>
                    <a:pt x="3" y="29"/>
                    <a:pt x="3" y="36"/>
                  </a:cubicBezTo>
                  <a:cubicBezTo>
                    <a:pt x="3" y="38"/>
                    <a:pt x="3" y="40"/>
                    <a:pt x="3" y="41"/>
                  </a:cubicBezTo>
                  <a:cubicBezTo>
                    <a:pt x="3" y="41"/>
                    <a:pt x="3" y="41"/>
                    <a:pt x="3" y="41"/>
                  </a:cubicBezTo>
                  <a:cubicBezTo>
                    <a:pt x="1" y="41"/>
                    <a:pt x="0" y="46"/>
                    <a:pt x="0" y="51"/>
                  </a:cubicBezTo>
                  <a:cubicBezTo>
                    <a:pt x="0" y="57"/>
                    <a:pt x="1" y="61"/>
                    <a:pt x="3" y="61"/>
                  </a:cubicBezTo>
                  <a:cubicBezTo>
                    <a:pt x="3" y="61"/>
                    <a:pt x="4" y="60"/>
                    <a:pt x="4" y="59"/>
                  </a:cubicBezTo>
                  <a:cubicBezTo>
                    <a:pt x="9" y="76"/>
                    <a:pt x="23" y="88"/>
                    <a:pt x="32" y="88"/>
                  </a:cubicBezTo>
                  <a:cubicBezTo>
                    <a:pt x="42" y="88"/>
                    <a:pt x="56" y="77"/>
                    <a:pt x="58" y="58"/>
                  </a:cubicBezTo>
                  <a:cubicBezTo>
                    <a:pt x="58" y="60"/>
                    <a:pt x="59" y="61"/>
                    <a:pt x="60" y="61"/>
                  </a:cubicBezTo>
                  <a:cubicBezTo>
                    <a:pt x="61" y="61"/>
                    <a:pt x="62" y="56"/>
                    <a:pt x="62" y="51"/>
                  </a:cubicBezTo>
                  <a:cubicBezTo>
                    <a:pt x="62" y="45"/>
                    <a:pt x="61" y="41"/>
                    <a:pt x="60" y="41"/>
                  </a:cubicBezTo>
                  <a:cubicBezTo>
                    <a:pt x="59" y="41"/>
                    <a:pt x="59" y="41"/>
                    <a:pt x="59" y="41"/>
                  </a:cubicBezTo>
                  <a:cubicBezTo>
                    <a:pt x="59" y="39"/>
                    <a:pt x="59" y="36"/>
                    <a:pt x="59" y="33"/>
                  </a:cubicBezTo>
                  <a:cubicBezTo>
                    <a:pt x="54" y="37"/>
                    <a:pt x="45" y="32"/>
                    <a:pt x="36" y="27"/>
                  </a:cubicBezTo>
                  <a:cubicBezTo>
                    <a:pt x="37" y="27"/>
                    <a:pt x="38" y="28"/>
                    <a:pt x="39" y="29"/>
                  </a:cubicBezTo>
                  <a:cubicBezTo>
                    <a:pt x="55" y="37"/>
                    <a:pt x="61" y="21"/>
                    <a:pt x="61" y="2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nvGrpSpPr>
            <p:cNvPr id="54" name="组合 53"/>
            <p:cNvGrpSpPr/>
            <p:nvPr/>
          </p:nvGrpSpPr>
          <p:grpSpPr>
            <a:xfrm>
              <a:off x="6600961" y="3191812"/>
              <a:ext cx="726272" cy="1452542"/>
              <a:chOff x="6600961" y="3191812"/>
              <a:chExt cx="726272" cy="1452542"/>
            </a:xfrm>
          </p:grpSpPr>
          <p:sp>
            <p:nvSpPr>
              <p:cNvPr id="5" name="Freeform 70"/>
              <p:cNvSpPr>
                <a:spLocks noEditPoints="1"/>
              </p:cNvSpPr>
              <p:nvPr/>
            </p:nvSpPr>
            <p:spPr bwMode="auto">
              <a:xfrm>
                <a:off x="6600961" y="3191812"/>
                <a:ext cx="726272" cy="1452542"/>
              </a:xfrm>
              <a:custGeom>
                <a:avLst/>
                <a:gdLst>
                  <a:gd name="T0" fmla="*/ 92 w 140"/>
                  <a:gd name="T1" fmla="*/ 3 h 280"/>
                  <a:gd name="T2" fmla="*/ 79 w 140"/>
                  <a:gd name="T3" fmla="*/ 50 h 280"/>
                  <a:gd name="T4" fmla="*/ 76 w 140"/>
                  <a:gd name="T5" fmla="*/ 12 h 280"/>
                  <a:gd name="T6" fmla="*/ 68 w 140"/>
                  <a:gd name="T7" fmla="*/ 8 h 280"/>
                  <a:gd name="T8" fmla="*/ 67 w 140"/>
                  <a:gd name="T9" fmla="*/ 16 h 280"/>
                  <a:gd name="T10" fmla="*/ 62 w 140"/>
                  <a:gd name="T11" fmla="*/ 50 h 280"/>
                  <a:gd name="T12" fmla="*/ 48 w 140"/>
                  <a:gd name="T13" fmla="*/ 3 h 280"/>
                  <a:gd name="T14" fmla="*/ 7 w 140"/>
                  <a:gd name="T15" fmla="*/ 117 h 280"/>
                  <a:gd name="T16" fmla="*/ 21 w 140"/>
                  <a:gd name="T17" fmla="*/ 40 h 280"/>
                  <a:gd name="T18" fmla="*/ 26 w 140"/>
                  <a:gd name="T19" fmla="*/ 82 h 280"/>
                  <a:gd name="T20" fmla="*/ 29 w 140"/>
                  <a:gd name="T21" fmla="*/ 124 h 280"/>
                  <a:gd name="T22" fmla="*/ 36 w 140"/>
                  <a:gd name="T23" fmla="*/ 167 h 280"/>
                  <a:gd name="T24" fmla="*/ 30 w 140"/>
                  <a:gd name="T25" fmla="*/ 165 h 280"/>
                  <a:gd name="T26" fmla="*/ 40 w 140"/>
                  <a:gd name="T27" fmla="*/ 211 h 280"/>
                  <a:gd name="T28" fmla="*/ 71 w 140"/>
                  <a:gd name="T29" fmla="*/ 263 h 280"/>
                  <a:gd name="T30" fmla="*/ 134 w 140"/>
                  <a:gd name="T31" fmla="*/ 280 h 280"/>
                  <a:gd name="T32" fmla="*/ 107 w 140"/>
                  <a:gd name="T33" fmla="*/ 258 h 280"/>
                  <a:gd name="T34" fmla="*/ 109 w 140"/>
                  <a:gd name="T35" fmla="*/ 213 h 280"/>
                  <a:gd name="T36" fmla="*/ 135 w 140"/>
                  <a:gd name="T37" fmla="*/ 195 h 280"/>
                  <a:gd name="T38" fmla="*/ 98 w 140"/>
                  <a:gd name="T39" fmla="*/ 210 h 280"/>
                  <a:gd name="T40" fmla="*/ 108 w 140"/>
                  <a:gd name="T41" fmla="*/ 124 h 280"/>
                  <a:gd name="T42" fmla="*/ 111 w 140"/>
                  <a:gd name="T43" fmla="*/ 96 h 280"/>
                  <a:gd name="T44" fmla="*/ 115 w 140"/>
                  <a:gd name="T45" fmla="*/ 43 h 280"/>
                  <a:gd name="T46" fmla="*/ 116 w 140"/>
                  <a:gd name="T47" fmla="*/ 120 h 280"/>
                  <a:gd name="T48" fmla="*/ 139 w 140"/>
                  <a:gd name="T49" fmla="*/ 22 h 280"/>
                  <a:gd name="T50" fmla="*/ 71 w 140"/>
                  <a:gd name="T51" fmla="*/ 256 h 280"/>
                  <a:gd name="T52" fmla="*/ 40 w 140"/>
                  <a:gd name="T53" fmla="*/ 218 h 280"/>
                  <a:gd name="T54" fmla="*/ 59 w 140"/>
                  <a:gd name="T55" fmla="*/ 220 h 280"/>
                  <a:gd name="T56" fmla="*/ 71 w 140"/>
                  <a:gd name="T57" fmla="*/ 214 h 280"/>
                  <a:gd name="T58" fmla="*/ 79 w 140"/>
                  <a:gd name="T59" fmla="*/ 220 h 280"/>
                  <a:gd name="T60" fmla="*/ 91 w 140"/>
                  <a:gd name="T61" fmla="*/ 223 h 280"/>
                  <a:gd name="T62" fmla="*/ 81 w 140"/>
                  <a:gd name="T63" fmla="*/ 224 h 280"/>
                  <a:gd name="T64" fmla="*/ 85 w 140"/>
                  <a:gd name="T65" fmla="*/ 230 h 280"/>
                  <a:gd name="T66" fmla="*/ 103 w 140"/>
                  <a:gd name="T67" fmla="*/ 235 h 280"/>
                  <a:gd name="T68" fmla="*/ 95 w 140"/>
                  <a:gd name="T69" fmla="*/ 223 h 280"/>
                  <a:gd name="T70" fmla="*/ 97 w 140"/>
                  <a:gd name="T71" fmla="*/ 220 h 280"/>
                  <a:gd name="T72" fmla="*/ 127 w 140"/>
                  <a:gd name="T73" fmla="*/ 235 h 280"/>
                  <a:gd name="T74" fmla="*/ 60 w 140"/>
                  <a:gd name="T75" fmla="*/ 208 h 280"/>
                  <a:gd name="T76" fmla="*/ 68 w 140"/>
                  <a:gd name="T77" fmla="*/ 151 h 280"/>
                  <a:gd name="T78" fmla="*/ 78 w 140"/>
                  <a:gd name="T79" fmla="*/ 20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 h="280">
                    <a:moveTo>
                      <a:pt x="139" y="22"/>
                    </a:moveTo>
                    <a:cubicBezTo>
                      <a:pt x="138" y="18"/>
                      <a:pt x="112" y="0"/>
                      <a:pt x="92" y="3"/>
                    </a:cubicBezTo>
                    <a:cubicBezTo>
                      <a:pt x="92" y="3"/>
                      <a:pt x="91" y="3"/>
                      <a:pt x="89" y="4"/>
                    </a:cubicBezTo>
                    <a:cubicBezTo>
                      <a:pt x="79" y="50"/>
                      <a:pt x="79" y="50"/>
                      <a:pt x="79" y="50"/>
                    </a:cubicBezTo>
                    <a:cubicBezTo>
                      <a:pt x="75" y="16"/>
                      <a:pt x="75" y="16"/>
                      <a:pt x="75" y="16"/>
                    </a:cubicBezTo>
                    <a:cubicBezTo>
                      <a:pt x="76" y="12"/>
                      <a:pt x="76" y="12"/>
                      <a:pt x="76" y="12"/>
                    </a:cubicBezTo>
                    <a:cubicBezTo>
                      <a:pt x="74" y="8"/>
                      <a:pt x="74" y="8"/>
                      <a:pt x="74" y="8"/>
                    </a:cubicBezTo>
                    <a:cubicBezTo>
                      <a:pt x="68" y="8"/>
                      <a:pt x="68" y="8"/>
                      <a:pt x="68" y="8"/>
                    </a:cubicBezTo>
                    <a:cubicBezTo>
                      <a:pt x="66" y="12"/>
                      <a:pt x="66" y="12"/>
                      <a:pt x="66" y="12"/>
                    </a:cubicBezTo>
                    <a:cubicBezTo>
                      <a:pt x="67" y="16"/>
                      <a:pt x="67" y="16"/>
                      <a:pt x="67" y="16"/>
                    </a:cubicBezTo>
                    <a:cubicBezTo>
                      <a:pt x="63" y="48"/>
                      <a:pt x="63" y="48"/>
                      <a:pt x="63" y="48"/>
                    </a:cubicBezTo>
                    <a:cubicBezTo>
                      <a:pt x="62" y="50"/>
                      <a:pt x="62" y="50"/>
                      <a:pt x="62" y="50"/>
                    </a:cubicBezTo>
                    <a:cubicBezTo>
                      <a:pt x="50" y="3"/>
                      <a:pt x="50" y="3"/>
                      <a:pt x="50" y="3"/>
                    </a:cubicBezTo>
                    <a:cubicBezTo>
                      <a:pt x="49" y="3"/>
                      <a:pt x="48" y="3"/>
                      <a:pt x="48" y="3"/>
                    </a:cubicBezTo>
                    <a:cubicBezTo>
                      <a:pt x="27" y="6"/>
                      <a:pt x="1" y="13"/>
                      <a:pt x="1" y="27"/>
                    </a:cubicBezTo>
                    <a:cubicBezTo>
                      <a:pt x="0" y="34"/>
                      <a:pt x="4" y="101"/>
                      <a:pt x="7" y="117"/>
                    </a:cubicBezTo>
                    <a:cubicBezTo>
                      <a:pt x="13" y="121"/>
                      <a:pt x="20" y="120"/>
                      <a:pt x="24" y="120"/>
                    </a:cubicBezTo>
                    <a:cubicBezTo>
                      <a:pt x="23" y="109"/>
                      <a:pt x="19" y="39"/>
                      <a:pt x="21" y="40"/>
                    </a:cubicBezTo>
                    <a:cubicBezTo>
                      <a:pt x="22" y="41"/>
                      <a:pt x="22" y="42"/>
                      <a:pt x="23" y="42"/>
                    </a:cubicBezTo>
                    <a:cubicBezTo>
                      <a:pt x="26" y="82"/>
                      <a:pt x="26" y="82"/>
                      <a:pt x="26" y="82"/>
                    </a:cubicBezTo>
                    <a:cubicBezTo>
                      <a:pt x="27" y="105"/>
                      <a:pt x="29" y="123"/>
                      <a:pt x="29" y="123"/>
                    </a:cubicBezTo>
                    <a:cubicBezTo>
                      <a:pt x="29" y="124"/>
                      <a:pt x="29" y="124"/>
                      <a:pt x="29" y="124"/>
                    </a:cubicBezTo>
                    <a:cubicBezTo>
                      <a:pt x="30" y="127"/>
                      <a:pt x="32" y="129"/>
                      <a:pt x="34" y="132"/>
                    </a:cubicBezTo>
                    <a:cubicBezTo>
                      <a:pt x="36" y="167"/>
                      <a:pt x="36" y="167"/>
                      <a:pt x="36" y="167"/>
                    </a:cubicBezTo>
                    <a:cubicBezTo>
                      <a:pt x="32" y="163"/>
                      <a:pt x="32" y="163"/>
                      <a:pt x="32" y="163"/>
                    </a:cubicBezTo>
                    <a:cubicBezTo>
                      <a:pt x="30" y="165"/>
                      <a:pt x="30" y="165"/>
                      <a:pt x="30" y="165"/>
                    </a:cubicBezTo>
                    <a:cubicBezTo>
                      <a:pt x="37" y="171"/>
                      <a:pt x="37" y="171"/>
                      <a:pt x="37" y="171"/>
                    </a:cubicBezTo>
                    <a:cubicBezTo>
                      <a:pt x="40" y="211"/>
                      <a:pt x="40" y="211"/>
                      <a:pt x="40" y="211"/>
                    </a:cubicBezTo>
                    <a:cubicBezTo>
                      <a:pt x="21" y="216"/>
                      <a:pt x="9" y="225"/>
                      <a:pt x="9" y="235"/>
                    </a:cubicBezTo>
                    <a:cubicBezTo>
                      <a:pt x="9" y="251"/>
                      <a:pt x="36" y="263"/>
                      <a:pt x="71" y="263"/>
                    </a:cubicBezTo>
                    <a:cubicBezTo>
                      <a:pt x="83" y="263"/>
                      <a:pt x="94" y="262"/>
                      <a:pt x="103" y="259"/>
                    </a:cubicBezTo>
                    <a:cubicBezTo>
                      <a:pt x="134" y="280"/>
                      <a:pt x="134" y="280"/>
                      <a:pt x="134" y="280"/>
                    </a:cubicBezTo>
                    <a:cubicBezTo>
                      <a:pt x="135" y="277"/>
                      <a:pt x="135" y="277"/>
                      <a:pt x="135" y="277"/>
                    </a:cubicBezTo>
                    <a:cubicBezTo>
                      <a:pt x="107" y="258"/>
                      <a:pt x="107" y="258"/>
                      <a:pt x="107" y="258"/>
                    </a:cubicBezTo>
                    <a:cubicBezTo>
                      <a:pt x="123" y="253"/>
                      <a:pt x="134" y="245"/>
                      <a:pt x="134" y="235"/>
                    </a:cubicBezTo>
                    <a:cubicBezTo>
                      <a:pt x="134" y="226"/>
                      <a:pt x="124" y="218"/>
                      <a:pt x="109" y="213"/>
                    </a:cubicBezTo>
                    <a:cubicBezTo>
                      <a:pt x="137" y="197"/>
                      <a:pt x="137" y="197"/>
                      <a:pt x="137" y="197"/>
                    </a:cubicBezTo>
                    <a:cubicBezTo>
                      <a:pt x="135" y="195"/>
                      <a:pt x="135" y="195"/>
                      <a:pt x="135" y="195"/>
                    </a:cubicBezTo>
                    <a:cubicBezTo>
                      <a:pt x="105" y="212"/>
                      <a:pt x="105" y="212"/>
                      <a:pt x="105" y="212"/>
                    </a:cubicBezTo>
                    <a:cubicBezTo>
                      <a:pt x="103" y="211"/>
                      <a:pt x="100" y="210"/>
                      <a:pt x="98" y="210"/>
                    </a:cubicBezTo>
                    <a:cubicBezTo>
                      <a:pt x="104" y="133"/>
                      <a:pt x="104" y="133"/>
                      <a:pt x="104" y="133"/>
                    </a:cubicBezTo>
                    <a:cubicBezTo>
                      <a:pt x="106" y="130"/>
                      <a:pt x="107" y="127"/>
                      <a:pt x="108" y="124"/>
                    </a:cubicBezTo>
                    <a:cubicBezTo>
                      <a:pt x="108" y="123"/>
                      <a:pt x="108" y="123"/>
                      <a:pt x="108" y="123"/>
                    </a:cubicBezTo>
                    <a:cubicBezTo>
                      <a:pt x="108" y="123"/>
                      <a:pt x="109" y="112"/>
                      <a:pt x="111" y="96"/>
                    </a:cubicBezTo>
                    <a:cubicBezTo>
                      <a:pt x="114" y="44"/>
                      <a:pt x="114" y="44"/>
                      <a:pt x="114" y="44"/>
                    </a:cubicBezTo>
                    <a:cubicBezTo>
                      <a:pt x="114" y="43"/>
                      <a:pt x="114" y="43"/>
                      <a:pt x="115" y="43"/>
                    </a:cubicBezTo>
                    <a:cubicBezTo>
                      <a:pt x="115" y="42"/>
                      <a:pt x="116" y="41"/>
                      <a:pt x="117" y="40"/>
                    </a:cubicBezTo>
                    <a:cubicBezTo>
                      <a:pt x="119" y="37"/>
                      <a:pt x="117" y="109"/>
                      <a:pt x="116" y="120"/>
                    </a:cubicBezTo>
                    <a:cubicBezTo>
                      <a:pt x="119" y="121"/>
                      <a:pt x="125" y="120"/>
                      <a:pt x="131" y="117"/>
                    </a:cubicBezTo>
                    <a:cubicBezTo>
                      <a:pt x="134" y="102"/>
                      <a:pt x="140" y="29"/>
                      <a:pt x="139" y="22"/>
                    </a:cubicBezTo>
                    <a:close/>
                    <a:moveTo>
                      <a:pt x="127" y="235"/>
                    </a:moveTo>
                    <a:cubicBezTo>
                      <a:pt x="127" y="245"/>
                      <a:pt x="104" y="256"/>
                      <a:pt x="71" y="256"/>
                    </a:cubicBezTo>
                    <a:cubicBezTo>
                      <a:pt x="38" y="256"/>
                      <a:pt x="16" y="245"/>
                      <a:pt x="16" y="235"/>
                    </a:cubicBezTo>
                    <a:cubicBezTo>
                      <a:pt x="16" y="229"/>
                      <a:pt x="25" y="222"/>
                      <a:pt x="40" y="218"/>
                    </a:cubicBezTo>
                    <a:cubicBezTo>
                      <a:pt x="40" y="220"/>
                      <a:pt x="40" y="220"/>
                      <a:pt x="40" y="220"/>
                    </a:cubicBezTo>
                    <a:cubicBezTo>
                      <a:pt x="59" y="220"/>
                      <a:pt x="59" y="220"/>
                      <a:pt x="59" y="220"/>
                    </a:cubicBezTo>
                    <a:cubicBezTo>
                      <a:pt x="59" y="214"/>
                      <a:pt x="59" y="214"/>
                      <a:pt x="59" y="214"/>
                    </a:cubicBezTo>
                    <a:cubicBezTo>
                      <a:pt x="63" y="214"/>
                      <a:pt x="67" y="214"/>
                      <a:pt x="71" y="214"/>
                    </a:cubicBezTo>
                    <a:cubicBezTo>
                      <a:pt x="74" y="214"/>
                      <a:pt x="76" y="214"/>
                      <a:pt x="79" y="214"/>
                    </a:cubicBezTo>
                    <a:cubicBezTo>
                      <a:pt x="79" y="220"/>
                      <a:pt x="79" y="220"/>
                      <a:pt x="79" y="220"/>
                    </a:cubicBezTo>
                    <a:cubicBezTo>
                      <a:pt x="88" y="220"/>
                      <a:pt x="88" y="220"/>
                      <a:pt x="88" y="220"/>
                    </a:cubicBezTo>
                    <a:cubicBezTo>
                      <a:pt x="91" y="223"/>
                      <a:pt x="91" y="223"/>
                      <a:pt x="91" y="223"/>
                    </a:cubicBezTo>
                    <a:cubicBezTo>
                      <a:pt x="81" y="223"/>
                      <a:pt x="81" y="223"/>
                      <a:pt x="81" y="223"/>
                    </a:cubicBezTo>
                    <a:cubicBezTo>
                      <a:pt x="81" y="224"/>
                      <a:pt x="81" y="224"/>
                      <a:pt x="81" y="224"/>
                    </a:cubicBezTo>
                    <a:cubicBezTo>
                      <a:pt x="81" y="224"/>
                      <a:pt x="81" y="225"/>
                      <a:pt x="82" y="230"/>
                    </a:cubicBezTo>
                    <a:cubicBezTo>
                      <a:pt x="82" y="230"/>
                      <a:pt x="84" y="230"/>
                      <a:pt x="85" y="230"/>
                    </a:cubicBezTo>
                    <a:cubicBezTo>
                      <a:pt x="86" y="230"/>
                      <a:pt x="85" y="228"/>
                      <a:pt x="87" y="230"/>
                    </a:cubicBezTo>
                    <a:cubicBezTo>
                      <a:pt x="91" y="233"/>
                      <a:pt x="96" y="235"/>
                      <a:pt x="103" y="235"/>
                    </a:cubicBezTo>
                    <a:cubicBezTo>
                      <a:pt x="114" y="234"/>
                      <a:pt x="97" y="223"/>
                      <a:pt x="97" y="223"/>
                    </a:cubicBezTo>
                    <a:cubicBezTo>
                      <a:pt x="95" y="223"/>
                      <a:pt x="95" y="223"/>
                      <a:pt x="95" y="223"/>
                    </a:cubicBezTo>
                    <a:cubicBezTo>
                      <a:pt x="92" y="220"/>
                      <a:pt x="92" y="220"/>
                      <a:pt x="92" y="220"/>
                    </a:cubicBezTo>
                    <a:cubicBezTo>
                      <a:pt x="97" y="220"/>
                      <a:pt x="97" y="220"/>
                      <a:pt x="97" y="220"/>
                    </a:cubicBezTo>
                    <a:cubicBezTo>
                      <a:pt x="97" y="217"/>
                      <a:pt x="97" y="217"/>
                      <a:pt x="97" y="217"/>
                    </a:cubicBezTo>
                    <a:cubicBezTo>
                      <a:pt x="115" y="220"/>
                      <a:pt x="127" y="228"/>
                      <a:pt x="127" y="235"/>
                    </a:cubicBezTo>
                    <a:close/>
                    <a:moveTo>
                      <a:pt x="71" y="207"/>
                    </a:moveTo>
                    <a:cubicBezTo>
                      <a:pt x="67" y="207"/>
                      <a:pt x="64" y="207"/>
                      <a:pt x="60" y="208"/>
                    </a:cubicBezTo>
                    <a:cubicBezTo>
                      <a:pt x="67" y="151"/>
                      <a:pt x="67" y="151"/>
                      <a:pt x="67" y="151"/>
                    </a:cubicBezTo>
                    <a:cubicBezTo>
                      <a:pt x="67" y="151"/>
                      <a:pt x="68" y="151"/>
                      <a:pt x="68" y="151"/>
                    </a:cubicBezTo>
                    <a:cubicBezTo>
                      <a:pt x="69" y="151"/>
                      <a:pt x="70" y="151"/>
                      <a:pt x="71" y="151"/>
                    </a:cubicBezTo>
                    <a:cubicBezTo>
                      <a:pt x="78" y="207"/>
                      <a:pt x="78" y="207"/>
                      <a:pt x="78" y="207"/>
                    </a:cubicBezTo>
                    <a:cubicBezTo>
                      <a:pt x="76" y="207"/>
                      <a:pt x="73" y="207"/>
                      <a:pt x="71" y="20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6" name="Freeform 71"/>
              <p:cNvSpPr>
                <a:spLocks/>
              </p:cNvSpPr>
              <p:nvPr/>
            </p:nvSpPr>
            <p:spPr bwMode="auto">
              <a:xfrm>
                <a:off x="7190466" y="3823762"/>
                <a:ext cx="84889" cy="89606"/>
              </a:xfrm>
              <a:custGeom>
                <a:avLst/>
                <a:gdLst>
                  <a:gd name="T0" fmla="*/ 0 w 16"/>
                  <a:gd name="T1" fmla="*/ 13 h 17"/>
                  <a:gd name="T2" fmla="*/ 3 w 16"/>
                  <a:gd name="T3" fmla="*/ 10 h 17"/>
                  <a:gd name="T4" fmla="*/ 5 w 16"/>
                  <a:gd name="T5" fmla="*/ 10 h 17"/>
                  <a:gd name="T6" fmla="*/ 10 w 16"/>
                  <a:gd name="T7" fmla="*/ 15 h 17"/>
                  <a:gd name="T8" fmla="*/ 16 w 16"/>
                  <a:gd name="T9" fmla="*/ 0 h 17"/>
                  <a:gd name="T10" fmla="*/ 3 w 16"/>
                  <a:gd name="T11" fmla="*/ 3 h 17"/>
                  <a:gd name="T12" fmla="*/ 0 w 16"/>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13"/>
                    </a:moveTo>
                    <a:cubicBezTo>
                      <a:pt x="0" y="17"/>
                      <a:pt x="3" y="12"/>
                      <a:pt x="3" y="10"/>
                    </a:cubicBezTo>
                    <a:cubicBezTo>
                      <a:pt x="3" y="8"/>
                      <a:pt x="5" y="7"/>
                      <a:pt x="5" y="10"/>
                    </a:cubicBezTo>
                    <a:cubicBezTo>
                      <a:pt x="5" y="13"/>
                      <a:pt x="6" y="15"/>
                      <a:pt x="10" y="15"/>
                    </a:cubicBezTo>
                    <a:cubicBezTo>
                      <a:pt x="15" y="14"/>
                      <a:pt x="16" y="0"/>
                      <a:pt x="16" y="0"/>
                    </a:cubicBezTo>
                    <a:cubicBezTo>
                      <a:pt x="3" y="3"/>
                      <a:pt x="3" y="3"/>
                      <a:pt x="3" y="3"/>
                    </a:cubicBezTo>
                    <a:cubicBezTo>
                      <a:pt x="1" y="3"/>
                      <a:pt x="0" y="9"/>
                      <a:pt x="0" y="1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7" name="Freeform 72"/>
              <p:cNvSpPr>
                <a:spLocks/>
              </p:cNvSpPr>
              <p:nvPr/>
            </p:nvSpPr>
            <p:spPr bwMode="auto">
              <a:xfrm>
                <a:off x="6643404" y="3828480"/>
                <a:ext cx="84889" cy="84889"/>
              </a:xfrm>
              <a:custGeom>
                <a:avLst/>
                <a:gdLst>
                  <a:gd name="T0" fmla="*/ 7 w 17"/>
                  <a:gd name="T1" fmla="*/ 14 h 16"/>
                  <a:gd name="T2" fmla="*/ 11 w 17"/>
                  <a:gd name="T3" fmla="*/ 10 h 16"/>
                  <a:gd name="T4" fmla="*/ 13 w 17"/>
                  <a:gd name="T5" fmla="*/ 9 h 16"/>
                  <a:gd name="T6" fmla="*/ 16 w 17"/>
                  <a:gd name="T7" fmla="*/ 12 h 16"/>
                  <a:gd name="T8" fmla="*/ 13 w 17"/>
                  <a:gd name="T9" fmla="*/ 2 h 16"/>
                  <a:gd name="T10" fmla="*/ 0 w 17"/>
                  <a:gd name="T11" fmla="*/ 0 h 16"/>
                  <a:gd name="T12" fmla="*/ 7 w 17"/>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7" h="16">
                    <a:moveTo>
                      <a:pt x="7" y="14"/>
                    </a:moveTo>
                    <a:cubicBezTo>
                      <a:pt x="10" y="14"/>
                      <a:pt x="11" y="12"/>
                      <a:pt x="11" y="10"/>
                    </a:cubicBezTo>
                    <a:cubicBezTo>
                      <a:pt x="11" y="7"/>
                      <a:pt x="13" y="7"/>
                      <a:pt x="13" y="9"/>
                    </a:cubicBezTo>
                    <a:cubicBezTo>
                      <a:pt x="13" y="11"/>
                      <a:pt x="17" y="16"/>
                      <a:pt x="16" y="12"/>
                    </a:cubicBezTo>
                    <a:cubicBezTo>
                      <a:pt x="16" y="8"/>
                      <a:pt x="15" y="2"/>
                      <a:pt x="13" y="2"/>
                    </a:cubicBezTo>
                    <a:cubicBezTo>
                      <a:pt x="0" y="0"/>
                      <a:pt x="0" y="0"/>
                      <a:pt x="0" y="0"/>
                    </a:cubicBezTo>
                    <a:cubicBezTo>
                      <a:pt x="0" y="0"/>
                      <a:pt x="1" y="13"/>
                      <a:pt x="7" y="1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9" name="Freeform 74"/>
              <p:cNvSpPr>
                <a:spLocks/>
              </p:cNvSpPr>
              <p:nvPr/>
            </p:nvSpPr>
            <p:spPr bwMode="auto">
              <a:xfrm>
                <a:off x="6718860" y="4347245"/>
                <a:ext cx="174495" cy="61310"/>
              </a:xfrm>
              <a:custGeom>
                <a:avLst/>
                <a:gdLst>
                  <a:gd name="T0" fmla="*/ 18 w 34"/>
                  <a:gd name="T1" fmla="*/ 0 h 12"/>
                  <a:gd name="T2" fmla="*/ 12 w 34"/>
                  <a:gd name="T3" fmla="*/ 12 h 12"/>
                  <a:gd name="T4" fmla="*/ 27 w 34"/>
                  <a:gd name="T5" fmla="*/ 7 h 12"/>
                  <a:gd name="T6" fmla="*/ 29 w 34"/>
                  <a:gd name="T7" fmla="*/ 7 h 12"/>
                  <a:gd name="T8" fmla="*/ 33 w 34"/>
                  <a:gd name="T9" fmla="*/ 7 h 12"/>
                  <a:gd name="T10" fmla="*/ 33 w 34"/>
                  <a:gd name="T11" fmla="*/ 1 h 12"/>
                  <a:gd name="T12" fmla="*/ 34 w 34"/>
                  <a:gd name="T13" fmla="*/ 0 h 12"/>
                  <a:gd name="T14" fmla="*/ 18 w 34"/>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8" y="0"/>
                    </a:moveTo>
                    <a:cubicBezTo>
                      <a:pt x="18" y="0"/>
                      <a:pt x="0" y="11"/>
                      <a:pt x="12" y="12"/>
                    </a:cubicBezTo>
                    <a:cubicBezTo>
                      <a:pt x="19" y="12"/>
                      <a:pt x="23" y="10"/>
                      <a:pt x="27" y="7"/>
                    </a:cubicBezTo>
                    <a:cubicBezTo>
                      <a:pt x="29" y="5"/>
                      <a:pt x="29" y="7"/>
                      <a:pt x="29" y="7"/>
                    </a:cubicBezTo>
                    <a:cubicBezTo>
                      <a:pt x="30" y="7"/>
                      <a:pt x="32" y="7"/>
                      <a:pt x="33" y="7"/>
                    </a:cubicBezTo>
                    <a:cubicBezTo>
                      <a:pt x="34" y="2"/>
                      <a:pt x="33" y="1"/>
                      <a:pt x="33" y="1"/>
                    </a:cubicBezTo>
                    <a:cubicBezTo>
                      <a:pt x="34" y="0"/>
                      <a:pt x="34" y="0"/>
                      <a:pt x="34" y="0"/>
                    </a:cubicBezTo>
                    <a:lnTo>
                      <a:pt x="18"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grpSp>
        <p:nvGrpSpPr>
          <p:cNvPr id="3" name="组合 2"/>
          <p:cNvGrpSpPr/>
          <p:nvPr/>
        </p:nvGrpSpPr>
        <p:grpSpPr>
          <a:xfrm>
            <a:off x="4959774" y="3332573"/>
            <a:ext cx="914915" cy="2424048"/>
            <a:chOff x="4959774" y="3314429"/>
            <a:chExt cx="914915" cy="2424048"/>
          </a:xfrm>
          <a:solidFill>
            <a:schemeClr val="accent1"/>
          </a:solidFill>
        </p:grpSpPr>
        <p:sp>
          <p:nvSpPr>
            <p:cNvPr id="10" name="Freeform 75"/>
            <p:cNvSpPr>
              <a:spLocks/>
            </p:cNvSpPr>
            <p:nvPr/>
          </p:nvSpPr>
          <p:spPr bwMode="auto">
            <a:xfrm>
              <a:off x="5704910" y="4672650"/>
              <a:ext cx="108471" cy="108471"/>
            </a:xfrm>
            <a:custGeom>
              <a:avLst/>
              <a:gdLst>
                <a:gd name="T0" fmla="*/ 0 w 21"/>
                <a:gd name="T1" fmla="*/ 16 h 21"/>
                <a:gd name="T2" fmla="*/ 4 w 21"/>
                <a:gd name="T3" fmla="*/ 12 h 21"/>
                <a:gd name="T4" fmla="*/ 6 w 21"/>
                <a:gd name="T5" fmla="*/ 13 h 21"/>
                <a:gd name="T6" fmla="*/ 12 w 21"/>
                <a:gd name="T7" fmla="*/ 18 h 21"/>
                <a:gd name="T8" fmla="*/ 21 w 21"/>
                <a:gd name="T9" fmla="*/ 0 h 21"/>
                <a:gd name="T10" fmla="*/ 4 w 21"/>
                <a:gd name="T11" fmla="*/ 3 h 21"/>
                <a:gd name="T12" fmla="*/ 0 w 21"/>
                <a:gd name="T13" fmla="*/ 16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0" y="16"/>
                  </a:moveTo>
                  <a:cubicBezTo>
                    <a:pt x="0" y="21"/>
                    <a:pt x="4" y="14"/>
                    <a:pt x="4" y="12"/>
                  </a:cubicBezTo>
                  <a:cubicBezTo>
                    <a:pt x="4" y="9"/>
                    <a:pt x="6" y="9"/>
                    <a:pt x="6" y="13"/>
                  </a:cubicBezTo>
                  <a:cubicBezTo>
                    <a:pt x="6" y="16"/>
                    <a:pt x="8" y="19"/>
                    <a:pt x="12" y="18"/>
                  </a:cubicBezTo>
                  <a:cubicBezTo>
                    <a:pt x="19" y="18"/>
                    <a:pt x="21" y="0"/>
                    <a:pt x="21" y="0"/>
                  </a:cubicBezTo>
                  <a:cubicBezTo>
                    <a:pt x="4" y="3"/>
                    <a:pt x="4" y="3"/>
                    <a:pt x="4" y="3"/>
                  </a:cubicBezTo>
                  <a:cubicBezTo>
                    <a:pt x="1" y="3"/>
                    <a:pt x="1" y="11"/>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1" name="Freeform 76"/>
            <p:cNvSpPr>
              <a:spLocks/>
            </p:cNvSpPr>
            <p:nvPr/>
          </p:nvSpPr>
          <p:spPr bwMode="auto">
            <a:xfrm>
              <a:off x="5011649" y="4672650"/>
              <a:ext cx="108471" cy="108471"/>
            </a:xfrm>
            <a:custGeom>
              <a:avLst/>
              <a:gdLst>
                <a:gd name="T0" fmla="*/ 9 w 21"/>
                <a:gd name="T1" fmla="*/ 19 h 21"/>
                <a:gd name="T2" fmla="*/ 15 w 21"/>
                <a:gd name="T3" fmla="*/ 13 h 21"/>
                <a:gd name="T4" fmla="*/ 17 w 21"/>
                <a:gd name="T5" fmla="*/ 12 h 21"/>
                <a:gd name="T6" fmla="*/ 21 w 21"/>
                <a:gd name="T7" fmla="*/ 16 h 21"/>
                <a:gd name="T8" fmla="*/ 16 w 21"/>
                <a:gd name="T9" fmla="*/ 4 h 21"/>
                <a:gd name="T10" fmla="*/ 0 w 21"/>
                <a:gd name="T11" fmla="*/ 0 h 21"/>
                <a:gd name="T12" fmla="*/ 9 w 21"/>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9" y="19"/>
                  </a:moveTo>
                  <a:cubicBezTo>
                    <a:pt x="13" y="19"/>
                    <a:pt x="15" y="17"/>
                    <a:pt x="15" y="13"/>
                  </a:cubicBezTo>
                  <a:cubicBezTo>
                    <a:pt x="15" y="10"/>
                    <a:pt x="17" y="10"/>
                    <a:pt x="17" y="12"/>
                  </a:cubicBezTo>
                  <a:cubicBezTo>
                    <a:pt x="17" y="15"/>
                    <a:pt x="21" y="21"/>
                    <a:pt x="21" y="16"/>
                  </a:cubicBezTo>
                  <a:cubicBezTo>
                    <a:pt x="20" y="11"/>
                    <a:pt x="19" y="4"/>
                    <a:pt x="16" y="4"/>
                  </a:cubicBezTo>
                  <a:cubicBezTo>
                    <a:pt x="0" y="0"/>
                    <a:pt x="0" y="0"/>
                    <a:pt x="0" y="0"/>
                  </a:cubicBezTo>
                  <a:cubicBezTo>
                    <a:pt x="0" y="0"/>
                    <a:pt x="2" y="18"/>
                    <a:pt x="9"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4" name="Freeform 77"/>
            <p:cNvSpPr>
              <a:spLocks noEditPoints="1"/>
            </p:cNvSpPr>
            <p:nvPr/>
          </p:nvSpPr>
          <p:spPr bwMode="auto">
            <a:xfrm>
              <a:off x="4959774" y="3870922"/>
              <a:ext cx="914915" cy="1867555"/>
            </a:xfrm>
            <a:custGeom>
              <a:avLst/>
              <a:gdLst>
                <a:gd name="T0" fmla="*/ 113 w 177"/>
                <a:gd name="T1" fmla="*/ 6 h 361"/>
                <a:gd name="T2" fmla="*/ 95 w 177"/>
                <a:gd name="T3" fmla="*/ 21 h 361"/>
                <a:gd name="T4" fmla="*/ 93 w 177"/>
                <a:gd name="T5" fmla="*/ 11 h 361"/>
                <a:gd name="T6" fmla="*/ 83 w 177"/>
                <a:gd name="T7" fmla="*/ 16 h 361"/>
                <a:gd name="T8" fmla="*/ 79 w 177"/>
                <a:gd name="T9" fmla="*/ 61 h 361"/>
                <a:gd name="T10" fmla="*/ 63 w 177"/>
                <a:gd name="T11" fmla="*/ 4 h 361"/>
                <a:gd name="T12" fmla="*/ 1 w 177"/>
                <a:gd name="T13" fmla="*/ 35 h 361"/>
                <a:gd name="T14" fmla="*/ 8 w 177"/>
                <a:gd name="T15" fmla="*/ 149 h 361"/>
                <a:gd name="T16" fmla="*/ 29 w 177"/>
                <a:gd name="T17" fmla="*/ 139 h 361"/>
                <a:gd name="T18" fmla="*/ 29 w 177"/>
                <a:gd name="T19" fmla="*/ 54 h 361"/>
                <a:gd name="T20" fmla="*/ 32 w 177"/>
                <a:gd name="T21" fmla="*/ 104 h 361"/>
                <a:gd name="T22" fmla="*/ 37 w 177"/>
                <a:gd name="T23" fmla="*/ 156 h 361"/>
                <a:gd name="T24" fmla="*/ 40 w 177"/>
                <a:gd name="T25" fmla="*/ 163 h 361"/>
                <a:gd name="T26" fmla="*/ 49 w 177"/>
                <a:gd name="T27" fmla="*/ 258 h 361"/>
                <a:gd name="T28" fmla="*/ 36 w 177"/>
                <a:gd name="T29" fmla="*/ 262 h 361"/>
                <a:gd name="T30" fmla="*/ 25 w 177"/>
                <a:gd name="T31" fmla="*/ 246 h 361"/>
                <a:gd name="T32" fmla="*/ 32 w 177"/>
                <a:gd name="T33" fmla="*/ 261 h 361"/>
                <a:gd name="T34" fmla="*/ 21 w 177"/>
                <a:gd name="T35" fmla="*/ 268 h 361"/>
                <a:gd name="T36" fmla="*/ 86 w 177"/>
                <a:gd name="T37" fmla="*/ 329 h 361"/>
                <a:gd name="T38" fmla="*/ 123 w 177"/>
                <a:gd name="T39" fmla="*/ 361 h 361"/>
                <a:gd name="T40" fmla="*/ 104 w 177"/>
                <a:gd name="T41" fmla="*/ 328 h 361"/>
                <a:gd name="T42" fmla="*/ 147 w 177"/>
                <a:gd name="T43" fmla="*/ 267 h 361"/>
                <a:gd name="T44" fmla="*/ 158 w 177"/>
                <a:gd name="T45" fmla="*/ 257 h 361"/>
                <a:gd name="T46" fmla="*/ 124 w 177"/>
                <a:gd name="T47" fmla="*/ 259 h 361"/>
                <a:gd name="T48" fmla="*/ 131 w 177"/>
                <a:gd name="T49" fmla="*/ 169 h 361"/>
                <a:gd name="T50" fmla="*/ 137 w 177"/>
                <a:gd name="T51" fmla="*/ 156 h 361"/>
                <a:gd name="T52" fmla="*/ 140 w 177"/>
                <a:gd name="T53" fmla="*/ 122 h 361"/>
                <a:gd name="T54" fmla="*/ 145 w 177"/>
                <a:gd name="T55" fmla="*/ 55 h 361"/>
                <a:gd name="T56" fmla="*/ 149 w 177"/>
                <a:gd name="T57" fmla="*/ 77 h 361"/>
                <a:gd name="T58" fmla="*/ 145 w 177"/>
                <a:gd name="T59" fmla="*/ 90 h 361"/>
                <a:gd name="T60" fmla="*/ 148 w 177"/>
                <a:gd name="T61" fmla="*/ 133 h 361"/>
                <a:gd name="T62" fmla="*/ 165 w 177"/>
                <a:gd name="T63" fmla="*/ 149 h 361"/>
                <a:gd name="T64" fmla="*/ 176 w 177"/>
                <a:gd name="T65" fmla="*/ 29 h 361"/>
                <a:gd name="T66" fmla="*/ 84 w 177"/>
                <a:gd name="T67" fmla="*/ 191 h 361"/>
                <a:gd name="T68" fmla="*/ 88 w 177"/>
                <a:gd name="T69" fmla="*/ 191 h 361"/>
                <a:gd name="T70" fmla="*/ 84 w 177"/>
                <a:gd name="T71" fmla="*/ 191 h 361"/>
                <a:gd name="T72" fmla="*/ 155 w 177"/>
                <a:gd name="T73" fmla="*/ 292 h 361"/>
                <a:gd name="T74" fmla="*/ 120 w 177"/>
                <a:gd name="T75" fmla="*/ 314 h 361"/>
                <a:gd name="T76" fmla="*/ 46 w 177"/>
                <a:gd name="T77" fmla="*/ 313 h 361"/>
                <a:gd name="T78" fmla="*/ 50 w 177"/>
                <a:gd name="T79" fmla="*/ 269 h 361"/>
                <a:gd name="T80" fmla="*/ 72 w 177"/>
                <a:gd name="T81" fmla="*/ 279 h 361"/>
                <a:gd name="T82" fmla="*/ 75 w 177"/>
                <a:gd name="T83" fmla="*/ 269 h 361"/>
                <a:gd name="T84" fmla="*/ 76 w 177"/>
                <a:gd name="T85" fmla="*/ 266 h 361"/>
                <a:gd name="T86" fmla="*/ 86 w 177"/>
                <a:gd name="T87" fmla="*/ 266 h 361"/>
                <a:gd name="T88" fmla="*/ 100 w 177"/>
                <a:gd name="T89" fmla="*/ 279 h 361"/>
                <a:gd name="T90" fmla="*/ 123 w 177"/>
                <a:gd name="T91" fmla="*/ 270 h 361"/>
                <a:gd name="T92" fmla="*/ 86 w 177"/>
                <a:gd name="T93" fmla="*/ 255 h 361"/>
                <a:gd name="T94" fmla="*/ 82 w 177"/>
                <a:gd name="T95" fmla="*/ 207 h 361"/>
                <a:gd name="T96" fmla="*/ 97 w 177"/>
                <a:gd name="T97" fmla="*/ 255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7" h="361">
                  <a:moveTo>
                    <a:pt x="116" y="4"/>
                  </a:moveTo>
                  <a:cubicBezTo>
                    <a:pt x="117" y="4"/>
                    <a:pt x="115" y="5"/>
                    <a:pt x="113" y="6"/>
                  </a:cubicBezTo>
                  <a:cubicBezTo>
                    <a:pt x="100" y="64"/>
                    <a:pt x="100" y="64"/>
                    <a:pt x="100" y="64"/>
                  </a:cubicBezTo>
                  <a:cubicBezTo>
                    <a:pt x="95" y="21"/>
                    <a:pt x="95" y="21"/>
                    <a:pt x="95" y="21"/>
                  </a:cubicBezTo>
                  <a:cubicBezTo>
                    <a:pt x="96" y="16"/>
                    <a:pt x="96" y="16"/>
                    <a:pt x="96" y="16"/>
                  </a:cubicBezTo>
                  <a:cubicBezTo>
                    <a:pt x="93" y="11"/>
                    <a:pt x="93" y="11"/>
                    <a:pt x="93" y="11"/>
                  </a:cubicBezTo>
                  <a:cubicBezTo>
                    <a:pt x="86" y="11"/>
                    <a:pt x="86" y="11"/>
                    <a:pt x="86" y="11"/>
                  </a:cubicBezTo>
                  <a:cubicBezTo>
                    <a:pt x="83" y="16"/>
                    <a:pt x="83" y="16"/>
                    <a:pt x="83" y="16"/>
                  </a:cubicBezTo>
                  <a:cubicBezTo>
                    <a:pt x="85" y="20"/>
                    <a:pt x="85" y="20"/>
                    <a:pt x="85" y="20"/>
                  </a:cubicBezTo>
                  <a:cubicBezTo>
                    <a:pt x="79" y="61"/>
                    <a:pt x="79" y="61"/>
                    <a:pt x="79" y="61"/>
                  </a:cubicBezTo>
                  <a:cubicBezTo>
                    <a:pt x="79" y="63"/>
                    <a:pt x="79" y="63"/>
                    <a:pt x="79" y="63"/>
                  </a:cubicBezTo>
                  <a:cubicBezTo>
                    <a:pt x="63" y="4"/>
                    <a:pt x="63" y="4"/>
                    <a:pt x="63" y="4"/>
                  </a:cubicBezTo>
                  <a:cubicBezTo>
                    <a:pt x="62" y="4"/>
                    <a:pt x="61" y="4"/>
                    <a:pt x="60" y="4"/>
                  </a:cubicBezTo>
                  <a:cubicBezTo>
                    <a:pt x="34" y="7"/>
                    <a:pt x="2" y="17"/>
                    <a:pt x="1" y="35"/>
                  </a:cubicBezTo>
                  <a:cubicBezTo>
                    <a:pt x="0" y="41"/>
                    <a:pt x="3" y="101"/>
                    <a:pt x="6" y="133"/>
                  </a:cubicBezTo>
                  <a:cubicBezTo>
                    <a:pt x="7" y="140"/>
                    <a:pt x="8" y="145"/>
                    <a:pt x="8" y="149"/>
                  </a:cubicBezTo>
                  <a:cubicBezTo>
                    <a:pt x="16" y="153"/>
                    <a:pt x="26" y="153"/>
                    <a:pt x="30" y="153"/>
                  </a:cubicBezTo>
                  <a:cubicBezTo>
                    <a:pt x="30" y="150"/>
                    <a:pt x="29" y="145"/>
                    <a:pt x="29" y="139"/>
                  </a:cubicBezTo>
                  <a:cubicBezTo>
                    <a:pt x="27" y="110"/>
                    <a:pt x="24" y="50"/>
                    <a:pt x="26" y="51"/>
                  </a:cubicBezTo>
                  <a:cubicBezTo>
                    <a:pt x="27" y="52"/>
                    <a:pt x="28" y="53"/>
                    <a:pt x="29" y="54"/>
                  </a:cubicBezTo>
                  <a:cubicBezTo>
                    <a:pt x="29" y="54"/>
                    <a:pt x="29" y="54"/>
                    <a:pt x="29" y="54"/>
                  </a:cubicBezTo>
                  <a:cubicBezTo>
                    <a:pt x="32" y="104"/>
                    <a:pt x="32" y="104"/>
                    <a:pt x="32" y="104"/>
                  </a:cubicBezTo>
                  <a:cubicBezTo>
                    <a:pt x="34" y="124"/>
                    <a:pt x="35" y="140"/>
                    <a:pt x="36" y="149"/>
                  </a:cubicBezTo>
                  <a:cubicBezTo>
                    <a:pt x="37" y="153"/>
                    <a:pt x="37" y="156"/>
                    <a:pt x="37" y="156"/>
                  </a:cubicBezTo>
                  <a:cubicBezTo>
                    <a:pt x="37" y="157"/>
                    <a:pt x="37" y="157"/>
                    <a:pt x="37" y="157"/>
                  </a:cubicBezTo>
                  <a:cubicBezTo>
                    <a:pt x="38" y="159"/>
                    <a:pt x="39" y="161"/>
                    <a:pt x="40" y="163"/>
                  </a:cubicBezTo>
                  <a:cubicBezTo>
                    <a:pt x="41" y="164"/>
                    <a:pt x="41" y="166"/>
                    <a:pt x="42" y="167"/>
                  </a:cubicBezTo>
                  <a:cubicBezTo>
                    <a:pt x="49" y="258"/>
                    <a:pt x="49" y="258"/>
                    <a:pt x="49" y="258"/>
                  </a:cubicBezTo>
                  <a:cubicBezTo>
                    <a:pt x="48" y="259"/>
                    <a:pt x="46" y="259"/>
                    <a:pt x="45" y="259"/>
                  </a:cubicBezTo>
                  <a:cubicBezTo>
                    <a:pt x="42" y="260"/>
                    <a:pt x="39" y="261"/>
                    <a:pt x="36" y="262"/>
                  </a:cubicBezTo>
                  <a:cubicBezTo>
                    <a:pt x="35" y="260"/>
                    <a:pt x="35" y="260"/>
                    <a:pt x="35" y="260"/>
                  </a:cubicBezTo>
                  <a:cubicBezTo>
                    <a:pt x="25" y="246"/>
                    <a:pt x="25" y="246"/>
                    <a:pt x="25" y="246"/>
                  </a:cubicBezTo>
                  <a:cubicBezTo>
                    <a:pt x="23" y="248"/>
                    <a:pt x="23" y="248"/>
                    <a:pt x="23" y="248"/>
                  </a:cubicBezTo>
                  <a:cubicBezTo>
                    <a:pt x="32" y="261"/>
                    <a:pt x="32" y="261"/>
                    <a:pt x="32" y="261"/>
                  </a:cubicBezTo>
                  <a:cubicBezTo>
                    <a:pt x="33" y="263"/>
                    <a:pt x="33" y="263"/>
                    <a:pt x="33" y="263"/>
                  </a:cubicBezTo>
                  <a:cubicBezTo>
                    <a:pt x="29" y="265"/>
                    <a:pt x="25" y="266"/>
                    <a:pt x="21" y="268"/>
                  </a:cubicBezTo>
                  <a:cubicBezTo>
                    <a:pt x="11" y="275"/>
                    <a:pt x="5" y="283"/>
                    <a:pt x="5" y="292"/>
                  </a:cubicBezTo>
                  <a:cubicBezTo>
                    <a:pt x="5" y="313"/>
                    <a:pt x="39" y="329"/>
                    <a:pt x="86" y="329"/>
                  </a:cubicBezTo>
                  <a:cubicBezTo>
                    <a:pt x="91" y="329"/>
                    <a:pt x="96" y="328"/>
                    <a:pt x="101" y="328"/>
                  </a:cubicBezTo>
                  <a:cubicBezTo>
                    <a:pt x="123" y="361"/>
                    <a:pt x="123" y="361"/>
                    <a:pt x="123" y="361"/>
                  </a:cubicBezTo>
                  <a:cubicBezTo>
                    <a:pt x="125" y="359"/>
                    <a:pt x="125" y="359"/>
                    <a:pt x="125" y="359"/>
                  </a:cubicBezTo>
                  <a:cubicBezTo>
                    <a:pt x="104" y="328"/>
                    <a:pt x="104" y="328"/>
                    <a:pt x="104" y="328"/>
                  </a:cubicBezTo>
                  <a:cubicBezTo>
                    <a:pt x="141" y="324"/>
                    <a:pt x="167" y="310"/>
                    <a:pt x="167" y="292"/>
                  </a:cubicBezTo>
                  <a:cubicBezTo>
                    <a:pt x="167" y="282"/>
                    <a:pt x="159" y="273"/>
                    <a:pt x="147" y="267"/>
                  </a:cubicBezTo>
                  <a:cubicBezTo>
                    <a:pt x="159" y="259"/>
                    <a:pt x="159" y="259"/>
                    <a:pt x="159" y="259"/>
                  </a:cubicBezTo>
                  <a:cubicBezTo>
                    <a:pt x="158" y="257"/>
                    <a:pt x="158" y="257"/>
                    <a:pt x="158" y="257"/>
                  </a:cubicBezTo>
                  <a:cubicBezTo>
                    <a:pt x="144" y="265"/>
                    <a:pt x="144" y="265"/>
                    <a:pt x="144" y="265"/>
                  </a:cubicBezTo>
                  <a:cubicBezTo>
                    <a:pt x="138" y="263"/>
                    <a:pt x="131" y="260"/>
                    <a:pt x="124" y="259"/>
                  </a:cubicBezTo>
                  <a:cubicBezTo>
                    <a:pt x="129" y="188"/>
                    <a:pt x="129" y="188"/>
                    <a:pt x="129" y="188"/>
                  </a:cubicBezTo>
                  <a:cubicBezTo>
                    <a:pt x="131" y="169"/>
                    <a:pt x="131" y="169"/>
                    <a:pt x="131" y="169"/>
                  </a:cubicBezTo>
                  <a:cubicBezTo>
                    <a:pt x="133" y="165"/>
                    <a:pt x="135" y="161"/>
                    <a:pt x="137" y="157"/>
                  </a:cubicBezTo>
                  <a:cubicBezTo>
                    <a:pt x="137" y="156"/>
                    <a:pt x="137" y="156"/>
                    <a:pt x="137" y="156"/>
                  </a:cubicBezTo>
                  <a:cubicBezTo>
                    <a:pt x="137" y="156"/>
                    <a:pt x="138" y="147"/>
                    <a:pt x="139" y="134"/>
                  </a:cubicBezTo>
                  <a:cubicBezTo>
                    <a:pt x="139" y="130"/>
                    <a:pt x="140" y="126"/>
                    <a:pt x="140" y="122"/>
                  </a:cubicBezTo>
                  <a:cubicBezTo>
                    <a:pt x="144" y="56"/>
                    <a:pt x="144" y="56"/>
                    <a:pt x="144" y="56"/>
                  </a:cubicBezTo>
                  <a:cubicBezTo>
                    <a:pt x="144" y="55"/>
                    <a:pt x="145" y="55"/>
                    <a:pt x="145" y="55"/>
                  </a:cubicBezTo>
                  <a:cubicBezTo>
                    <a:pt x="146" y="54"/>
                    <a:pt x="147" y="52"/>
                    <a:pt x="148" y="51"/>
                  </a:cubicBezTo>
                  <a:cubicBezTo>
                    <a:pt x="149" y="50"/>
                    <a:pt x="149" y="62"/>
                    <a:pt x="149" y="77"/>
                  </a:cubicBezTo>
                  <a:cubicBezTo>
                    <a:pt x="143" y="89"/>
                    <a:pt x="143" y="89"/>
                    <a:pt x="143" y="89"/>
                  </a:cubicBezTo>
                  <a:cubicBezTo>
                    <a:pt x="145" y="90"/>
                    <a:pt x="145" y="90"/>
                    <a:pt x="145" y="90"/>
                  </a:cubicBezTo>
                  <a:cubicBezTo>
                    <a:pt x="149" y="83"/>
                    <a:pt x="149" y="83"/>
                    <a:pt x="149" y="83"/>
                  </a:cubicBezTo>
                  <a:cubicBezTo>
                    <a:pt x="149" y="99"/>
                    <a:pt x="149" y="118"/>
                    <a:pt x="148" y="133"/>
                  </a:cubicBezTo>
                  <a:cubicBezTo>
                    <a:pt x="148" y="142"/>
                    <a:pt x="147" y="149"/>
                    <a:pt x="147" y="152"/>
                  </a:cubicBezTo>
                  <a:cubicBezTo>
                    <a:pt x="151" y="154"/>
                    <a:pt x="158" y="152"/>
                    <a:pt x="165" y="149"/>
                  </a:cubicBezTo>
                  <a:cubicBezTo>
                    <a:pt x="166" y="146"/>
                    <a:pt x="166" y="142"/>
                    <a:pt x="167" y="136"/>
                  </a:cubicBezTo>
                  <a:cubicBezTo>
                    <a:pt x="171" y="105"/>
                    <a:pt x="177" y="36"/>
                    <a:pt x="176" y="29"/>
                  </a:cubicBezTo>
                  <a:cubicBezTo>
                    <a:pt x="174" y="24"/>
                    <a:pt x="142" y="0"/>
                    <a:pt x="116" y="4"/>
                  </a:cubicBezTo>
                  <a:close/>
                  <a:moveTo>
                    <a:pt x="84" y="191"/>
                  </a:moveTo>
                  <a:cubicBezTo>
                    <a:pt x="85" y="191"/>
                    <a:pt x="86" y="191"/>
                    <a:pt x="86" y="191"/>
                  </a:cubicBezTo>
                  <a:cubicBezTo>
                    <a:pt x="87" y="191"/>
                    <a:pt x="87" y="191"/>
                    <a:pt x="88" y="191"/>
                  </a:cubicBezTo>
                  <a:cubicBezTo>
                    <a:pt x="83" y="200"/>
                    <a:pt x="83" y="200"/>
                    <a:pt x="83" y="200"/>
                  </a:cubicBezTo>
                  <a:lnTo>
                    <a:pt x="84" y="191"/>
                  </a:lnTo>
                  <a:close/>
                  <a:moveTo>
                    <a:pt x="138" y="275"/>
                  </a:moveTo>
                  <a:cubicBezTo>
                    <a:pt x="149" y="280"/>
                    <a:pt x="155" y="286"/>
                    <a:pt x="155" y="292"/>
                  </a:cubicBezTo>
                  <a:cubicBezTo>
                    <a:pt x="155" y="298"/>
                    <a:pt x="147" y="305"/>
                    <a:pt x="134" y="310"/>
                  </a:cubicBezTo>
                  <a:cubicBezTo>
                    <a:pt x="129" y="311"/>
                    <a:pt x="125" y="313"/>
                    <a:pt x="120" y="314"/>
                  </a:cubicBezTo>
                  <a:cubicBezTo>
                    <a:pt x="110" y="316"/>
                    <a:pt x="98" y="317"/>
                    <a:pt x="86" y="317"/>
                  </a:cubicBezTo>
                  <a:cubicBezTo>
                    <a:pt x="71" y="317"/>
                    <a:pt x="57" y="316"/>
                    <a:pt x="46" y="313"/>
                  </a:cubicBezTo>
                  <a:cubicBezTo>
                    <a:pt x="28" y="307"/>
                    <a:pt x="16" y="299"/>
                    <a:pt x="16" y="292"/>
                  </a:cubicBezTo>
                  <a:cubicBezTo>
                    <a:pt x="16" y="283"/>
                    <a:pt x="29" y="274"/>
                    <a:pt x="50" y="269"/>
                  </a:cubicBezTo>
                  <a:cubicBezTo>
                    <a:pt x="51" y="279"/>
                    <a:pt x="51" y="279"/>
                    <a:pt x="51" y="279"/>
                  </a:cubicBezTo>
                  <a:cubicBezTo>
                    <a:pt x="72" y="279"/>
                    <a:pt x="72" y="279"/>
                    <a:pt x="72" y="279"/>
                  </a:cubicBezTo>
                  <a:cubicBezTo>
                    <a:pt x="74" y="278"/>
                    <a:pt x="74" y="278"/>
                    <a:pt x="74" y="278"/>
                  </a:cubicBezTo>
                  <a:cubicBezTo>
                    <a:pt x="75" y="269"/>
                    <a:pt x="75" y="269"/>
                    <a:pt x="75" y="269"/>
                  </a:cubicBezTo>
                  <a:cubicBezTo>
                    <a:pt x="75" y="266"/>
                    <a:pt x="75" y="266"/>
                    <a:pt x="75" y="266"/>
                  </a:cubicBezTo>
                  <a:cubicBezTo>
                    <a:pt x="76" y="266"/>
                    <a:pt x="76" y="266"/>
                    <a:pt x="76" y="266"/>
                  </a:cubicBezTo>
                  <a:cubicBezTo>
                    <a:pt x="76" y="266"/>
                    <a:pt x="77" y="266"/>
                    <a:pt x="77" y="266"/>
                  </a:cubicBezTo>
                  <a:cubicBezTo>
                    <a:pt x="80" y="266"/>
                    <a:pt x="83" y="266"/>
                    <a:pt x="86" y="266"/>
                  </a:cubicBezTo>
                  <a:cubicBezTo>
                    <a:pt x="90" y="266"/>
                    <a:pt x="94" y="266"/>
                    <a:pt x="99" y="266"/>
                  </a:cubicBezTo>
                  <a:cubicBezTo>
                    <a:pt x="100" y="279"/>
                    <a:pt x="100" y="279"/>
                    <a:pt x="100" y="279"/>
                  </a:cubicBezTo>
                  <a:cubicBezTo>
                    <a:pt x="122" y="279"/>
                    <a:pt x="122" y="279"/>
                    <a:pt x="122" y="279"/>
                  </a:cubicBezTo>
                  <a:cubicBezTo>
                    <a:pt x="123" y="270"/>
                    <a:pt x="123" y="270"/>
                    <a:pt x="123" y="270"/>
                  </a:cubicBezTo>
                  <a:cubicBezTo>
                    <a:pt x="129" y="271"/>
                    <a:pt x="134" y="273"/>
                    <a:pt x="138" y="275"/>
                  </a:cubicBezTo>
                  <a:close/>
                  <a:moveTo>
                    <a:pt x="86" y="255"/>
                  </a:moveTo>
                  <a:cubicBezTo>
                    <a:pt x="83" y="255"/>
                    <a:pt x="80" y="255"/>
                    <a:pt x="77" y="255"/>
                  </a:cubicBezTo>
                  <a:cubicBezTo>
                    <a:pt x="82" y="207"/>
                    <a:pt x="82" y="207"/>
                    <a:pt x="82" y="207"/>
                  </a:cubicBezTo>
                  <a:cubicBezTo>
                    <a:pt x="89" y="194"/>
                    <a:pt x="89" y="194"/>
                    <a:pt x="89" y="194"/>
                  </a:cubicBezTo>
                  <a:cubicBezTo>
                    <a:pt x="97" y="255"/>
                    <a:pt x="97" y="255"/>
                    <a:pt x="97" y="255"/>
                  </a:cubicBezTo>
                  <a:cubicBezTo>
                    <a:pt x="93" y="255"/>
                    <a:pt x="90" y="255"/>
                    <a:pt x="86" y="2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5" name="Freeform 78"/>
            <p:cNvSpPr>
              <a:spLocks/>
            </p:cNvSpPr>
            <p:nvPr/>
          </p:nvSpPr>
          <p:spPr bwMode="auto">
            <a:xfrm>
              <a:off x="5214441" y="3314429"/>
              <a:ext cx="405581" cy="580075"/>
            </a:xfrm>
            <a:custGeom>
              <a:avLst/>
              <a:gdLst>
                <a:gd name="T0" fmla="*/ 4 w 79"/>
                <a:gd name="T1" fmla="*/ 52 h 112"/>
                <a:gd name="T2" fmla="*/ 0 w 79"/>
                <a:gd name="T3" fmla="*/ 65 h 112"/>
                <a:gd name="T4" fmla="*/ 4 w 79"/>
                <a:gd name="T5" fmla="*/ 78 h 112"/>
                <a:gd name="T6" fmla="*/ 6 w 79"/>
                <a:gd name="T7" fmla="*/ 74 h 112"/>
                <a:gd name="T8" fmla="*/ 40 w 79"/>
                <a:gd name="T9" fmla="*/ 112 h 112"/>
                <a:gd name="T10" fmla="*/ 73 w 79"/>
                <a:gd name="T11" fmla="*/ 73 h 112"/>
                <a:gd name="T12" fmla="*/ 76 w 79"/>
                <a:gd name="T13" fmla="*/ 77 h 112"/>
                <a:gd name="T14" fmla="*/ 79 w 79"/>
                <a:gd name="T15" fmla="*/ 64 h 112"/>
                <a:gd name="T16" fmla="*/ 76 w 79"/>
                <a:gd name="T17" fmla="*/ 52 h 112"/>
                <a:gd name="T18" fmla="*/ 75 w 79"/>
                <a:gd name="T19" fmla="*/ 52 h 112"/>
                <a:gd name="T20" fmla="*/ 74 w 79"/>
                <a:gd name="T21" fmla="*/ 41 h 112"/>
                <a:gd name="T22" fmla="*/ 46 w 79"/>
                <a:gd name="T23" fmla="*/ 34 h 112"/>
                <a:gd name="T24" fmla="*/ 50 w 79"/>
                <a:gd name="T25" fmla="*/ 36 h 112"/>
                <a:gd name="T26" fmla="*/ 78 w 79"/>
                <a:gd name="T27" fmla="*/ 27 h 112"/>
                <a:gd name="T28" fmla="*/ 14 w 79"/>
                <a:gd name="T29" fmla="*/ 20 h 112"/>
                <a:gd name="T30" fmla="*/ 2 w 79"/>
                <a:gd name="T31" fmla="*/ 28 h 112"/>
                <a:gd name="T32" fmla="*/ 10 w 79"/>
                <a:gd name="T33" fmla="*/ 28 h 112"/>
                <a:gd name="T34" fmla="*/ 5 w 79"/>
                <a:gd name="T35" fmla="*/ 46 h 112"/>
                <a:gd name="T36" fmla="*/ 4 w 79"/>
                <a:gd name="T37" fmla="*/ 52 h 112"/>
                <a:gd name="T38" fmla="*/ 4 w 79"/>
                <a:gd name="T39" fmla="*/ 5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12">
                  <a:moveTo>
                    <a:pt x="4" y="52"/>
                  </a:moveTo>
                  <a:cubicBezTo>
                    <a:pt x="2" y="52"/>
                    <a:pt x="0" y="58"/>
                    <a:pt x="0" y="65"/>
                  </a:cubicBezTo>
                  <a:cubicBezTo>
                    <a:pt x="0" y="72"/>
                    <a:pt x="2" y="78"/>
                    <a:pt x="4" y="78"/>
                  </a:cubicBezTo>
                  <a:cubicBezTo>
                    <a:pt x="4" y="78"/>
                    <a:pt x="5" y="76"/>
                    <a:pt x="6" y="74"/>
                  </a:cubicBezTo>
                  <a:cubicBezTo>
                    <a:pt x="11" y="96"/>
                    <a:pt x="30" y="112"/>
                    <a:pt x="40" y="112"/>
                  </a:cubicBezTo>
                  <a:cubicBezTo>
                    <a:pt x="53" y="112"/>
                    <a:pt x="71" y="97"/>
                    <a:pt x="73" y="73"/>
                  </a:cubicBezTo>
                  <a:cubicBezTo>
                    <a:pt x="74" y="75"/>
                    <a:pt x="75" y="77"/>
                    <a:pt x="76" y="77"/>
                  </a:cubicBezTo>
                  <a:cubicBezTo>
                    <a:pt x="77" y="77"/>
                    <a:pt x="79" y="71"/>
                    <a:pt x="79" y="64"/>
                  </a:cubicBezTo>
                  <a:cubicBezTo>
                    <a:pt x="79" y="57"/>
                    <a:pt x="77" y="52"/>
                    <a:pt x="76" y="52"/>
                  </a:cubicBezTo>
                  <a:cubicBezTo>
                    <a:pt x="75" y="52"/>
                    <a:pt x="75" y="52"/>
                    <a:pt x="75" y="52"/>
                  </a:cubicBezTo>
                  <a:cubicBezTo>
                    <a:pt x="75" y="49"/>
                    <a:pt x="75" y="46"/>
                    <a:pt x="74" y="41"/>
                  </a:cubicBezTo>
                  <a:cubicBezTo>
                    <a:pt x="69" y="46"/>
                    <a:pt x="58" y="40"/>
                    <a:pt x="46" y="34"/>
                  </a:cubicBezTo>
                  <a:cubicBezTo>
                    <a:pt x="47" y="35"/>
                    <a:pt x="49" y="35"/>
                    <a:pt x="50" y="36"/>
                  </a:cubicBezTo>
                  <a:cubicBezTo>
                    <a:pt x="70" y="46"/>
                    <a:pt x="78" y="27"/>
                    <a:pt x="78" y="27"/>
                  </a:cubicBezTo>
                  <a:cubicBezTo>
                    <a:pt x="78" y="27"/>
                    <a:pt x="53" y="0"/>
                    <a:pt x="14" y="20"/>
                  </a:cubicBezTo>
                  <a:cubicBezTo>
                    <a:pt x="11" y="22"/>
                    <a:pt x="6" y="26"/>
                    <a:pt x="2" y="28"/>
                  </a:cubicBezTo>
                  <a:cubicBezTo>
                    <a:pt x="2" y="28"/>
                    <a:pt x="5" y="28"/>
                    <a:pt x="10" y="28"/>
                  </a:cubicBezTo>
                  <a:cubicBezTo>
                    <a:pt x="6" y="31"/>
                    <a:pt x="4" y="36"/>
                    <a:pt x="5" y="46"/>
                  </a:cubicBezTo>
                  <a:cubicBezTo>
                    <a:pt x="4" y="48"/>
                    <a:pt x="4" y="50"/>
                    <a:pt x="4" y="52"/>
                  </a:cubicBezTo>
                  <a:cubicBezTo>
                    <a:pt x="4" y="52"/>
                    <a:pt x="4" y="52"/>
                    <a:pt x="4"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6" name="Freeform 79"/>
            <p:cNvSpPr>
              <a:spLocks/>
            </p:cNvSpPr>
            <p:nvPr/>
          </p:nvSpPr>
          <p:spPr bwMode="auto">
            <a:xfrm>
              <a:off x="5110687" y="5337615"/>
              <a:ext cx="221656" cy="75457"/>
            </a:xfrm>
            <a:custGeom>
              <a:avLst/>
              <a:gdLst>
                <a:gd name="T0" fmla="*/ 22 w 43"/>
                <a:gd name="T1" fmla="*/ 0 h 15"/>
                <a:gd name="T2" fmla="*/ 15 w 43"/>
                <a:gd name="T3" fmla="*/ 14 h 15"/>
                <a:gd name="T4" fmla="*/ 35 w 43"/>
                <a:gd name="T5" fmla="*/ 8 h 15"/>
                <a:gd name="T6" fmla="*/ 37 w 43"/>
                <a:gd name="T7" fmla="*/ 8 h 15"/>
                <a:gd name="T8" fmla="*/ 42 w 43"/>
                <a:gd name="T9" fmla="*/ 8 h 15"/>
                <a:gd name="T10" fmla="*/ 42 w 43"/>
                <a:gd name="T11" fmla="*/ 0 h 15"/>
                <a:gd name="T12" fmla="*/ 43 w 43"/>
                <a:gd name="T13" fmla="*/ 0 h 15"/>
                <a:gd name="T14" fmla="*/ 22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22" y="0"/>
                  </a:moveTo>
                  <a:cubicBezTo>
                    <a:pt x="22" y="0"/>
                    <a:pt x="0" y="13"/>
                    <a:pt x="15" y="14"/>
                  </a:cubicBezTo>
                  <a:cubicBezTo>
                    <a:pt x="24" y="15"/>
                    <a:pt x="29" y="12"/>
                    <a:pt x="35" y="8"/>
                  </a:cubicBezTo>
                  <a:cubicBezTo>
                    <a:pt x="37" y="6"/>
                    <a:pt x="36" y="8"/>
                    <a:pt x="37" y="8"/>
                  </a:cubicBezTo>
                  <a:cubicBezTo>
                    <a:pt x="38" y="8"/>
                    <a:pt x="41" y="8"/>
                    <a:pt x="42" y="8"/>
                  </a:cubicBezTo>
                  <a:cubicBezTo>
                    <a:pt x="43" y="2"/>
                    <a:pt x="42" y="0"/>
                    <a:pt x="42" y="0"/>
                  </a:cubicBezTo>
                  <a:cubicBezTo>
                    <a:pt x="43" y="0"/>
                    <a:pt x="43" y="0"/>
                    <a:pt x="43" y="0"/>
                  </a:cubicBezTo>
                  <a:lnTo>
                    <a:pt x="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7" name="Freeform 80"/>
            <p:cNvSpPr>
              <a:spLocks/>
            </p:cNvSpPr>
            <p:nvPr/>
          </p:nvSpPr>
          <p:spPr bwMode="auto">
            <a:xfrm>
              <a:off x="5487972" y="5337615"/>
              <a:ext cx="221656" cy="75457"/>
            </a:xfrm>
            <a:custGeom>
              <a:avLst/>
              <a:gdLst>
                <a:gd name="T0" fmla="*/ 0 w 43"/>
                <a:gd name="T1" fmla="*/ 0 h 15"/>
                <a:gd name="T2" fmla="*/ 1 w 43"/>
                <a:gd name="T3" fmla="*/ 0 h 15"/>
                <a:gd name="T4" fmla="*/ 1 w 43"/>
                <a:gd name="T5" fmla="*/ 8 h 15"/>
                <a:gd name="T6" fmla="*/ 6 w 43"/>
                <a:gd name="T7" fmla="*/ 8 h 15"/>
                <a:gd name="T8" fmla="*/ 8 w 43"/>
                <a:gd name="T9" fmla="*/ 8 h 15"/>
                <a:gd name="T10" fmla="*/ 28 w 43"/>
                <a:gd name="T11" fmla="*/ 14 h 15"/>
                <a:gd name="T12" fmla="*/ 20 w 43"/>
                <a:gd name="T13" fmla="*/ 0 h 15"/>
                <a:gd name="T14" fmla="*/ 0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0" y="0"/>
                  </a:moveTo>
                  <a:cubicBezTo>
                    <a:pt x="1" y="0"/>
                    <a:pt x="1" y="0"/>
                    <a:pt x="1" y="0"/>
                  </a:cubicBezTo>
                  <a:cubicBezTo>
                    <a:pt x="1" y="0"/>
                    <a:pt x="0" y="2"/>
                    <a:pt x="1" y="8"/>
                  </a:cubicBezTo>
                  <a:cubicBezTo>
                    <a:pt x="2" y="8"/>
                    <a:pt x="5" y="8"/>
                    <a:pt x="6" y="8"/>
                  </a:cubicBezTo>
                  <a:cubicBezTo>
                    <a:pt x="6" y="8"/>
                    <a:pt x="6" y="6"/>
                    <a:pt x="8" y="8"/>
                  </a:cubicBezTo>
                  <a:cubicBezTo>
                    <a:pt x="13" y="12"/>
                    <a:pt x="19" y="15"/>
                    <a:pt x="28" y="14"/>
                  </a:cubicBezTo>
                  <a:cubicBezTo>
                    <a:pt x="43" y="13"/>
                    <a:pt x="20" y="0"/>
                    <a:pt x="20"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52" name="组合 51"/>
          <p:cNvGrpSpPr/>
          <p:nvPr/>
        </p:nvGrpSpPr>
        <p:grpSpPr>
          <a:xfrm>
            <a:off x="4035427" y="2776079"/>
            <a:ext cx="617805" cy="1362939"/>
            <a:chOff x="4035427" y="2757935"/>
            <a:chExt cx="617805" cy="1362939"/>
          </a:xfrm>
        </p:grpSpPr>
        <p:sp>
          <p:nvSpPr>
            <p:cNvPr id="24" name="Freeform 87"/>
            <p:cNvSpPr>
              <a:spLocks/>
            </p:cNvSpPr>
            <p:nvPr/>
          </p:nvSpPr>
          <p:spPr bwMode="auto">
            <a:xfrm>
              <a:off x="4507032" y="3526653"/>
              <a:ext cx="61310" cy="66025"/>
            </a:xfrm>
            <a:custGeom>
              <a:avLst/>
              <a:gdLst>
                <a:gd name="T0" fmla="*/ 0 w 12"/>
                <a:gd name="T1" fmla="*/ 9 h 12"/>
                <a:gd name="T2" fmla="*/ 3 w 12"/>
                <a:gd name="T3" fmla="*/ 7 h 12"/>
                <a:gd name="T4" fmla="*/ 4 w 12"/>
                <a:gd name="T5" fmla="*/ 7 h 12"/>
                <a:gd name="T6" fmla="*/ 7 w 12"/>
                <a:gd name="T7" fmla="*/ 10 h 12"/>
                <a:gd name="T8" fmla="*/ 12 w 12"/>
                <a:gd name="T9" fmla="*/ 0 h 12"/>
                <a:gd name="T10" fmla="*/ 3 w 12"/>
                <a:gd name="T11" fmla="*/ 2 h 12"/>
                <a:gd name="T12" fmla="*/ 0 w 12"/>
                <a:gd name="T13" fmla="*/ 9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0" y="9"/>
                  </a:moveTo>
                  <a:cubicBezTo>
                    <a:pt x="0" y="12"/>
                    <a:pt x="3" y="8"/>
                    <a:pt x="3" y="7"/>
                  </a:cubicBezTo>
                  <a:cubicBezTo>
                    <a:pt x="3" y="5"/>
                    <a:pt x="4" y="5"/>
                    <a:pt x="4" y="7"/>
                  </a:cubicBezTo>
                  <a:cubicBezTo>
                    <a:pt x="4" y="9"/>
                    <a:pt x="5" y="10"/>
                    <a:pt x="7" y="10"/>
                  </a:cubicBezTo>
                  <a:cubicBezTo>
                    <a:pt x="11" y="10"/>
                    <a:pt x="12" y="0"/>
                    <a:pt x="12" y="0"/>
                  </a:cubicBezTo>
                  <a:cubicBezTo>
                    <a:pt x="3" y="2"/>
                    <a:pt x="3" y="2"/>
                    <a:pt x="3" y="2"/>
                  </a:cubicBezTo>
                  <a:cubicBezTo>
                    <a:pt x="1" y="2"/>
                    <a:pt x="1" y="6"/>
                    <a:pt x="0" y="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5" name="Freeform 88"/>
            <p:cNvSpPr>
              <a:spLocks/>
            </p:cNvSpPr>
            <p:nvPr/>
          </p:nvSpPr>
          <p:spPr bwMode="auto">
            <a:xfrm>
              <a:off x="4115598" y="3526653"/>
              <a:ext cx="61310" cy="66025"/>
            </a:xfrm>
            <a:custGeom>
              <a:avLst/>
              <a:gdLst>
                <a:gd name="T0" fmla="*/ 8 w 12"/>
                <a:gd name="T1" fmla="*/ 7 h 12"/>
                <a:gd name="T2" fmla="*/ 10 w 12"/>
                <a:gd name="T3" fmla="*/ 7 h 12"/>
                <a:gd name="T4" fmla="*/ 12 w 12"/>
                <a:gd name="T5" fmla="*/ 9 h 12"/>
                <a:gd name="T6" fmla="*/ 10 w 12"/>
                <a:gd name="T7" fmla="*/ 2 h 12"/>
                <a:gd name="T8" fmla="*/ 0 w 12"/>
                <a:gd name="T9" fmla="*/ 0 h 12"/>
                <a:gd name="T10" fmla="*/ 5 w 12"/>
                <a:gd name="T11" fmla="*/ 10 h 12"/>
                <a:gd name="T12" fmla="*/ 8 w 12"/>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8" y="7"/>
                  </a:moveTo>
                  <a:cubicBezTo>
                    <a:pt x="8" y="5"/>
                    <a:pt x="10" y="5"/>
                    <a:pt x="10" y="7"/>
                  </a:cubicBezTo>
                  <a:cubicBezTo>
                    <a:pt x="10" y="8"/>
                    <a:pt x="12" y="12"/>
                    <a:pt x="12" y="9"/>
                  </a:cubicBezTo>
                  <a:cubicBezTo>
                    <a:pt x="12" y="6"/>
                    <a:pt x="11" y="2"/>
                    <a:pt x="10" y="2"/>
                  </a:cubicBezTo>
                  <a:cubicBezTo>
                    <a:pt x="0" y="0"/>
                    <a:pt x="0" y="0"/>
                    <a:pt x="0" y="0"/>
                  </a:cubicBezTo>
                  <a:cubicBezTo>
                    <a:pt x="0" y="0"/>
                    <a:pt x="1" y="10"/>
                    <a:pt x="5" y="10"/>
                  </a:cubicBezTo>
                  <a:cubicBezTo>
                    <a:pt x="8" y="11"/>
                    <a:pt x="8" y="9"/>
                    <a:pt x="8"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6" name="Freeform 89"/>
            <p:cNvSpPr>
              <a:spLocks/>
            </p:cNvSpPr>
            <p:nvPr/>
          </p:nvSpPr>
          <p:spPr bwMode="auto">
            <a:xfrm>
              <a:off x="4233501" y="2757935"/>
              <a:ext cx="226371" cy="325409"/>
            </a:xfrm>
            <a:custGeom>
              <a:avLst/>
              <a:gdLst>
                <a:gd name="T0" fmla="*/ 1 w 44"/>
                <a:gd name="T1" fmla="*/ 30 h 63"/>
                <a:gd name="T2" fmla="*/ 0 w 44"/>
                <a:gd name="T3" fmla="*/ 37 h 63"/>
                <a:gd name="T4" fmla="*/ 1 w 44"/>
                <a:gd name="T5" fmla="*/ 44 h 63"/>
                <a:gd name="T6" fmla="*/ 3 w 44"/>
                <a:gd name="T7" fmla="*/ 42 h 63"/>
                <a:gd name="T8" fmla="*/ 22 w 44"/>
                <a:gd name="T9" fmla="*/ 63 h 63"/>
                <a:gd name="T10" fmla="*/ 41 w 44"/>
                <a:gd name="T11" fmla="*/ 41 h 63"/>
                <a:gd name="T12" fmla="*/ 42 w 44"/>
                <a:gd name="T13" fmla="*/ 44 h 63"/>
                <a:gd name="T14" fmla="*/ 44 w 44"/>
                <a:gd name="T15" fmla="*/ 36 h 63"/>
                <a:gd name="T16" fmla="*/ 42 w 44"/>
                <a:gd name="T17" fmla="*/ 29 h 63"/>
                <a:gd name="T18" fmla="*/ 42 w 44"/>
                <a:gd name="T19" fmla="*/ 30 h 63"/>
                <a:gd name="T20" fmla="*/ 42 w 44"/>
                <a:gd name="T21" fmla="*/ 23 h 63"/>
                <a:gd name="T22" fmla="*/ 25 w 44"/>
                <a:gd name="T23" fmla="*/ 19 h 63"/>
                <a:gd name="T24" fmla="*/ 28 w 44"/>
                <a:gd name="T25" fmla="*/ 20 h 63"/>
                <a:gd name="T26" fmla="*/ 43 w 44"/>
                <a:gd name="T27" fmla="*/ 15 h 63"/>
                <a:gd name="T28" fmla="*/ 7 w 44"/>
                <a:gd name="T29" fmla="*/ 11 h 63"/>
                <a:gd name="T30" fmla="*/ 0 w 44"/>
                <a:gd name="T31" fmla="*/ 16 h 63"/>
                <a:gd name="T32" fmla="*/ 5 w 44"/>
                <a:gd name="T33" fmla="*/ 16 h 63"/>
                <a:gd name="T34" fmla="*/ 2 w 44"/>
                <a:gd name="T35" fmla="*/ 26 h 63"/>
                <a:gd name="T36" fmla="*/ 2 w 44"/>
                <a:gd name="T37" fmla="*/ 30 h 63"/>
                <a:gd name="T38" fmla="*/ 1 w 44"/>
                <a:gd name="T39"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63">
                  <a:moveTo>
                    <a:pt x="1" y="30"/>
                  </a:moveTo>
                  <a:cubicBezTo>
                    <a:pt x="0" y="30"/>
                    <a:pt x="0" y="33"/>
                    <a:pt x="0" y="37"/>
                  </a:cubicBezTo>
                  <a:cubicBezTo>
                    <a:pt x="0" y="41"/>
                    <a:pt x="0" y="44"/>
                    <a:pt x="1" y="44"/>
                  </a:cubicBezTo>
                  <a:cubicBezTo>
                    <a:pt x="2" y="44"/>
                    <a:pt x="2" y="43"/>
                    <a:pt x="3" y="42"/>
                  </a:cubicBezTo>
                  <a:cubicBezTo>
                    <a:pt x="6" y="54"/>
                    <a:pt x="16" y="63"/>
                    <a:pt x="22" y="63"/>
                  </a:cubicBezTo>
                  <a:cubicBezTo>
                    <a:pt x="29" y="63"/>
                    <a:pt x="40" y="55"/>
                    <a:pt x="41" y="41"/>
                  </a:cubicBezTo>
                  <a:cubicBezTo>
                    <a:pt x="41" y="43"/>
                    <a:pt x="42" y="44"/>
                    <a:pt x="42" y="44"/>
                  </a:cubicBezTo>
                  <a:cubicBezTo>
                    <a:pt x="43" y="44"/>
                    <a:pt x="44" y="40"/>
                    <a:pt x="44" y="36"/>
                  </a:cubicBezTo>
                  <a:cubicBezTo>
                    <a:pt x="44" y="32"/>
                    <a:pt x="43" y="29"/>
                    <a:pt x="42" y="29"/>
                  </a:cubicBezTo>
                  <a:cubicBezTo>
                    <a:pt x="42" y="29"/>
                    <a:pt x="42" y="29"/>
                    <a:pt x="42" y="30"/>
                  </a:cubicBezTo>
                  <a:cubicBezTo>
                    <a:pt x="42" y="28"/>
                    <a:pt x="42" y="26"/>
                    <a:pt x="42" y="23"/>
                  </a:cubicBezTo>
                  <a:cubicBezTo>
                    <a:pt x="38" y="26"/>
                    <a:pt x="32" y="23"/>
                    <a:pt x="25" y="19"/>
                  </a:cubicBezTo>
                  <a:cubicBezTo>
                    <a:pt x="26" y="20"/>
                    <a:pt x="27" y="20"/>
                    <a:pt x="28" y="20"/>
                  </a:cubicBezTo>
                  <a:cubicBezTo>
                    <a:pt x="39" y="26"/>
                    <a:pt x="43" y="15"/>
                    <a:pt x="43" y="15"/>
                  </a:cubicBezTo>
                  <a:cubicBezTo>
                    <a:pt x="43" y="15"/>
                    <a:pt x="30" y="0"/>
                    <a:pt x="7" y="11"/>
                  </a:cubicBezTo>
                  <a:cubicBezTo>
                    <a:pt x="5" y="12"/>
                    <a:pt x="3" y="15"/>
                    <a:pt x="0" y="16"/>
                  </a:cubicBezTo>
                  <a:cubicBezTo>
                    <a:pt x="0" y="16"/>
                    <a:pt x="2" y="16"/>
                    <a:pt x="5" y="16"/>
                  </a:cubicBezTo>
                  <a:cubicBezTo>
                    <a:pt x="3" y="18"/>
                    <a:pt x="1" y="21"/>
                    <a:pt x="2" y="26"/>
                  </a:cubicBezTo>
                  <a:cubicBezTo>
                    <a:pt x="2" y="27"/>
                    <a:pt x="2" y="28"/>
                    <a:pt x="2" y="30"/>
                  </a:cubicBezTo>
                  <a:cubicBezTo>
                    <a:pt x="2" y="30"/>
                    <a:pt x="1" y="30"/>
                    <a:pt x="1" y="3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7" name="Freeform 90"/>
            <p:cNvSpPr>
              <a:spLocks/>
            </p:cNvSpPr>
            <p:nvPr/>
          </p:nvSpPr>
          <p:spPr bwMode="auto">
            <a:xfrm>
              <a:off x="4172191" y="3899219"/>
              <a:ext cx="122617" cy="47160"/>
            </a:xfrm>
            <a:custGeom>
              <a:avLst/>
              <a:gdLst>
                <a:gd name="T0" fmla="*/ 13 w 24"/>
                <a:gd name="T1" fmla="*/ 0 h 9"/>
                <a:gd name="T2" fmla="*/ 9 w 24"/>
                <a:gd name="T3" fmla="*/ 9 h 9"/>
                <a:gd name="T4" fmla="*/ 20 w 24"/>
                <a:gd name="T5" fmla="*/ 5 h 9"/>
                <a:gd name="T6" fmla="*/ 21 w 24"/>
                <a:gd name="T7" fmla="*/ 5 h 9"/>
                <a:gd name="T8" fmla="*/ 24 w 24"/>
                <a:gd name="T9" fmla="*/ 5 h 9"/>
                <a:gd name="T10" fmla="*/ 24 w 24"/>
                <a:gd name="T11" fmla="*/ 1 h 9"/>
                <a:gd name="T12" fmla="*/ 24 w 24"/>
                <a:gd name="T13" fmla="*/ 0 h 9"/>
                <a:gd name="T14" fmla="*/ 13 w 24"/>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13" y="0"/>
                  </a:moveTo>
                  <a:cubicBezTo>
                    <a:pt x="13" y="0"/>
                    <a:pt x="0" y="8"/>
                    <a:pt x="9" y="9"/>
                  </a:cubicBezTo>
                  <a:cubicBezTo>
                    <a:pt x="14" y="9"/>
                    <a:pt x="17" y="7"/>
                    <a:pt x="20" y="5"/>
                  </a:cubicBezTo>
                  <a:cubicBezTo>
                    <a:pt x="21" y="4"/>
                    <a:pt x="21" y="5"/>
                    <a:pt x="21" y="5"/>
                  </a:cubicBezTo>
                  <a:cubicBezTo>
                    <a:pt x="22" y="5"/>
                    <a:pt x="23" y="5"/>
                    <a:pt x="24" y="5"/>
                  </a:cubicBezTo>
                  <a:cubicBezTo>
                    <a:pt x="24" y="2"/>
                    <a:pt x="24" y="1"/>
                    <a:pt x="24" y="1"/>
                  </a:cubicBezTo>
                  <a:cubicBezTo>
                    <a:pt x="24" y="0"/>
                    <a:pt x="24" y="0"/>
                    <a:pt x="24" y="0"/>
                  </a:cubicBezTo>
                  <a:lnTo>
                    <a:pt x="1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8" name="Freeform 91"/>
            <p:cNvSpPr>
              <a:spLocks/>
            </p:cNvSpPr>
            <p:nvPr/>
          </p:nvSpPr>
          <p:spPr bwMode="auto">
            <a:xfrm>
              <a:off x="4384415" y="3899219"/>
              <a:ext cx="127335" cy="47160"/>
            </a:xfrm>
            <a:custGeom>
              <a:avLst/>
              <a:gdLst>
                <a:gd name="T0" fmla="*/ 12 w 25"/>
                <a:gd name="T1" fmla="*/ 0 h 9"/>
                <a:gd name="T2" fmla="*/ 1 w 25"/>
                <a:gd name="T3" fmla="*/ 0 h 9"/>
                <a:gd name="T4" fmla="*/ 1 w 25"/>
                <a:gd name="T5" fmla="*/ 1 h 9"/>
                <a:gd name="T6" fmla="*/ 1 w 25"/>
                <a:gd name="T7" fmla="*/ 5 h 9"/>
                <a:gd name="T8" fmla="*/ 4 w 25"/>
                <a:gd name="T9" fmla="*/ 5 h 9"/>
                <a:gd name="T10" fmla="*/ 5 w 25"/>
                <a:gd name="T11" fmla="*/ 5 h 9"/>
                <a:gd name="T12" fmla="*/ 16 w 25"/>
                <a:gd name="T13" fmla="*/ 9 h 9"/>
                <a:gd name="T14" fmla="*/ 12 w 25"/>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9">
                  <a:moveTo>
                    <a:pt x="12" y="0"/>
                  </a:moveTo>
                  <a:cubicBezTo>
                    <a:pt x="1" y="0"/>
                    <a:pt x="1" y="0"/>
                    <a:pt x="1" y="0"/>
                  </a:cubicBezTo>
                  <a:cubicBezTo>
                    <a:pt x="1" y="1"/>
                    <a:pt x="1" y="1"/>
                    <a:pt x="1" y="1"/>
                  </a:cubicBezTo>
                  <a:cubicBezTo>
                    <a:pt x="1" y="1"/>
                    <a:pt x="0" y="2"/>
                    <a:pt x="1" y="5"/>
                  </a:cubicBezTo>
                  <a:cubicBezTo>
                    <a:pt x="2" y="5"/>
                    <a:pt x="3" y="5"/>
                    <a:pt x="4" y="5"/>
                  </a:cubicBezTo>
                  <a:cubicBezTo>
                    <a:pt x="4" y="5"/>
                    <a:pt x="4" y="4"/>
                    <a:pt x="5" y="5"/>
                  </a:cubicBezTo>
                  <a:cubicBezTo>
                    <a:pt x="8" y="7"/>
                    <a:pt x="11" y="9"/>
                    <a:pt x="16" y="9"/>
                  </a:cubicBezTo>
                  <a:cubicBezTo>
                    <a:pt x="25" y="8"/>
                    <a:pt x="12" y="0"/>
                    <a:pt x="12"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5" name="Freeform 98"/>
            <p:cNvSpPr>
              <a:spLocks noEditPoints="1"/>
            </p:cNvSpPr>
            <p:nvPr/>
          </p:nvSpPr>
          <p:spPr bwMode="auto">
            <a:xfrm>
              <a:off x="4035427" y="3073912"/>
              <a:ext cx="617805" cy="1046962"/>
            </a:xfrm>
            <a:custGeom>
              <a:avLst/>
              <a:gdLst>
                <a:gd name="T0" fmla="*/ 99 w 119"/>
                <a:gd name="T1" fmla="*/ 155 h 202"/>
                <a:gd name="T2" fmla="*/ 84 w 119"/>
                <a:gd name="T3" fmla="*/ 96 h 202"/>
                <a:gd name="T4" fmla="*/ 87 w 119"/>
                <a:gd name="T5" fmla="*/ 88 h 202"/>
                <a:gd name="T6" fmla="*/ 92 w 119"/>
                <a:gd name="T7" fmla="*/ 31 h 202"/>
                <a:gd name="T8" fmla="*/ 93 w 119"/>
                <a:gd name="T9" fmla="*/ 29 h 202"/>
                <a:gd name="T10" fmla="*/ 103 w 119"/>
                <a:gd name="T11" fmla="*/ 84 h 202"/>
                <a:gd name="T12" fmla="*/ 76 w 119"/>
                <a:gd name="T13" fmla="*/ 2 h 202"/>
                <a:gd name="T14" fmla="*/ 66 w 119"/>
                <a:gd name="T15" fmla="*/ 36 h 202"/>
                <a:gd name="T16" fmla="*/ 64 w 119"/>
                <a:gd name="T17" fmla="*/ 9 h 202"/>
                <a:gd name="T18" fmla="*/ 58 w 119"/>
                <a:gd name="T19" fmla="*/ 6 h 202"/>
                <a:gd name="T20" fmla="*/ 58 w 119"/>
                <a:gd name="T21" fmla="*/ 11 h 202"/>
                <a:gd name="T22" fmla="*/ 54 w 119"/>
                <a:gd name="T23" fmla="*/ 36 h 202"/>
                <a:gd name="T24" fmla="*/ 44 w 119"/>
                <a:gd name="T25" fmla="*/ 2 h 202"/>
                <a:gd name="T26" fmla="*/ 14 w 119"/>
                <a:gd name="T27" fmla="*/ 84 h 202"/>
                <a:gd name="T28" fmla="*/ 24 w 119"/>
                <a:gd name="T29" fmla="*/ 29 h 202"/>
                <a:gd name="T30" fmla="*/ 26 w 119"/>
                <a:gd name="T31" fmla="*/ 30 h 202"/>
                <a:gd name="T32" fmla="*/ 30 w 119"/>
                <a:gd name="T33" fmla="*/ 88 h 202"/>
                <a:gd name="T34" fmla="*/ 34 w 119"/>
                <a:gd name="T35" fmla="*/ 95 h 202"/>
                <a:gd name="T36" fmla="*/ 33 w 119"/>
                <a:gd name="T37" fmla="*/ 149 h 202"/>
                <a:gd name="T38" fmla="*/ 19 w 119"/>
                <a:gd name="T39" fmla="*/ 133 h 202"/>
                <a:gd name="T40" fmla="*/ 15 w 119"/>
                <a:gd name="T41" fmla="*/ 166 h 202"/>
                <a:gd name="T42" fmla="*/ 0 w 119"/>
                <a:gd name="T43" fmla="*/ 177 h 202"/>
                <a:gd name="T44" fmla="*/ 19 w 119"/>
                <a:gd name="T45" fmla="*/ 175 h 202"/>
                <a:gd name="T46" fmla="*/ 66 w 119"/>
                <a:gd name="T47" fmla="*/ 202 h 202"/>
                <a:gd name="T48" fmla="*/ 60 w 119"/>
                <a:gd name="T49" fmla="*/ 187 h 202"/>
                <a:gd name="T50" fmla="*/ 106 w 119"/>
                <a:gd name="T51" fmla="*/ 166 h 202"/>
                <a:gd name="T52" fmla="*/ 119 w 119"/>
                <a:gd name="T53" fmla="*/ 151 h 202"/>
                <a:gd name="T54" fmla="*/ 99 w 119"/>
                <a:gd name="T55" fmla="*/ 153 h 202"/>
                <a:gd name="T56" fmla="*/ 59 w 119"/>
                <a:gd name="T57" fmla="*/ 108 h 202"/>
                <a:gd name="T58" fmla="*/ 65 w 119"/>
                <a:gd name="T59" fmla="*/ 145 h 202"/>
                <a:gd name="T60" fmla="*/ 53 w 119"/>
                <a:gd name="T61" fmla="*/ 146 h 202"/>
                <a:gd name="T62" fmla="*/ 60 w 119"/>
                <a:gd name="T63" fmla="*/ 181 h 202"/>
                <a:gd name="T64" fmla="*/ 38 w 119"/>
                <a:gd name="T65" fmla="*/ 155 h 202"/>
                <a:gd name="T66" fmla="*/ 52 w 119"/>
                <a:gd name="T67" fmla="*/ 158 h 202"/>
                <a:gd name="T68" fmla="*/ 60 w 119"/>
                <a:gd name="T69" fmla="*/ 152 h 202"/>
                <a:gd name="T70" fmla="*/ 66 w 119"/>
                <a:gd name="T71" fmla="*/ 158 h 202"/>
                <a:gd name="T72" fmla="*/ 79 w 119"/>
                <a:gd name="T73" fmla="*/ 154 h 202"/>
                <a:gd name="T74" fmla="*/ 60 w 119"/>
                <a:gd name="T75" fmla="*/ 18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9" h="202">
                  <a:moveTo>
                    <a:pt x="99" y="153"/>
                  </a:moveTo>
                  <a:cubicBezTo>
                    <a:pt x="99" y="155"/>
                    <a:pt x="99" y="155"/>
                    <a:pt x="99" y="155"/>
                  </a:cubicBezTo>
                  <a:cubicBezTo>
                    <a:pt x="95" y="152"/>
                    <a:pt x="88" y="149"/>
                    <a:pt x="80" y="147"/>
                  </a:cubicBezTo>
                  <a:cubicBezTo>
                    <a:pt x="84" y="96"/>
                    <a:pt x="84" y="96"/>
                    <a:pt x="84" y="96"/>
                  </a:cubicBezTo>
                  <a:cubicBezTo>
                    <a:pt x="85" y="93"/>
                    <a:pt x="86" y="91"/>
                    <a:pt x="87" y="89"/>
                  </a:cubicBezTo>
                  <a:cubicBezTo>
                    <a:pt x="87" y="88"/>
                    <a:pt x="87" y="88"/>
                    <a:pt x="87" y="88"/>
                  </a:cubicBezTo>
                  <a:cubicBezTo>
                    <a:pt x="87" y="88"/>
                    <a:pt x="88" y="80"/>
                    <a:pt x="89" y="69"/>
                  </a:cubicBezTo>
                  <a:cubicBezTo>
                    <a:pt x="92" y="31"/>
                    <a:pt x="92" y="31"/>
                    <a:pt x="92" y="31"/>
                  </a:cubicBezTo>
                  <a:cubicBezTo>
                    <a:pt x="92" y="31"/>
                    <a:pt x="92" y="31"/>
                    <a:pt x="92" y="31"/>
                  </a:cubicBezTo>
                  <a:cubicBezTo>
                    <a:pt x="92" y="30"/>
                    <a:pt x="93" y="29"/>
                    <a:pt x="93" y="29"/>
                  </a:cubicBezTo>
                  <a:cubicBezTo>
                    <a:pt x="95" y="27"/>
                    <a:pt x="94" y="78"/>
                    <a:pt x="93" y="86"/>
                  </a:cubicBezTo>
                  <a:cubicBezTo>
                    <a:pt x="95" y="87"/>
                    <a:pt x="99" y="86"/>
                    <a:pt x="103" y="84"/>
                  </a:cubicBezTo>
                  <a:cubicBezTo>
                    <a:pt x="106" y="73"/>
                    <a:pt x="110" y="21"/>
                    <a:pt x="109" y="16"/>
                  </a:cubicBezTo>
                  <a:cubicBezTo>
                    <a:pt x="108" y="13"/>
                    <a:pt x="90" y="0"/>
                    <a:pt x="76" y="2"/>
                  </a:cubicBezTo>
                  <a:cubicBezTo>
                    <a:pt x="76" y="2"/>
                    <a:pt x="75" y="2"/>
                    <a:pt x="74" y="3"/>
                  </a:cubicBezTo>
                  <a:cubicBezTo>
                    <a:pt x="66" y="36"/>
                    <a:pt x="66" y="36"/>
                    <a:pt x="66" y="36"/>
                  </a:cubicBezTo>
                  <a:cubicBezTo>
                    <a:pt x="63" y="12"/>
                    <a:pt x="63" y="12"/>
                    <a:pt x="63" y="12"/>
                  </a:cubicBezTo>
                  <a:cubicBezTo>
                    <a:pt x="64" y="9"/>
                    <a:pt x="64" y="9"/>
                    <a:pt x="64" y="9"/>
                  </a:cubicBezTo>
                  <a:cubicBezTo>
                    <a:pt x="62" y="6"/>
                    <a:pt x="62" y="6"/>
                    <a:pt x="62" y="6"/>
                  </a:cubicBezTo>
                  <a:cubicBezTo>
                    <a:pt x="58" y="6"/>
                    <a:pt x="58" y="6"/>
                    <a:pt x="58" y="6"/>
                  </a:cubicBezTo>
                  <a:cubicBezTo>
                    <a:pt x="57" y="9"/>
                    <a:pt x="57" y="9"/>
                    <a:pt x="57" y="9"/>
                  </a:cubicBezTo>
                  <a:cubicBezTo>
                    <a:pt x="58" y="11"/>
                    <a:pt x="58" y="11"/>
                    <a:pt x="58" y="11"/>
                  </a:cubicBezTo>
                  <a:cubicBezTo>
                    <a:pt x="54" y="34"/>
                    <a:pt x="54" y="34"/>
                    <a:pt x="54" y="34"/>
                  </a:cubicBezTo>
                  <a:cubicBezTo>
                    <a:pt x="54" y="36"/>
                    <a:pt x="54" y="36"/>
                    <a:pt x="54" y="36"/>
                  </a:cubicBezTo>
                  <a:cubicBezTo>
                    <a:pt x="45" y="2"/>
                    <a:pt x="45" y="2"/>
                    <a:pt x="45" y="2"/>
                  </a:cubicBezTo>
                  <a:cubicBezTo>
                    <a:pt x="45" y="2"/>
                    <a:pt x="44" y="2"/>
                    <a:pt x="44" y="2"/>
                  </a:cubicBezTo>
                  <a:cubicBezTo>
                    <a:pt x="29" y="4"/>
                    <a:pt x="11" y="9"/>
                    <a:pt x="10" y="19"/>
                  </a:cubicBezTo>
                  <a:cubicBezTo>
                    <a:pt x="9" y="24"/>
                    <a:pt x="12" y="73"/>
                    <a:pt x="14" y="84"/>
                  </a:cubicBezTo>
                  <a:cubicBezTo>
                    <a:pt x="19" y="87"/>
                    <a:pt x="24" y="86"/>
                    <a:pt x="26" y="86"/>
                  </a:cubicBezTo>
                  <a:cubicBezTo>
                    <a:pt x="26" y="79"/>
                    <a:pt x="23" y="28"/>
                    <a:pt x="24" y="29"/>
                  </a:cubicBezTo>
                  <a:cubicBezTo>
                    <a:pt x="25" y="29"/>
                    <a:pt x="25" y="30"/>
                    <a:pt x="26" y="30"/>
                  </a:cubicBezTo>
                  <a:cubicBezTo>
                    <a:pt x="26" y="30"/>
                    <a:pt x="26" y="30"/>
                    <a:pt x="26" y="30"/>
                  </a:cubicBezTo>
                  <a:cubicBezTo>
                    <a:pt x="28" y="59"/>
                    <a:pt x="28" y="59"/>
                    <a:pt x="28" y="59"/>
                  </a:cubicBezTo>
                  <a:cubicBezTo>
                    <a:pt x="29" y="76"/>
                    <a:pt x="30" y="88"/>
                    <a:pt x="30" y="88"/>
                  </a:cubicBezTo>
                  <a:cubicBezTo>
                    <a:pt x="31" y="89"/>
                    <a:pt x="31" y="89"/>
                    <a:pt x="31" y="89"/>
                  </a:cubicBezTo>
                  <a:cubicBezTo>
                    <a:pt x="31" y="91"/>
                    <a:pt x="32" y="93"/>
                    <a:pt x="34" y="95"/>
                  </a:cubicBezTo>
                  <a:cubicBezTo>
                    <a:pt x="38" y="148"/>
                    <a:pt x="38" y="148"/>
                    <a:pt x="38" y="148"/>
                  </a:cubicBezTo>
                  <a:cubicBezTo>
                    <a:pt x="36" y="148"/>
                    <a:pt x="35" y="149"/>
                    <a:pt x="33" y="149"/>
                  </a:cubicBezTo>
                  <a:cubicBezTo>
                    <a:pt x="22" y="131"/>
                    <a:pt x="22" y="131"/>
                    <a:pt x="22" y="131"/>
                  </a:cubicBezTo>
                  <a:cubicBezTo>
                    <a:pt x="19" y="133"/>
                    <a:pt x="19" y="133"/>
                    <a:pt x="19" y="133"/>
                  </a:cubicBezTo>
                  <a:cubicBezTo>
                    <a:pt x="31" y="150"/>
                    <a:pt x="31" y="150"/>
                    <a:pt x="31" y="150"/>
                  </a:cubicBezTo>
                  <a:cubicBezTo>
                    <a:pt x="21" y="154"/>
                    <a:pt x="15" y="160"/>
                    <a:pt x="15" y="166"/>
                  </a:cubicBezTo>
                  <a:cubicBezTo>
                    <a:pt x="15" y="169"/>
                    <a:pt x="16" y="171"/>
                    <a:pt x="17" y="173"/>
                  </a:cubicBezTo>
                  <a:cubicBezTo>
                    <a:pt x="0" y="177"/>
                    <a:pt x="0" y="177"/>
                    <a:pt x="0" y="177"/>
                  </a:cubicBezTo>
                  <a:cubicBezTo>
                    <a:pt x="0" y="180"/>
                    <a:pt x="0" y="180"/>
                    <a:pt x="0" y="180"/>
                  </a:cubicBezTo>
                  <a:cubicBezTo>
                    <a:pt x="19" y="175"/>
                    <a:pt x="19" y="175"/>
                    <a:pt x="19" y="175"/>
                  </a:cubicBezTo>
                  <a:cubicBezTo>
                    <a:pt x="26" y="182"/>
                    <a:pt x="39" y="187"/>
                    <a:pt x="57" y="187"/>
                  </a:cubicBezTo>
                  <a:cubicBezTo>
                    <a:pt x="66" y="202"/>
                    <a:pt x="66" y="202"/>
                    <a:pt x="66" y="202"/>
                  </a:cubicBezTo>
                  <a:cubicBezTo>
                    <a:pt x="68" y="200"/>
                    <a:pt x="68" y="200"/>
                    <a:pt x="68" y="200"/>
                  </a:cubicBezTo>
                  <a:cubicBezTo>
                    <a:pt x="60" y="187"/>
                    <a:pt x="60" y="187"/>
                    <a:pt x="60" y="187"/>
                  </a:cubicBezTo>
                  <a:cubicBezTo>
                    <a:pt x="60" y="187"/>
                    <a:pt x="60" y="187"/>
                    <a:pt x="60" y="187"/>
                  </a:cubicBezTo>
                  <a:cubicBezTo>
                    <a:pt x="87" y="187"/>
                    <a:pt x="106" y="178"/>
                    <a:pt x="106" y="166"/>
                  </a:cubicBezTo>
                  <a:cubicBezTo>
                    <a:pt x="106" y="162"/>
                    <a:pt x="104" y="158"/>
                    <a:pt x="100" y="155"/>
                  </a:cubicBezTo>
                  <a:cubicBezTo>
                    <a:pt x="119" y="151"/>
                    <a:pt x="119" y="151"/>
                    <a:pt x="119" y="151"/>
                  </a:cubicBezTo>
                  <a:cubicBezTo>
                    <a:pt x="118" y="148"/>
                    <a:pt x="118" y="148"/>
                    <a:pt x="118" y="148"/>
                  </a:cubicBezTo>
                  <a:lnTo>
                    <a:pt x="99" y="153"/>
                  </a:lnTo>
                  <a:close/>
                  <a:moveTo>
                    <a:pt x="57" y="108"/>
                  </a:moveTo>
                  <a:cubicBezTo>
                    <a:pt x="58" y="108"/>
                    <a:pt x="58" y="108"/>
                    <a:pt x="59" y="108"/>
                  </a:cubicBezTo>
                  <a:cubicBezTo>
                    <a:pt x="59" y="108"/>
                    <a:pt x="60" y="108"/>
                    <a:pt x="60" y="108"/>
                  </a:cubicBezTo>
                  <a:cubicBezTo>
                    <a:pt x="65" y="145"/>
                    <a:pt x="65" y="145"/>
                    <a:pt x="65" y="145"/>
                  </a:cubicBezTo>
                  <a:cubicBezTo>
                    <a:pt x="63" y="145"/>
                    <a:pt x="62" y="145"/>
                    <a:pt x="60" y="145"/>
                  </a:cubicBezTo>
                  <a:cubicBezTo>
                    <a:pt x="58" y="145"/>
                    <a:pt x="55" y="146"/>
                    <a:pt x="53" y="146"/>
                  </a:cubicBezTo>
                  <a:lnTo>
                    <a:pt x="57" y="108"/>
                  </a:lnTo>
                  <a:close/>
                  <a:moveTo>
                    <a:pt x="60" y="181"/>
                  </a:moveTo>
                  <a:cubicBezTo>
                    <a:pt x="38" y="181"/>
                    <a:pt x="21" y="173"/>
                    <a:pt x="21" y="166"/>
                  </a:cubicBezTo>
                  <a:cubicBezTo>
                    <a:pt x="21" y="162"/>
                    <a:pt x="28" y="158"/>
                    <a:pt x="38" y="155"/>
                  </a:cubicBezTo>
                  <a:cubicBezTo>
                    <a:pt x="38" y="158"/>
                    <a:pt x="38" y="158"/>
                    <a:pt x="38" y="158"/>
                  </a:cubicBezTo>
                  <a:cubicBezTo>
                    <a:pt x="52" y="158"/>
                    <a:pt x="52" y="158"/>
                    <a:pt x="52" y="158"/>
                  </a:cubicBezTo>
                  <a:cubicBezTo>
                    <a:pt x="52" y="152"/>
                    <a:pt x="52" y="152"/>
                    <a:pt x="52" y="152"/>
                  </a:cubicBezTo>
                  <a:cubicBezTo>
                    <a:pt x="55" y="152"/>
                    <a:pt x="58" y="152"/>
                    <a:pt x="60" y="152"/>
                  </a:cubicBezTo>
                  <a:cubicBezTo>
                    <a:pt x="62" y="152"/>
                    <a:pt x="64" y="152"/>
                    <a:pt x="66" y="152"/>
                  </a:cubicBezTo>
                  <a:cubicBezTo>
                    <a:pt x="66" y="158"/>
                    <a:pt x="66" y="158"/>
                    <a:pt x="66" y="158"/>
                  </a:cubicBezTo>
                  <a:cubicBezTo>
                    <a:pt x="79" y="158"/>
                    <a:pt x="79" y="158"/>
                    <a:pt x="79" y="158"/>
                  </a:cubicBezTo>
                  <a:cubicBezTo>
                    <a:pt x="79" y="154"/>
                    <a:pt x="79" y="154"/>
                    <a:pt x="79" y="154"/>
                  </a:cubicBezTo>
                  <a:cubicBezTo>
                    <a:pt x="92" y="157"/>
                    <a:pt x="100" y="162"/>
                    <a:pt x="100" y="166"/>
                  </a:cubicBezTo>
                  <a:cubicBezTo>
                    <a:pt x="100" y="173"/>
                    <a:pt x="83" y="181"/>
                    <a:pt x="60" y="18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53" name="组合 52"/>
          <p:cNvGrpSpPr/>
          <p:nvPr/>
        </p:nvGrpSpPr>
        <p:grpSpPr>
          <a:xfrm>
            <a:off x="5822810" y="2582723"/>
            <a:ext cx="532915" cy="1108273"/>
            <a:chOff x="5822810" y="2564579"/>
            <a:chExt cx="532915" cy="1108273"/>
          </a:xfrm>
        </p:grpSpPr>
        <p:sp>
          <p:nvSpPr>
            <p:cNvPr id="18" name="Freeform 81"/>
            <p:cNvSpPr>
              <a:spLocks/>
            </p:cNvSpPr>
            <p:nvPr/>
          </p:nvSpPr>
          <p:spPr bwMode="auto">
            <a:xfrm>
              <a:off x="6204812" y="3177665"/>
              <a:ext cx="51878" cy="51878"/>
            </a:xfrm>
            <a:custGeom>
              <a:avLst/>
              <a:gdLst>
                <a:gd name="T0" fmla="*/ 1 w 10"/>
                <a:gd name="T1" fmla="*/ 7 h 10"/>
                <a:gd name="T2" fmla="*/ 3 w 10"/>
                <a:gd name="T3" fmla="*/ 6 h 10"/>
                <a:gd name="T4" fmla="*/ 3 w 10"/>
                <a:gd name="T5" fmla="*/ 6 h 10"/>
                <a:gd name="T6" fmla="*/ 6 w 10"/>
                <a:gd name="T7" fmla="*/ 9 h 10"/>
                <a:gd name="T8" fmla="*/ 10 w 10"/>
                <a:gd name="T9" fmla="*/ 0 h 10"/>
                <a:gd name="T10" fmla="*/ 3 w 10"/>
                <a:gd name="T11" fmla="*/ 2 h 10"/>
                <a:gd name="T12" fmla="*/ 1 w 10"/>
                <a:gd name="T13" fmla="*/ 7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7"/>
                  </a:moveTo>
                  <a:cubicBezTo>
                    <a:pt x="0" y="10"/>
                    <a:pt x="3" y="7"/>
                    <a:pt x="3" y="6"/>
                  </a:cubicBezTo>
                  <a:cubicBezTo>
                    <a:pt x="3" y="5"/>
                    <a:pt x="3" y="4"/>
                    <a:pt x="3" y="6"/>
                  </a:cubicBezTo>
                  <a:cubicBezTo>
                    <a:pt x="3" y="8"/>
                    <a:pt x="4" y="9"/>
                    <a:pt x="6" y="9"/>
                  </a:cubicBezTo>
                  <a:cubicBezTo>
                    <a:pt x="9" y="8"/>
                    <a:pt x="10" y="0"/>
                    <a:pt x="10" y="0"/>
                  </a:cubicBezTo>
                  <a:cubicBezTo>
                    <a:pt x="3" y="2"/>
                    <a:pt x="3" y="2"/>
                    <a:pt x="3" y="2"/>
                  </a:cubicBezTo>
                  <a:cubicBezTo>
                    <a:pt x="1" y="2"/>
                    <a:pt x="1" y="5"/>
                    <a:pt x="1"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9" name="Freeform 82"/>
            <p:cNvSpPr>
              <a:spLocks/>
            </p:cNvSpPr>
            <p:nvPr/>
          </p:nvSpPr>
          <p:spPr bwMode="auto">
            <a:xfrm>
              <a:off x="5898267" y="3182380"/>
              <a:ext cx="47161" cy="47160"/>
            </a:xfrm>
            <a:custGeom>
              <a:avLst/>
              <a:gdLst>
                <a:gd name="T0" fmla="*/ 7 w 10"/>
                <a:gd name="T1" fmla="*/ 5 h 9"/>
                <a:gd name="T2" fmla="*/ 8 w 10"/>
                <a:gd name="T3" fmla="*/ 5 h 9"/>
                <a:gd name="T4" fmla="*/ 10 w 10"/>
                <a:gd name="T5" fmla="*/ 7 h 9"/>
                <a:gd name="T6" fmla="*/ 8 w 10"/>
                <a:gd name="T7" fmla="*/ 1 h 9"/>
                <a:gd name="T8" fmla="*/ 0 w 10"/>
                <a:gd name="T9" fmla="*/ 0 h 9"/>
                <a:gd name="T10" fmla="*/ 4 w 10"/>
                <a:gd name="T11" fmla="*/ 8 h 9"/>
                <a:gd name="T12" fmla="*/ 7 w 10"/>
                <a:gd name="T13" fmla="*/ 5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7" y="5"/>
                  </a:moveTo>
                  <a:cubicBezTo>
                    <a:pt x="7" y="4"/>
                    <a:pt x="8" y="4"/>
                    <a:pt x="8" y="5"/>
                  </a:cubicBezTo>
                  <a:cubicBezTo>
                    <a:pt x="8" y="6"/>
                    <a:pt x="10" y="9"/>
                    <a:pt x="10" y="7"/>
                  </a:cubicBezTo>
                  <a:cubicBezTo>
                    <a:pt x="9" y="4"/>
                    <a:pt x="9" y="1"/>
                    <a:pt x="8" y="1"/>
                  </a:cubicBezTo>
                  <a:cubicBezTo>
                    <a:pt x="0" y="0"/>
                    <a:pt x="0" y="0"/>
                    <a:pt x="0" y="0"/>
                  </a:cubicBezTo>
                  <a:cubicBezTo>
                    <a:pt x="0" y="0"/>
                    <a:pt x="1" y="7"/>
                    <a:pt x="4" y="8"/>
                  </a:cubicBezTo>
                  <a:cubicBezTo>
                    <a:pt x="6" y="8"/>
                    <a:pt x="7" y="7"/>
                    <a:pt x="7" y="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0" name="Freeform 83"/>
            <p:cNvSpPr>
              <a:spLocks/>
            </p:cNvSpPr>
            <p:nvPr/>
          </p:nvSpPr>
          <p:spPr bwMode="auto">
            <a:xfrm>
              <a:off x="5987874" y="2564579"/>
              <a:ext cx="183928" cy="264099"/>
            </a:xfrm>
            <a:custGeom>
              <a:avLst/>
              <a:gdLst>
                <a:gd name="T0" fmla="*/ 1 w 35"/>
                <a:gd name="T1" fmla="*/ 24 h 51"/>
                <a:gd name="T2" fmla="*/ 0 w 35"/>
                <a:gd name="T3" fmla="*/ 30 h 51"/>
                <a:gd name="T4" fmla="*/ 1 w 35"/>
                <a:gd name="T5" fmla="*/ 35 h 51"/>
                <a:gd name="T6" fmla="*/ 2 w 35"/>
                <a:gd name="T7" fmla="*/ 34 h 51"/>
                <a:gd name="T8" fmla="*/ 18 w 35"/>
                <a:gd name="T9" fmla="*/ 51 h 51"/>
                <a:gd name="T10" fmla="*/ 33 w 35"/>
                <a:gd name="T11" fmla="*/ 33 h 51"/>
                <a:gd name="T12" fmla="*/ 34 w 35"/>
                <a:gd name="T13" fmla="*/ 35 h 51"/>
                <a:gd name="T14" fmla="*/ 35 w 35"/>
                <a:gd name="T15" fmla="*/ 29 h 51"/>
                <a:gd name="T16" fmla="*/ 34 w 35"/>
                <a:gd name="T17" fmla="*/ 24 h 51"/>
                <a:gd name="T18" fmla="*/ 33 w 35"/>
                <a:gd name="T19" fmla="*/ 24 h 51"/>
                <a:gd name="T20" fmla="*/ 33 w 35"/>
                <a:gd name="T21" fmla="*/ 19 h 51"/>
                <a:gd name="T22" fmla="*/ 20 w 35"/>
                <a:gd name="T23" fmla="*/ 16 h 51"/>
                <a:gd name="T24" fmla="*/ 22 w 35"/>
                <a:gd name="T25" fmla="*/ 17 h 51"/>
                <a:gd name="T26" fmla="*/ 35 w 35"/>
                <a:gd name="T27" fmla="*/ 12 h 51"/>
                <a:gd name="T28" fmla="*/ 6 w 35"/>
                <a:gd name="T29" fmla="*/ 9 h 51"/>
                <a:gd name="T30" fmla="*/ 1 w 35"/>
                <a:gd name="T31" fmla="*/ 13 h 51"/>
                <a:gd name="T32" fmla="*/ 4 w 35"/>
                <a:gd name="T33" fmla="*/ 13 h 51"/>
                <a:gd name="T34" fmla="*/ 2 w 35"/>
                <a:gd name="T35" fmla="*/ 21 h 51"/>
                <a:gd name="T36" fmla="*/ 2 w 35"/>
                <a:gd name="T37" fmla="*/ 24 h 51"/>
                <a:gd name="T38" fmla="*/ 1 w 35"/>
                <a:gd name="T39" fmla="*/ 2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51">
                  <a:moveTo>
                    <a:pt x="1" y="24"/>
                  </a:moveTo>
                  <a:cubicBezTo>
                    <a:pt x="1" y="24"/>
                    <a:pt x="0" y="26"/>
                    <a:pt x="0" y="30"/>
                  </a:cubicBezTo>
                  <a:cubicBezTo>
                    <a:pt x="0" y="33"/>
                    <a:pt x="1" y="35"/>
                    <a:pt x="1" y="35"/>
                  </a:cubicBezTo>
                  <a:cubicBezTo>
                    <a:pt x="2" y="35"/>
                    <a:pt x="2" y="35"/>
                    <a:pt x="2" y="34"/>
                  </a:cubicBezTo>
                  <a:cubicBezTo>
                    <a:pt x="5" y="43"/>
                    <a:pt x="13" y="51"/>
                    <a:pt x="18" y="51"/>
                  </a:cubicBezTo>
                  <a:cubicBezTo>
                    <a:pt x="24" y="51"/>
                    <a:pt x="32" y="44"/>
                    <a:pt x="33" y="33"/>
                  </a:cubicBezTo>
                  <a:cubicBezTo>
                    <a:pt x="33" y="34"/>
                    <a:pt x="33" y="35"/>
                    <a:pt x="34" y="35"/>
                  </a:cubicBezTo>
                  <a:cubicBezTo>
                    <a:pt x="35" y="35"/>
                    <a:pt x="35" y="32"/>
                    <a:pt x="35" y="29"/>
                  </a:cubicBezTo>
                  <a:cubicBezTo>
                    <a:pt x="35" y="26"/>
                    <a:pt x="35" y="24"/>
                    <a:pt x="34" y="24"/>
                  </a:cubicBezTo>
                  <a:cubicBezTo>
                    <a:pt x="34" y="24"/>
                    <a:pt x="34" y="24"/>
                    <a:pt x="33" y="24"/>
                  </a:cubicBezTo>
                  <a:cubicBezTo>
                    <a:pt x="34" y="22"/>
                    <a:pt x="34" y="21"/>
                    <a:pt x="33" y="19"/>
                  </a:cubicBezTo>
                  <a:cubicBezTo>
                    <a:pt x="31" y="21"/>
                    <a:pt x="26" y="18"/>
                    <a:pt x="20" y="16"/>
                  </a:cubicBezTo>
                  <a:cubicBezTo>
                    <a:pt x="21" y="16"/>
                    <a:pt x="22" y="16"/>
                    <a:pt x="22" y="17"/>
                  </a:cubicBezTo>
                  <a:cubicBezTo>
                    <a:pt x="31" y="21"/>
                    <a:pt x="35" y="12"/>
                    <a:pt x="35" y="12"/>
                  </a:cubicBezTo>
                  <a:cubicBezTo>
                    <a:pt x="35" y="12"/>
                    <a:pt x="24" y="0"/>
                    <a:pt x="6" y="9"/>
                  </a:cubicBezTo>
                  <a:cubicBezTo>
                    <a:pt x="5" y="10"/>
                    <a:pt x="2" y="12"/>
                    <a:pt x="1" y="13"/>
                  </a:cubicBezTo>
                  <a:cubicBezTo>
                    <a:pt x="1" y="13"/>
                    <a:pt x="2" y="13"/>
                    <a:pt x="4" y="13"/>
                  </a:cubicBezTo>
                  <a:cubicBezTo>
                    <a:pt x="2" y="14"/>
                    <a:pt x="1" y="17"/>
                    <a:pt x="2" y="21"/>
                  </a:cubicBezTo>
                  <a:cubicBezTo>
                    <a:pt x="2" y="22"/>
                    <a:pt x="2" y="23"/>
                    <a:pt x="2" y="24"/>
                  </a:cubicBezTo>
                  <a:cubicBezTo>
                    <a:pt x="2" y="24"/>
                    <a:pt x="1" y="24"/>
                    <a:pt x="1" y="2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1" name="Freeform 84"/>
            <p:cNvSpPr>
              <a:spLocks/>
            </p:cNvSpPr>
            <p:nvPr/>
          </p:nvSpPr>
          <p:spPr bwMode="auto">
            <a:xfrm>
              <a:off x="5940713" y="3474775"/>
              <a:ext cx="99039" cy="37728"/>
            </a:xfrm>
            <a:custGeom>
              <a:avLst/>
              <a:gdLst>
                <a:gd name="T0" fmla="*/ 10 w 19"/>
                <a:gd name="T1" fmla="*/ 0 h 7"/>
                <a:gd name="T2" fmla="*/ 7 w 19"/>
                <a:gd name="T3" fmla="*/ 6 h 7"/>
                <a:gd name="T4" fmla="*/ 15 w 19"/>
                <a:gd name="T5" fmla="*/ 4 h 7"/>
                <a:gd name="T6" fmla="*/ 17 w 19"/>
                <a:gd name="T7" fmla="*/ 4 h 7"/>
                <a:gd name="T8" fmla="*/ 19 w 19"/>
                <a:gd name="T9" fmla="*/ 3 h 7"/>
                <a:gd name="T10" fmla="*/ 19 w 19"/>
                <a:gd name="T11" fmla="*/ 0 h 7"/>
                <a:gd name="T12" fmla="*/ 19 w 19"/>
                <a:gd name="T13" fmla="*/ 0 h 7"/>
                <a:gd name="T14" fmla="*/ 10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10" y="0"/>
                  </a:moveTo>
                  <a:cubicBezTo>
                    <a:pt x="10" y="0"/>
                    <a:pt x="0" y="6"/>
                    <a:pt x="7" y="6"/>
                  </a:cubicBezTo>
                  <a:cubicBezTo>
                    <a:pt x="11" y="7"/>
                    <a:pt x="13" y="5"/>
                    <a:pt x="15" y="4"/>
                  </a:cubicBezTo>
                  <a:cubicBezTo>
                    <a:pt x="17" y="3"/>
                    <a:pt x="16" y="4"/>
                    <a:pt x="17" y="4"/>
                  </a:cubicBezTo>
                  <a:cubicBezTo>
                    <a:pt x="17" y="4"/>
                    <a:pt x="18" y="4"/>
                    <a:pt x="19" y="3"/>
                  </a:cubicBezTo>
                  <a:cubicBezTo>
                    <a:pt x="19" y="1"/>
                    <a:pt x="19" y="0"/>
                    <a:pt x="19" y="0"/>
                  </a:cubicBezTo>
                  <a:cubicBezTo>
                    <a:pt x="19" y="0"/>
                    <a:pt x="19" y="0"/>
                    <a:pt x="19" y="0"/>
                  </a:cubicBezTo>
                  <a:lnTo>
                    <a:pt x="10"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2" name="Freeform 85"/>
            <p:cNvSpPr>
              <a:spLocks/>
            </p:cNvSpPr>
            <p:nvPr/>
          </p:nvSpPr>
          <p:spPr bwMode="auto">
            <a:xfrm>
              <a:off x="6115206" y="3474775"/>
              <a:ext cx="99039" cy="37728"/>
            </a:xfrm>
            <a:custGeom>
              <a:avLst/>
              <a:gdLst>
                <a:gd name="T0" fmla="*/ 9 w 19"/>
                <a:gd name="T1" fmla="*/ 0 h 7"/>
                <a:gd name="T2" fmla="*/ 0 w 19"/>
                <a:gd name="T3" fmla="*/ 0 h 7"/>
                <a:gd name="T4" fmla="*/ 0 w 19"/>
                <a:gd name="T5" fmla="*/ 0 h 7"/>
                <a:gd name="T6" fmla="*/ 0 w 19"/>
                <a:gd name="T7" fmla="*/ 3 h 7"/>
                <a:gd name="T8" fmla="*/ 2 w 19"/>
                <a:gd name="T9" fmla="*/ 4 h 7"/>
                <a:gd name="T10" fmla="*/ 3 w 19"/>
                <a:gd name="T11" fmla="*/ 4 h 7"/>
                <a:gd name="T12" fmla="*/ 12 w 19"/>
                <a:gd name="T13" fmla="*/ 6 h 7"/>
                <a:gd name="T14" fmla="*/ 9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9" y="0"/>
                  </a:moveTo>
                  <a:cubicBezTo>
                    <a:pt x="0" y="0"/>
                    <a:pt x="0" y="0"/>
                    <a:pt x="0" y="0"/>
                  </a:cubicBezTo>
                  <a:cubicBezTo>
                    <a:pt x="0" y="0"/>
                    <a:pt x="0" y="0"/>
                    <a:pt x="0" y="0"/>
                  </a:cubicBezTo>
                  <a:cubicBezTo>
                    <a:pt x="0" y="0"/>
                    <a:pt x="0" y="1"/>
                    <a:pt x="0" y="3"/>
                  </a:cubicBezTo>
                  <a:cubicBezTo>
                    <a:pt x="1" y="4"/>
                    <a:pt x="2" y="4"/>
                    <a:pt x="2" y="4"/>
                  </a:cubicBezTo>
                  <a:cubicBezTo>
                    <a:pt x="3" y="4"/>
                    <a:pt x="2" y="3"/>
                    <a:pt x="3" y="4"/>
                  </a:cubicBezTo>
                  <a:cubicBezTo>
                    <a:pt x="6" y="5"/>
                    <a:pt x="8" y="7"/>
                    <a:pt x="12" y="6"/>
                  </a:cubicBezTo>
                  <a:cubicBezTo>
                    <a:pt x="19" y="6"/>
                    <a:pt x="9" y="0"/>
                    <a:pt x="9"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3" name="Freeform 86"/>
            <p:cNvSpPr>
              <a:spLocks noEditPoints="1"/>
            </p:cNvSpPr>
            <p:nvPr/>
          </p:nvSpPr>
          <p:spPr bwMode="auto">
            <a:xfrm>
              <a:off x="5822810" y="2819246"/>
              <a:ext cx="466891" cy="853606"/>
            </a:xfrm>
            <a:custGeom>
              <a:avLst/>
              <a:gdLst>
                <a:gd name="T0" fmla="*/ 69 w 90"/>
                <a:gd name="T1" fmla="*/ 75 h 165"/>
                <a:gd name="T2" fmla="*/ 71 w 90"/>
                <a:gd name="T3" fmla="*/ 70 h 165"/>
                <a:gd name="T4" fmla="*/ 75 w 90"/>
                <a:gd name="T5" fmla="*/ 25 h 165"/>
                <a:gd name="T6" fmla="*/ 76 w 90"/>
                <a:gd name="T7" fmla="*/ 23 h 165"/>
                <a:gd name="T8" fmla="*/ 84 w 90"/>
                <a:gd name="T9" fmla="*/ 67 h 165"/>
                <a:gd name="T10" fmla="*/ 62 w 90"/>
                <a:gd name="T11" fmla="*/ 1 h 165"/>
                <a:gd name="T12" fmla="*/ 55 w 90"/>
                <a:gd name="T13" fmla="*/ 28 h 165"/>
                <a:gd name="T14" fmla="*/ 53 w 90"/>
                <a:gd name="T15" fmla="*/ 7 h 165"/>
                <a:gd name="T16" fmla="*/ 49 w 90"/>
                <a:gd name="T17" fmla="*/ 4 h 165"/>
                <a:gd name="T18" fmla="*/ 48 w 90"/>
                <a:gd name="T19" fmla="*/ 9 h 165"/>
                <a:gd name="T20" fmla="*/ 45 w 90"/>
                <a:gd name="T21" fmla="*/ 28 h 165"/>
                <a:gd name="T22" fmla="*/ 37 w 90"/>
                <a:gd name="T23" fmla="*/ 1 h 165"/>
                <a:gd name="T24" fmla="*/ 14 w 90"/>
                <a:gd name="T25" fmla="*/ 66 h 165"/>
                <a:gd name="T26" fmla="*/ 22 w 90"/>
                <a:gd name="T27" fmla="*/ 23 h 165"/>
                <a:gd name="T28" fmla="*/ 24 w 90"/>
                <a:gd name="T29" fmla="*/ 46 h 165"/>
                <a:gd name="T30" fmla="*/ 26 w 90"/>
                <a:gd name="T31" fmla="*/ 70 h 165"/>
                <a:gd name="T32" fmla="*/ 32 w 90"/>
                <a:gd name="T33" fmla="*/ 119 h 165"/>
                <a:gd name="T34" fmla="*/ 15 w 90"/>
                <a:gd name="T35" fmla="*/ 138 h 165"/>
                <a:gd name="T36" fmla="*/ 1 w 90"/>
                <a:gd name="T37" fmla="*/ 144 h 165"/>
                <a:gd name="T38" fmla="*/ 50 w 90"/>
                <a:gd name="T39" fmla="*/ 151 h 165"/>
                <a:gd name="T40" fmla="*/ 44 w 90"/>
                <a:gd name="T41" fmla="*/ 164 h 165"/>
                <a:gd name="T42" fmla="*/ 54 w 90"/>
                <a:gd name="T43" fmla="*/ 150 h 165"/>
                <a:gd name="T44" fmla="*/ 65 w 90"/>
                <a:gd name="T45" fmla="*/ 118 h 165"/>
                <a:gd name="T46" fmla="*/ 49 w 90"/>
                <a:gd name="T47" fmla="*/ 86 h 165"/>
                <a:gd name="T48" fmla="*/ 54 w 90"/>
                <a:gd name="T49" fmla="*/ 117 h 165"/>
                <a:gd name="T50" fmla="*/ 44 w 90"/>
                <a:gd name="T51" fmla="*/ 117 h 165"/>
                <a:gd name="T52" fmla="*/ 50 w 90"/>
                <a:gd name="T53" fmla="*/ 145 h 165"/>
                <a:gd name="T54" fmla="*/ 33 w 90"/>
                <a:gd name="T55" fmla="*/ 125 h 165"/>
                <a:gd name="T56" fmla="*/ 43 w 90"/>
                <a:gd name="T57" fmla="*/ 125 h 165"/>
                <a:gd name="T58" fmla="*/ 50 w 90"/>
                <a:gd name="T59" fmla="*/ 123 h 165"/>
                <a:gd name="T60" fmla="*/ 55 w 90"/>
                <a:gd name="T61" fmla="*/ 125 h 165"/>
                <a:gd name="T62" fmla="*/ 65 w 90"/>
                <a:gd name="T63" fmla="*/ 124 h 165"/>
                <a:gd name="T64" fmla="*/ 50 w 90"/>
                <a:gd name="T65" fmla="*/ 1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65">
                  <a:moveTo>
                    <a:pt x="65" y="118"/>
                  </a:moveTo>
                  <a:cubicBezTo>
                    <a:pt x="69" y="75"/>
                    <a:pt x="69" y="75"/>
                    <a:pt x="69" y="75"/>
                  </a:cubicBezTo>
                  <a:cubicBezTo>
                    <a:pt x="70" y="74"/>
                    <a:pt x="71" y="72"/>
                    <a:pt x="71" y="70"/>
                  </a:cubicBezTo>
                  <a:cubicBezTo>
                    <a:pt x="71" y="70"/>
                    <a:pt x="71" y="70"/>
                    <a:pt x="71" y="70"/>
                  </a:cubicBezTo>
                  <a:cubicBezTo>
                    <a:pt x="71" y="70"/>
                    <a:pt x="72" y="63"/>
                    <a:pt x="73" y="54"/>
                  </a:cubicBezTo>
                  <a:cubicBezTo>
                    <a:pt x="75" y="25"/>
                    <a:pt x="75" y="25"/>
                    <a:pt x="75" y="25"/>
                  </a:cubicBezTo>
                  <a:cubicBezTo>
                    <a:pt x="75" y="24"/>
                    <a:pt x="75" y="24"/>
                    <a:pt x="75" y="24"/>
                  </a:cubicBezTo>
                  <a:cubicBezTo>
                    <a:pt x="75" y="24"/>
                    <a:pt x="76" y="23"/>
                    <a:pt x="76" y="23"/>
                  </a:cubicBezTo>
                  <a:cubicBezTo>
                    <a:pt x="77" y="21"/>
                    <a:pt x="77" y="62"/>
                    <a:pt x="76" y="68"/>
                  </a:cubicBezTo>
                  <a:cubicBezTo>
                    <a:pt x="78" y="69"/>
                    <a:pt x="81" y="68"/>
                    <a:pt x="84" y="67"/>
                  </a:cubicBezTo>
                  <a:cubicBezTo>
                    <a:pt x="86" y="58"/>
                    <a:pt x="90" y="16"/>
                    <a:pt x="89" y="12"/>
                  </a:cubicBezTo>
                  <a:cubicBezTo>
                    <a:pt x="88" y="10"/>
                    <a:pt x="74" y="0"/>
                    <a:pt x="62" y="1"/>
                  </a:cubicBezTo>
                  <a:cubicBezTo>
                    <a:pt x="62" y="1"/>
                    <a:pt x="62" y="2"/>
                    <a:pt x="61" y="2"/>
                  </a:cubicBezTo>
                  <a:cubicBezTo>
                    <a:pt x="55" y="28"/>
                    <a:pt x="55" y="28"/>
                    <a:pt x="55" y="28"/>
                  </a:cubicBezTo>
                  <a:cubicBezTo>
                    <a:pt x="52" y="9"/>
                    <a:pt x="52" y="9"/>
                    <a:pt x="52" y="9"/>
                  </a:cubicBezTo>
                  <a:cubicBezTo>
                    <a:pt x="53" y="7"/>
                    <a:pt x="53" y="7"/>
                    <a:pt x="53" y="7"/>
                  </a:cubicBezTo>
                  <a:cubicBezTo>
                    <a:pt x="52" y="4"/>
                    <a:pt x="52" y="4"/>
                    <a:pt x="52" y="4"/>
                  </a:cubicBezTo>
                  <a:cubicBezTo>
                    <a:pt x="49" y="4"/>
                    <a:pt x="49" y="4"/>
                    <a:pt x="49" y="4"/>
                  </a:cubicBezTo>
                  <a:cubicBezTo>
                    <a:pt x="47" y="7"/>
                    <a:pt x="47" y="7"/>
                    <a:pt x="47" y="7"/>
                  </a:cubicBezTo>
                  <a:cubicBezTo>
                    <a:pt x="48" y="9"/>
                    <a:pt x="48" y="9"/>
                    <a:pt x="48" y="9"/>
                  </a:cubicBezTo>
                  <a:cubicBezTo>
                    <a:pt x="45" y="27"/>
                    <a:pt x="45" y="27"/>
                    <a:pt x="45" y="27"/>
                  </a:cubicBezTo>
                  <a:cubicBezTo>
                    <a:pt x="45" y="28"/>
                    <a:pt x="45" y="28"/>
                    <a:pt x="45" y="28"/>
                  </a:cubicBezTo>
                  <a:cubicBezTo>
                    <a:pt x="38" y="1"/>
                    <a:pt x="38" y="1"/>
                    <a:pt x="38" y="1"/>
                  </a:cubicBezTo>
                  <a:cubicBezTo>
                    <a:pt x="38" y="1"/>
                    <a:pt x="37" y="1"/>
                    <a:pt x="37" y="1"/>
                  </a:cubicBezTo>
                  <a:cubicBezTo>
                    <a:pt x="25" y="3"/>
                    <a:pt x="11" y="7"/>
                    <a:pt x="10" y="15"/>
                  </a:cubicBezTo>
                  <a:cubicBezTo>
                    <a:pt x="9" y="19"/>
                    <a:pt x="12" y="57"/>
                    <a:pt x="14" y="66"/>
                  </a:cubicBezTo>
                  <a:cubicBezTo>
                    <a:pt x="17" y="69"/>
                    <a:pt x="21" y="68"/>
                    <a:pt x="23" y="68"/>
                  </a:cubicBezTo>
                  <a:cubicBezTo>
                    <a:pt x="23" y="62"/>
                    <a:pt x="21" y="22"/>
                    <a:pt x="22" y="23"/>
                  </a:cubicBezTo>
                  <a:cubicBezTo>
                    <a:pt x="22" y="23"/>
                    <a:pt x="22" y="23"/>
                    <a:pt x="23" y="24"/>
                  </a:cubicBezTo>
                  <a:cubicBezTo>
                    <a:pt x="24" y="46"/>
                    <a:pt x="24" y="46"/>
                    <a:pt x="24" y="46"/>
                  </a:cubicBezTo>
                  <a:cubicBezTo>
                    <a:pt x="25" y="60"/>
                    <a:pt x="26" y="70"/>
                    <a:pt x="26" y="70"/>
                  </a:cubicBezTo>
                  <a:cubicBezTo>
                    <a:pt x="26" y="70"/>
                    <a:pt x="26" y="70"/>
                    <a:pt x="26" y="70"/>
                  </a:cubicBezTo>
                  <a:cubicBezTo>
                    <a:pt x="27" y="72"/>
                    <a:pt x="28" y="73"/>
                    <a:pt x="29" y="75"/>
                  </a:cubicBezTo>
                  <a:cubicBezTo>
                    <a:pt x="32" y="119"/>
                    <a:pt x="32" y="119"/>
                    <a:pt x="32" y="119"/>
                  </a:cubicBezTo>
                  <a:cubicBezTo>
                    <a:pt x="21" y="122"/>
                    <a:pt x="14" y="127"/>
                    <a:pt x="14" y="134"/>
                  </a:cubicBezTo>
                  <a:cubicBezTo>
                    <a:pt x="14" y="135"/>
                    <a:pt x="14" y="136"/>
                    <a:pt x="15" y="138"/>
                  </a:cubicBezTo>
                  <a:cubicBezTo>
                    <a:pt x="0" y="141"/>
                    <a:pt x="0" y="141"/>
                    <a:pt x="0" y="141"/>
                  </a:cubicBezTo>
                  <a:cubicBezTo>
                    <a:pt x="1" y="144"/>
                    <a:pt x="1" y="144"/>
                    <a:pt x="1" y="144"/>
                  </a:cubicBezTo>
                  <a:cubicBezTo>
                    <a:pt x="16" y="140"/>
                    <a:pt x="16" y="140"/>
                    <a:pt x="16" y="140"/>
                  </a:cubicBezTo>
                  <a:cubicBezTo>
                    <a:pt x="22" y="146"/>
                    <a:pt x="34" y="151"/>
                    <a:pt x="50" y="151"/>
                  </a:cubicBezTo>
                  <a:cubicBezTo>
                    <a:pt x="51" y="151"/>
                    <a:pt x="51" y="151"/>
                    <a:pt x="51" y="151"/>
                  </a:cubicBezTo>
                  <a:cubicBezTo>
                    <a:pt x="44" y="164"/>
                    <a:pt x="44" y="164"/>
                    <a:pt x="44" y="164"/>
                  </a:cubicBezTo>
                  <a:cubicBezTo>
                    <a:pt x="47" y="165"/>
                    <a:pt x="47" y="165"/>
                    <a:pt x="47" y="165"/>
                  </a:cubicBezTo>
                  <a:cubicBezTo>
                    <a:pt x="54" y="150"/>
                    <a:pt x="54" y="150"/>
                    <a:pt x="54" y="150"/>
                  </a:cubicBezTo>
                  <a:cubicBezTo>
                    <a:pt x="73" y="150"/>
                    <a:pt x="87" y="143"/>
                    <a:pt x="87" y="134"/>
                  </a:cubicBezTo>
                  <a:cubicBezTo>
                    <a:pt x="87" y="127"/>
                    <a:pt x="78" y="121"/>
                    <a:pt x="65" y="118"/>
                  </a:cubicBezTo>
                  <a:close/>
                  <a:moveTo>
                    <a:pt x="48" y="86"/>
                  </a:moveTo>
                  <a:cubicBezTo>
                    <a:pt x="48" y="86"/>
                    <a:pt x="48" y="86"/>
                    <a:pt x="49" y="86"/>
                  </a:cubicBezTo>
                  <a:cubicBezTo>
                    <a:pt x="49" y="86"/>
                    <a:pt x="49" y="86"/>
                    <a:pt x="50" y="86"/>
                  </a:cubicBezTo>
                  <a:cubicBezTo>
                    <a:pt x="54" y="117"/>
                    <a:pt x="54" y="117"/>
                    <a:pt x="54" y="117"/>
                  </a:cubicBezTo>
                  <a:cubicBezTo>
                    <a:pt x="53" y="117"/>
                    <a:pt x="52" y="117"/>
                    <a:pt x="50" y="117"/>
                  </a:cubicBezTo>
                  <a:cubicBezTo>
                    <a:pt x="48" y="117"/>
                    <a:pt x="46" y="117"/>
                    <a:pt x="44" y="117"/>
                  </a:cubicBezTo>
                  <a:lnTo>
                    <a:pt x="48" y="86"/>
                  </a:lnTo>
                  <a:close/>
                  <a:moveTo>
                    <a:pt x="50" y="145"/>
                  </a:moveTo>
                  <a:cubicBezTo>
                    <a:pt x="31" y="145"/>
                    <a:pt x="20" y="138"/>
                    <a:pt x="20" y="134"/>
                  </a:cubicBezTo>
                  <a:cubicBezTo>
                    <a:pt x="20" y="131"/>
                    <a:pt x="24" y="127"/>
                    <a:pt x="33" y="125"/>
                  </a:cubicBezTo>
                  <a:cubicBezTo>
                    <a:pt x="33" y="125"/>
                    <a:pt x="33" y="125"/>
                    <a:pt x="33" y="125"/>
                  </a:cubicBezTo>
                  <a:cubicBezTo>
                    <a:pt x="43" y="125"/>
                    <a:pt x="43" y="125"/>
                    <a:pt x="43" y="125"/>
                  </a:cubicBezTo>
                  <a:cubicBezTo>
                    <a:pt x="43" y="123"/>
                    <a:pt x="43" y="123"/>
                    <a:pt x="43" y="123"/>
                  </a:cubicBezTo>
                  <a:cubicBezTo>
                    <a:pt x="46" y="123"/>
                    <a:pt x="48" y="123"/>
                    <a:pt x="50" y="123"/>
                  </a:cubicBezTo>
                  <a:cubicBezTo>
                    <a:pt x="52" y="123"/>
                    <a:pt x="53" y="123"/>
                    <a:pt x="55" y="123"/>
                  </a:cubicBezTo>
                  <a:cubicBezTo>
                    <a:pt x="55" y="125"/>
                    <a:pt x="55" y="125"/>
                    <a:pt x="55" y="125"/>
                  </a:cubicBezTo>
                  <a:cubicBezTo>
                    <a:pt x="65" y="125"/>
                    <a:pt x="65" y="125"/>
                    <a:pt x="65" y="125"/>
                  </a:cubicBezTo>
                  <a:cubicBezTo>
                    <a:pt x="65" y="124"/>
                    <a:pt x="65" y="124"/>
                    <a:pt x="65" y="124"/>
                  </a:cubicBezTo>
                  <a:cubicBezTo>
                    <a:pt x="75" y="126"/>
                    <a:pt x="81" y="130"/>
                    <a:pt x="81" y="134"/>
                  </a:cubicBezTo>
                  <a:cubicBezTo>
                    <a:pt x="81" y="138"/>
                    <a:pt x="69" y="145"/>
                    <a:pt x="50" y="14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3" name="Freeform 96"/>
            <p:cNvSpPr>
              <a:spLocks/>
            </p:cNvSpPr>
            <p:nvPr/>
          </p:nvSpPr>
          <p:spPr bwMode="auto">
            <a:xfrm>
              <a:off x="6261405" y="3564381"/>
              <a:ext cx="84889" cy="84889"/>
            </a:xfrm>
            <a:custGeom>
              <a:avLst/>
              <a:gdLst>
                <a:gd name="T0" fmla="*/ 3 w 18"/>
                <a:gd name="T1" fmla="*/ 0 h 18"/>
                <a:gd name="T2" fmla="*/ 0 w 18"/>
                <a:gd name="T3" fmla="*/ 2 h 18"/>
                <a:gd name="T4" fmla="*/ 16 w 18"/>
                <a:gd name="T5" fmla="*/ 18 h 18"/>
                <a:gd name="T6" fmla="*/ 18 w 18"/>
                <a:gd name="T7" fmla="*/ 15 h 18"/>
                <a:gd name="T8" fmla="*/ 3 w 18"/>
                <a:gd name="T9" fmla="*/ 0 h 18"/>
              </a:gdLst>
              <a:ahLst/>
              <a:cxnLst>
                <a:cxn ang="0">
                  <a:pos x="T0" y="T1"/>
                </a:cxn>
                <a:cxn ang="0">
                  <a:pos x="T2" y="T3"/>
                </a:cxn>
                <a:cxn ang="0">
                  <a:pos x="T4" y="T5"/>
                </a:cxn>
                <a:cxn ang="0">
                  <a:pos x="T6" y="T7"/>
                </a:cxn>
                <a:cxn ang="0">
                  <a:pos x="T8" y="T9"/>
                </a:cxn>
              </a:cxnLst>
              <a:rect l="0" t="0" r="r" b="b"/>
              <a:pathLst>
                <a:path w="18" h="18">
                  <a:moveTo>
                    <a:pt x="3" y="0"/>
                  </a:moveTo>
                  <a:lnTo>
                    <a:pt x="0" y="2"/>
                  </a:lnTo>
                  <a:lnTo>
                    <a:pt x="16" y="18"/>
                  </a:lnTo>
                  <a:lnTo>
                    <a:pt x="18" y="15"/>
                  </a:lnTo>
                  <a:lnTo>
                    <a:pt x="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40" name="Freeform 103"/>
            <p:cNvSpPr>
              <a:spLocks/>
            </p:cNvSpPr>
            <p:nvPr/>
          </p:nvSpPr>
          <p:spPr bwMode="auto">
            <a:xfrm>
              <a:off x="6275551" y="3404035"/>
              <a:ext cx="80174" cy="47160"/>
            </a:xfrm>
            <a:custGeom>
              <a:avLst/>
              <a:gdLst>
                <a:gd name="T0" fmla="*/ 0 w 17"/>
                <a:gd name="T1" fmla="*/ 8 h 10"/>
                <a:gd name="T2" fmla="*/ 1 w 17"/>
                <a:gd name="T3" fmla="*/ 10 h 10"/>
                <a:gd name="T4" fmla="*/ 17 w 17"/>
                <a:gd name="T5" fmla="*/ 3 h 10"/>
                <a:gd name="T6" fmla="*/ 16 w 17"/>
                <a:gd name="T7" fmla="*/ 0 h 10"/>
                <a:gd name="T8" fmla="*/ 0 w 17"/>
                <a:gd name="T9" fmla="*/ 8 h 10"/>
              </a:gdLst>
              <a:ahLst/>
              <a:cxnLst>
                <a:cxn ang="0">
                  <a:pos x="T0" y="T1"/>
                </a:cxn>
                <a:cxn ang="0">
                  <a:pos x="T2" y="T3"/>
                </a:cxn>
                <a:cxn ang="0">
                  <a:pos x="T4" y="T5"/>
                </a:cxn>
                <a:cxn ang="0">
                  <a:pos x="T6" y="T7"/>
                </a:cxn>
                <a:cxn ang="0">
                  <a:pos x="T8" y="T9"/>
                </a:cxn>
              </a:cxnLst>
              <a:rect l="0" t="0" r="r" b="b"/>
              <a:pathLst>
                <a:path w="17" h="10">
                  <a:moveTo>
                    <a:pt x="0" y="8"/>
                  </a:moveTo>
                  <a:lnTo>
                    <a:pt x="1" y="10"/>
                  </a:lnTo>
                  <a:lnTo>
                    <a:pt x="17" y="3"/>
                  </a:lnTo>
                  <a:lnTo>
                    <a:pt x="16" y="0"/>
                  </a:lnTo>
                  <a:lnTo>
                    <a:pt x="0"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41" name="Freeform 104"/>
            <p:cNvSpPr>
              <a:spLocks/>
            </p:cNvSpPr>
            <p:nvPr/>
          </p:nvSpPr>
          <p:spPr bwMode="auto">
            <a:xfrm>
              <a:off x="5874688" y="3385171"/>
              <a:ext cx="89607" cy="61310"/>
            </a:xfrm>
            <a:custGeom>
              <a:avLst/>
              <a:gdLst>
                <a:gd name="T0" fmla="*/ 0 w 19"/>
                <a:gd name="T1" fmla="*/ 2 h 13"/>
                <a:gd name="T2" fmla="*/ 18 w 19"/>
                <a:gd name="T3" fmla="*/ 13 h 13"/>
                <a:gd name="T4" fmla="*/ 19 w 19"/>
                <a:gd name="T5" fmla="*/ 10 h 13"/>
                <a:gd name="T6" fmla="*/ 2 w 19"/>
                <a:gd name="T7" fmla="*/ 0 h 13"/>
                <a:gd name="T8" fmla="*/ 0 w 19"/>
                <a:gd name="T9" fmla="*/ 2 h 13"/>
              </a:gdLst>
              <a:ahLst/>
              <a:cxnLst>
                <a:cxn ang="0">
                  <a:pos x="T0" y="T1"/>
                </a:cxn>
                <a:cxn ang="0">
                  <a:pos x="T2" y="T3"/>
                </a:cxn>
                <a:cxn ang="0">
                  <a:pos x="T4" y="T5"/>
                </a:cxn>
                <a:cxn ang="0">
                  <a:pos x="T6" y="T7"/>
                </a:cxn>
                <a:cxn ang="0">
                  <a:pos x="T8" y="T9"/>
                </a:cxn>
              </a:cxnLst>
              <a:rect l="0" t="0" r="r" b="b"/>
              <a:pathLst>
                <a:path w="19" h="13">
                  <a:moveTo>
                    <a:pt x="0" y="2"/>
                  </a:moveTo>
                  <a:lnTo>
                    <a:pt x="18" y="13"/>
                  </a:lnTo>
                  <a:lnTo>
                    <a:pt x="19" y="10"/>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56" name="组合 55"/>
          <p:cNvGrpSpPr/>
          <p:nvPr/>
        </p:nvGrpSpPr>
        <p:grpSpPr>
          <a:xfrm>
            <a:off x="4478736" y="3742871"/>
            <a:ext cx="2339163" cy="1834543"/>
            <a:chOff x="4478736" y="3724727"/>
            <a:chExt cx="2339163" cy="1834543"/>
          </a:xfrm>
        </p:grpSpPr>
        <p:sp>
          <p:nvSpPr>
            <p:cNvPr id="29" name="Freeform 92"/>
            <p:cNvSpPr>
              <a:spLocks/>
            </p:cNvSpPr>
            <p:nvPr/>
          </p:nvSpPr>
          <p:spPr bwMode="auto">
            <a:xfrm>
              <a:off x="5964292" y="4960331"/>
              <a:ext cx="198074" cy="127335"/>
            </a:xfrm>
            <a:custGeom>
              <a:avLst/>
              <a:gdLst>
                <a:gd name="T0" fmla="*/ 0 w 42"/>
                <a:gd name="T1" fmla="*/ 25 h 27"/>
                <a:gd name="T2" fmla="*/ 2 w 42"/>
                <a:gd name="T3" fmla="*/ 27 h 27"/>
                <a:gd name="T4" fmla="*/ 42 w 42"/>
                <a:gd name="T5" fmla="*/ 2 h 27"/>
                <a:gd name="T6" fmla="*/ 40 w 42"/>
                <a:gd name="T7" fmla="*/ 0 h 27"/>
                <a:gd name="T8" fmla="*/ 0 w 42"/>
                <a:gd name="T9" fmla="*/ 25 h 27"/>
              </a:gdLst>
              <a:ahLst/>
              <a:cxnLst>
                <a:cxn ang="0">
                  <a:pos x="T0" y="T1"/>
                </a:cxn>
                <a:cxn ang="0">
                  <a:pos x="T2" y="T3"/>
                </a:cxn>
                <a:cxn ang="0">
                  <a:pos x="T4" y="T5"/>
                </a:cxn>
                <a:cxn ang="0">
                  <a:pos x="T6" y="T7"/>
                </a:cxn>
                <a:cxn ang="0">
                  <a:pos x="T8" y="T9"/>
                </a:cxn>
              </a:cxnLst>
              <a:rect l="0" t="0" r="r" b="b"/>
              <a:pathLst>
                <a:path w="42" h="27">
                  <a:moveTo>
                    <a:pt x="0" y="25"/>
                  </a:moveTo>
                  <a:lnTo>
                    <a:pt x="2" y="27"/>
                  </a:lnTo>
                  <a:lnTo>
                    <a:pt x="42" y="2"/>
                  </a:lnTo>
                  <a:lnTo>
                    <a:pt x="40"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0" name="Freeform 93"/>
            <p:cNvSpPr>
              <a:spLocks/>
            </p:cNvSpPr>
            <p:nvPr/>
          </p:nvSpPr>
          <p:spPr bwMode="auto">
            <a:xfrm>
              <a:off x="6341576" y="4715096"/>
              <a:ext cx="202792" cy="132049"/>
            </a:xfrm>
            <a:custGeom>
              <a:avLst/>
              <a:gdLst>
                <a:gd name="T0" fmla="*/ 0 w 43"/>
                <a:gd name="T1" fmla="*/ 25 h 28"/>
                <a:gd name="T2" fmla="*/ 2 w 43"/>
                <a:gd name="T3" fmla="*/ 28 h 28"/>
                <a:gd name="T4" fmla="*/ 43 w 43"/>
                <a:gd name="T5" fmla="*/ 2 h 28"/>
                <a:gd name="T6" fmla="*/ 41 w 43"/>
                <a:gd name="T7" fmla="*/ 0 h 28"/>
                <a:gd name="T8" fmla="*/ 0 w 43"/>
                <a:gd name="T9" fmla="*/ 25 h 28"/>
              </a:gdLst>
              <a:ahLst/>
              <a:cxnLst>
                <a:cxn ang="0">
                  <a:pos x="T0" y="T1"/>
                </a:cxn>
                <a:cxn ang="0">
                  <a:pos x="T2" y="T3"/>
                </a:cxn>
                <a:cxn ang="0">
                  <a:pos x="T4" y="T5"/>
                </a:cxn>
                <a:cxn ang="0">
                  <a:pos x="T6" y="T7"/>
                </a:cxn>
                <a:cxn ang="0">
                  <a:pos x="T8" y="T9"/>
                </a:cxn>
              </a:cxnLst>
              <a:rect l="0" t="0" r="r" b="b"/>
              <a:pathLst>
                <a:path w="43" h="28">
                  <a:moveTo>
                    <a:pt x="0" y="25"/>
                  </a:moveTo>
                  <a:lnTo>
                    <a:pt x="2" y="28"/>
                  </a:lnTo>
                  <a:lnTo>
                    <a:pt x="43" y="2"/>
                  </a:lnTo>
                  <a:lnTo>
                    <a:pt x="41"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1" name="Freeform 94"/>
            <p:cNvSpPr>
              <a:spLocks/>
            </p:cNvSpPr>
            <p:nvPr/>
          </p:nvSpPr>
          <p:spPr bwMode="auto">
            <a:xfrm>
              <a:off x="6723578" y="4540601"/>
              <a:ext cx="94321" cy="66025"/>
            </a:xfrm>
            <a:custGeom>
              <a:avLst/>
              <a:gdLst>
                <a:gd name="T0" fmla="*/ 0 w 20"/>
                <a:gd name="T1" fmla="*/ 12 h 14"/>
                <a:gd name="T2" fmla="*/ 1 w 20"/>
                <a:gd name="T3" fmla="*/ 14 h 14"/>
                <a:gd name="T4" fmla="*/ 20 w 20"/>
                <a:gd name="T5" fmla="*/ 2 h 14"/>
                <a:gd name="T6" fmla="*/ 19 w 20"/>
                <a:gd name="T7" fmla="*/ 0 h 14"/>
                <a:gd name="T8" fmla="*/ 0 w 20"/>
                <a:gd name="T9" fmla="*/ 12 h 14"/>
              </a:gdLst>
              <a:ahLst/>
              <a:cxnLst>
                <a:cxn ang="0">
                  <a:pos x="T0" y="T1"/>
                </a:cxn>
                <a:cxn ang="0">
                  <a:pos x="T2" y="T3"/>
                </a:cxn>
                <a:cxn ang="0">
                  <a:pos x="T4" y="T5"/>
                </a:cxn>
                <a:cxn ang="0">
                  <a:pos x="T6" y="T7"/>
                </a:cxn>
                <a:cxn ang="0">
                  <a:pos x="T8" y="T9"/>
                </a:cxn>
              </a:cxnLst>
              <a:rect l="0" t="0" r="r" b="b"/>
              <a:pathLst>
                <a:path w="20" h="14">
                  <a:moveTo>
                    <a:pt x="0" y="12"/>
                  </a:moveTo>
                  <a:lnTo>
                    <a:pt x="1" y="14"/>
                  </a:lnTo>
                  <a:lnTo>
                    <a:pt x="20" y="2"/>
                  </a:lnTo>
                  <a:lnTo>
                    <a:pt x="19" y="0"/>
                  </a:lnTo>
                  <a:lnTo>
                    <a:pt x="0" y="1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2" name="Freeform 95"/>
            <p:cNvSpPr>
              <a:spLocks/>
            </p:cNvSpPr>
            <p:nvPr/>
          </p:nvSpPr>
          <p:spPr bwMode="auto">
            <a:xfrm>
              <a:off x="6478343" y="3767169"/>
              <a:ext cx="146199" cy="146199"/>
            </a:xfrm>
            <a:custGeom>
              <a:avLst/>
              <a:gdLst>
                <a:gd name="T0" fmla="*/ 0 w 31"/>
                <a:gd name="T1" fmla="*/ 2 h 31"/>
                <a:gd name="T2" fmla="*/ 29 w 31"/>
                <a:gd name="T3" fmla="*/ 31 h 31"/>
                <a:gd name="T4" fmla="*/ 31 w 31"/>
                <a:gd name="T5" fmla="*/ 28 h 31"/>
                <a:gd name="T6" fmla="*/ 2 w 31"/>
                <a:gd name="T7" fmla="*/ 0 h 31"/>
                <a:gd name="T8" fmla="*/ 0 w 31"/>
                <a:gd name="T9" fmla="*/ 2 h 31"/>
              </a:gdLst>
              <a:ahLst/>
              <a:cxnLst>
                <a:cxn ang="0">
                  <a:pos x="T0" y="T1"/>
                </a:cxn>
                <a:cxn ang="0">
                  <a:pos x="T2" y="T3"/>
                </a:cxn>
                <a:cxn ang="0">
                  <a:pos x="T4" y="T5"/>
                </a:cxn>
                <a:cxn ang="0">
                  <a:pos x="T6" y="T7"/>
                </a:cxn>
                <a:cxn ang="0">
                  <a:pos x="T8" y="T9"/>
                </a:cxn>
              </a:cxnLst>
              <a:rect l="0" t="0" r="r" b="b"/>
              <a:pathLst>
                <a:path w="31" h="31">
                  <a:moveTo>
                    <a:pt x="0" y="2"/>
                  </a:moveTo>
                  <a:lnTo>
                    <a:pt x="29" y="31"/>
                  </a:lnTo>
                  <a:lnTo>
                    <a:pt x="31" y="28"/>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4" name="Freeform 97"/>
            <p:cNvSpPr>
              <a:spLocks/>
            </p:cNvSpPr>
            <p:nvPr/>
          </p:nvSpPr>
          <p:spPr bwMode="auto">
            <a:xfrm>
              <a:off x="4879599" y="3724727"/>
              <a:ext cx="240520" cy="66025"/>
            </a:xfrm>
            <a:custGeom>
              <a:avLst/>
              <a:gdLst>
                <a:gd name="T0" fmla="*/ 51 w 51"/>
                <a:gd name="T1" fmla="*/ 0 h 14"/>
                <a:gd name="T2" fmla="*/ 0 w 51"/>
                <a:gd name="T3" fmla="*/ 12 h 14"/>
                <a:gd name="T4" fmla="*/ 1 w 51"/>
                <a:gd name="T5" fmla="*/ 14 h 14"/>
                <a:gd name="T6" fmla="*/ 51 w 51"/>
                <a:gd name="T7" fmla="*/ 2 h 14"/>
                <a:gd name="T8" fmla="*/ 51 w 51"/>
                <a:gd name="T9" fmla="*/ 0 h 14"/>
              </a:gdLst>
              <a:ahLst/>
              <a:cxnLst>
                <a:cxn ang="0">
                  <a:pos x="T0" y="T1"/>
                </a:cxn>
                <a:cxn ang="0">
                  <a:pos x="T2" y="T3"/>
                </a:cxn>
                <a:cxn ang="0">
                  <a:pos x="T4" y="T5"/>
                </a:cxn>
                <a:cxn ang="0">
                  <a:pos x="T6" y="T7"/>
                </a:cxn>
                <a:cxn ang="0">
                  <a:pos x="T8" y="T9"/>
                </a:cxn>
              </a:cxnLst>
              <a:rect l="0" t="0" r="r" b="b"/>
              <a:pathLst>
                <a:path w="51" h="14">
                  <a:moveTo>
                    <a:pt x="51" y="0"/>
                  </a:moveTo>
                  <a:lnTo>
                    <a:pt x="0" y="12"/>
                  </a:lnTo>
                  <a:lnTo>
                    <a:pt x="1" y="14"/>
                  </a:lnTo>
                  <a:lnTo>
                    <a:pt x="51" y="2"/>
                  </a:lnTo>
                  <a:lnTo>
                    <a:pt x="51"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6" name="Freeform 99"/>
            <p:cNvSpPr>
              <a:spLocks/>
            </p:cNvSpPr>
            <p:nvPr/>
          </p:nvSpPr>
          <p:spPr bwMode="auto">
            <a:xfrm>
              <a:off x="4874885" y="4847146"/>
              <a:ext cx="113185" cy="155631"/>
            </a:xfrm>
            <a:custGeom>
              <a:avLst/>
              <a:gdLst>
                <a:gd name="T0" fmla="*/ 22 w 24"/>
                <a:gd name="T1" fmla="*/ 33 h 33"/>
                <a:gd name="T2" fmla="*/ 24 w 24"/>
                <a:gd name="T3" fmla="*/ 32 h 33"/>
                <a:gd name="T4" fmla="*/ 3 w 24"/>
                <a:gd name="T5" fmla="*/ 0 h 33"/>
                <a:gd name="T6" fmla="*/ 0 w 24"/>
                <a:gd name="T7" fmla="*/ 3 h 33"/>
                <a:gd name="T8" fmla="*/ 22 w 24"/>
                <a:gd name="T9" fmla="*/ 33 h 33"/>
              </a:gdLst>
              <a:ahLst/>
              <a:cxnLst>
                <a:cxn ang="0">
                  <a:pos x="T0" y="T1"/>
                </a:cxn>
                <a:cxn ang="0">
                  <a:pos x="T2" y="T3"/>
                </a:cxn>
                <a:cxn ang="0">
                  <a:pos x="T4" y="T5"/>
                </a:cxn>
                <a:cxn ang="0">
                  <a:pos x="T6" y="T7"/>
                </a:cxn>
                <a:cxn ang="0">
                  <a:pos x="T8" y="T9"/>
                </a:cxn>
              </a:cxnLst>
              <a:rect l="0" t="0" r="r" b="b"/>
              <a:pathLst>
                <a:path w="24" h="33">
                  <a:moveTo>
                    <a:pt x="22" y="33"/>
                  </a:moveTo>
                  <a:lnTo>
                    <a:pt x="24" y="32"/>
                  </a:lnTo>
                  <a:lnTo>
                    <a:pt x="3" y="0"/>
                  </a:lnTo>
                  <a:lnTo>
                    <a:pt x="0" y="3"/>
                  </a:lnTo>
                  <a:lnTo>
                    <a:pt x="22" y="3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7" name="Freeform 100"/>
            <p:cNvSpPr>
              <a:spLocks/>
            </p:cNvSpPr>
            <p:nvPr/>
          </p:nvSpPr>
          <p:spPr bwMode="auto">
            <a:xfrm>
              <a:off x="4676810" y="4554751"/>
              <a:ext cx="108471" cy="155631"/>
            </a:xfrm>
            <a:custGeom>
              <a:avLst/>
              <a:gdLst>
                <a:gd name="T0" fmla="*/ 0 w 23"/>
                <a:gd name="T1" fmla="*/ 1 h 33"/>
                <a:gd name="T2" fmla="*/ 21 w 23"/>
                <a:gd name="T3" fmla="*/ 33 h 33"/>
                <a:gd name="T4" fmla="*/ 23 w 23"/>
                <a:gd name="T5" fmla="*/ 31 h 33"/>
                <a:gd name="T6" fmla="*/ 3 w 23"/>
                <a:gd name="T7" fmla="*/ 0 h 33"/>
                <a:gd name="T8" fmla="*/ 0 w 23"/>
                <a:gd name="T9" fmla="*/ 1 h 33"/>
              </a:gdLst>
              <a:ahLst/>
              <a:cxnLst>
                <a:cxn ang="0">
                  <a:pos x="T0" y="T1"/>
                </a:cxn>
                <a:cxn ang="0">
                  <a:pos x="T2" y="T3"/>
                </a:cxn>
                <a:cxn ang="0">
                  <a:pos x="T4" y="T5"/>
                </a:cxn>
                <a:cxn ang="0">
                  <a:pos x="T6" y="T7"/>
                </a:cxn>
                <a:cxn ang="0">
                  <a:pos x="T8" y="T9"/>
                </a:cxn>
              </a:cxnLst>
              <a:rect l="0" t="0" r="r" b="b"/>
              <a:pathLst>
                <a:path w="23" h="33">
                  <a:moveTo>
                    <a:pt x="0" y="1"/>
                  </a:moveTo>
                  <a:lnTo>
                    <a:pt x="21" y="33"/>
                  </a:lnTo>
                  <a:lnTo>
                    <a:pt x="23"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8" name="Freeform 101"/>
            <p:cNvSpPr>
              <a:spLocks/>
            </p:cNvSpPr>
            <p:nvPr/>
          </p:nvSpPr>
          <p:spPr bwMode="auto">
            <a:xfrm>
              <a:off x="4478736" y="4257638"/>
              <a:ext cx="113185" cy="155631"/>
            </a:xfrm>
            <a:custGeom>
              <a:avLst/>
              <a:gdLst>
                <a:gd name="T0" fmla="*/ 0 w 24"/>
                <a:gd name="T1" fmla="*/ 1 h 33"/>
                <a:gd name="T2" fmla="*/ 22 w 24"/>
                <a:gd name="T3" fmla="*/ 33 h 33"/>
                <a:gd name="T4" fmla="*/ 24 w 24"/>
                <a:gd name="T5" fmla="*/ 31 h 33"/>
                <a:gd name="T6" fmla="*/ 3 w 24"/>
                <a:gd name="T7" fmla="*/ 0 h 33"/>
                <a:gd name="T8" fmla="*/ 0 w 24"/>
                <a:gd name="T9" fmla="*/ 1 h 33"/>
              </a:gdLst>
              <a:ahLst/>
              <a:cxnLst>
                <a:cxn ang="0">
                  <a:pos x="T0" y="T1"/>
                </a:cxn>
                <a:cxn ang="0">
                  <a:pos x="T2" y="T3"/>
                </a:cxn>
                <a:cxn ang="0">
                  <a:pos x="T4" y="T5"/>
                </a:cxn>
                <a:cxn ang="0">
                  <a:pos x="T6" y="T7"/>
                </a:cxn>
                <a:cxn ang="0">
                  <a:pos x="T8" y="T9"/>
                </a:cxn>
              </a:cxnLst>
              <a:rect l="0" t="0" r="r" b="b"/>
              <a:pathLst>
                <a:path w="24" h="33">
                  <a:moveTo>
                    <a:pt x="0" y="1"/>
                  </a:moveTo>
                  <a:lnTo>
                    <a:pt x="22" y="33"/>
                  </a:lnTo>
                  <a:lnTo>
                    <a:pt x="24"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39" name="Freeform 102"/>
            <p:cNvSpPr>
              <a:spLocks/>
            </p:cNvSpPr>
            <p:nvPr/>
          </p:nvSpPr>
          <p:spPr bwMode="auto">
            <a:xfrm>
              <a:off x="5874688" y="3833194"/>
              <a:ext cx="103753" cy="169778"/>
            </a:xfrm>
            <a:custGeom>
              <a:avLst/>
              <a:gdLst>
                <a:gd name="T0" fmla="*/ 19 w 22"/>
                <a:gd name="T1" fmla="*/ 0 h 36"/>
                <a:gd name="T2" fmla="*/ 0 w 22"/>
                <a:gd name="T3" fmla="*/ 35 h 36"/>
                <a:gd name="T4" fmla="*/ 2 w 22"/>
                <a:gd name="T5" fmla="*/ 36 h 36"/>
                <a:gd name="T6" fmla="*/ 22 w 22"/>
                <a:gd name="T7" fmla="*/ 1 h 36"/>
                <a:gd name="T8" fmla="*/ 19 w 22"/>
                <a:gd name="T9" fmla="*/ 0 h 36"/>
              </a:gdLst>
              <a:ahLst/>
              <a:cxnLst>
                <a:cxn ang="0">
                  <a:pos x="T0" y="T1"/>
                </a:cxn>
                <a:cxn ang="0">
                  <a:pos x="T2" y="T3"/>
                </a:cxn>
                <a:cxn ang="0">
                  <a:pos x="T4" y="T5"/>
                </a:cxn>
                <a:cxn ang="0">
                  <a:pos x="T6" y="T7"/>
                </a:cxn>
                <a:cxn ang="0">
                  <a:pos x="T8" y="T9"/>
                </a:cxn>
              </a:cxnLst>
              <a:rect l="0" t="0" r="r" b="b"/>
              <a:pathLst>
                <a:path w="22" h="36">
                  <a:moveTo>
                    <a:pt x="19" y="0"/>
                  </a:moveTo>
                  <a:lnTo>
                    <a:pt x="0" y="35"/>
                  </a:lnTo>
                  <a:lnTo>
                    <a:pt x="2" y="36"/>
                  </a:lnTo>
                  <a:lnTo>
                    <a:pt x="22" y="1"/>
                  </a:lnTo>
                  <a:lnTo>
                    <a:pt x="19"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42" name="Freeform 105"/>
            <p:cNvSpPr>
              <a:spLocks/>
            </p:cNvSpPr>
            <p:nvPr/>
          </p:nvSpPr>
          <p:spPr bwMode="auto">
            <a:xfrm>
              <a:off x="4856020" y="5469664"/>
              <a:ext cx="179210" cy="89606"/>
            </a:xfrm>
            <a:custGeom>
              <a:avLst/>
              <a:gdLst>
                <a:gd name="T0" fmla="*/ 0 w 38"/>
                <a:gd name="T1" fmla="*/ 16 h 19"/>
                <a:gd name="T2" fmla="*/ 1 w 38"/>
                <a:gd name="T3" fmla="*/ 19 h 19"/>
                <a:gd name="T4" fmla="*/ 38 w 38"/>
                <a:gd name="T5" fmla="*/ 4 h 19"/>
                <a:gd name="T6" fmla="*/ 36 w 38"/>
                <a:gd name="T7" fmla="*/ 0 h 19"/>
                <a:gd name="T8" fmla="*/ 0 w 38"/>
                <a:gd name="T9" fmla="*/ 16 h 19"/>
              </a:gdLst>
              <a:ahLst/>
              <a:cxnLst>
                <a:cxn ang="0">
                  <a:pos x="T0" y="T1"/>
                </a:cxn>
                <a:cxn ang="0">
                  <a:pos x="T2" y="T3"/>
                </a:cxn>
                <a:cxn ang="0">
                  <a:pos x="T4" y="T5"/>
                </a:cxn>
                <a:cxn ang="0">
                  <a:pos x="T6" y="T7"/>
                </a:cxn>
                <a:cxn ang="0">
                  <a:pos x="T8" y="T9"/>
                </a:cxn>
              </a:cxnLst>
              <a:rect l="0" t="0" r="r" b="b"/>
              <a:pathLst>
                <a:path w="38" h="19">
                  <a:moveTo>
                    <a:pt x="0" y="16"/>
                  </a:moveTo>
                  <a:lnTo>
                    <a:pt x="1" y="19"/>
                  </a:lnTo>
                  <a:lnTo>
                    <a:pt x="38" y="4"/>
                  </a:lnTo>
                  <a:lnTo>
                    <a:pt x="36" y="0"/>
                  </a:lnTo>
                  <a:lnTo>
                    <a:pt x="0"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57" name="组合 56"/>
          <p:cNvGrpSpPr/>
          <p:nvPr/>
        </p:nvGrpSpPr>
        <p:grpSpPr>
          <a:xfrm>
            <a:off x="1398267" y="2474485"/>
            <a:ext cx="2470150" cy="969118"/>
            <a:chOff x="1398267" y="2456341"/>
            <a:chExt cx="2470150" cy="969118"/>
          </a:xfrm>
        </p:grpSpPr>
        <p:sp>
          <p:nvSpPr>
            <p:cNvPr id="2" name="矩形 1"/>
            <p:cNvSpPr/>
            <p:nvPr/>
          </p:nvSpPr>
          <p:spPr>
            <a:xfrm>
              <a:off x="1398267" y="2456341"/>
              <a:ext cx="1069524" cy="400110"/>
            </a:xfrm>
            <a:prstGeom prst="rect">
              <a:avLst/>
            </a:prstGeom>
            <a:noFill/>
          </p:spPr>
          <p:txBody>
            <a:bodyPr wrap="none" rtlCol="0">
              <a:spAutoFit/>
            </a:bodyPr>
            <a:lstStyle/>
            <a:p>
              <a:r>
                <a:rPr lang="zh-CN" altLang="en-US" sz="2000" spc="300" dirty="0">
                  <a:solidFill>
                    <a:schemeClr val="accent1"/>
                  </a:solidFill>
                  <a:ea typeface="+mj-ea"/>
                </a:rPr>
                <a:t>决策力</a:t>
              </a:r>
            </a:p>
          </p:txBody>
        </p:sp>
        <p:sp>
          <p:nvSpPr>
            <p:cNvPr id="43" name="矩形 42"/>
            <p:cNvSpPr/>
            <p:nvPr/>
          </p:nvSpPr>
          <p:spPr>
            <a:xfrm>
              <a:off x="1398267"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8" name="组合 57"/>
          <p:cNvGrpSpPr/>
          <p:nvPr/>
        </p:nvGrpSpPr>
        <p:grpSpPr>
          <a:xfrm>
            <a:off x="1398267" y="4169672"/>
            <a:ext cx="2470150" cy="969118"/>
            <a:chOff x="1398267" y="4151528"/>
            <a:chExt cx="2470150" cy="969118"/>
          </a:xfrm>
        </p:grpSpPr>
        <p:sp>
          <p:nvSpPr>
            <p:cNvPr id="44" name="矩形 43"/>
            <p:cNvSpPr/>
            <p:nvPr/>
          </p:nvSpPr>
          <p:spPr>
            <a:xfrm>
              <a:off x="1398267" y="4151528"/>
              <a:ext cx="1069524" cy="400110"/>
            </a:xfrm>
            <a:prstGeom prst="rect">
              <a:avLst/>
            </a:prstGeom>
            <a:noFill/>
          </p:spPr>
          <p:txBody>
            <a:bodyPr wrap="none" rtlCol="0">
              <a:spAutoFit/>
            </a:bodyPr>
            <a:lstStyle/>
            <a:p>
              <a:r>
                <a:rPr lang="zh-CN" altLang="en-US" sz="2000" spc="300" dirty="0">
                  <a:solidFill>
                    <a:schemeClr val="accent1"/>
                  </a:solidFill>
                  <a:ea typeface="+mj-ea"/>
                </a:rPr>
                <a:t>组织力</a:t>
              </a:r>
            </a:p>
          </p:txBody>
        </p:sp>
        <p:sp>
          <p:nvSpPr>
            <p:cNvPr id="45" name="矩形 44"/>
            <p:cNvSpPr/>
            <p:nvPr/>
          </p:nvSpPr>
          <p:spPr>
            <a:xfrm>
              <a:off x="1398267"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9" name="组合 58"/>
          <p:cNvGrpSpPr/>
          <p:nvPr/>
        </p:nvGrpSpPr>
        <p:grpSpPr>
          <a:xfrm>
            <a:off x="7979955" y="2474485"/>
            <a:ext cx="2470150" cy="969118"/>
            <a:chOff x="7979955" y="2456341"/>
            <a:chExt cx="2470150" cy="969118"/>
          </a:xfrm>
        </p:grpSpPr>
        <p:sp>
          <p:nvSpPr>
            <p:cNvPr id="48" name="矩形 47"/>
            <p:cNvSpPr/>
            <p:nvPr/>
          </p:nvSpPr>
          <p:spPr>
            <a:xfrm>
              <a:off x="7979955" y="2456341"/>
              <a:ext cx="1069524" cy="400110"/>
            </a:xfrm>
            <a:prstGeom prst="rect">
              <a:avLst/>
            </a:prstGeom>
            <a:noFill/>
          </p:spPr>
          <p:txBody>
            <a:bodyPr wrap="none" rtlCol="0">
              <a:spAutoFit/>
            </a:bodyPr>
            <a:lstStyle/>
            <a:p>
              <a:r>
                <a:rPr lang="zh-CN" altLang="en-US" sz="2000" spc="300" dirty="0">
                  <a:solidFill>
                    <a:schemeClr val="accent1"/>
                  </a:solidFill>
                  <a:ea typeface="+mj-ea"/>
                </a:rPr>
                <a:t>感召力</a:t>
              </a:r>
            </a:p>
          </p:txBody>
        </p:sp>
        <p:sp>
          <p:nvSpPr>
            <p:cNvPr id="49" name="矩形 48"/>
            <p:cNvSpPr/>
            <p:nvPr/>
          </p:nvSpPr>
          <p:spPr>
            <a:xfrm>
              <a:off x="7979955"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60" name="组合 59"/>
          <p:cNvGrpSpPr/>
          <p:nvPr/>
        </p:nvGrpSpPr>
        <p:grpSpPr>
          <a:xfrm>
            <a:off x="7979955" y="4169672"/>
            <a:ext cx="2470150" cy="969118"/>
            <a:chOff x="7979955" y="4151528"/>
            <a:chExt cx="2470150" cy="969118"/>
          </a:xfrm>
        </p:grpSpPr>
        <p:sp>
          <p:nvSpPr>
            <p:cNvPr id="50" name="矩形 49"/>
            <p:cNvSpPr/>
            <p:nvPr/>
          </p:nvSpPr>
          <p:spPr>
            <a:xfrm>
              <a:off x="7979955" y="4151528"/>
              <a:ext cx="1069524" cy="400110"/>
            </a:xfrm>
            <a:prstGeom prst="rect">
              <a:avLst/>
            </a:prstGeom>
            <a:noFill/>
          </p:spPr>
          <p:txBody>
            <a:bodyPr wrap="none" rtlCol="0">
              <a:spAutoFit/>
            </a:bodyPr>
            <a:lstStyle/>
            <a:p>
              <a:r>
                <a:rPr lang="zh-CN" altLang="en-US" sz="2000" spc="300" dirty="0">
                  <a:solidFill>
                    <a:schemeClr val="accent1"/>
                  </a:solidFill>
                  <a:ea typeface="+mj-ea"/>
                </a:rPr>
                <a:t>执行力</a:t>
              </a:r>
            </a:p>
          </p:txBody>
        </p:sp>
        <p:sp>
          <p:nvSpPr>
            <p:cNvPr id="51" name="矩形 50"/>
            <p:cNvSpPr/>
            <p:nvPr/>
          </p:nvSpPr>
          <p:spPr>
            <a:xfrm>
              <a:off x="7979955"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sp>
        <p:nvSpPr>
          <p:cNvPr id="78" name="文本框 77"/>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执行力</a:t>
            </a:r>
          </a:p>
        </p:txBody>
      </p:sp>
    </p:spTree>
    <p:extLst>
      <p:ext uri="{BB962C8B-B14F-4D97-AF65-F5344CB8AC3E}">
        <p14:creationId xmlns:p14="http://schemas.microsoft.com/office/powerpoint/2010/main" val="42217243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p:cTn id="7" dur="500" fill="hold"/>
                                        <p:tgtEl>
                                          <p:spTgt spid="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8">
                                            <p:txEl>
                                              <p:pRg st="0" end="0"/>
                                            </p:txEl>
                                          </p:spTgt>
                                        </p:tgtEl>
                                      </p:cBhvr>
                                    </p:animEffect>
                                  </p:childTnLst>
                                </p:cTn>
                              </p:par>
                            </p:childTnLst>
                          </p:cTn>
                        </p:par>
                        <p:par>
                          <p:cTn id="10" fill="hold">
                            <p:stCondLst>
                              <p:cond delay="6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64" presetClass="path" presetSubtype="0" decel="100000" fill="hold" nodeType="withEffect">
                                  <p:stCondLst>
                                    <p:cond delay="0"/>
                                  </p:stCondLst>
                                  <p:childTnLst>
                                    <p:animMotion origin="layout" path="M -8.33333E-7 1.11022E-16 L -8.33333E-7 0.05 " pathEditMode="relative" rAng="0" ptsTypes="AA">
                                      <p:cBhvr>
                                        <p:cTn id="15" dur="1000" spd="-100000" fill="hold"/>
                                        <p:tgtEl>
                                          <p:spTgt spid="3"/>
                                        </p:tgtEl>
                                        <p:attrNameLst>
                                          <p:attrName>ppt_x</p:attrName>
                                          <p:attrName>ppt_y</p:attrName>
                                        </p:attrNameLst>
                                      </p:cBhvr>
                                      <p:rCtr x="0" y="2500"/>
                                    </p:animMotion>
                                  </p:childTnLst>
                                </p:cTn>
                              </p:par>
                              <p:par>
                                <p:cTn id="16" presetID="10" presetClass="entr" presetSubtype="0" fill="hold" nodeType="withEffect">
                                  <p:stCondLst>
                                    <p:cond delay="3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1000"/>
                                        <p:tgtEl>
                                          <p:spTgt spid="52"/>
                                        </p:tgtEl>
                                      </p:cBhvr>
                                    </p:animEffect>
                                  </p:childTnLst>
                                </p:cTn>
                              </p:par>
                              <p:par>
                                <p:cTn id="19" presetID="64" presetClass="path" presetSubtype="0" decel="100000" fill="hold" nodeType="withEffect">
                                  <p:stCondLst>
                                    <p:cond delay="300"/>
                                  </p:stCondLst>
                                  <p:childTnLst>
                                    <p:animMotion origin="layout" path="M 0 3.33333E-6 L 0 0.05 " pathEditMode="relative" rAng="0" ptsTypes="AA">
                                      <p:cBhvr>
                                        <p:cTn id="20" dur="1000" spd="-100000" fill="hold"/>
                                        <p:tgtEl>
                                          <p:spTgt spid="52"/>
                                        </p:tgtEl>
                                        <p:attrNameLst>
                                          <p:attrName>ppt_x</p:attrName>
                                          <p:attrName>ppt_y</p:attrName>
                                        </p:attrNameLst>
                                      </p:cBhvr>
                                      <p:rCtr x="0" y="2500"/>
                                    </p:animMotion>
                                  </p:childTnLst>
                                </p:cTn>
                              </p:par>
                              <p:par>
                                <p:cTn id="21" presetID="10" presetClass="entr" presetSubtype="0" fill="hold" nodeType="withEffect">
                                  <p:stCondLst>
                                    <p:cond delay="6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00"/>
                                        <p:tgtEl>
                                          <p:spTgt spid="53"/>
                                        </p:tgtEl>
                                      </p:cBhvr>
                                    </p:animEffect>
                                  </p:childTnLst>
                                </p:cTn>
                              </p:par>
                              <p:par>
                                <p:cTn id="24" presetID="64" presetClass="path" presetSubtype="0" decel="100000" fill="hold" nodeType="withEffect">
                                  <p:stCondLst>
                                    <p:cond delay="600"/>
                                  </p:stCondLst>
                                  <p:childTnLst>
                                    <p:animMotion origin="layout" path="M 8.33333E-7 2.59259E-6 L 8.33333E-7 0.05 " pathEditMode="relative" rAng="0" ptsTypes="AA">
                                      <p:cBhvr>
                                        <p:cTn id="25" dur="1000" spd="-100000" fill="hold"/>
                                        <p:tgtEl>
                                          <p:spTgt spid="53"/>
                                        </p:tgtEl>
                                        <p:attrNameLst>
                                          <p:attrName>ppt_x</p:attrName>
                                          <p:attrName>ppt_y</p:attrName>
                                        </p:attrNameLst>
                                      </p:cBhvr>
                                      <p:rCtr x="0" y="2500"/>
                                    </p:animMotion>
                                  </p:childTnLst>
                                </p:cTn>
                              </p:par>
                              <p:par>
                                <p:cTn id="26" presetID="10" presetClass="entr" presetSubtype="0" fill="hold" nodeType="withEffect">
                                  <p:stCondLst>
                                    <p:cond delay="90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1000"/>
                                        <p:tgtEl>
                                          <p:spTgt spid="55"/>
                                        </p:tgtEl>
                                      </p:cBhvr>
                                    </p:animEffect>
                                  </p:childTnLst>
                                </p:cTn>
                              </p:par>
                              <p:par>
                                <p:cTn id="29" presetID="64" presetClass="path" presetSubtype="0" decel="100000" fill="hold" nodeType="withEffect">
                                  <p:stCondLst>
                                    <p:cond delay="900"/>
                                  </p:stCondLst>
                                  <p:childTnLst>
                                    <p:animMotion origin="layout" path="M -3.95833E-6 1.85185E-6 L -3.95833E-6 0.05 " pathEditMode="relative" rAng="0" ptsTypes="AA">
                                      <p:cBhvr>
                                        <p:cTn id="30" dur="1000" spd="-100000" fill="hold"/>
                                        <p:tgtEl>
                                          <p:spTgt spid="55"/>
                                        </p:tgtEl>
                                        <p:attrNameLst>
                                          <p:attrName>ppt_x</p:attrName>
                                          <p:attrName>ppt_y</p:attrName>
                                        </p:attrNameLst>
                                      </p:cBhvr>
                                      <p:rCtr x="0" y="2500"/>
                                    </p:animMotion>
                                  </p:childTnLst>
                                </p:cTn>
                              </p:par>
                            </p:childTnLst>
                          </p:cTn>
                        </p:par>
                        <p:par>
                          <p:cTn id="31" fill="hold">
                            <p:stCondLst>
                              <p:cond delay="2500"/>
                            </p:stCondLst>
                            <p:childTnLst>
                              <p:par>
                                <p:cTn id="32" presetID="22" presetClass="entr" presetSubtype="1" fill="hold" nodeType="after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up)">
                                      <p:cBhvr>
                                        <p:cTn id="3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6541478" y="2643101"/>
            <a:ext cx="926592" cy="2555769"/>
            <a:chOff x="6541478" y="2552387"/>
            <a:chExt cx="926592" cy="2555769"/>
          </a:xfrm>
          <a:solidFill>
            <a:schemeClr val="tx2"/>
          </a:solidFill>
        </p:grpSpPr>
        <p:sp>
          <p:nvSpPr>
            <p:cNvPr id="6" name="Freeform 38"/>
            <p:cNvSpPr>
              <a:spLocks/>
            </p:cNvSpPr>
            <p:nvPr/>
          </p:nvSpPr>
          <p:spPr bwMode="auto">
            <a:xfrm>
              <a:off x="6582207" y="3234604"/>
              <a:ext cx="885863" cy="1700449"/>
            </a:xfrm>
            <a:custGeom>
              <a:avLst/>
              <a:gdLst>
                <a:gd name="T0" fmla="*/ 71 w 159"/>
                <a:gd name="T1" fmla="*/ 304 h 304"/>
                <a:gd name="T2" fmla="*/ 75 w 159"/>
                <a:gd name="T3" fmla="*/ 303 h 304"/>
                <a:gd name="T4" fmla="*/ 98 w 159"/>
                <a:gd name="T5" fmla="*/ 303 h 304"/>
                <a:gd name="T6" fmla="*/ 98 w 159"/>
                <a:gd name="T7" fmla="*/ 304 h 304"/>
                <a:gd name="T8" fmla="*/ 107 w 159"/>
                <a:gd name="T9" fmla="*/ 189 h 304"/>
                <a:gd name="T10" fmla="*/ 108 w 159"/>
                <a:gd name="T11" fmla="*/ 188 h 304"/>
                <a:gd name="T12" fmla="*/ 114 w 159"/>
                <a:gd name="T13" fmla="*/ 169 h 304"/>
                <a:gd name="T14" fmla="*/ 117 w 159"/>
                <a:gd name="T15" fmla="*/ 136 h 304"/>
                <a:gd name="T16" fmla="*/ 122 w 159"/>
                <a:gd name="T17" fmla="*/ 62 h 304"/>
                <a:gd name="T18" fmla="*/ 123 w 159"/>
                <a:gd name="T19" fmla="*/ 61 h 304"/>
                <a:gd name="T20" fmla="*/ 126 w 159"/>
                <a:gd name="T21" fmla="*/ 57 h 304"/>
                <a:gd name="T22" fmla="*/ 126 w 159"/>
                <a:gd name="T23" fmla="*/ 163 h 304"/>
                <a:gd name="T24" fmla="*/ 143 w 159"/>
                <a:gd name="T25" fmla="*/ 160 h 304"/>
                <a:gd name="T26" fmla="*/ 145 w 159"/>
                <a:gd name="T27" fmla="*/ 160 h 304"/>
                <a:gd name="T28" fmla="*/ 147 w 159"/>
                <a:gd name="T29" fmla="*/ 160 h 304"/>
                <a:gd name="T30" fmla="*/ 158 w 159"/>
                <a:gd name="T31" fmla="*/ 32 h 304"/>
                <a:gd name="T32" fmla="*/ 92 w 159"/>
                <a:gd name="T33" fmla="*/ 3 h 304"/>
                <a:gd name="T34" fmla="*/ 86 w 159"/>
                <a:gd name="T35" fmla="*/ 9 h 304"/>
                <a:gd name="T36" fmla="*/ 72 w 159"/>
                <a:gd name="T37" fmla="*/ 71 h 304"/>
                <a:gd name="T38" fmla="*/ 66 w 159"/>
                <a:gd name="T39" fmla="*/ 23 h 304"/>
                <a:gd name="T40" fmla="*/ 68 w 159"/>
                <a:gd name="T41" fmla="*/ 18 h 304"/>
                <a:gd name="T42" fmla="*/ 60 w 159"/>
                <a:gd name="T43" fmla="*/ 19 h 304"/>
                <a:gd name="T44" fmla="*/ 53 w 159"/>
                <a:gd name="T45" fmla="*/ 18 h 304"/>
                <a:gd name="T46" fmla="*/ 55 w 159"/>
                <a:gd name="T47" fmla="*/ 22 h 304"/>
                <a:gd name="T48" fmla="*/ 51 w 159"/>
                <a:gd name="T49" fmla="*/ 46 h 304"/>
                <a:gd name="T50" fmla="*/ 51 w 159"/>
                <a:gd name="T51" fmla="*/ 50 h 304"/>
                <a:gd name="T52" fmla="*/ 49 w 159"/>
                <a:gd name="T53" fmla="*/ 68 h 304"/>
                <a:gd name="T54" fmla="*/ 48 w 159"/>
                <a:gd name="T55" fmla="*/ 71 h 304"/>
                <a:gd name="T56" fmla="*/ 47 w 159"/>
                <a:gd name="T57" fmla="*/ 67 h 304"/>
                <a:gd name="T58" fmla="*/ 26 w 159"/>
                <a:gd name="T59" fmla="*/ 130 h 304"/>
                <a:gd name="T60" fmla="*/ 20 w 159"/>
                <a:gd name="T61" fmla="*/ 148 h 304"/>
                <a:gd name="T62" fmla="*/ 6 w 159"/>
                <a:gd name="T63" fmla="*/ 158 h 304"/>
                <a:gd name="T64" fmla="*/ 3 w 159"/>
                <a:gd name="T65" fmla="*/ 158 h 304"/>
                <a:gd name="T66" fmla="*/ 0 w 159"/>
                <a:gd name="T67" fmla="*/ 157 h 304"/>
                <a:gd name="T68" fmla="*/ 0 w 159"/>
                <a:gd name="T69" fmla="*/ 163 h 304"/>
                <a:gd name="T70" fmla="*/ 0 w 159"/>
                <a:gd name="T71" fmla="*/ 168 h 304"/>
                <a:gd name="T72" fmla="*/ 9 w 159"/>
                <a:gd name="T73" fmla="*/ 190 h 304"/>
                <a:gd name="T74" fmla="*/ 8 w 159"/>
                <a:gd name="T75" fmla="*/ 198 h 304"/>
                <a:gd name="T76" fmla="*/ 16 w 159"/>
                <a:gd name="T77" fmla="*/ 304 h 304"/>
                <a:gd name="T78" fmla="*/ 17 w 159"/>
                <a:gd name="T79" fmla="*/ 303 h 304"/>
                <a:gd name="T80" fmla="*/ 40 w 159"/>
                <a:gd name="T81" fmla="*/ 303 h 304"/>
                <a:gd name="T82" fmla="*/ 44 w 159"/>
                <a:gd name="T83" fmla="*/ 304 h 304"/>
                <a:gd name="T84" fmla="*/ 55 w 159"/>
                <a:gd name="T85" fmla="*/ 215 h 304"/>
                <a:gd name="T86" fmla="*/ 57 w 159"/>
                <a:gd name="T87" fmla="*/ 215 h 304"/>
                <a:gd name="T88" fmla="*/ 60 w 159"/>
                <a:gd name="T89" fmla="*/ 215 h 304"/>
                <a:gd name="T90" fmla="*/ 71 w 159"/>
                <a:gd name="T91"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9" h="304">
                  <a:moveTo>
                    <a:pt x="71" y="304"/>
                  </a:moveTo>
                  <a:cubicBezTo>
                    <a:pt x="72" y="304"/>
                    <a:pt x="74" y="303"/>
                    <a:pt x="75" y="303"/>
                  </a:cubicBezTo>
                  <a:cubicBezTo>
                    <a:pt x="98" y="303"/>
                    <a:pt x="98" y="303"/>
                    <a:pt x="98" y="303"/>
                  </a:cubicBezTo>
                  <a:cubicBezTo>
                    <a:pt x="98" y="303"/>
                    <a:pt x="98" y="304"/>
                    <a:pt x="98" y="304"/>
                  </a:cubicBezTo>
                  <a:cubicBezTo>
                    <a:pt x="107" y="189"/>
                    <a:pt x="107" y="189"/>
                    <a:pt x="107" y="189"/>
                  </a:cubicBezTo>
                  <a:cubicBezTo>
                    <a:pt x="107" y="189"/>
                    <a:pt x="108" y="188"/>
                    <a:pt x="108" y="188"/>
                  </a:cubicBezTo>
                  <a:cubicBezTo>
                    <a:pt x="109" y="182"/>
                    <a:pt x="110" y="174"/>
                    <a:pt x="114" y="169"/>
                  </a:cubicBezTo>
                  <a:cubicBezTo>
                    <a:pt x="115" y="163"/>
                    <a:pt x="116" y="151"/>
                    <a:pt x="117" y="136"/>
                  </a:cubicBezTo>
                  <a:cubicBezTo>
                    <a:pt x="122" y="62"/>
                    <a:pt x="122" y="62"/>
                    <a:pt x="122" y="62"/>
                  </a:cubicBezTo>
                  <a:cubicBezTo>
                    <a:pt x="122" y="61"/>
                    <a:pt x="123" y="61"/>
                    <a:pt x="123" y="61"/>
                  </a:cubicBezTo>
                  <a:cubicBezTo>
                    <a:pt x="124" y="60"/>
                    <a:pt x="125" y="58"/>
                    <a:pt x="126" y="57"/>
                  </a:cubicBezTo>
                  <a:cubicBezTo>
                    <a:pt x="129" y="53"/>
                    <a:pt x="127" y="135"/>
                    <a:pt x="126" y="163"/>
                  </a:cubicBezTo>
                  <a:cubicBezTo>
                    <a:pt x="143" y="160"/>
                    <a:pt x="143" y="160"/>
                    <a:pt x="143" y="160"/>
                  </a:cubicBezTo>
                  <a:cubicBezTo>
                    <a:pt x="144" y="160"/>
                    <a:pt x="144" y="160"/>
                    <a:pt x="145" y="160"/>
                  </a:cubicBezTo>
                  <a:cubicBezTo>
                    <a:pt x="146" y="160"/>
                    <a:pt x="146" y="160"/>
                    <a:pt x="147" y="160"/>
                  </a:cubicBezTo>
                  <a:cubicBezTo>
                    <a:pt x="152" y="128"/>
                    <a:pt x="159" y="40"/>
                    <a:pt x="158" y="32"/>
                  </a:cubicBezTo>
                  <a:cubicBezTo>
                    <a:pt x="156" y="26"/>
                    <a:pt x="121" y="0"/>
                    <a:pt x="92" y="3"/>
                  </a:cubicBezTo>
                  <a:cubicBezTo>
                    <a:pt x="90" y="5"/>
                    <a:pt x="88" y="7"/>
                    <a:pt x="86" y="9"/>
                  </a:cubicBezTo>
                  <a:cubicBezTo>
                    <a:pt x="72" y="71"/>
                    <a:pt x="72" y="71"/>
                    <a:pt x="72" y="71"/>
                  </a:cubicBezTo>
                  <a:cubicBezTo>
                    <a:pt x="66" y="23"/>
                    <a:pt x="66" y="23"/>
                    <a:pt x="66" y="23"/>
                  </a:cubicBezTo>
                  <a:cubicBezTo>
                    <a:pt x="68" y="18"/>
                    <a:pt x="68" y="18"/>
                    <a:pt x="68" y="18"/>
                  </a:cubicBezTo>
                  <a:cubicBezTo>
                    <a:pt x="65" y="18"/>
                    <a:pt x="62" y="19"/>
                    <a:pt x="60" y="19"/>
                  </a:cubicBezTo>
                  <a:cubicBezTo>
                    <a:pt x="58" y="19"/>
                    <a:pt x="56" y="18"/>
                    <a:pt x="53" y="18"/>
                  </a:cubicBezTo>
                  <a:cubicBezTo>
                    <a:pt x="55" y="22"/>
                    <a:pt x="55" y="22"/>
                    <a:pt x="55" y="22"/>
                  </a:cubicBezTo>
                  <a:cubicBezTo>
                    <a:pt x="51" y="46"/>
                    <a:pt x="51" y="46"/>
                    <a:pt x="51" y="46"/>
                  </a:cubicBezTo>
                  <a:cubicBezTo>
                    <a:pt x="51" y="47"/>
                    <a:pt x="51" y="48"/>
                    <a:pt x="51" y="50"/>
                  </a:cubicBezTo>
                  <a:cubicBezTo>
                    <a:pt x="49" y="68"/>
                    <a:pt x="49" y="68"/>
                    <a:pt x="49" y="68"/>
                  </a:cubicBezTo>
                  <a:cubicBezTo>
                    <a:pt x="48" y="71"/>
                    <a:pt x="48" y="71"/>
                    <a:pt x="48" y="71"/>
                  </a:cubicBezTo>
                  <a:cubicBezTo>
                    <a:pt x="47" y="67"/>
                    <a:pt x="47" y="67"/>
                    <a:pt x="47" y="67"/>
                  </a:cubicBezTo>
                  <a:cubicBezTo>
                    <a:pt x="42" y="87"/>
                    <a:pt x="34" y="108"/>
                    <a:pt x="26" y="130"/>
                  </a:cubicBezTo>
                  <a:cubicBezTo>
                    <a:pt x="20" y="148"/>
                    <a:pt x="20" y="148"/>
                    <a:pt x="20" y="148"/>
                  </a:cubicBezTo>
                  <a:cubicBezTo>
                    <a:pt x="18" y="154"/>
                    <a:pt x="13" y="158"/>
                    <a:pt x="6" y="158"/>
                  </a:cubicBezTo>
                  <a:cubicBezTo>
                    <a:pt x="5" y="158"/>
                    <a:pt x="4" y="158"/>
                    <a:pt x="3" y="158"/>
                  </a:cubicBezTo>
                  <a:cubicBezTo>
                    <a:pt x="0" y="157"/>
                    <a:pt x="0" y="157"/>
                    <a:pt x="0" y="157"/>
                  </a:cubicBezTo>
                  <a:cubicBezTo>
                    <a:pt x="0" y="159"/>
                    <a:pt x="0" y="161"/>
                    <a:pt x="0" y="163"/>
                  </a:cubicBezTo>
                  <a:cubicBezTo>
                    <a:pt x="0" y="165"/>
                    <a:pt x="0" y="166"/>
                    <a:pt x="0" y="168"/>
                  </a:cubicBezTo>
                  <a:cubicBezTo>
                    <a:pt x="7" y="174"/>
                    <a:pt x="8" y="184"/>
                    <a:pt x="9" y="190"/>
                  </a:cubicBezTo>
                  <a:cubicBezTo>
                    <a:pt x="9" y="193"/>
                    <a:pt x="9" y="196"/>
                    <a:pt x="8" y="198"/>
                  </a:cubicBezTo>
                  <a:cubicBezTo>
                    <a:pt x="16" y="304"/>
                    <a:pt x="16" y="304"/>
                    <a:pt x="16" y="304"/>
                  </a:cubicBezTo>
                  <a:cubicBezTo>
                    <a:pt x="17" y="304"/>
                    <a:pt x="17" y="303"/>
                    <a:pt x="17" y="303"/>
                  </a:cubicBezTo>
                  <a:cubicBezTo>
                    <a:pt x="40" y="303"/>
                    <a:pt x="40" y="303"/>
                    <a:pt x="40" y="303"/>
                  </a:cubicBezTo>
                  <a:cubicBezTo>
                    <a:pt x="41" y="303"/>
                    <a:pt x="43" y="304"/>
                    <a:pt x="44" y="304"/>
                  </a:cubicBezTo>
                  <a:cubicBezTo>
                    <a:pt x="55" y="215"/>
                    <a:pt x="55" y="215"/>
                    <a:pt x="55" y="215"/>
                  </a:cubicBezTo>
                  <a:cubicBezTo>
                    <a:pt x="55" y="215"/>
                    <a:pt x="56" y="215"/>
                    <a:pt x="57" y="215"/>
                  </a:cubicBezTo>
                  <a:cubicBezTo>
                    <a:pt x="58" y="215"/>
                    <a:pt x="59" y="215"/>
                    <a:pt x="60" y="215"/>
                  </a:cubicBezTo>
                  <a:lnTo>
                    <a:pt x="71"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7" name="Freeform 39"/>
            <p:cNvSpPr>
              <a:spLocks/>
            </p:cNvSpPr>
            <p:nvPr/>
          </p:nvSpPr>
          <p:spPr bwMode="auto">
            <a:xfrm>
              <a:off x="7259331" y="4207018"/>
              <a:ext cx="132370" cy="127281"/>
            </a:xfrm>
            <a:custGeom>
              <a:avLst/>
              <a:gdLst>
                <a:gd name="T0" fmla="*/ 1 w 24"/>
                <a:gd name="T1" fmla="*/ 18 h 23"/>
                <a:gd name="T2" fmla="*/ 6 w 24"/>
                <a:gd name="T3" fmla="*/ 13 h 23"/>
                <a:gd name="T4" fmla="*/ 8 w 24"/>
                <a:gd name="T5" fmla="*/ 14 h 23"/>
                <a:gd name="T6" fmla="*/ 15 w 24"/>
                <a:gd name="T7" fmla="*/ 20 h 23"/>
                <a:gd name="T8" fmla="*/ 24 w 24"/>
                <a:gd name="T9" fmla="*/ 0 h 23"/>
                <a:gd name="T10" fmla="*/ 6 w 24"/>
                <a:gd name="T11" fmla="*/ 3 h 23"/>
                <a:gd name="T12" fmla="*/ 1 w 24"/>
                <a:gd name="T13" fmla="*/ 18 h 23"/>
              </a:gdLst>
              <a:ahLst/>
              <a:cxnLst>
                <a:cxn ang="0">
                  <a:pos x="T0" y="T1"/>
                </a:cxn>
                <a:cxn ang="0">
                  <a:pos x="T2" y="T3"/>
                </a:cxn>
                <a:cxn ang="0">
                  <a:pos x="T4" y="T5"/>
                </a:cxn>
                <a:cxn ang="0">
                  <a:pos x="T6" y="T7"/>
                </a:cxn>
                <a:cxn ang="0">
                  <a:pos x="T8" y="T9"/>
                </a:cxn>
                <a:cxn ang="0">
                  <a:pos x="T10" y="T11"/>
                </a:cxn>
                <a:cxn ang="0">
                  <a:pos x="T12" y="T13"/>
                </a:cxn>
              </a:cxnLst>
              <a:rect l="0" t="0" r="r" b="b"/>
              <a:pathLst>
                <a:path w="24" h="23">
                  <a:moveTo>
                    <a:pt x="1" y="18"/>
                  </a:moveTo>
                  <a:cubicBezTo>
                    <a:pt x="0" y="23"/>
                    <a:pt x="6" y="16"/>
                    <a:pt x="6" y="13"/>
                  </a:cubicBezTo>
                  <a:cubicBezTo>
                    <a:pt x="6" y="11"/>
                    <a:pt x="8" y="10"/>
                    <a:pt x="8" y="14"/>
                  </a:cubicBezTo>
                  <a:cubicBezTo>
                    <a:pt x="8" y="18"/>
                    <a:pt x="10" y="21"/>
                    <a:pt x="15" y="20"/>
                  </a:cubicBezTo>
                  <a:cubicBezTo>
                    <a:pt x="23" y="20"/>
                    <a:pt x="24" y="0"/>
                    <a:pt x="24" y="0"/>
                  </a:cubicBezTo>
                  <a:cubicBezTo>
                    <a:pt x="6" y="3"/>
                    <a:pt x="6" y="3"/>
                    <a:pt x="6" y="3"/>
                  </a:cubicBezTo>
                  <a:cubicBezTo>
                    <a:pt x="2" y="4"/>
                    <a:pt x="2" y="12"/>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8" name="Freeform 40"/>
            <p:cNvSpPr>
              <a:spLocks/>
            </p:cNvSpPr>
            <p:nvPr/>
          </p:nvSpPr>
          <p:spPr bwMode="auto">
            <a:xfrm>
              <a:off x="6663666" y="2552387"/>
              <a:ext cx="493845" cy="702581"/>
            </a:xfrm>
            <a:custGeom>
              <a:avLst/>
              <a:gdLst>
                <a:gd name="T0" fmla="*/ 45 w 88"/>
                <a:gd name="T1" fmla="*/ 126 h 126"/>
                <a:gd name="T2" fmla="*/ 82 w 88"/>
                <a:gd name="T3" fmla="*/ 83 h 126"/>
                <a:gd name="T4" fmla="*/ 85 w 88"/>
                <a:gd name="T5" fmla="*/ 87 h 126"/>
                <a:gd name="T6" fmla="*/ 88 w 88"/>
                <a:gd name="T7" fmla="*/ 73 h 126"/>
                <a:gd name="T8" fmla="*/ 85 w 88"/>
                <a:gd name="T9" fmla="*/ 59 h 126"/>
                <a:gd name="T10" fmla="*/ 84 w 88"/>
                <a:gd name="T11" fmla="*/ 59 h 126"/>
                <a:gd name="T12" fmla="*/ 84 w 88"/>
                <a:gd name="T13" fmla="*/ 47 h 126"/>
                <a:gd name="T14" fmla="*/ 51 w 88"/>
                <a:gd name="T15" fmla="*/ 39 h 126"/>
                <a:gd name="T16" fmla="*/ 56 w 88"/>
                <a:gd name="T17" fmla="*/ 41 h 126"/>
                <a:gd name="T18" fmla="*/ 87 w 88"/>
                <a:gd name="T19" fmla="*/ 30 h 126"/>
                <a:gd name="T20" fmla="*/ 16 w 88"/>
                <a:gd name="T21" fmla="*/ 23 h 126"/>
                <a:gd name="T22" fmla="*/ 2 w 88"/>
                <a:gd name="T23" fmla="*/ 32 h 126"/>
                <a:gd name="T24" fmla="*/ 11 w 88"/>
                <a:gd name="T25" fmla="*/ 32 h 126"/>
                <a:gd name="T26" fmla="*/ 5 w 88"/>
                <a:gd name="T27" fmla="*/ 52 h 126"/>
                <a:gd name="T28" fmla="*/ 4 w 88"/>
                <a:gd name="T29" fmla="*/ 59 h 126"/>
                <a:gd name="T30" fmla="*/ 4 w 88"/>
                <a:gd name="T31" fmla="*/ 59 h 126"/>
                <a:gd name="T32" fmla="*/ 0 w 88"/>
                <a:gd name="T33" fmla="*/ 74 h 126"/>
                <a:gd name="T34" fmla="*/ 4 w 88"/>
                <a:gd name="T35" fmla="*/ 88 h 126"/>
                <a:gd name="T36" fmla="*/ 6 w 88"/>
                <a:gd name="T37" fmla="*/ 84 h 126"/>
                <a:gd name="T38" fmla="*/ 45 w 88"/>
                <a:gd name="T39"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45" y="126"/>
                  </a:moveTo>
                  <a:cubicBezTo>
                    <a:pt x="59" y="126"/>
                    <a:pt x="79" y="110"/>
                    <a:pt x="82" y="83"/>
                  </a:cubicBezTo>
                  <a:cubicBezTo>
                    <a:pt x="83" y="85"/>
                    <a:pt x="84" y="87"/>
                    <a:pt x="85" y="87"/>
                  </a:cubicBezTo>
                  <a:cubicBezTo>
                    <a:pt x="87" y="87"/>
                    <a:pt x="88" y="81"/>
                    <a:pt x="88" y="73"/>
                  </a:cubicBezTo>
                  <a:cubicBezTo>
                    <a:pt x="88" y="65"/>
                    <a:pt x="87" y="59"/>
                    <a:pt x="85" y="59"/>
                  </a:cubicBezTo>
                  <a:cubicBezTo>
                    <a:pt x="85" y="59"/>
                    <a:pt x="84" y="59"/>
                    <a:pt x="84" y="59"/>
                  </a:cubicBezTo>
                  <a:cubicBezTo>
                    <a:pt x="84" y="56"/>
                    <a:pt x="84" y="52"/>
                    <a:pt x="84" y="47"/>
                  </a:cubicBezTo>
                  <a:cubicBezTo>
                    <a:pt x="77" y="52"/>
                    <a:pt x="65" y="45"/>
                    <a:pt x="51" y="39"/>
                  </a:cubicBezTo>
                  <a:cubicBezTo>
                    <a:pt x="53" y="40"/>
                    <a:pt x="54" y="40"/>
                    <a:pt x="56" y="41"/>
                  </a:cubicBezTo>
                  <a:cubicBezTo>
                    <a:pt x="78" y="53"/>
                    <a:pt x="87" y="30"/>
                    <a:pt x="87" y="30"/>
                  </a:cubicBezTo>
                  <a:cubicBezTo>
                    <a:pt x="87" y="30"/>
                    <a:pt x="60" y="0"/>
                    <a:pt x="16" y="23"/>
                  </a:cubicBezTo>
                  <a:cubicBezTo>
                    <a:pt x="12" y="25"/>
                    <a:pt x="6" y="30"/>
                    <a:pt x="2" y="32"/>
                  </a:cubicBezTo>
                  <a:cubicBezTo>
                    <a:pt x="2" y="32"/>
                    <a:pt x="5" y="32"/>
                    <a:pt x="11" y="32"/>
                  </a:cubicBezTo>
                  <a:cubicBezTo>
                    <a:pt x="6" y="35"/>
                    <a:pt x="4" y="41"/>
                    <a:pt x="5" y="52"/>
                  </a:cubicBezTo>
                  <a:cubicBezTo>
                    <a:pt x="4" y="54"/>
                    <a:pt x="4" y="57"/>
                    <a:pt x="4" y="59"/>
                  </a:cubicBezTo>
                  <a:cubicBezTo>
                    <a:pt x="4" y="59"/>
                    <a:pt x="4" y="59"/>
                    <a:pt x="4" y="59"/>
                  </a:cubicBezTo>
                  <a:cubicBezTo>
                    <a:pt x="2" y="59"/>
                    <a:pt x="0" y="66"/>
                    <a:pt x="0" y="74"/>
                  </a:cubicBezTo>
                  <a:cubicBezTo>
                    <a:pt x="0" y="81"/>
                    <a:pt x="2" y="88"/>
                    <a:pt x="4" y="88"/>
                  </a:cubicBezTo>
                  <a:cubicBezTo>
                    <a:pt x="5" y="88"/>
                    <a:pt x="5" y="86"/>
                    <a:pt x="6" y="84"/>
                  </a:cubicBezTo>
                  <a:cubicBezTo>
                    <a:pt x="12" y="108"/>
                    <a:pt x="33" y="126"/>
                    <a:pt x="4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9" name="Freeform 41"/>
            <p:cNvSpPr>
              <a:spLocks/>
            </p:cNvSpPr>
            <p:nvPr/>
          </p:nvSpPr>
          <p:spPr bwMode="auto">
            <a:xfrm>
              <a:off x="6541478" y="5011422"/>
              <a:ext cx="269833" cy="96734"/>
            </a:xfrm>
            <a:custGeom>
              <a:avLst/>
              <a:gdLst>
                <a:gd name="T0" fmla="*/ 24 w 48"/>
                <a:gd name="T1" fmla="*/ 0 h 17"/>
                <a:gd name="T2" fmla="*/ 16 w 48"/>
                <a:gd name="T3" fmla="*/ 16 h 17"/>
                <a:gd name="T4" fmla="*/ 38 w 48"/>
                <a:gd name="T5" fmla="*/ 9 h 17"/>
                <a:gd name="T6" fmla="*/ 41 w 48"/>
                <a:gd name="T7" fmla="*/ 9 h 17"/>
                <a:gd name="T8" fmla="*/ 46 w 48"/>
                <a:gd name="T9" fmla="*/ 9 h 17"/>
                <a:gd name="T10" fmla="*/ 47 w 48"/>
                <a:gd name="T11" fmla="*/ 1 h 17"/>
                <a:gd name="T12" fmla="*/ 47 w 48"/>
                <a:gd name="T13" fmla="*/ 0 h 17"/>
                <a:gd name="T14" fmla="*/ 24 w 48"/>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4" y="0"/>
                  </a:moveTo>
                  <a:cubicBezTo>
                    <a:pt x="24" y="0"/>
                    <a:pt x="0" y="15"/>
                    <a:pt x="16" y="16"/>
                  </a:cubicBezTo>
                  <a:cubicBezTo>
                    <a:pt x="26" y="17"/>
                    <a:pt x="32" y="13"/>
                    <a:pt x="38" y="9"/>
                  </a:cubicBezTo>
                  <a:cubicBezTo>
                    <a:pt x="41" y="7"/>
                    <a:pt x="40" y="9"/>
                    <a:pt x="41" y="9"/>
                  </a:cubicBezTo>
                  <a:cubicBezTo>
                    <a:pt x="42" y="9"/>
                    <a:pt x="45" y="9"/>
                    <a:pt x="46" y="9"/>
                  </a:cubicBezTo>
                  <a:cubicBezTo>
                    <a:pt x="48" y="2"/>
                    <a:pt x="47" y="1"/>
                    <a:pt x="47" y="1"/>
                  </a:cubicBezTo>
                  <a:cubicBezTo>
                    <a:pt x="47" y="0"/>
                    <a:pt x="47" y="0"/>
                    <a:pt x="47" y="0"/>
                  </a:cubicBez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0" name="Freeform 42"/>
            <p:cNvSpPr>
              <a:spLocks/>
            </p:cNvSpPr>
            <p:nvPr/>
          </p:nvSpPr>
          <p:spPr bwMode="auto">
            <a:xfrm>
              <a:off x="6994590" y="5011422"/>
              <a:ext cx="269833" cy="96734"/>
            </a:xfrm>
            <a:custGeom>
              <a:avLst/>
              <a:gdLst>
                <a:gd name="T0" fmla="*/ 2 w 48"/>
                <a:gd name="T1" fmla="*/ 9 h 17"/>
                <a:gd name="T2" fmla="*/ 7 w 48"/>
                <a:gd name="T3" fmla="*/ 9 h 17"/>
                <a:gd name="T4" fmla="*/ 10 w 48"/>
                <a:gd name="T5" fmla="*/ 9 h 17"/>
                <a:gd name="T6" fmla="*/ 32 w 48"/>
                <a:gd name="T7" fmla="*/ 16 h 17"/>
                <a:gd name="T8" fmla="*/ 24 w 48"/>
                <a:gd name="T9" fmla="*/ 0 h 17"/>
                <a:gd name="T10" fmla="*/ 1 w 48"/>
                <a:gd name="T11" fmla="*/ 0 h 17"/>
                <a:gd name="T12" fmla="*/ 1 w 48"/>
                <a:gd name="T13" fmla="*/ 1 h 17"/>
                <a:gd name="T14" fmla="*/ 2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 y="9"/>
                  </a:moveTo>
                  <a:cubicBezTo>
                    <a:pt x="3" y="9"/>
                    <a:pt x="6" y="9"/>
                    <a:pt x="7" y="9"/>
                  </a:cubicBezTo>
                  <a:cubicBezTo>
                    <a:pt x="8" y="9"/>
                    <a:pt x="7" y="7"/>
                    <a:pt x="10" y="9"/>
                  </a:cubicBezTo>
                  <a:cubicBezTo>
                    <a:pt x="16" y="13"/>
                    <a:pt x="22" y="17"/>
                    <a:pt x="32" y="16"/>
                  </a:cubicBezTo>
                  <a:cubicBezTo>
                    <a:pt x="48" y="15"/>
                    <a:pt x="24" y="0"/>
                    <a:pt x="24" y="0"/>
                  </a:cubicBezTo>
                  <a:cubicBezTo>
                    <a:pt x="1" y="0"/>
                    <a:pt x="1" y="0"/>
                    <a:pt x="1" y="0"/>
                  </a:cubicBezTo>
                  <a:cubicBezTo>
                    <a:pt x="1" y="1"/>
                    <a:pt x="1" y="1"/>
                    <a:pt x="1" y="1"/>
                  </a:cubicBezTo>
                  <a:cubicBezTo>
                    <a:pt x="1" y="1"/>
                    <a:pt x="0" y="2"/>
                    <a:pt x="2"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34" name="组合 33"/>
          <p:cNvGrpSpPr/>
          <p:nvPr/>
        </p:nvGrpSpPr>
        <p:grpSpPr>
          <a:xfrm>
            <a:off x="4723931" y="2643101"/>
            <a:ext cx="916412" cy="2555769"/>
            <a:chOff x="4723931" y="2552387"/>
            <a:chExt cx="916412" cy="2555769"/>
          </a:xfrm>
          <a:solidFill>
            <a:schemeClr val="tx2"/>
          </a:solidFill>
        </p:grpSpPr>
        <p:sp>
          <p:nvSpPr>
            <p:cNvPr id="11" name="Freeform 43"/>
            <p:cNvSpPr>
              <a:spLocks/>
            </p:cNvSpPr>
            <p:nvPr/>
          </p:nvSpPr>
          <p:spPr bwMode="auto">
            <a:xfrm>
              <a:off x="4723931" y="3249879"/>
              <a:ext cx="860408" cy="1685177"/>
            </a:xfrm>
            <a:custGeom>
              <a:avLst/>
              <a:gdLst>
                <a:gd name="T0" fmla="*/ 30 w 154"/>
                <a:gd name="T1" fmla="*/ 54 h 301"/>
                <a:gd name="T2" fmla="*/ 34 w 154"/>
                <a:gd name="T3" fmla="*/ 57 h 301"/>
                <a:gd name="T4" fmla="*/ 34 w 154"/>
                <a:gd name="T5" fmla="*/ 57 h 301"/>
                <a:gd name="T6" fmla="*/ 37 w 154"/>
                <a:gd name="T7" fmla="*/ 113 h 301"/>
                <a:gd name="T8" fmla="*/ 42 w 154"/>
                <a:gd name="T9" fmla="*/ 165 h 301"/>
                <a:gd name="T10" fmla="*/ 50 w 154"/>
                <a:gd name="T11" fmla="*/ 187 h 301"/>
                <a:gd name="T12" fmla="*/ 50 w 154"/>
                <a:gd name="T13" fmla="*/ 195 h 301"/>
                <a:gd name="T14" fmla="*/ 58 w 154"/>
                <a:gd name="T15" fmla="*/ 301 h 301"/>
                <a:gd name="T16" fmla="*/ 59 w 154"/>
                <a:gd name="T17" fmla="*/ 300 h 301"/>
                <a:gd name="T18" fmla="*/ 82 w 154"/>
                <a:gd name="T19" fmla="*/ 300 h 301"/>
                <a:gd name="T20" fmla="*/ 85 w 154"/>
                <a:gd name="T21" fmla="*/ 301 h 301"/>
                <a:gd name="T22" fmla="*/ 96 w 154"/>
                <a:gd name="T23" fmla="*/ 212 h 301"/>
                <a:gd name="T24" fmla="*/ 98 w 154"/>
                <a:gd name="T25" fmla="*/ 212 h 301"/>
                <a:gd name="T26" fmla="*/ 101 w 154"/>
                <a:gd name="T27" fmla="*/ 212 h 301"/>
                <a:gd name="T28" fmla="*/ 113 w 154"/>
                <a:gd name="T29" fmla="*/ 301 h 301"/>
                <a:gd name="T30" fmla="*/ 116 w 154"/>
                <a:gd name="T31" fmla="*/ 300 h 301"/>
                <a:gd name="T32" fmla="*/ 139 w 154"/>
                <a:gd name="T33" fmla="*/ 300 h 301"/>
                <a:gd name="T34" fmla="*/ 140 w 154"/>
                <a:gd name="T35" fmla="*/ 301 h 301"/>
                <a:gd name="T36" fmla="*/ 148 w 154"/>
                <a:gd name="T37" fmla="*/ 186 h 301"/>
                <a:gd name="T38" fmla="*/ 149 w 154"/>
                <a:gd name="T39" fmla="*/ 185 h 301"/>
                <a:gd name="T40" fmla="*/ 154 w 154"/>
                <a:gd name="T41" fmla="*/ 169 h 301"/>
                <a:gd name="T42" fmla="*/ 153 w 154"/>
                <a:gd name="T43" fmla="*/ 156 h 301"/>
                <a:gd name="T44" fmla="*/ 145 w 154"/>
                <a:gd name="T45" fmla="*/ 157 h 301"/>
                <a:gd name="T46" fmla="*/ 128 w 154"/>
                <a:gd name="T47" fmla="*/ 153 h 301"/>
                <a:gd name="T48" fmla="*/ 121 w 154"/>
                <a:gd name="T49" fmla="*/ 144 h 301"/>
                <a:gd name="T50" fmla="*/ 106 w 154"/>
                <a:gd name="T51" fmla="*/ 26 h 301"/>
                <a:gd name="T52" fmla="*/ 108 w 154"/>
                <a:gd name="T53" fmla="*/ 15 h 301"/>
                <a:gd name="T54" fmla="*/ 101 w 154"/>
                <a:gd name="T55" fmla="*/ 16 h 301"/>
                <a:gd name="T56" fmla="*/ 95 w 154"/>
                <a:gd name="T57" fmla="*/ 15 h 301"/>
                <a:gd name="T58" fmla="*/ 96 w 154"/>
                <a:gd name="T59" fmla="*/ 19 h 301"/>
                <a:gd name="T60" fmla="*/ 90 w 154"/>
                <a:gd name="T61" fmla="*/ 65 h 301"/>
                <a:gd name="T62" fmla="*/ 90 w 154"/>
                <a:gd name="T63" fmla="*/ 68 h 301"/>
                <a:gd name="T64" fmla="*/ 72 w 154"/>
                <a:gd name="T65" fmla="*/ 1 h 301"/>
                <a:gd name="T66" fmla="*/ 71 w 154"/>
                <a:gd name="T67" fmla="*/ 0 h 301"/>
                <a:gd name="T68" fmla="*/ 69 w 154"/>
                <a:gd name="T69" fmla="*/ 0 h 301"/>
                <a:gd name="T70" fmla="*/ 2 w 154"/>
                <a:gd name="T71" fmla="*/ 35 h 301"/>
                <a:gd name="T72" fmla="*/ 10 w 154"/>
                <a:gd name="T73" fmla="*/ 157 h 301"/>
                <a:gd name="T74" fmla="*/ 12 w 154"/>
                <a:gd name="T75" fmla="*/ 157 h 301"/>
                <a:gd name="T76" fmla="*/ 15 w 154"/>
                <a:gd name="T77" fmla="*/ 157 h 301"/>
                <a:gd name="T78" fmla="*/ 33 w 154"/>
                <a:gd name="T79" fmla="*/ 161 h 301"/>
                <a:gd name="T80" fmla="*/ 34 w 154"/>
                <a:gd name="T81" fmla="*/ 161 h 301"/>
                <a:gd name="T82" fmla="*/ 30 w 154"/>
                <a:gd name="T83" fmla="*/ 5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301">
                  <a:moveTo>
                    <a:pt x="30" y="54"/>
                  </a:moveTo>
                  <a:cubicBezTo>
                    <a:pt x="32" y="55"/>
                    <a:pt x="33" y="56"/>
                    <a:pt x="34" y="57"/>
                  </a:cubicBezTo>
                  <a:cubicBezTo>
                    <a:pt x="34" y="57"/>
                    <a:pt x="34" y="57"/>
                    <a:pt x="34" y="57"/>
                  </a:cubicBezTo>
                  <a:cubicBezTo>
                    <a:pt x="37" y="113"/>
                    <a:pt x="37" y="113"/>
                    <a:pt x="37" y="113"/>
                  </a:cubicBezTo>
                  <a:cubicBezTo>
                    <a:pt x="39" y="136"/>
                    <a:pt x="41" y="155"/>
                    <a:pt x="42" y="165"/>
                  </a:cubicBezTo>
                  <a:cubicBezTo>
                    <a:pt x="48" y="171"/>
                    <a:pt x="49" y="181"/>
                    <a:pt x="50" y="187"/>
                  </a:cubicBezTo>
                  <a:cubicBezTo>
                    <a:pt x="50" y="190"/>
                    <a:pt x="50" y="193"/>
                    <a:pt x="50" y="195"/>
                  </a:cubicBezTo>
                  <a:cubicBezTo>
                    <a:pt x="58" y="301"/>
                    <a:pt x="58" y="301"/>
                    <a:pt x="58" y="301"/>
                  </a:cubicBezTo>
                  <a:cubicBezTo>
                    <a:pt x="58" y="301"/>
                    <a:pt x="58" y="300"/>
                    <a:pt x="59" y="300"/>
                  </a:cubicBezTo>
                  <a:cubicBezTo>
                    <a:pt x="82" y="300"/>
                    <a:pt x="82" y="300"/>
                    <a:pt x="82" y="300"/>
                  </a:cubicBezTo>
                  <a:cubicBezTo>
                    <a:pt x="83" y="300"/>
                    <a:pt x="84" y="301"/>
                    <a:pt x="85" y="301"/>
                  </a:cubicBezTo>
                  <a:cubicBezTo>
                    <a:pt x="96" y="212"/>
                    <a:pt x="96" y="212"/>
                    <a:pt x="96" y="212"/>
                  </a:cubicBezTo>
                  <a:cubicBezTo>
                    <a:pt x="97" y="212"/>
                    <a:pt x="98" y="212"/>
                    <a:pt x="98" y="212"/>
                  </a:cubicBezTo>
                  <a:cubicBezTo>
                    <a:pt x="99" y="212"/>
                    <a:pt x="100" y="212"/>
                    <a:pt x="101" y="212"/>
                  </a:cubicBezTo>
                  <a:cubicBezTo>
                    <a:pt x="113" y="301"/>
                    <a:pt x="113" y="301"/>
                    <a:pt x="113" y="301"/>
                  </a:cubicBezTo>
                  <a:cubicBezTo>
                    <a:pt x="114" y="301"/>
                    <a:pt x="115" y="300"/>
                    <a:pt x="116" y="300"/>
                  </a:cubicBezTo>
                  <a:cubicBezTo>
                    <a:pt x="139" y="300"/>
                    <a:pt x="139" y="300"/>
                    <a:pt x="139" y="300"/>
                  </a:cubicBezTo>
                  <a:cubicBezTo>
                    <a:pt x="139" y="300"/>
                    <a:pt x="140" y="301"/>
                    <a:pt x="140" y="301"/>
                  </a:cubicBezTo>
                  <a:cubicBezTo>
                    <a:pt x="148" y="186"/>
                    <a:pt x="148" y="186"/>
                    <a:pt x="148" y="186"/>
                  </a:cubicBezTo>
                  <a:cubicBezTo>
                    <a:pt x="149" y="186"/>
                    <a:pt x="149" y="185"/>
                    <a:pt x="149" y="185"/>
                  </a:cubicBezTo>
                  <a:cubicBezTo>
                    <a:pt x="150" y="180"/>
                    <a:pt x="151" y="174"/>
                    <a:pt x="154" y="169"/>
                  </a:cubicBezTo>
                  <a:cubicBezTo>
                    <a:pt x="154" y="165"/>
                    <a:pt x="153" y="161"/>
                    <a:pt x="153" y="156"/>
                  </a:cubicBezTo>
                  <a:cubicBezTo>
                    <a:pt x="150" y="157"/>
                    <a:pt x="147" y="157"/>
                    <a:pt x="145" y="157"/>
                  </a:cubicBezTo>
                  <a:cubicBezTo>
                    <a:pt x="138" y="157"/>
                    <a:pt x="133" y="156"/>
                    <a:pt x="128" y="153"/>
                  </a:cubicBezTo>
                  <a:cubicBezTo>
                    <a:pt x="125" y="151"/>
                    <a:pt x="122" y="147"/>
                    <a:pt x="121" y="144"/>
                  </a:cubicBezTo>
                  <a:cubicBezTo>
                    <a:pt x="121" y="143"/>
                    <a:pt x="103" y="47"/>
                    <a:pt x="106" y="26"/>
                  </a:cubicBezTo>
                  <a:cubicBezTo>
                    <a:pt x="106" y="22"/>
                    <a:pt x="107" y="18"/>
                    <a:pt x="108" y="15"/>
                  </a:cubicBezTo>
                  <a:cubicBezTo>
                    <a:pt x="106" y="15"/>
                    <a:pt x="104" y="16"/>
                    <a:pt x="101" y="16"/>
                  </a:cubicBezTo>
                  <a:cubicBezTo>
                    <a:pt x="99" y="16"/>
                    <a:pt x="97" y="15"/>
                    <a:pt x="95" y="15"/>
                  </a:cubicBezTo>
                  <a:cubicBezTo>
                    <a:pt x="96" y="19"/>
                    <a:pt x="96" y="19"/>
                    <a:pt x="96" y="19"/>
                  </a:cubicBezTo>
                  <a:cubicBezTo>
                    <a:pt x="90" y="65"/>
                    <a:pt x="90" y="65"/>
                    <a:pt x="90" y="65"/>
                  </a:cubicBezTo>
                  <a:cubicBezTo>
                    <a:pt x="90" y="68"/>
                    <a:pt x="90" y="68"/>
                    <a:pt x="90" y="68"/>
                  </a:cubicBezTo>
                  <a:cubicBezTo>
                    <a:pt x="72" y="1"/>
                    <a:pt x="72" y="1"/>
                    <a:pt x="72" y="1"/>
                  </a:cubicBezTo>
                  <a:cubicBezTo>
                    <a:pt x="71" y="1"/>
                    <a:pt x="71" y="1"/>
                    <a:pt x="71" y="0"/>
                  </a:cubicBezTo>
                  <a:cubicBezTo>
                    <a:pt x="70" y="0"/>
                    <a:pt x="70" y="0"/>
                    <a:pt x="69" y="0"/>
                  </a:cubicBezTo>
                  <a:cubicBezTo>
                    <a:pt x="39" y="4"/>
                    <a:pt x="3" y="15"/>
                    <a:pt x="2" y="35"/>
                  </a:cubicBezTo>
                  <a:cubicBezTo>
                    <a:pt x="0" y="44"/>
                    <a:pt x="5" y="127"/>
                    <a:pt x="10" y="157"/>
                  </a:cubicBezTo>
                  <a:cubicBezTo>
                    <a:pt x="10" y="157"/>
                    <a:pt x="11" y="157"/>
                    <a:pt x="12" y="157"/>
                  </a:cubicBezTo>
                  <a:cubicBezTo>
                    <a:pt x="13" y="157"/>
                    <a:pt x="14" y="157"/>
                    <a:pt x="15" y="157"/>
                  </a:cubicBezTo>
                  <a:cubicBezTo>
                    <a:pt x="33" y="161"/>
                    <a:pt x="33" y="161"/>
                    <a:pt x="33" y="161"/>
                  </a:cubicBezTo>
                  <a:cubicBezTo>
                    <a:pt x="33" y="161"/>
                    <a:pt x="34" y="161"/>
                    <a:pt x="34" y="161"/>
                  </a:cubicBezTo>
                  <a:cubicBezTo>
                    <a:pt x="32" y="133"/>
                    <a:pt x="28" y="52"/>
                    <a:pt x="3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4" name="Freeform 44"/>
            <p:cNvSpPr>
              <a:spLocks/>
            </p:cNvSpPr>
            <p:nvPr/>
          </p:nvSpPr>
          <p:spPr bwMode="auto">
            <a:xfrm>
              <a:off x="4790118" y="4207018"/>
              <a:ext cx="137463" cy="132370"/>
            </a:xfrm>
            <a:custGeom>
              <a:avLst/>
              <a:gdLst>
                <a:gd name="T0" fmla="*/ 19 w 24"/>
                <a:gd name="T1" fmla="*/ 4 h 24"/>
                <a:gd name="T2" fmla="*/ 0 w 24"/>
                <a:gd name="T3" fmla="*/ 0 h 24"/>
                <a:gd name="T4" fmla="*/ 10 w 24"/>
                <a:gd name="T5" fmla="*/ 21 h 24"/>
                <a:gd name="T6" fmla="*/ 17 w 24"/>
                <a:gd name="T7" fmla="*/ 15 h 24"/>
                <a:gd name="T8" fmla="*/ 19 w 24"/>
                <a:gd name="T9" fmla="*/ 14 h 24"/>
                <a:gd name="T10" fmla="*/ 24 w 24"/>
                <a:gd name="T11" fmla="*/ 18 h 24"/>
                <a:gd name="T12" fmla="*/ 19 w 24"/>
                <a:gd name="T13" fmla="*/ 4 h 24"/>
              </a:gdLst>
              <a:ahLst/>
              <a:cxnLst>
                <a:cxn ang="0">
                  <a:pos x="T0" y="T1"/>
                </a:cxn>
                <a:cxn ang="0">
                  <a:pos x="T2" y="T3"/>
                </a:cxn>
                <a:cxn ang="0">
                  <a:pos x="T4" y="T5"/>
                </a:cxn>
                <a:cxn ang="0">
                  <a:pos x="T6" y="T7"/>
                </a:cxn>
                <a:cxn ang="0">
                  <a:pos x="T8" y="T9"/>
                </a:cxn>
                <a:cxn ang="0">
                  <a:pos x="T10" y="T11"/>
                </a:cxn>
                <a:cxn ang="0">
                  <a:pos x="T12" y="T13"/>
                </a:cxn>
              </a:cxnLst>
              <a:rect l="0" t="0" r="r" b="b"/>
              <a:pathLst>
                <a:path w="24" h="24">
                  <a:moveTo>
                    <a:pt x="19" y="4"/>
                  </a:moveTo>
                  <a:cubicBezTo>
                    <a:pt x="0" y="0"/>
                    <a:pt x="0" y="0"/>
                    <a:pt x="0" y="0"/>
                  </a:cubicBezTo>
                  <a:cubicBezTo>
                    <a:pt x="0" y="0"/>
                    <a:pt x="2" y="20"/>
                    <a:pt x="10" y="21"/>
                  </a:cubicBezTo>
                  <a:cubicBezTo>
                    <a:pt x="15" y="21"/>
                    <a:pt x="17" y="19"/>
                    <a:pt x="17" y="15"/>
                  </a:cubicBezTo>
                  <a:cubicBezTo>
                    <a:pt x="17" y="11"/>
                    <a:pt x="19" y="11"/>
                    <a:pt x="19" y="14"/>
                  </a:cubicBezTo>
                  <a:cubicBezTo>
                    <a:pt x="19" y="16"/>
                    <a:pt x="24" y="24"/>
                    <a:pt x="24" y="18"/>
                  </a:cubicBezTo>
                  <a:cubicBezTo>
                    <a:pt x="23" y="12"/>
                    <a:pt x="22" y="4"/>
                    <a:pt x="19"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5" name="Freeform 45"/>
            <p:cNvSpPr>
              <a:spLocks/>
            </p:cNvSpPr>
            <p:nvPr/>
          </p:nvSpPr>
          <p:spPr bwMode="auto">
            <a:xfrm>
              <a:off x="5044676" y="2552387"/>
              <a:ext cx="488752" cy="702581"/>
            </a:xfrm>
            <a:custGeom>
              <a:avLst/>
              <a:gdLst>
                <a:gd name="T0" fmla="*/ 3 w 88"/>
                <a:gd name="T1" fmla="*/ 59 h 126"/>
                <a:gd name="T2" fmla="*/ 0 w 88"/>
                <a:gd name="T3" fmla="*/ 74 h 126"/>
                <a:gd name="T4" fmla="*/ 3 w 88"/>
                <a:gd name="T5" fmla="*/ 88 h 126"/>
                <a:gd name="T6" fmla="*/ 6 w 88"/>
                <a:gd name="T7" fmla="*/ 84 h 126"/>
                <a:gd name="T8" fmla="*/ 44 w 88"/>
                <a:gd name="T9" fmla="*/ 126 h 126"/>
                <a:gd name="T10" fmla="*/ 82 w 88"/>
                <a:gd name="T11" fmla="*/ 83 h 126"/>
                <a:gd name="T12" fmla="*/ 84 w 88"/>
                <a:gd name="T13" fmla="*/ 87 h 126"/>
                <a:gd name="T14" fmla="*/ 88 w 88"/>
                <a:gd name="T15" fmla="*/ 73 h 126"/>
                <a:gd name="T16" fmla="*/ 84 w 88"/>
                <a:gd name="T17" fmla="*/ 59 h 126"/>
                <a:gd name="T18" fmla="*/ 83 w 88"/>
                <a:gd name="T19" fmla="*/ 59 h 126"/>
                <a:gd name="T20" fmla="*/ 83 w 88"/>
                <a:gd name="T21" fmla="*/ 47 h 126"/>
                <a:gd name="T22" fmla="*/ 51 w 88"/>
                <a:gd name="T23" fmla="*/ 39 h 126"/>
                <a:gd name="T24" fmla="*/ 55 w 88"/>
                <a:gd name="T25" fmla="*/ 41 h 126"/>
                <a:gd name="T26" fmla="*/ 87 w 88"/>
                <a:gd name="T27" fmla="*/ 30 h 126"/>
                <a:gd name="T28" fmla="*/ 15 w 88"/>
                <a:gd name="T29" fmla="*/ 23 h 126"/>
                <a:gd name="T30" fmla="*/ 1 w 88"/>
                <a:gd name="T31" fmla="*/ 32 h 126"/>
                <a:gd name="T32" fmla="*/ 11 w 88"/>
                <a:gd name="T33" fmla="*/ 32 h 126"/>
                <a:gd name="T34" fmla="*/ 4 w 88"/>
                <a:gd name="T35" fmla="*/ 52 h 126"/>
                <a:gd name="T36" fmla="*/ 4 w 88"/>
                <a:gd name="T37" fmla="*/ 59 h 126"/>
                <a:gd name="T38" fmla="*/ 3 w 88"/>
                <a:gd name="T39" fmla="*/ 5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3" y="59"/>
                  </a:moveTo>
                  <a:cubicBezTo>
                    <a:pt x="1" y="59"/>
                    <a:pt x="0" y="66"/>
                    <a:pt x="0" y="74"/>
                  </a:cubicBezTo>
                  <a:cubicBezTo>
                    <a:pt x="0" y="81"/>
                    <a:pt x="1" y="88"/>
                    <a:pt x="3" y="88"/>
                  </a:cubicBezTo>
                  <a:cubicBezTo>
                    <a:pt x="4" y="88"/>
                    <a:pt x="5" y="86"/>
                    <a:pt x="6" y="84"/>
                  </a:cubicBezTo>
                  <a:cubicBezTo>
                    <a:pt x="12" y="108"/>
                    <a:pt x="33" y="126"/>
                    <a:pt x="44" y="126"/>
                  </a:cubicBezTo>
                  <a:cubicBezTo>
                    <a:pt x="59" y="126"/>
                    <a:pt x="79" y="110"/>
                    <a:pt x="82" y="83"/>
                  </a:cubicBezTo>
                  <a:cubicBezTo>
                    <a:pt x="83" y="85"/>
                    <a:pt x="83" y="87"/>
                    <a:pt x="84" y="87"/>
                  </a:cubicBezTo>
                  <a:cubicBezTo>
                    <a:pt x="86" y="87"/>
                    <a:pt x="88" y="81"/>
                    <a:pt x="88" y="73"/>
                  </a:cubicBezTo>
                  <a:cubicBezTo>
                    <a:pt x="88" y="65"/>
                    <a:pt x="86" y="59"/>
                    <a:pt x="84" y="59"/>
                  </a:cubicBezTo>
                  <a:cubicBezTo>
                    <a:pt x="84" y="59"/>
                    <a:pt x="84" y="59"/>
                    <a:pt x="83" y="59"/>
                  </a:cubicBezTo>
                  <a:cubicBezTo>
                    <a:pt x="84" y="56"/>
                    <a:pt x="84" y="52"/>
                    <a:pt x="83" y="47"/>
                  </a:cubicBezTo>
                  <a:cubicBezTo>
                    <a:pt x="77" y="52"/>
                    <a:pt x="64" y="45"/>
                    <a:pt x="51" y="39"/>
                  </a:cubicBezTo>
                  <a:cubicBezTo>
                    <a:pt x="52" y="40"/>
                    <a:pt x="54" y="40"/>
                    <a:pt x="55" y="41"/>
                  </a:cubicBezTo>
                  <a:cubicBezTo>
                    <a:pt x="78" y="53"/>
                    <a:pt x="87" y="30"/>
                    <a:pt x="87" y="30"/>
                  </a:cubicBezTo>
                  <a:cubicBezTo>
                    <a:pt x="87" y="30"/>
                    <a:pt x="59" y="0"/>
                    <a:pt x="15" y="23"/>
                  </a:cubicBezTo>
                  <a:cubicBezTo>
                    <a:pt x="11" y="25"/>
                    <a:pt x="6" y="30"/>
                    <a:pt x="1" y="32"/>
                  </a:cubicBezTo>
                  <a:cubicBezTo>
                    <a:pt x="1" y="32"/>
                    <a:pt x="5" y="32"/>
                    <a:pt x="11" y="32"/>
                  </a:cubicBezTo>
                  <a:cubicBezTo>
                    <a:pt x="6" y="35"/>
                    <a:pt x="3" y="41"/>
                    <a:pt x="4" y="52"/>
                  </a:cubicBezTo>
                  <a:cubicBezTo>
                    <a:pt x="4" y="54"/>
                    <a:pt x="4" y="57"/>
                    <a:pt x="4" y="59"/>
                  </a:cubicBezTo>
                  <a:cubicBezTo>
                    <a:pt x="4" y="59"/>
                    <a:pt x="3" y="59"/>
                    <a:pt x="3"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6" name="Freeform 46"/>
            <p:cNvSpPr>
              <a:spLocks/>
            </p:cNvSpPr>
            <p:nvPr/>
          </p:nvSpPr>
          <p:spPr bwMode="auto">
            <a:xfrm>
              <a:off x="4912306" y="5011422"/>
              <a:ext cx="269833" cy="96734"/>
            </a:xfrm>
            <a:custGeom>
              <a:avLst/>
              <a:gdLst>
                <a:gd name="T0" fmla="*/ 17 w 48"/>
                <a:gd name="T1" fmla="*/ 16 h 17"/>
                <a:gd name="T2" fmla="*/ 39 w 48"/>
                <a:gd name="T3" fmla="*/ 9 h 17"/>
                <a:gd name="T4" fmla="*/ 42 w 48"/>
                <a:gd name="T5" fmla="*/ 9 h 17"/>
                <a:gd name="T6" fmla="*/ 47 w 48"/>
                <a:gd name="T7" fmla="*/ 9 h 17"/>
                <a:gd name="T8" fmla="*/ 47 w 48"/>
                <a:gd name="T9" fmla="*/ 1 h 17"/>
                <a:gd name="T10" fmla="*/ 48 w 48"/>
                <a:gd name="T11" fmla="*/ 0 h 17"/>
                <a:gd name="T12" fmla="*/ 25 w 48"/>
                <a:gd name="T13" fmla="*/ 0 h 17"/>
                <a:gd name="T14" fmla="*/ 17 w 48"/>
                <a:gd name="T15" fmla="*/ 16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7" y="16"/>
                  </a:moveTo>
                  <a:cubicBezTo>
                    <a:pt x="27" y="17"/>
                    <a:pt x="33" y="13"/>
                    <a:pt x="39" y="9"/>
                  </a:cubicBezTo>
                  <a:cubicBezTo>
                    <a:pt x="42" y="7"/>
                    <a:pt x="41" y="9"/>
                    <a:pt x="42" y="9"/>
                  </a:cubicBezTo>
                  <a:cubicBezTo>
                    <a:pt x="43" y="9"/>
                    <a:pt x="46" y="9"/>
                    <a:pt x="47" y="9"/>
                  </a:cubicBezTo>
                  <a:cubicBezTo>
                    <a:pt x="48" y="2"/>
                    <a:pt x="47" y="1"/>
                    <a:pt x="47" y="1"/>
                  </a:cubicBezTo>
                  <a:cubicBezTo>
                    <a:pt x="48" y="0"/>
                    <a:pt x="48" y="0"/>
                    <a:pt x="48" y="0"/>
                  </a:cubicBezTo>
                  <a:cubicBezTo>
                    <a:pt x="25" y="0"/>
                    <a:pt x="25" y="0"/>
                    <a:pt x="25" y="0"/>
                  </a:cubicBezTo>
                  <a:cubicBezTo>
                    <a:pt x="25" y="0"/>
                    <a:pt x="0"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7" name="Freeform 47"/>
            <p:cNvSpPr>
              <a:spLocks/>
            </p:cNvSpPr>
            <p:nvPr/>
          </p:nvSpPr>
          <p:spPr bwMode="auto">
            <a:xfrm>
              <a:off x="5370510" y="5011422"/>
              <a:ext cx="269833" cy="96734"/>
            </a:xfrm>
            <a:custGeom>
              <a:avLst/>
              <a:gdLst>
                <a:gd name="T0" fmla="*/ 1 w 48"/>
                <a:gd name="T1" fmla="*/ 9 h 17"/>
                <a:gd name="T2" fmla="*/ 6 w 48"/>
                <a:gd name="T3" fmla="*/ 9 h 17"/>
                <a:gd name="T4" fmla="*/ 9 w 48"/>
                <a:gd name="T5" fmla="*/ 9 h 17"/>
                <a:gd name="T6" fmla="*/ 31 w 48"/>
                <a:gd name="T7" fmla="*/ 16 h 17"/>
                <a:gd name="T8" fmla="*/ 23 w 48"/>
                <a:gd name="T9" fmla="*/ 0 h 17"/>
                <a:gd name="T10" fmla="*/ 0 w 48"/>
                <a:gd name="T11" fmla="*/ 0 h 17"/>
                <a:gd name="T12" fmla="*/ 1 w 48"/>
                <a:gd name="T13" fmla="*/ 1 h 17"/>
                <a:gd name="T14" fmla="*/ 1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 y="9"/>
                  </a:moveTo>
                  <a:cubicBezTo>
                    <a:pt x="2" y="9"/>
                    <a:pt x="5" y="9"/>
                    <a:pt x="6" y="9"/>
                  </a:cubicBezTo>
                  <a:cubicBezTo>
                    <a:pt x="7" y="9"/>
                    <a:pt x="6" y="7"/>
                    <a:pt x="9" y="9"/>
                  </a:cubicBezTo>
                  <a:cubicBezTo>
                    <a:pt x="15" y="13"/>
                    <a:pt x="21" y="17"/>
                    <a:pt x="31" y="16"/>
                  </a:cubicBezTo>
                  <a:cubicBezTo>
                    <a:pt x="48" y="15"/>
                    <a:pt x="23" y="0"/>
                    <a:pt x="23" y="0"/>
                  </a:cubicBezTo>
                  <a:cubicBezTo>
                    <a:pt x="0" y="0"/>
                    <a:pt x="0" y="0"/>
                    <a:pt x="0" y="0"/>
                  </a:cubicBezTo>
                  <a:cubicBezTo>
                    <a:pt x="1" y="1"/>
                    <a:pt x="1" y="1"/>
                    <a:pt x="1" y="1"/>
                  </a:cubicBezTo>
                  <a:cubicBezTo>
                    <a:pt x="1" y="1"/>
                    <a:pt x="0" y="2"/>
                    <a:pt x="1"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4" name="组合 3"/>
          <p:cNvGrpSpPr/>
          <p:nvPr/>
        </p:nvGrpSpPr>
        <p:grpSpPr>
          <a:xfrm>
            <a:off x="5385782" y="2363089"/>
            <a:ext cx="1425526" cy="3232888"/>
            <a:chOff x="5385782" y="2272375"/>
            <a:chExt cx="1425526" cy="3232888"/>
          </a:xfrm>
        </p:grpSpPr>
        <p:sp>
          <p:nvSpPr>
            <p:cNvPr id="18" name="Freeform 48"/>
            <p:cNvSpPr>
              <a:spLocks/>
            </p:cNvSpPr>
            <p:nvPr/>
          </p:nvSpPr>
          <p:spPr bwMode="auto">
            <a:xfrm>
              <a:off x="5782893" y="2272375"/>
              <a:ext cx="626215" cy="896045"/>
            </a:xfrm>
            <a:custGeom>
              <a:avLst/>
              <a:gdLst>
                <a:gd name="T0" fmla="*/ 5 w 112"/>
                <a:gd name="T1" fmla="*/ 75 h 160"/>
                <a:gd name="T2" fmla="*/ 0 w 112"/>
                <a:gd name="T3" fmla="*/ 93 h 160"/>
                <a:gd name="T4" fmla="*/ 5 w 112"/>
                <a:gd name="T5" fmla="*/ 111 h 160"/>
                <a:gd name="T6" fmla="*/ 8 w 112"/>
                <a:gd name="T7" fmla="*/ 106 h 160"/>
                <a:gd name="T8" fmla="*/ 57 w 112"/>
                <a:gd name="T9" fmla="*/ 160 h 160"/>
                <a:gd name="T10" fmla="*/ 104 w 112"/>
                <a:gd name="T11" fmla="*/ 104 h 160"/>
                <a:gd name="T12" fmla="*/ 107 w 112"/>
                <a:gd name="T13" fmla="*/ 110 h 160"/>
                <a:gd name="T14" fmla="*/ 112 w 112"/>
                <a:gd name="T15" fmla="*/ 92 h 160"/>
                <a:gd name="T16" fmla="*/ 107 w 112"/>
                <a:gd name="T17" fmla="*/ 74 h 160"/>
                <a:gd name="T18" fmla="*/ 106 w 112"/>
                <a:gd name="T19" fmla="*/ 75 h 160"/>
                <a:gd name="T20" fmla="*/ 106 w 112"/>
                <a:gd name="T21" fmla="*/ 60 h 160"/>
                <a:gd name="T22" fmla="*/ 65 w 112"/>
                <a:gd name="T23" fmla="*/ 49 h 160"/>
                <a:gd name="T24" fmla="*/ 71 w 112"/>
                <a:gd name="T25" fmla="*/ 52 h 160"/>
                <a:gd name="T26" fmla="*/ 110 w 112"/>
                <a:gd name="T27" fmla="*/ 38 h 160"/>
                <a:gd name="T28" fmla="*/ 20 w 112"/>
                <a:gd name="T29" fmla="*/ 29 h 160"/>
                <a:gd name="T30" fmla="*/ 2 w 112"/>
                <a:gd name="T31" fmla="*/ 41 h 160"/>
                <a:gd name="T32" fmla="*/ 14 w 112"/>
                <a:gd name="T33" fmla="*/ 41 h 160"/>
                <a:gd name="T34" fmla="*/ 6 w 112"/>
                <a:gd name="T35" fmla="*/ 66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09"/>
                    <a:pt x="8" y="106"/>
                  </a:cubicBezTo>
                  <a:cubicBezTo>
                    <a:pt x="15" y="137"/>
                    <a:pt x="42" y="160"/>
                    <a:pt x="57" y="160"/>
                  </a:cubicBezTo>
                  <a:cubicBezTo>
                    <a:pt x="75" y="160"/>
                    <a:pt x="100" y="138"/>
                    <a:pt x="104" y="104"/>
                  </a:cubicBezTo>
                  <a:cubicBezTo>
                    <a:pt x="105" y="108"/>
                    <a:pt x="106" y="110"/>
                    <a:pt x="107" y="110"/>
                  </a:cubicBezTo>
                  <a:cubicBezTo>
                    <a:pt x="110" y="110"/>
                    <a:pt x="112" y="102"/>
                    <a:pt x="112" y="92"/>
                  </a:cubicBezTo>
                  <a:cubicBezTo>
                    <a:pt x="112" y="82"/>
                    <a:pt x="110" y="74"/>
                    <a:pt x="107" y="74"/>
                  </a:cubicBezTo>
                  <a:cubicBezTo>
                    <a:pt x="107" y="74"/>
                    <a:pt x="106" y="74"/>
                    <a:pt x="106" y="75"/>
                  </a:cubicBezTo>
                  <a:cubicBezTo>
                    <a:pt x="106" y="70"/>
                    <a:pt x="106" y="65"/>
                    <a:pt x="106" y="60"/>
                  </a:cubicBezTo>
                  <a:cubicBezTo>
                    <a:pt x="97" y="66"/>
                    <a:pt x="82" y="57"/>
                    <a:pt x="65" y="49"/>
                  </a:cubicBezTo>
                  <a:cubicBezTo>
                    <a:pt x="67" y="50"/>
                    <a:pt x="69" y="51"/>
                    <a:pt x="71" y="52"/>
                  </a:cubicBezTo>
                  <a:cubicBezTo>
                    <a:pt x="99" y="66"/>
                    <a:pt x="110" y="38"/>
                    <a:pt x="110" y="38"/>
                  </a:cubicBezTo>
                  <a:cubicBezTo>
                    <a:pt x="110" y="38"/>
                    <a:pt x="75" y="0"/>
                    <a:pt x="20" y="29"/>
                  </a:cubicBezTo>
                  <a:cubicBezTo>
                    <a:pt x="15" y="31"/>
                    <a:pt x="8" y="38"/>
                    <a:pt x="2" y="41"/>
                  </a:cubicBezTo>
                  <a:cubicBezTo>
                    <a:pt x="2" y="41"/>
                    <a:pt x="7" y="41"/>
                    <a:pt x="14" y="41"/>
                  </a:cubicBezTo>
                  <a:cubicBezTo>
                    <a:pt x="8" y="44"/>
                    <a:pt x="5" y="52"/>
                    <a:pt x="6" y="66"/>
                  </a:cubicBezTo>
                  <a:cubicBezTo>
                    <a:pt x="6" y="69"/>
                    <a:pt x="5" y="72"/>
                    <a:pt x="5" y="75"/>
                  </a:cubicBezTo>
                  <a:cubicBezTo>
                    <a:pt x="5" y="75"/>
                    <a:pt x="5" y="75"/>
                    <a:pt x="5" y="7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19" name="Freeform 49"/>
            <p:cNvSpPr>
              <a:spLocks/>
            </p:cNvSpPr>
            <p:nvPr/>
          </p:nvSpPr>
          <p:spPr bwMode="auto">
            <a:xfrm>
              <a:off x="5625069" y="5383075"/>
              <a:ext cx="336017" cy="122188"/>
            </a:xfrm>
            <a:custGeom>
              <a:avLst/>
              <a:gdLst>
                <a:gd name="T0" fmla="*/ 31 w 60"/>
                <a:gd name="T1" fmla="*/ 0 h 22"/>
                <a:gd name="T2" fmla="*/ 21 w 60"/>
                <a:gd name="T3" fmla="*/ 21 h 22"/>
                <a:gd name="T4" fmla="*/ 48 w 60"/>
                <a:gd name="T5" fmla="*/ 12 h 22"/>
                <a:gd name="T6" fmla="*/ 52 w 60"/>
                <a:gd name="T7" fmla="*/ 12 h 22"/>
                <a:gd name="T8" fmla="*/ 58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8" y="11"/>
                  </a:cubicBezTo>
                  <a:cubicBezTo>
                    <a:pt x="60" y="3"/>
                    <a:pt x="59" y="1"/>
                    <a:pt x="59" y="1"/>
                  </a:cubicBezTo>
                  <a:cubicBezTo>
                    <a:pt x="60" y="0"/>
                    <a:pt x="60" y="0"/>
                    <a:pt x="60" y="0"/>
                  </a:cubicBezTo>
                  <a:lnTo>
                    <a:pt x="31"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0" name="Freeform 50"/>
            <p:cNvSpPr>
              <a:spLocks/>
            </p:cNvSpPr>
            <p:nvPr/>
          </p:nvSpPr>
          <p:spPr bwMode="auto">
            <a:xfrm>
              <a:off x="6200369" y="5383075"/>
              <a:ext cx="341110" cy="122188"/>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9"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21" name="Freeform 51"/>
            <p:cNvSpPr>
              <a:spLocks noEditPoints="1"/>
            </p:cNvSpPr>
            <p:nvPr/>
          </p:nvSpPr>
          <p:spPr bwMode="auto">
            <a:xfrm>
              <a:off x="5385782" y="3127691"/>
              <a:ext cx="1425526" cy="2219748"/>
            </a:xfrm>
            <a:custGeom>
              <a:avLst/>
              <a:gdLst>
                <a:gd name="T0" fmla="*/ 251 w 255"/>
                <a:gd name="T1" fmla="*/ 47 h 397"/>
                <a:gd name="T2" fmla="*/ 162 w 255"/>
                <a:gd name="T3" fmla="*/ 8 h 397"/>
                <a:gd name="T4" fmla="*/ 136 w 255"/>
                <a:gd name="T5" fmla="*/ 30 h 397"/>
                <a:gd name="T6" fmla="*/ 134 w 255"/>
                <a:gd name="T7" fmla="*/ 15 h 397"/>
                <a:gd name="T8" fmla="*/ 119 w 255"/>
                <a:gd name="T9" fmla="*/ 23 h 397"/>
                <a:gd name="T10" fmla="*/ 113 w 255"/>
                <a:gd name="T11" fmla="*/ 87 h 397"/>
                <a:gd name="T12" fmla="*/ 90 w 255"/>
                <a:gd name="T13" fmla="*/ 5 h 397"/>
                <a:gd name="T14" fmla="*/ 2 w 255"/>
                <a:gd name="T15" fmla="*/ 49 h 397"/>
                <a:gd name="T16" fmla="*/ 48 w 255"/>
                <a:gd name="T17" fmla="*/ 161 h 397"/>
                <a:gd name="T18" fmla="*/ 54 w 255"/>
                <a:gd name="T19" fmla="*/ 224 h 397"/>
                <a:gd name="T20" fmla="*/ 73 w 255"/>
                <a:gd name="T21" fmla="*/ 397 h 397"/>
                <a:gd name="T22" fmla="*/ 121 w 255"/>
                <a:gd name="T23" fmla="*/ 273 h 397"/>
                <a:gd name="T24" fmla="*/ 128 w 255"/>
                <a:gd name="T25" fmla="*/ 273 h 397"/>
                <a:gd name="T26" fmla="*/ 175 w 255"/>
                <a:gd name="T27" fmla="*/ 397 h 397"/>
                <a:gd name="T28" fmla="*/ 196 w 255"/>
                <a:gd name="T29" fmla="*/ 224 h 397"/>
                <a:gd name="T30" fmla="*/ 200 w 255"/>
                <a:gd name="T31" fmla="*/ 173 h 397"/>
                <a:gd name="T32" fmla="*/ 220 w 255"/>
                <a:gd name="T33" fmla="*/ 163 h 397"/>
                <a:gd name="T34" fmla="*/ 207 w 255"/>
                <a:gd name="T35" fmla="*/ 79 h 397"/>
                <a:gd name="T36" fmla="*/ 211 w 255"/>
                <a:gd name="T37" fmla="*/ 73 h 397"/>
                <a:gd name="T38" fmla="*/ 207 w 255"/>
                <a:gd name="T39" fmla="*/ 79 h 397"/>
                <a:gd name="T40" fmla="*/ 112 w 255"/>
                <a:gd name="T41" fmla="*/ 110 h 397"/>
                <a:gd name="T42" fmla="*/ 127 w 255"/>
                <a:gd name="T43" fmla="*/ 109 h 397"/>
                <a:gd name="T44" fmla="*/ 139 w 255"/>
                <a:gd name="T45" fmla="*/ 111 h 397"/>
                <a:gd name="T46" fmla="*/ 126 w 255"/>
                <a:gd name="T47" fmla="*/ 113 h 397"/>
                <a:gd name="T48" fmla="*/ 48 w 255"/>
                <a:gd name="T49" fmla="*/ 118 h 397"/>
                <a:gd name="T50" fmla="*/ 42 w 255"/>
                <a:gd name="T51" fmla="*/ 77 h 397"/>
                <a:gd name="T52" fmla="*/ 42 w 255"/>
                <a:gd name="T53" fmla="*/ 83 h 397"/>
                <a:gd name="T54" fmla="*/ 42 w 255"/>
                <a:gd name="T55" fmla="*/ 77 h 397"/>
                <a:gd name="T56" fmla="*/ 120 w 255"/>
                <a:gd name="T57" fmla="*/ 139 h 397"/>
                <a:gd name="T58" fmla="*/ 121 w 255"/>
                <a:gd name="T59" fmla="*/ 135 h 397"/>
                <a:gd name="T60" fmla="*/ 132 w 255"/>
                <a:gd name="T61" fmla="*/ 131 h 397"/>
                <a:gd name="T62" fmla="*/ 215 w 255"/>
                <a:gd name="T63" fmla="*/ 120 h 397"/>
                <a:gd name="T64" fmla="*/ 220 w 255"/>
                <a:gd name="T65" fmla="*/ 126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397">
                  <a:moveTo>
                    <a:pt x="227" y="144"/>
                  </a:moveTo>
                  <a:cubicBezTo>
                    <a:pt x="240" y="109"/>
                    <a:pt x="255" y="69"/>
                    <a:pt x="251" y="47"/>
                  </a:cubicBezTo>
                  <a:cubicBezTo>
                    <a:pt x="250" y="32"/>
                    <a:pt x="203" y="0"/>
                    <a:pt x="167" y="5"/>
                  </a:cubicBezTo>
                  <a:cubicBezTo>
                    <a:pt x="167" y="6"/>
                    <a:pt x="165" y="7"/>
                    <a:pt x="162" y="8"/>
                  </a:cubicBezTo>
                  <a:cubicBezTo>
                    <a:pt x="143" y="91"/>
                    <a:pt x="143" y="91"/>
                    <a:pt x="143" y="91"/>
                  </a:cubicBezTo>
                  <a:cubicBezTo>
                    <a:pt x="136" y="30"/>
                    <a:pt x="136" y="30"/>
                    <a:pt x="136" y="30"/>
                  </a:cubicBezTo>
                  <a:cubicBezTo>
                    <a:pt x="138" y="23"/>
                    <a:pt x="138" y="23"/>
                    <a:pt x="138" y="23"/>
                  </a:cubicBezTo>
                  <a:cubicBezTo>
                    <a:pt x="134" y="15"/>
                    <a:pt x="134" y="15"/>
                    <a:pt x="134" y="15"/>
                  </a:cubicBezTo>
                  <a:cubicBezTo>
                    <a:pt x="123" y="15"/>
                    <a:pt x="123" y="15"/>
                    <a:pt x="123" y="15"/>
                  </a:cubicBezTo>
                  <a:cubicBezTo>
                    <a:pt x="119" y="23"/>
                    <a:pt x="119" y="23"/>
                    <a:pt x="119" y="23"/>
                  </a:cubicBezTo>
                  <a:cubicBezTo>
                    <a:pt x="121" y="29"/>
                    <a:pt x="121" y="29"/>
                    <a:pt x="121" y="29"/>
                  </a:cubicBezTo>
                  <a:cubicBezTo>
                    <a:pt x="113" y="87"/>
                    <a:pt x="113" y="87"/>
                    <a:pt x="113" y="87"/>
                  </a:cubicBezTo>
                  <a:cubicBezTo>
                    <a:pt x="113" y="90"/>
                    <a:pt x="113" y="90"/>
                    <a:pt x="113" y="90"/>
                  </a:cubicBezTo>
                  <a:cubicBezTo>
                    <a:pt x="90" y="5"/>
                    <a:pt x="90" y="5"/>
                    <a:pt x="90" y="5"/>
                  </a:cubicBezTo>
                  <a:cubicBezTo>
                    <a:pt x="89" y="5"/>
                    <a:pt x="88" y="5"/>
                    <a:pt x="87" y="5"/>
                  </a:cubicBezTo>
                  <a:cubicBezTo>
                    <a:pt x="49" y="11"/>
                    <a:pt x="3" y="24"/>
                    <a:pt x="2" y="49"/>
                  </a:cubicBezTo>
                  <a:cubicBezTo>
                    <a:pt x="0" y="61"/>
                    <a:pt x="12" y="135"/>
                    <a:pt x="18" y="163"/>
                  </a:cubicBezTo>
                  <a:cubicBezTo>
                    <a:pt x="24" y="167"/>
                    <a:pt x="37" y="164"/>
                    <a:pt x="48" y="161"/>
                  </a:cubicBezTo>
                  <a:cubicBezTo>
                    <a:pt x="51" y="196"/>
                    <a:pt x="53" y="222"/>
                    <a:pt x="53" y="222"/>
                  </a:cubicBezTo>
                  <a:cubicBezTo>
                    <a:pt x="54" y="224"/>
                    <a:pt x="54" y="224"/>
                    <a:pt x="54" y="224"/>
                  </a:cubicBezTo>
                  <a:cubicBezTo>
                    <a:pt x="55" y="229"/>
                    <a:pt x="58" y="234"/>
                    <a:pt x="61" y="238"/>
                  </a:cubicBezTo>
                  <a:cubicBezTo>
                    <a:pt x="73" y="397"/>
                    <a:pt x="73" y="397"/>
                    <a:pt x="73" y="397"/>
                  </a:cubicBezTo>
                  <a:cubicBezTo>
                    <a:pt x="106" y="397"/>
                    <a:pt x="106" y="397"/>
                    <a:pt x="106" y="397"/>
                  </a:cubicBezTo>
                  <a:cubicBezTo>
                    <a:pt x="121" y="273"/>
                    <a:pt x="121" y="273"/>
                    <a:pt x="121" y="273"/>
                  </a:cubicBezTo>
                  <a:cubicBezTo>
                    <a:pt x="122" y="273"/>
                    <a:pt x="123" y="273"/>
                    <a:pt x="124" y="273"/>
                  </a:cubicBezTo>
                  <a:cubicBezTo>
                    <a:pt x="125" y="273"/>
                    <a:pt x="126" y="273"/>
                    <a:pt x="128" y="273"/>
                  </a:cubicBezTo>
                  <a:cubicBezTo>
                    <a:pt x="144" y="397"/>
                    <a:pt x="144" y="397"/>
                    <a:pt x="144" y="397"/>
                  </a:cubicBezTo>
                  <a:cubicBezTo>
                    <a:pt x="175" y="397"/>
                    <a:pt x="175" y="397"/>
                    <a:pt x="175" y="397"/>
                  </a:cubicBezTo>
                  <a:cubicBezTo>
                    <a:pt x="187" y="240"/>
                    <a:pt x="187" y="240"/>
                    <a:pt x="187" y="240"/>
                  </a:cubicBezTo>
                  <a:cubicBezTo>
                    <a:pt x="191" y="235"/>
                    <a:pt x="194" y="229"/>
                    <a:pt x="196" y="224"/>
                  </a:cubicBezTo>
                  <a:cubicBezTo>
                    <a:pt x="196" y="222"/>
                    <a:pt x="196" y="222"/>
                    <a:pt x="196" y="222"/>
                  </a:cubicBezTo>
                  <a:cubicBezTo>
                    <a:pt x="196" y="222"/>
                    <a:pt x="198" y="202"/>
                    <a:pt x="200" y="173"/>
                  </a:cubicBezTo>
                  <a:cubicBezTo>
                    <a:pt x="201" y="158"/>
                    <a:pt x="201" y="158"/>
                    <a:pt x="201" y="158"/>
                  </a:cubicBezTo>
                  <a:cubicBezTo>
                    <a:pt x="220" y="163"/>
                    <a:pt x="220" y="163"/>
                    <a:pt x="220" y="163"/>
                  </a:cubicBezTo>
                  <a:lnTo>
                    <a:pt x="227" y="144"/>
                  </a:lnTo>
                  <a:close/>
                  <a:moveTo>
                    <a:pt x="207" y="79"/>
                  </a:moveTo>
                  <a:cubicBezTo>
                    <a:pt x="207" y="79"/>
                    <a:pt x="207" y="79"/>
                    <a:pt x="207" y="78"/>
                  </a:cubicBezTo>
                  <a:cubicBezTo>
                    <a:pt x="208" y="76"/>
                    <a:pt x="210" y="75"/>
                    <a:pt x="211" y="73"/>
                  </a:cubicBezTo>
                  <a:cubicBezTo>
                    <a:pt x="214" y="70"/>
                    <a:pt x="209" y="89"/>
                    <a:pt x="205" y="108"/>
                  </a:cubicBezTo>
                  <a:lnTo>
                    <a:pt x="207" y="79"/>
                  </a:lnTo>
                  <a:close/>
                  <a:moveTo>
                    <a:pt x="51" y="116"/>
                  </a:moveTo>
                  <a:cubicBezTo>
                    <a:pt x="112" y="110"/>
                    <a:pt x="112" y="110"/>
                    <a:pt x="112" y="110"/>
                  </a:cubicBezTo>
                  <a:cubicBezTo>
                    <a:pt x="117" y="110"/>
                    <a:pt x="117" y="110"/>
                    <a:pt x="117" y="110"/>
                  </a:cubicBezTo>
                  <a:cubicBezTo>
                    <a:pt x="127" y="109"/>
                    <a:pt x="127" y="109"/>
                    <a:pt x="127" y="109"/>
                  </a:cubicBezTo>
                  <a:cubicBezTo>
                    <a:pt x="161" y="108"/>
                    <a:pt x="161" y="108"/>
                    <a:pt x="161" y="108"/>
                  </a:cubicBezTo>
                  <a:cubicBezTo>
                    <a:pt x="139" y="111"/>
                    <a:pt x="139" y="111"/>
                    <a:pt x="139" y="111"/>
                  </a:cubicBezTo>
                  <a:cubicBezTo>
                    <a:pt x="137" y="111"/>
                    <a:pt x="137" y="111"/>
                    <a:pt x="137" y="111"/>
                  </a:cubicBezTo>
                  <a:cubicBezTo>
                    <a:pt x="126" y="113"/>
                    <a:pt x="126" y="113"/>
                    <a:pt x="126" y="113"/>
                  </a:cubicBezTo>
                  <a:cubicBezTo>
                    <a:pt x="29" y="128"/>
                    <a:pt x="29" y="128"/>
                    <a:pt x="29" y="128"/>
                  </a:cubicBezTo>
                  <a:cubicBezTo>
                    <a:pt x="48" y="118"/>
                    <a:pt x="48" y="118"/>
                    <a:pt x="48" y="118"/>
                  </a:cubicBezTo>
                  <a:lnTo>
                    <a:pt x="51" y="116"/>
                  </a:lnTo>
                  <a:close/>
                  <a:moveTo>
                    <a:pt x="42" y="77"/>
                  </a:moveTo>
                  <a:cubicBezTo>
                    <a:pt x="42" y="77"/>
                    <a:pt x="42" y="77"/>
                    <a:pt x="42" y="77"/>
                  </a:cubicBezTo>
                  <a:cubicBezTo>
                    <a:pt x="42" y="83"/>
                    <a:pt x="42" y="83"/>
                    <a:pt x="42" y="83"/>
                  </a:cubicBezTo>
                  <a:cubicBezTo>
                    <a:pt x="41" y="79"/>
                    <a:pt x="40" y="75"/>
                    <a:pt x="39" y="74"/>
                  </a:cubicBezTo>
                  <a:cubicBezTo>
                    <a:pt x="40" y="75"/>
                    <a:pt x="41" y="76"/>
                    <a:pt x="42" y="77"/>
                  </a:cubicBezTo>
                  <a:close/>
                  <a:moveTo>
                    <a:pt x="126" y="138"/>
                  </a:moveTo>
                  <a:cubicBezTo>
                    <a:pt x="120" y="139"/>
                    <a:pt x="120" y="139"/>
                    <a:pt x="120" y="139"/>
                  </a:cubicBezTo>
                  <a:cubicBezTo>
                    <a:pt x="108" y="140"/>
                    <a:pt x="108" y="140"/>
                    <a:pt x="108" y="140"/>
                  </a:cubicBezTo>
                  <a:cubicBezTo>
                    <a:pt x="121" y="135"/>
                    <a:pt x="121" y="135"/>
                    <a:pt x="121" y="135"/>
                  </a:cubicBezTo>
                  <a:cubicBezTo>
                    <a:pt x="128" y="132"/>
                    <a:pt x="128" y="132"/>
                    <a:pt x="128" y="132"/>
                  </a:cubicBezTo>
                  <a:cubicBezTo>
                    <a:pt x="132" y="131"/>
                    <a:pt x="132" y="131"/>
                    <a:pt x="132" y="131"/>
                  </a:cubicBezTo>
                  <a:cubicBezTo>
                    <a:pt x="202" y="122"/>
                    <a:pt x="202" y="122"/>
                    <a:pt x="202" y="122"/>
                  </a:cubicBezTo>
                  <a:cubicBezTo>
                    <a:pt x="215" y="120"/>
                    <a:pt x="215" y="120"/>
                    <a:pt x="215" y="120"/>
                  </a:cubicBezTo>
                  <a:cubicBezTo>
                    <a:pt x="219" y="125"/>
                    <a:pt x="219" y="125"/>
                    <a:pt x="219" y="125"/>
                  </a:cubicBezTo>
                  <a:cubicBezTo>
                    <a:pt x="220" y="126"/>
                    <a:pt x="220" y="126"/>
                    <a:pt x="220" y="126"/>
                  </a:cubicBezTo>
                  <a:lnTo>
                    <a:pt x="126" y="13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grpSp>
        <p:nvGrpSpPr>
          <p:cNvPr id="22" name="组合 21"/>
          <p:cNvGrpSpPr/>
          <p:nvPr/>
        </p:nvGrpSpPr>
        <p:grpSpPr>
          <a:xfrm>
            <a:off x="8248650" y="2517925"/>
            <a:ext cx="2520950" cy="1275247"/>
            <a:chOff x="8248650" y="2169889"/>
            <a:chExt cx="2520950" cy="1275247"/>
          </a:xfrm>
        </p:grpSpPr>
        <p:sp>
          <p:nvSpPr>
            <p:cNvPr id="23" name="矩形 22"/>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5" name="组合 24"/>
          <p:cNvGrpSpPr/>
          <p:nvPr/>
        </p:nvGrpSpPr>
        <p:grpSpPr>
          <a:xfrm>
            <a:off x="8248650" y="4428343"/>
            <a:ext cx="2520950" cy="1275247"/>
            <a:chOff x="8248650" y="4080307"/>
            <a:chExt cx="2520950" cy="1275247"/>
          </a:xfrm>
        </p:grpSpPr>
        <p:sp>
          <p:nvSpPr>
            <p:cNvPr id="26" name="矩形 25"/>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7" name="文本框 26"/>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8" name="组合 27"/>
          <p:cNvGrpSpPr/>
          <p:nvPr/>
        </p:nvGrpSpPr>
        <p:grpSpPr>
          <a:xfrm>
            <a:off x="1454150" y="2517925"/>
            <a:ext cx="2470150" cy="1275247"/>
            <a:chOff x="1720850" y="2169889"/>
            <a:chExt cx="2470150" cy="1275247"/>
          </a:xfrm>
        </p:grpSpPr>
        <p:sp>
          <p:nvSpPr>
            <p:cNvPr id="29" name="矩形 28"/>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0" name="文本框 29"/>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31" name="组合 30"/>
          <p:cNvGrpSpPr/>
          <p:nvPr/>
        </p:nvGrpSpPr>
        <p:grpSpPr>
          <a:xfrm>
            <a:off x="1454150" y="4428343"/>
            <a:ext cx="2470150" cy="1275247"/>
            <a:chOff x="1720850" y="4080307"/>
            <a:chExt cx="2470150" cy="1275247"/>
          </a:xfrm>
        </p:grpSpPr>
        <p:sp>
          <p:nvSpPr>
            <p:cNvPr id="32" name="矩形 31"/>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sp>
        <p:nvSpPr>
          <p:cNvPr id="53" name="文本框 52"/>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团队合作</a:t>
            </a:r>
          </a:p>
        </p:txBody>
      </p:sp>
    </p:spTree>
    <p:extLst>
      <p:ext uri="{BB962C8B-B14F-4D97-AF65-F5344CB8AC3E}">
        <p14:creationId xmlns:p14="http://schemas.microsoft.com/office/powerpoint/2010/main" val="23783243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p:cTn id="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64" presetClass="path" presetSubtype="0" decel="100000" fill="hold" nodeType="withEffect">
                                  <p:stCondLst>
                                    <p:cond delay="0"/>
                                  </p:stCondLst>
                                  <p:childTnLst>
                                    <p:animMotion origin="layout" path="M -4.16667E-7 -4.07407E-6 L -4.16667E-7 0.05 " pathEditMode="relative" rAng="0" ptsTypes="AA">
                                      <p:cBhvr>
                                        <p:cTn id="14" dur="1000" spd="-100000" fill="hold"/>
                                        <p:tgtEl>
                                          <p:spTgt spid="4"/>
                                        </p:tgtEl>
                                        <p:attrNameLst>
                                          <p:attrName>ppt_x</p:attrName>
                                          <p:attrName>ppt_y</p:attrName>
                                        </p:attrNameLst>
                                      </p:cBhvr>
                                      <p:rCtr x="0" y="2500"/>
                                    </p:animMotion>
                                  </p:childTnLst>
                                </p:cTn>
                              </p:par>
                              <p:par>
                                <p:cTn id="15" presetID="10" presetClass="entr" presetSubtype="0" fill="hold" nodeType="withEffect">
                                  <p:stCondLst>
                                    <p:cond delay="50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childTnLst>
                                </p:cTn>
                              </p:par>
                              <p:par>
                                <p:cTn id="18" presetID="63" presetClass="path" presetSubtype="0" decel="100000" fill="hold" nodeType="withEffect">
                                  <p:stCondLst>
                                    <p:cond delay="500"/>
                                  </p:stCondLst>
                                  <p:childTnLst>
                                    <p:animMotion origin="layout" path="M 8.33333E-7 7.40741E-7 L -0.02682 7.40741E-7 " pathEditMode="relative" rAng="0" ptsTypes="AA">
                                      <p:cBhvr>
                                        <p:cTn id="19" dur="1000" spd="-100000" fill="hold"/>
                                        <p:tgtEl>
                                          <p:spTgt spid="35"/>
                                        </p:tgtEl>
                                        <p:attrNameLst>
                                          <p:attrName>ppt_x</p:attrName>
                                          <p:attrName>ppt_y</p:attrName>
                                        </p:attrNameLst>
                                      </p:cBhvr>
                                      <p:rCtr x="-1341" y="0"/>
                                    </p:animMotion>
                                  </p:childTnLst>
                                </p:cTn>
                              </p:par>
                              <p:par>
                                <p:cTn id="20" presetID="10" presetClass="entr" presetSubtype="0" fill="hold" nodeType="withEffect">
                                  <p:stCondLst>
                                    <p:cond delay="50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childTnLst>
                                </p:cTn>
                              </p:par>
                              <p:par>
                                <p:cTn id="23" presetID="63" presetClass="path" presetSubtype="0" decel="100000" fill="hold" nodeType="withEffect">
                                  <p:stCondLst>
                                    <p:cond delay="500"/>
                                  </p:stCondLst>
                                  <p:childTnLst>
                                    <p:animMotion origin="layout" path="M 5.55112E-17 7.40741E-7 L 0.02188 7.40741E-7 " pathEditMode="relative" rAng="0" ptsTypes="AA">
                                      <p:cBhvr>
                                        <p:cTn id="24" dur="1000" spd="-100000" fill="hold"/>
                                        <p:tgtEl>
                                          <p:spTgt spid="34"/>
                                        </p:tgtEl>
                                        <p:attrNameLst>
                                          <p:attrName>ppt_x</p:attrName>
                                          <p:attrName>ppt_y</p:attrName>
                                        </p:attrNameLst>
                                      </p:cBhvr>
                                      <p:rCtr x="1094" y="0"/>
                                    </p:animMotion>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childTnLst>
                                </p:cTn>
                              </p:par>
                              <p:par>
                                <p:cTn id="29" presetID="63" presetClass="path" presetSubtype="0" decel="100000" fill="hold" nodeType="withEffect">
                                  <p:stCondLst>
                                    <p:cond delay="0"/>
                                  </p:stCondLst>
                                  <p:childTnLst>
                                    <p:animMotion origin="layout" path="M -2.91667E-6 -3.7037E-6 L 0.06315 -3.7037E-6 " pathEditMode="relative" rAng="0" ptsTypes="AA">
                                      <p:cBhvr>
                                        <p:cTn id="30" dur="1000" spd="-100000" fill="hold"/>
                                        <p:tgtEl>
                                          <p:spTgt spid="28"/>
                                        </p:tgtEl>
                                        <p:attrNameLst>
                                          <p:attrName>ppt_x</p:attrName>
                                          <p:attrName>ppt_y</p:attrName>
                                        </p:attrNameLst>
                                      </p:cBhvr>
                                      <p:rCtr x="3151" y="0"/>
                                    </p:animMotion>
                                  </p:childTnLst>
                                </p:cTn>
                              </p:par>
                            </p:childTnLst>
                          </p:cTn>
                        </p:par>
                        <p:par>
                          <p:cTn id="31" fill="hold">
                            <p:stCondLst>
                              <p:cond delay="2500"/>
                            </p:stCondLst>
                            <p:childTnLst>
                              <p:par>
                                <p:cTn id="32" presetID="10"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par>
                                <p:cTn id="35" presetID="63" presetClass="path" presetSubtype="0" decel="100000" fill="hold" nodeType="withEffect">
                                  <p:stCondLst>
                                    <p:cond delay="0"/>
                                  </p:stCondLst>
                                  <p:childTnLst>
                                    <p:animMotion origin="layout" path="M 2.08333E-6 -3.7037E-6 L 0.06315 -3.7037E-6 " pathEditMode="relative" rAng="0" ptsTypes="AA">
                                      <p:cBhvr>
                                        <p:cTn id="36" dur="1000" spd="-100000" fill="hold"/>
                                        <p:tgtEl>
                                          <p:spTgt spid="22"/>
                                        </p:tgtEl>
                                        <p:attrNameLst>
                                          <p:attrName>ppt_x</p:attrName>
                                          <p:attrName>ppt_y</p:attrName>
                                        </p:attrNameLst>
                                      </p:cBhvr>
                                      <p:rCtr x="3151" y="0"/>
                                    </p:animMotion>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1000"/>
                                        <p:tgtEl>
                                          <p:spTgt spid="31"/>
                                        </p:tgtEl>
                                      </p:cBhvr>
                                    </p:animEffect>
                                  </p:childTnLst>
                                </p:cTn>
                              </p:par>
                              <p:par>
                                <p:cTn id="41" presetID="63" presetClass="path" presetSubtype="0" decel="100000" fill="hold" nodeType="withEffect">
                                  <p:stCondLst>
                                    <p:cond delay="0"/>
                                  </p:stCondLst>
                                  <p:childTnLst>
                                    <p:animMotion origin="layout" path="M -2.91667E-6 2.59259E-6 L 0.06315 2.59259E-6 " pathEditMode="relative" rAng="0" ptsTypes="AA">
                                      <p:cBhvr>
                                        <p:cTn id="42" dur="1000" spd="-100000" fill="hold"/>
                                        <p:tgtEl>
                                          <p:spTgt spid="31"/>
                                        </p:tgtEl>
                                        <p:attrNameLst>
                                          <p:attrName>ppt_x</p:attrName>
                                          <p:attrName>ppt_y</p:attrName>
                                        </p:attrNameLst>
                                      </p:cBhvr>
                                      <p:rCtr x="3151" y="0"/>
                                    </p:animMotion>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childTnLst>
                                </p:cTn>
                              </p:par>
                              <p:par>
                                <p:cTn id="47" presetID="63" presetClass="path" presetSubtype="0" decel="100000" fill="hold" nodeType="withEffect">
                                  <p:stCondLst>
                                    <p:cond delay="0"/>
                                  </p:stCondLst>
                                  <p:childTnLst>
                                    <p:animMotion origin="layout" path="M 2.08333E-6 2.59259E-6 L 0.06315 2.59259E-6 " pathEditMode="relative" rAng="0" ptsTypes="AA">
                                      <p:cBhvr>
                                        <p:cTn id="48" dur="1000" spd="-100000" fill="hold"/>
                                        <p:tgtEl>
                                          <p:spTgt spid="25"/>
                                        </p:tgtEl>
                                        <p:attrNameLst>
                                          <p:attrName>ppt_x</p:attrName>
                                          <p:attrName>ppt_y</p:attrName>
                                        </p:attrNameLst>
                                      </p:cBhvr>
                                      <p:rCtr x="315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11320" y="2479656"/>
            <a:ext cx="1349380" cy="1352712"/>
            <a:chOff x="3260725" y="585788"/>
            <a:chExt cx="642938" cy="644526"/>
          </a:xfrm>
        </p:grpSpPr>
        <p:sp>
          <p:nvSpPr>
            <p:cNvPr id="4" name="Freeform 423"/>
            <p:cNvSpPr>
              <a:spLocks/>
            </p:cNvSpPr>
            <p:nvPr/>
          </p:nvSpPr>
          <p:spPr bwMode="auto">
            <a:xfrm>
              <a:off x="3260725" y="585788"/>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424"/>
            <p:cNvSpPr>
              <a:spLocks/>
            </p:cNvSpPr>
            <p:nvPr/>
          </p:nvSpPr>
          <p:spPr bwMode="auto">
            <a:xfrm>
              <a:off x="3390900" y="790576"/>
              <a:ext cx="512763" cy="439738"/>
            </a:xfrm>
            <a:custGeom>
              <a:avLst/>
              <a:gdLst>
                <a:gd name="T0" fmla="*/ 0 w 204"/>
                <a:gd name="T1" fmla="*/ 107 h 175"/>
                <a:gd name="T2" fmla="*/ 68 w 204"/>
                <a:gd name="T3" fmla="*/ 175 h 175"/>
                <a:gd name="T4" fmla="*/ 164 w 204"/>
                <a:gd name="T5" fmla="*/ 175 h 175"/>
                <a:gd name="T6" fmla="*/ 204 w 204"/>
                <a:gd name="T7" fmla="*/ 135 h 175"/>
                <a:gd name="T8" fmla="*/ 204 w 204"/>
                <a:gd name="T9" fmla="*/ 65 h 175"/>
                <a:gd name="T10" fmla="*/ 139 w 204"/>
                <a:gd name="T11" fmla="*/ 0 h 175"/>
                <a:gd name="T12" fmla="*/ 0 w 204"/>
                <a:gd name="T13" fmla="*/ 107 h 175"/>
              </a:gdLst>
              <a:ahLst/>
              <a:cxnLst>
                <a:cxn ang="0">
                  <a:pos x="T0" y="T1"/>
                </a:cxn>
                <a:cxn ang="0">
                  <a:pos x="T2" y="T3"/>
                </a:cxn>
                <a:cxn ang="0">
                  <a:pos x="T4" y="T5"/>
                </a:cxn>
                <a:cxn ang="0">
                  <a:pos x="T6" y="T7"/>
                </a:cxn>
                <a:cxn ang="0">
                  <a:pos x="T8" y="T9"/>
                </a:cxn>
                <a:cxn ang="0">
                  <a:pos x="T10" y="T11"/>
                </a:cxn>
                <a:cxn ang="0">
                  <a:pos x="T12" y="T13"/>
                </a:cxn>
              </a:cxnLst>
              <a:rect l="0" t="0" r="r" b="b"/>
              <a:pathLst>
                <a:path w="204" h="175">
                  <a:moveTo>
                    <a:pt x="0" y="107"/>
                  </a:moveTo>
                  <a:cubicBezTo>
                    <a:pt x="68" y="175"/>
                    <a:pt x="68" y="175"/>
                    <a:pt x="68" y="175"/>
                  </a:cubicBezTo>
                  <a:cubicBezTo>
                    <a:pt x="164" y="175"/>
                    <a:pt x="164" y="175"/>
                    <a:pt x="164" y="175"/>
                  </a:cubicBezTo>
                  <a:cubicBezTo>
                    <a:pt x="186" y="175"/>
                    <a:pt x="204" y="157"/>
                    <a:pt x="204" y="135"/>
                  </a:cubicBezTo>
                  <a:cubicBezTo>
                    <a:pt x="204" y="65"/>
                    <a:pt x="204" y="65"/>
                    <a:pt x="204" y="65"/>
                  </a:cubicBezTo>
                  <a:cubicBezTo>
                    <a:pt x="139" y="0"/>
                    <a:pt x="139" y="0"/>
                    <a:pt x="139" y="0"/>
                  </a:cubicBezTo>
                  <a:lnTo>
                    <a:pt x="0" y="10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Rectangle 425"/>
            <p:cNvSpPr>
              <a:spLocks noChangeArrowheads="1"/>
            </p:cNvSpPr>
            <p:nvPr/>
          </p:nvSpPr>
          <p:spPr bwMode="auto">
            <a:xfrm>
              <a:off x="3390900" y="1017588"/>
              <a:ext cx="382588" cy="42863"/>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426"/>
            <p:cNvSpPr>
              <a:spLocks/>
            </p:cNvSpPr>
            <p:nvPr/>
          </p:nvSpPr>
          <p:spPr bwMode="auto">
            <a:xfrm>
              <a:off x="3416300" y="782638"/>
              <a:ext cx="331788" cy="204788"/>
            </a:xfrm>
            <a:custGeom>
              <a:avLst/>
              <a:gdLst>
                <a:gd name="T0" fmla="*/ 132 w 132"/>
                <a:gd name="T1" fmla="*/ 81 h 81"/>
                <a:gd name="T2" fmla="*/ 132 w 132"/>
                <a:gd name="T3" fmla="*/ 11 h 81"/>
                <a:gd name="T4" fmla="*/ 122 w 132"/>
                <a:gd name="T5" fmla="*/ 0 h 81"/>
                <a:gd name="T6" fmla="*/ 10 w 132"/>
                <a:gd name="T7" fmla="*/ 0 h 81"/>
                <a:gd name="T8" fmla="*/ 0 w 132"/>
                <a:gd name="T9" fmla="*/ 11 h 81"/>
                <a:gd name="T10" fmla="*/ 0 w 132"/>
                <a:gd name="T11" fmla="*/ 81 h 81"/>
                <a:gd name="T12" fmla="*/ 132 w 132"/>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32" h="81">
                  <a:moveTo>
                    <a:pt x="132" y="81"/>
                  </a:moveTo>
                  <a:cubicBezTo>
                    <a:pt x="132" y="11"/>
                    <a:pt x="132" y="11"/>
                    <a:pt x="132" y="11"/>
                  </a:cubicBezTo>
                  <a:cubicBezTo>
                    <a:pt x="132" y="5"/>
                    <a:pt x="127" y="0"/>
                    <a:pt x="122" y="0"/>
                  </a:cubicBezTo>
                  <a:cubicBezTo>
                    <a:pt x="10" y="0"/>
                    <a:pt x="10" y="0"/>
                    <a:pt x="10" y="0"/>
                  </a:cubicBezTo>
                  <a:cubicBezTo>
                    <a:pt x="5" y="0"/>
                    <a:pt x="0" y="5"/>
                    <a:pt x="0" y="11"/>
                  </a:cubicBezTo>
                  <a:cubicBezTo>
                    <a:pt x="0" y="81"/>
                    <a:pt x="0" y="81"/>
                    <a:pt x="0" y="81"/>
                  </a:cubicBezTo>
                  <a:lnTo>
                    <a:pt x="132" y="81"/>
                  </a:lnTo>
                  <a:close/>
                </a:path>
              </a:pathLst>
            </a:custGeom>
            <a:solidFill>
              <a:srgbClr val="F5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Rectangle 427"/>
            <p:cNvSpPr>
              <a:spLocks noChangeArrowheads="1"/>
            </p:cNvSpPr>
            <p:nvPr/>
          </p:nvSpPr>
          <p:spPr bwMode="auto">
            <a:xfrm>
              <a:off x="3443288" y="811213"/>
              <a:ext cx="277813" cy="146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428"/>
            <p:cNvSpPr>
              <a:spLocks/>
            </p:cNvSpPr>
            <p:nvPr/>
          </p:nvSpPr>
          <p:spPr bwMode="auto">
            <a:xfrm>
              <a:off x="3390900" y="987426"/>
              <a:ext cx="382588" cy="30163"/>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solidFill>
              <a:srgbClr val="E6E8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1" name="矩形 20"/>
          <p:cNvSpPr/>
          <p:nvPr/>
        </p:nvSpPr>
        <p:spPr>
          <a:xfrm>
            <a:off x="1445806" y="4556194"/>
            <a:ext cx="1880408" cy="1200329"/>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2" name="文本框 21"/>
          <p:cNvSpPr txBox="1"/>
          <p:nvPr/>
        </p:nvSpPr>
        <p:spPr>
          <a:xfrm>
            <a:off x="1780716"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技能进修</a:t>
            </a:r>
          </a:p>
        </p:txBody>
      </p:sp>
      <p:sp>
        <p:nvSpPr>
          <p:cNvPr id="23" name="矩形 22"/>
          <p:cNvSpPr/>
          <p:nvPr/>
        </p:nvSpPr>
        <p:spPr>
          <a:xfrm>
            <a:off x="3919133"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4254043"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消化技能</a:t>
            </a:r>
          </a:p>
        </p:txBody>
      </p:sp>
      <p:sp>
        <p:nvSpPr>
          <p:cNvPr id="25" name="矩形 24"/>
          <p:cNvSpPr/>
          <p:nvPr/>
        </p:nvSpPr>
        <p:spPr>
          <a:xfrm>
            <a:off x="6367060"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6701970"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结合实践</a:t>
            </a:r>
          </a:p>
        </p:txBody>
      </p:sp>
      <p:sp>
        <p:nvSpPr>
          <p:cNvPr id="27" name="矩形 26"/>
          <p:cNvSpPr/>
          <p:nvPr/>
        </p:nvSpPr>
        <p:spPr>
          <a:xfrm>
            <a:off x="8827687"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162597"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总结经验</a:t>
            </a:r>
          </a:p>
        </p:txBody>
      </p:sp>
      <p:grpSp>
        <p:nvGrpSpPr>
          <p:cNvPr id="3" name="组合 2"/>
          <p:cNvGrpSpPr/>
          <p:nvPr/>
        </p:nvGrpSpPr>
        <p:grpSpPr>
          <a:xfrm>
            <a:off x="4177099" y="2479656"/>
            <a:ext cx="1352710" cy="1352710"/>
            <a:chOff x="246063" y="3608388"/>
            <a:chExt cx="642938" cy="642938"/>
          </a:xfrm>
        </p:grpSpPr>
        <p:sp>
          <p:nvSpPr>
            <p:cNvPr id="29" name="Freeform 163"/>
            <p:cNvSpPr>
              <a:spLocks/>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164"/>
            <p:cNvSpPr>
              <a:spLocks/>
            </p:cNvSpPr>
            <p:nvPr/>
          </p:nvSpPr>
          <p:spPr bwMode="auto">
            <a:xfrm>
              <a:off x="379413" y="3738563"/>
              <a:ext cx="509588" cy="512763"/>
            </a:xfrm>
            <a:custGeom>
              <a:avLst/>
              <a:gdLst>
                <a:gd name="T0" fmla="*/ 111 w 203"/>
                <a:gd name="T1" fmla="*/ 24 h 204"/>
                <a:gd name="T2" fmla="*/ 87 w 203"/>
                <a:gd name="T3" fmla="*/ 0 h 204"/>
                <a:gd name="T4" fmla="*/ 70 w 203"/>
                <a:gd name="T5" fmla="*/ 17 h 204"/>
                <a:gd name="T6" fmla="*/ 80 w 203"/>
                <a:gd name="T7" fmla="*/ 27 h 204"/>
                <a:gd name="T8" fmla="*/ 71 w 203"/>
                <a:gd name="T9" fmla="*/ 28 h 204"/>
                <a:gd name="T10" fmla="*/ 32 w 203"/>
                <a:gd name="T11" fmla="*/ 72 h 204"/>
                <a:gd name="T12" fmla="*/ 24 w 203"/>
                <a:gd name="T13" fmla="*/ 64 h 204"/>
                <a:gd name="T14" fmla="*/ 0 w 203"/>
                <a:gd name="T15" fmla="*/ 88 h 204"/>
                <a:gd name="T16" fmla="*/ 23 w 203"/>
                <a:gd name="T17" fmla="*/ 111 h 204"/>
                <a:gd name="T18" fmla="*/ 21 w 203"/>
                <a:gd name="T19" fmla="*/ 130 h 204"/>
                <a:gd name="T20" fmla="*/ 96 w 203"/>
                <a:gd name="T21" fmla="*/ 204 h 204"/>
                <a:gd name="T22" fmla="*/ 163 w 203"/>
                <a:gd name="T23" fmla="*/ 204 h 204"/>
                <a:gd name="T24" fmla="*/ 203 w 203"/>
                <a:gd name="T25" fmla="*/ 164 h 204"/>
                <a:gd name="T26" fmla="*/ 203 w 203"/>
                <a:gd name="T27" fmla="*/ 97 h 204"/>
                <a:gd name="T28" fmla="*/ 129 w 203"/>
                <a:gd name="T29" fmla="*/ 22 h 204"/>
                <a:gd name="T30" fmla="*/ 111 w 203"/>
                <a:gd name="T31" fmla="*/ 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3" h="204">
                  <a:moveTo>
                    <a:pt x="111" y="24"/>
                  </a:moveTo>
                  <a:cubicBezTo>
                    <a:pt x="87" y="0"/>
                    <a:pt x="87" y="0"/>
                    <a:pt x="87" y="0"/>
                  </a:cubicBezTo>
                  <a:cubicBezTo>
                    <a:pt x="70" y="17"/>
                    <a:pt x="70" y="17"/>
                    <a:pt x="70" y="17"/>
                  </a:cubicBezTo>
                  <a:cubicBezTo>
                    <a:pt x="80" y="27"/>
                    <a:pt x="80" y="27"/>
                    <a:pt x="80" y="27"/>
                  </a:cubicBezTo>
                  <a:cubicBezTo>
                    <a:pt x="71" y="28"/>
                    <a:pt x="71" y="28"/>
                    <a:pt x="71" y="28"/>
                  </a:cubicBezTo>
                  <a:cubicBezTo>
                    <a:pt x="32" y="72"/>
                    <a:pt x="32" y="72"/>
                    <a:pt x="32" y="72"/>
                  </a:cubicBezTo>
                  <a:cubicBezTo>
                    <a:pt x="24" y="64"/>
                    <a:pt x="24" y="64"/>
                    <a:pt x="24" y="64"/>
                  </a:cubicBezTo>
                  <a:cubicBezTo>
                    <a:pt x="0" y="88"/>
                    <a:pt x="0" y="88"/>
                    <a:pt x="0" y="88"/>
                  </a:cubicBezTo>
                  <a:cubicBezTo>
                    <a:pt x="23" y="111"/>
                    <a:pt x="23" y="111"/>
                    <a:pt x="23" y="111"/>
                  </a:cubicBezTo>
                  <a:cubicBezTo>
                    <a:pt x="21" y="130"/>
                    <a:pt x="21" y="130"/>
                    <a:pt x="21" y="130"/>
                  </a:cubicBezTo>
                  <a:cubicBezTo>
                    <a:pt x="96" y="204"/>
                    <a:pt x="96" y="204"/>
                    <a:pt x="96" y="204"/>
                  </a:cubicBezTo>
                  <a:cubicBezTo>
                    <a:pt x="163" y="204"/>
                    <a:pt x="163" y="204"/>
                    <a:pt x="163" y="204"/>
                  </a:cubicBezTo>
                  <a:cubicBezTo>
                    <a:pt x="185" y="204"/>
                    <a:pt x="203" y="186"/>
                    <a:pt x="203" y="164"/>
                  </a:cubicBezTo>
                  <a:cubicBezTo>
                    <a:pt x="203" y="97"/>
                    <a:pt x="203" y="97"/>
                    <a:pt x="203" y="97"/>
                  </a:cubicBezTo>
                  <a:cubicBezTo>
                    <a:pt x="129" y="22"/>
                    <a:pt x="129" y="22"/>
                    <a:pt x="129" y="22"/>
                  </a:cubicBezTo>
                  <a:lnTo>
                    <a:pt x="111" y="24"/>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solidFill>
              <a:srgbClr val="F5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0" name="组合 9"/>
          <p:cNvGrpSpPr/>
          <p:nvPr/>
        </p:nvGrpSpPr>
        <p:grpSpPr>
          <a:xfrm>
            <a:off x="6630909" y="2479656"/>
            <a:ext cx="1352710" cy="1352710"/>
            <a:chOff x="9296401" y="587375"/>
            <a:chExt cx="644525" cy="644526"/>
          </a:xfrm>
        </p:grpSpPr>
        <p:sp>
          <p:nvSpPr>
            <p:cNvPr id="32" name="Freeform 281"/>
            <p:cNvSpPr>
              <a:spLocks/>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82"/>
            <p:cNvSpPr>
              <a:spLocks/>
            </p:cNvSpPr>
            <p:nvPr/>
          </p:nvSpPr>
          <p:spPr bwMode="auto">
            <a:xfrm>
              <a:off x="9451976" y="754063"/>
              <a:ext cx="488950" cy="477838"/>
            </a:xfrm>
            <a:custGeom>
              <a:avLst/>
              <a:gdLst>
                <a:gd name="T0" fmla="*/ 95 w 194"/>
                <a:gd name="T1" fmla="*/ 37 h 190"/>
                <a:gd name="T2" fmla="*/ 58 w 194"/>
                <a:gd name="T3" fmla="*/ 0 h 190"/>
                <a:gd name="T4" fmla="*/ 0 w 194"/>
                <a:gd name="T5" fmla="*/ 59 h 190"/>
                <a:gd name="T6" fmla="*/ 37 w 194"/>
                <a:gd name="T7" fmla="*/ 96 h 190"/>
                <a:gd name="T8" fmla="*/ 0 w 194"/>
                <a:gd name="T9" fmla="*/ 133 h 190"/>
                <a:gd name="T10" fmla="*/ 57 w 194"/>
                <a:gd name="T11" fmla="*/ 190 h 190"/>
                <a:gd name="T12" fmla="*/ 154 w 194"/>
                <a:gd name="T13" fmla="*/ 190 h 190"/>
                <a:gd name="T14" fmla="*/ 194 w 194"/>
                <a:gd name="T15" fmla="*/ 150 h 190"/>
                <a:gd name="T16" fmla="*/ 194 w 194"/>
                <a:gd name="T17" fmla="*/ 62 h 190"/>
                <a:gd name="T18" fmla="*/ 132 w 194"/>
                <a:gd name="T19" fmla="*/ 0 h 190"/>
                <a:gd name="T20" fmla="*/ 95 w 194"/>
                <a:gd name="T21" fmla="*/ 3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90">
                  <a:moveTo>
                    <a:pt x="95" y="37"/>
                  </a:moveTo>
                  <a:cubicBezTo>
                    <a:pt x="58" y="0"/>
                    <a:pt x="58" y="0"/>
                    <a:pt x="58" y="0"/>
                  </a:cubicBezTo>
                  <a:cubicBezTo>
                    <a:pt x="0" y="59"/>
                    <a:pt x="0" y="59"/>
                    <a:pt x="0" y="59"/>
                  </a:cubicBezTo>
                  <a:cubicBezTo>
                    <a:pt x="37" y="96"/>
                    <a:pt x="37" y="96"/>
                    <a:pt x="37" y="96"/>
                  </a:cubicBezTo>
                  <a:cubicBezTo>
                    <a:pt x="0" y="133"/>
                    <a:pt x="0" y="133"/>
                    <a:pt x="0" y="133"/>
                  </a:cubicBezTo>
                  <a:cubicBezTo>
                    <a:pt x="57" y="190"/>
                    <a:pt x="57" y="190"/>
                    <a:pt x="57" y="190"/>
                  </a:cubicBezTo>
                  <a:cubicBezTo>
                    <a:pt x="154" y="190"/>
                    <a:pt x="154" y="190"/>
                    <a:pt x="154" y="190"/>
                  </a:cubicBezTo>
                  <a:cubicBezTo>
                    <a:pt x="176" y="190"/>
                    <a:pt x="194" y="172"/>
                    <a:pt x="194" y="150"/>
                  </a:cubicBezTo>
                  <a:cubicBezTo>
                    <a:pt x="194" y="62"/>
                    <a:pt x="194" y="62"/>
                    <a:pt x="194" y="62"/>
                  </a:cubicBezTo>
                  <a:cubicBezTo>
                    <a:pt x="132" y="0"/>
                    <a:pt x="132" y="0"/>
                    <a:pt x="132" y="0"/>
                  </a:cubicBezTo>
                  <a:lnTo>
                    <a:pt x="95" y="3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Rectangle 283"/>
            <p:cNvSpPr>
              <a:spLocks noChangeArrowheads="1"/>
            </p:cNvSpPr>
            <p:nvPr/>
          </p:nvSpPr>
          <p:spPr bwMode="auto">
            <a:xfrm>
              <a:off x="9451976" y="754063"/>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84"/>
            <p:cNvSpPr>
              <a:spLocks noChangeArrowheads="1"/>
            </p:cNvSpPr>
            <p:nvPr/>
          </p:nvSpPr>
          <p:spPr bwMode="auto">
            <a:xfrm>
              <a:off x="9639301" y="754063"/>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Rectangle 286"/>
            <p:cNvSpPr>
              <a:spLocks noChangeArrowheads="1"/>
            </p:cNvSpPr>
            <p:nvPr/>
          </p:nvSpPr>
          <p:spPr bwMode="auto">
            <a:xfrm>
              <a:off x="9639301" y="939800"/>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 name="组合 37"/>
          <p:cNvGrpSpPr/>
          <p:nvPr/>
        </p:nvGrpSpPr>
        <p:grpSpPr>
          <a:xfrm>
            <a:off x="9093204" y="2479656"/>
            <a:ext cx="1349375" cy="1352708"/>
            <a:chOff x="8291513" y="587375"/>
            <a:chExt cx="642938" cy="644526"/>
          </a:xfrm>
        </p:grpSpPr>
        <p:sp>
          <p:nvSpPr>
            <p:cNvPr id="39" name="Freeform 287"/>
            <p:cNvSpPr>
              <a:spLocks/>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88"/>
            <p:cNvSpPr>
              <a:spLocks/>
            </p:cNvSpPr>
            <p:nvPr/>
          </p:nvSpPr>
          <p:spPr bwMode="auto">
            <a:xfrm>
              <a:off x="8447088" y="788988"/>
              <a:ext cx="487363" cy="442913"/>
            </a:xfrm>
            <a:custGeom>
              <a:avLst/>
              <a:gdLst>
                <a:gd name="T0" fmla="*/ 41 w 194"/>
                <a:gd name="T1" fmla="*/ 20 h 176"/>
                <a:gd name="T2" fmla="*/ 21 w 194"/>
                <a:gd name="T3" fmla="*/ 0 h 176"/>
                <a:gd name="T4" fmla="*/ 0 w 194"/>
                <a:gd name="T5" fmla="*/ 21 h 176"/>
                <a:gd name="T6" fmla="*/ 21 w 194"/>
                <a:gd name="T7" fmla="*/ 42 h 176"/>
                <a:gd name="T8" fmla="*/ 0 w 194"/>
                <a:gd name="T9" fmla="*/ 63 h 176"/>
                <a:gd name="T10" fmla="*/ 21 w 194"/>
                <a:gd name="T11" fmla="*/ 85 h 176"/>
                <a:gd name="T12" fmla="*/ 0 w 194"/>
                <a:gd name="T13" fmla="*/ 106 h 176"/>
                <a:gd name="T14" fmla="*/ 70 w 194"/>
                <a:gd name="T15" fmla="*/ 176 h 176"/>
                <a:gd name="T16" fmla="*/ 154 w 194"/>
                <a:gd name="T17" fmla="*/ 176 h 176"/>
                <a:gd name="T18" fmla="*/ 194 w 194"/>
                <a:gd name="T19" fmla="*/ 136 h 176"/>
                <a:gd name="T20" fmla="*/ 194 w 194"/>
                <a:gd name="T21" fmla="*/ 61 h 176"/>
                <a:gd name="T22" fmla="*/ 132 w 194"/>
                <a:gd name="T23" fmla="*/ 0 h 176"/>
                <a:gd name="T24" fmla="*/ 41 w 194"/>
                <a:gd name="T25" fmla="*/ 2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176">
                  <a:moveTo>
                    <a:pt x="41" y="20"/>
                  </a:moveTo>
                  <a:cubicBezTo>
                    <a:pt x="21" y="0"/>
                    <a:pt x="21" y="0"/>
                    <a:pt x="21" y="0"/>
                  </a:cubicBezTo>
                  <a:cubicBezTo>
                    <a:pt x="0" y="21"/>
                    <a:pt x="0" y="21"/>
                    <a:pt x="0" y="21"/>
                  </a:cubicBezTo>
                  <a:cubicBezTo>
                    <a:pt x="21" y="42"/>
                    <a:pt x="21" y="42"/>
                    <a:pt x="21" y="42"/>
                  </a:cubicBezTo>
                  <a:cubicBezTo>
                    <a:pt x="0" y="63"/>
                    <a:pt x="0" y="63"/>
                    <a:pt x="0" y="63"/>
                  </a:cubicBezTo>
                  <a:cubicBezTo>
                    <a:pt x="21" y="85"/>
                    <a:pt x="21" y="85"/>
                    <a:pt x="21" y="85"/>
                  </a:cubicBezTo>
                  <a:cubicBezTo>
                    <a:pt x="0" y="106"/>
                    <a:pt x="0" y="106"/>
                    <a:pt x="0" y="106"/>
                  </a:cubicBezTo>
                  <a:cubicBezTo>
                    <a:pt x="70" y="176"/>
                    <a:pt x="70" y="176"/>
                    <a:pt x="70" y="176"/>
                  </a:cubicBezTo>
                  <a:cubicBezTo>
                    <a:pt x="154" y="176"/>
                    <a:pt x="154" y="176"/>
                    <a:pt x="154" y="176"/>
                  </a:cubicBezTo>
                  <a:cubicBezTo>
                    <a:pt x="176" y="176"/>
                    <a:pt x="194" y="158"/>
                    <a:pt x="194" y="136"/>
                  </a:cubicBezTo>
                  <a:cubicBezTo>
                    <a:pt x="194" y="61"/>
                    <a:pt x="194" y="61"/>
                    <a:pt x="194" y="61"/>
                  </a:cubicBezTo>
                  <a:cubicBezTo>
                    <a:pt x="132" y="0"/>
                    <a:pt x="132" y="0"/>
                    <a:pt x="132" y="0"/>
                  </a:cubicBezTo>
                  <a:lnTo>
                    <a:pt x="41" y="20"/>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289"/>
            <p:cNvSpPr>
              <a:spLocks noChangeArrowheads="1"/>
            </p:cNvSpPr>
            <p:nvPr/>
          </p:nvSpPr>
          <p:spPr bwMode="auto">
            <a:xfrm>
              <a:off x="8447088" y="100330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290"/>
            <p:cNvSpPr>
              <a:spLocks noChangeArrowheads="1"/>
            </p:cNvSpPr>
            <p:nvPr/>
          </p:nvSpPr>
          <p:spPr bwMode="auto">
            <a:xfrm>
              <a:off x="8537576" y="100330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291"/>
            <p:cNvSpPr>
              <a:spLocks noChangeArrowheads="1"/>
            </p:cNvSpPr>
            <p:nvPr/>
          </p:nvSpPr>
          <p:spPr bwMode="auto">
            <a:xfrm>
              <a:off x="8447088" y="89535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Rectangle 292"/>
            <p:cNvSpPr>
              <a:spLocks noChangeArrowheads="1"/>
            </p:cNvSpPr>
            <p:nvPr/>
          </p:nvSpPr>
          <p:spPr bwMode="auto">
            <a:xfrm>
              <a:off x="8537576" y="89535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Rectangle 293"/>
            <p:cNvSpPr>
              <a:spLocks noChangeArrowheads="1"/>
            </p:cNvSpPr>
            <p:nvPr/>
          </p:nvSpPr>
          <p:spPr bwMode="auto">
            <a:xfrm>
              <a:off x="8447088" y="788988"/>
              <a:ext cx="52388"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294"/>
            <p:cNvSpPr>
              <a:spLocks noChangeArrowheads="1"/>
            </p:cNvSpPr>
            <p:nvPr/>
          </p:nvSpPr>
          <p:spPr bwMode="auto">
            <a:xfrm>
              <a:off x="8537576" y="788988"/>
              <a:ext cx="241300"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64" name="文本框 63"/>
          <p:cNvSpPr txBox="1"/>
          <p:nvPr/>
        </p:nvSpPr>
        <p:spPr>
          <a:xfrm>
            <a:off x="111109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专业技能</a:t>
            </a:r>
          </a:p>
        </p:txBody>
      </p:sp>
    </p:spTree>
    <p:extLst>
      <p:ext uri="{BB962C8B-B14F-4D97-AF65-F5344CB8AC3E}">
        <p14:creationId xmlns:p14="http://schemas.microsoft.com/office/powerpoint/2010/main" val="597703469"/>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50"/>
                                </p:stCondLst>
                                <p:childTnLst>
                                  <p:par>
                                    <p:cTn id="11" presetID="2" presetClass="entr" presetSubtype="8" accel="60000" fill="hold" nodeType="afterEffect" p14:presetBounceEnd="60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60000">
                                          <p:cBhvr additive="base">
                                            <p:cTn id="13" dur="100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50"/>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350"/>
                                </p:stCondLst>
                                <p:childTnLst>
                                  <p:par>
                                    <p:cTn id="27" presetID="2" presetClass="entr" presetSubtype="8" accel="60000" fill="hold" nodeType="afterEffect" p14:presetBounceEnd="60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60000">
                                          <p:cBhvr additive="base">
                                            <p:cTn id="29" dur="1000" fill="hold"/>
                                            <p:tgtEl>
                                              <p:spTgt spid="3"/>
                                            </p:tgtEl>
                                            <p:attrNameLst>
                                              <p:attrName>ppt_x</p:attrName>
                                            </p:attrNameLst>
                                          </p:cBhvr>
                                          <p:tavLst>
                                            <p:tav tm="0">
                                              <p:val>
                                                <p:strVal val="0-#ppt_w/2"/>
                                              </p:val>
                                            </p:tav>
                                            <p:tav tm="100000">
                                              <p:val>
                                                <p:strVal val="#ppt_x"/>
                                              </p:val>
                                            </p:tav>
                                          </p:tavLst>
                                        </p:anim>
                                        <p:anim calcmode="lin" valueType="num" p14:bounceEnd="60000">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350"/>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6050"/>
                                </p:stCondLst>
                                <p:childTnLst>
                                  <p:par>
                                    <p:cTn id="43" presetID="2" presetClass="entr" presetSubtype="2" accel="60000" fill="hold" nodeType="afterEffect" p14:presetBounceEnd="60000">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14:bounceEnd="60000">
                                          <p:cBhvr additive="base">
                                            <p:cTn id="45" dur="100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7050"/>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750"/>
                                </p:stCondLst>
                                <p:childTnLst>
                                  <p:par>
                                    <p:cTn id="59" presetID="2" presetClass="entr" presetSubtype="2" accel="60000" fill="hold" nodeType="afterEffect" p14:presetBounceEnd="6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60000">
                                          <p:cBhvr additive="base">
                                            <p:cTn id="61" dur="1000" fill="hold"/>
                                            <p:tgtEl>
                                              <p:spTgt spid="38"/>
                                            </p:tgtEl>
                                            <p:attrNameLst>
                                              <p:attrName>ppt_x</p:attrName>
                                            </p:attrNameLst>
                                          </p:cBhvr>
                                          <p:tavLst>
                                            <p:tav tm="0">
                                              <p:val>
                                                <p:strVal val="1+#ppt_w/2"/>
                                              </p:val>
                                            </p:tav>
                                            <p:tav tm="100000">
                                              <p:val>
                                                <p:strVal val="#ppt_x"/>
                                              </p:val>
                                            </p:tav>
                                          </p:tavLst>
                                        </p:anim>
                                        <p:anim calcmode="lin" valueType="num" p14:bounceEnd="60000">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75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50"/>
                                </p:stCondLst>
                                <p:childTnLst>
                                  <p:par>
                                    <p:cTn id="11" presetID="2" presetClass="entr" presetSubtype="8" accel="6000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50"/>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350"/>
                                </p:stCondLst>
                                <p:childTnLst>
                                  <p:par>
                                    <p:cTn id="27" presetID="2" presetClass="entr" presetSubtype="8" accel="6000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1000" fill="hold"/>
                                            <p:tgtEl>
                                              <p:spTgt spid="3"/>
                                            </p:tgtEl>
                                            <p:attrNameLst>
                                              <p:attrName>ppt_x</p:attrName>
                                            </p:attrNameLst>
                                          </p:cBhvr>
                                          <p:tavLst>
                                            <p:tav tm="0">
                                              <p:val>
                                                <p:strVal val="0-#ppt_w/2"/>
                                              </p:val>
                                            </p:tav>
                                            <p:tav tm="100000">
                                              <p:val>
                                                <p:strVal val="#ppt_x"/>
                                              </p:val>
                                            </p:tav>
                                          </p:tavLst>
                                        </p:anim>
                                        <p:anim calcmode="lin" valueType="num">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350"/>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6050"/>
                                </p:stCondLst>
                                <p:childTnLst>
                                  <p:par>
                                    <p:cTn id="43" presetID="2" presetClass="entr" presetSubtype="2" accel="60000"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1000" fill="hold"/>
                                            <p:tgtEl>
                                              <p:spTgt spid="10"/>
                                            </p:tgtEl>
                                            <p:attrNameLst>
                                              <p:attrName>ppt_x</p:attrName>
                                            </p:attrNameLst>
                                          </p:cBhvr>
                                          <p:tavLst>
                                            <p:tav tm="0">
                                              <p:val>
                                                <p:strVal val="1+#ppt_w/2"/>
                                              </p:val>
                                            </p:tav>
                                            <p:tav tm="100000">
                                              <p:val>
                                                <p:strVal val="#ppt_x"/>
                                              </p:val>
                                            </p:tav>
                                          </p:tavLst>
                                        </p:anim>
                                        <p:anim calcmode="lin" valueType="num">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7050"/>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750"/>
                                </p:stCondLst>
                                <p:childTnLst>
                                  <p:par>
                                    <p:cTn id="59" presetID="2" presetClass="entr" presetSubtype="2" accel="60000"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1000" fill="hold"/>
                                            <p:tgtEl>
                                              <p:spTgt spid="38"/>
                                            </p:tgtEl>
                                            <p:attrNameLst>
                                              <p:attrName>ppt_x</p:attrName>
                                            </p:attrNameLst>
                                          </p:cBhvr>
                                          <p:tavLst>
                                            <p:tav tm="0">
                                              <p:val>
                                                <p:strVal val="1+#ppt_w/2"/>
                                              </p:val>
                                            </p:tav>
                                            <p:tav tm="100000">
                                              <p:val>
                                                <p:strVal val="#ppt_x"/>
                                              </p:val>
                                            </p:tav>
                                          </p:tavLst>
                                        </p:anim>
                                        <p:anim calcmode="lin" valueType="num">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75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4005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lang="zh-CN" altLang="en-US" sz="2000" dirty="0">
                <a:solidFill>
                  <a:schemeClr val="bg1"/>
                </a:solidFill>
              </a:rPr>
              <a:t>新理论</a:t>
            </a:r>
          </a:p>
        </p:txBody>
      </p:sp>
      <p:sp>
        <p:nvSpPr>
          <p:cNvPr id="5" name="矩形: 圆角 4"/>
          <p:cNvSpPr/>
          <p:nvPr/>
        </p:nvSpPr>
        <p:spPr>
          <a:xfrm>
            <a:off x="64198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lang="zh-CN" altLang="en-US" sz="2000" dirty="0">
                <a:solidFill>
                  <a:schemeClr val="bg1"/>
                </a:solidFill>
              </a:rPr>
              <a:t>新方法</a:t>
            </a:r>
          </a:p>
        </p:txBody>
      </p:sp>
      <p:sp>
        <p:nvSpPr>
          <p:cNvPr id="6" name="矩形: 圆角 5"/>
          <p:cNvSpPr/>
          <p:nvPr/>
        </p:nvSpPr>
        <p:spPr>
          <a:xfrm>
            <a:off x="44005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lang="zh-CN" altLang="en-US" sz="2000" dirty="0">
                <a:solidFill>
                  <a:schemeClr val="bg1"/>
                </a:solidFill>
              </a:rPr>
              <a:t>新思维</a:t>
            </a:r>
          </a:p>
        </p:txBody>
      </p:sp>
      <p:sp>
        <p:nvSpPr>
          <p:cNvPr id="7" name="矩形: 圆角 6"/>
          <p:cNvSpPr/>
          <p:nvPr/>
        </p:nvSpPr>
        <p:spPr>
          <a:xfrm>
            <a:off x="64198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lang="zh-CN" altLang="en-US" sz="2000" dirty="0">
                <a:solidFill>
                  <a:schemeClr val="bg1"/>
                </a:solidFill>
              </a:rPr>
              <a:t>新发明</a:t>
            </a:r>
          </a:p>
        </p:txBody>
      </p:sp>
      <p:grpSp>
        <p:nvGrpSpPr>
          <p:cNvPr id="8" name="组合 7"/>
          <p:cNvGrpSpPr/>
          <p:nvPr/>
        </p:nvGrpSpPr>
        <p:grpSpPr>
          <a:xfrm>
            <a:off x="8248650" y="2472356"/>
            <a:ext cx="2520950" cy="1275247"/>
            <a:chOff x="8248650" y="2169889"/>
            <a:chExt cx="2520950" cy="1275247"/>
          </a:xfrm>
        </p:grpSpPr>
        <p:sp>
          <p:nvSpPr>
            <p:cNvPr id="9" name="矩形 8"/>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1" name="组合 10"/>
          <p:cNvGrpSpPr/>
          <p:nvPr/>
        </p:nvGrpSpPr>
        <p:grpSpPr>
          <a:xfrm>
            <a:off x="8248650" y="4382774"/>
            <a:ext cx="2520950" cy="1275247"/>
            <a:chOff x="8248650" y="4080307"/>
            <a:chExt cx="2520950" cy="1275247"/>
          </a:xfrm>
        </p:grpSpPr>
        <p:sp>
          <p:nvSpPr>
            <p:cNvPr id="14" name="矩形 13"/>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5" name="文本框 14"/>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6" name="组合 15"/>
          <p:cNvGrpSpPr/>
          <p:nvPr/>
        </p:nvGrpSpPr>
        <p:grpSpPr>
          <a:xfrm>
            <a:off x="1454150" y="2472356"/>
            <a:ext cx="2470150" cy="1275247"/>
            <a:chOff x="1720850" y="2169889"/>
            <a:chExt cx="2470150" cy="1275247"/>
          </a:xfrm>
        </p:grpSpPr>
        <p:sp>
          <p:nvSpPr>
            <p:cNvPr id="17" name="矩形 16"/>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9" name="组合 18"/>
          <p:cNvGrpSpPr/>
          <p:nvPr/>
        </p:nvGrpSpPr>
        <p:grpSpPr>
          <a:xfrm>
            <a:off x="1454150" y="4382774"/>
            <a:ext cx="2470150" cy="1275247"/>
            <a:chOff x="1720850" y="4080307"/>
            <a:chExt cx="2470150" cy="1275247"/>
          </a:xfrm>
        </p:grpSpPr>
        <p:sp>
          <p:nvSpPr>
            <p:cNvPr id="20" name="矩形 19"/>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1" name="文本框 20"/>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2" name="组合 21"/>
          <p:cNvGrpSpPr/>
          <p:nvPr/>
        </p:nvGrpSpPr>
        <p:grpSpPr>
          <a:xfrm>
            <a:off x="5372100" y="3266795"/>
            <a:ext cx="1447800" cy="1447800"/>
            <a:chOff x="5372100" y="2900828"/>
            <a:chExt cx="1447800" cy="1447800"/>
          </a:xfrm>
        </p:grpSpPr>
        <p:sp>
          <p:nvSpPr>
            <p:cNvPr id="23" name="椭圆 22"/>
            <p:cNvSpPr/>
            <p:nvPr/>
          </p:nvSpPr>
          <p:spPr>
            <a:xfrm>
              <a:off x="5372100" y="2900828"/>
              <a:ext cx="1447800" cy="14478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endParaRPr lang="zh-CN" altLang="en-US" sz="2000">
                <a:solidFill>
                  <a:schemeClr val="bg1"/>
                </a:solidFill>
              </a:endParaRPr>
            </a:p>
          </p:txBody>
        </p:sp>
        <p:grpSp>
          <p:nvGrpSpPr>
            <p:cNvPr id="24" name="组合 23"/>
            <p:cNvGrpSpPr/>
            <p:nvPr/>
          </p:nvGrpSpPr>
          <p:grpSpPr>
            <a:xfrm>
              <a:off x="5852116" y="3266685"/>
              <a:ext cx="487768" cy="716086"/>
              <a:chOff x="8164934" y="195975"/>
              <a:chExt cx="327836" cy="481292"/>
            </a:xfrm>
          </p:grpSpPr>
          <p:sp>
            <p:nvSpPr>
              <p:cNvPr id="25" name="Freeform 601"/>
              <p:cNvSpPr>
                <a:spLocks/>
              </p:cNvSpPr>
              <p:nvPr/>
            </p:nvSpPr>
            <p:spPr bwMode="auto">
              <a:xfrm>
                <a:off x="8164934" y="195975"/>
                <a:ext cx="327836" cy="341787"/>
              </a:xfrm>
              <a:custGeom>
                <a:avLst/>
                <a:gdLst>
                  <a:gd name="T0" fmla="*/ 40 w 168"/>
                  <a:gd name="T1" fmla="*/ 156 h 176"/>
                  <a:gd name="T2" fmla="*/ 40 w 168"/>
                  <a:gd name="T3" fmla="*/ 176 h 176"/>
                  <a:gd name="T4" fmla="*/ 128 w 168"/>
                  <a:gd name="T5" fmla="*/ 176 h 176"/>
                  <a:gd name="T6" fmla="*/ 128 w 168"/>
                  <a:gd name="T7" fmla="*/ 156 h 176"/>
                  <a:gd name="T8" fmla="*/ 168 w 168"/>
                  <a:gd name="T9" fmla="*/ 84 h 176"/>
                  <a:gd name="T10" fmla="*/ 84 w 168"/>
                  <a:gd name="T11" fmla="*/ 0 h 176"/>
                  <a:gd name="T12" fmla="*/ 0 w 168"/>
                  <a:gd name="T13" fmla="*/ 84 h 176"/>
                  <a:gd name="T14" fmla="*/ 40 w 168"/>
                  <a:gd name="T15" fmla="*/ 156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176">
                    <a:moveTo>
                      <a:pt x="40" y="156"/>
                    </a:moveTo>
                    <a:cubicBezTo>
                      <a:pt x="40" y="176"/>
                      <a:pt x="40" y="176"/>
                      <a:pt x="40" y="176"/>
                    </a:cubicBezTo>
                    <a:cubicBezTo>
                      <a:pt x="128" y="176"/>
                      <a:pt x="128" y="176"/>
                      <a:pt x="128" y="176"/>
                    </a:cubicBezTo>
                    <a:cubicBezTo>
                      <a:pt x="128" y="156"/>
                      <a:pt x="128" y="156"/>
                      <a:pt x="128" y="156"/>
                    </a:cubicBezTo>
                    <a:cubicBezTo>
                      <a:pt x="152" y="141"/>
                      <a:pt x="168" y="114"/>
                      <a:pt x="168" y="84"/>
                    </a:cubicBezTo>
                    <a:cubicBezTo>
                      <a:pt x="168" y="38"/>
                      <a:pt x="130" y="0"/>
                      <a:pt x="84" y="0"/>
                    </a:cubicBezTo>
                    <a:cubicBezTo>
                      <a:pt x="38" y="0"/>
                      <a:pt x="0" y="38"/>
                      <a:pt x="0" y="84"/>
                    </a:cubicBezTo>
                    <a:cubicBezTo>
                      <a:pt x="0" y="114"/>
                      <a:pt x="16" y="141"/>
                      <a:pt x="40" y="156"/>
                    </a:cubicBezTo>
                    <a:close/>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26" name="Line 602"/>
              <p:cNvSpPr>
                <a:spLocks noChangeShapeType="1"/>
              </p:cNvSpPr>
              <p:nvPr/>
            </p:nvSpPr>
            <p:spPr bwMode="auto">
              <a:xfrm flipH="1" flipV="1">
                <a:off x="8273051" y="384307"/>
                <a:ext cx="24414" cy="153455"/>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27" name="Line 603"/>
              <p:cNvSpPr>
                <a:spLocks noChangeShapeType="1"/>
              </p:cNvSpPr>
              <p:nvPr/>
            </p:nvSpPr>
            <p:spPr bwMode="auto">
              <a:xfrm flipV="1">
                <a:off x="8360241" y="384307"/>
                <a:ext cx="24414" cy="153455"/>
              </a:xfrm>
              <a:prstGeom prst="line">
                <a:avLst/>
              </a:prstGeom>
              <a:noFill/>
              <a:ln w="25400"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28" name="Freeform 604"/>
              <p:cNvSpPr>
                <a:spLocks/>
              </p:cNvSpPr>
              <p:nvPr/>
            </p:nvSpPr>
            <p:spPr bwMode="auto">
              <a:xfrm>
                <a:off x="8273051" y="391282"/>
                <a:ext cx="111604" cy="20926"/>
              </a:xfrm>
              <a:custGeom>
                <a:avLst/>
                <a:gdLst>
                  <a:gd name="T0" fmla="*/ 0 w 32"/>
                  <a:gd name="T1" fmla="*/ 0 h 6"/>
                  <a:gd name="T2" fmla="*/ 9 w 32"/>
                  <a:gd name="T3" fmla="*/ 6 h 6"/>
                  <a:gd name="T4" fmla="*/ 16 w 32"/>
                  <a:gd name="T5" fmla="*/ 0 h 6"/>
                  <a:gd name="T6" fmla="*/ 23 w 32"/>
                  <a:gd name="T7" fmla="*/ 6 h 6"/>
                  <a:gd name="T8" fmla="*/ 32 w 32"/>
                  <a:gd name="T9" fmla="*/ 0 h 6"/>
                </a:gdLst>
                <a:ahLst/>
                <a:cxnLst>
                  <a:cxn ang="0">
                    <a:pos x="T0" y="T1"/>
                  </a:cxn>
                  <a:cxn ang="0">
                    <a:pos x="T2" y="T3"/>
                  </a:cxn>
                  <a:cxn ang="0">
                    <a:pos x="T4" y="T5"/>
                  </a:cxn>
                  <a:cxn ang="0">
                    <a:pos x="T6" y="T7"/>
                  </a:cxn>
                  <a:cxn ang="0">
                    <a:pos x="T8" y="T9"/>
                  </a:cxn>
                </a:cxnLst>
                <a:rect l="0" t="0" r="r" b="b"/>
                <a:pathLst>
                  <a:path w="32" h="6">
                    <a:moveTo>
                      <a:pt x="0" y="0"/>
                    </a:moveTo>
                    <a:lnTo>
                      <a:pt x="9" y="6"/>
                    </a:lnTo>
                    <a:lnTo>
                      <a:pt x="16" y="0"/>
                    </a:lnTo>
                    <a:lnTo>
                      <a:pt x="23" y="6"/>
                    </a:lnTo>
                    <a:lnTo>
                      <a:pt x="32" y="0"/>
                    </a:lnTo>
                  </a:path>
                </a:pathLst>
              </a:cu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29" name="Rectangle 605"/>
              <p:cNvSpPr>
                <a:spLocks noChangeArrowheads="1"/>
              </p:cNvSpPr>
              <p:nvPr/>
            </p:nvSpPr>
            <p:spPr bwMode="auto">
              <a:xfrm>
                <a:off x="8241662" y="537762"/>
                <a:ext cx="170895" cy="48827"/>
              </a:xfrm>
              <a:prstGeom prst="rect">
                <a:avLst/>
              </a:pr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30" name="Rectangle 606"/>
              <p:cNvSpPr>
                <a:spLocks noChangeArrowheads="1"/>
              </p:cNvSpPr>
              <p:nvPr/>
            </p:nvSpPr>
            <p:spPr bwMode="auto">
              <a:xfrm>
                <a:off x="8259101" y="586589"/>
                <a:ext cx="139505" cy="45340"/>
              </a:xfrm>
              <a:prstGeom prst="rect">
                <a:avLst/>
              </a:pr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sp>
            <p:nvSpPr>
              <p:cNvPr id="31" name="Rectangle 607"/>
              <p:cNvSpPr>
                <a:spLocks noChangeArrowheads="1"/>
              </p:cNvSpPr>
              <p:nvPr/>
            </p:nvSpPr>
            <p:spPr bwMode="auto">
              <a:xfrm>
                <a:off x="8273051" y="631927"/>
                <a:ext cx="111604" cy="45340"/>
              </a:xfrm>
              <a:prstGeom prst="rect">
                <a:avLst/>
              </a:prstGeom>
              <a:noFill/>
              <a:ln w="254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solidFill>
                    <a:schemeClr val="bg1"/>
                  </a:solidFill>
                </a:endParaRPr>
              </a:p>
            </p:txBody>
          </p:sp>
        </p:grpSp>
      </p:grpSp>
      <p:sp>
        <p:nvSpPr>
          <p:cNvPr id="49" name="文本框 48"/>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创新技能</a:t>
            </a:r>
          </a:p>
        </p:txBody>
      </p:sp>
    </p:spTree>
    <p:extLst>
      <p:ext uri="{BB962C8B-B14F-4D97-AF65-F5344CB8AC3E}">
        <p14:creationId xmlns:p14="http://schemas.microsoft.com/office/powerpoint/2010/main" val="3914551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9">
                                            <p:txEl>
                                              <p:pRg st="0" end="0"/>
                                            </p:txEl>
                                          </p:spTgt>
                                        </p:tgtEl>
                                        <p:attrNameLst>
                                          <p:attrName>style.visibility</p:attrName>
                                        </p:attrNameLst>
                                      </p:cBhvr>
                                      <p:to>
                                        <p:strVal val="visible"/>
                                      </p:to>
                                    </p:set>
                                    <p:anim calcmode="lin" valueType="num">
                                      <p:cBhvr>
                                        <p:cTn id="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
                                            <p:txEl>
                                              <p:pRg st="0" end="0"/>
                                            </p:txEl>
                                          </p:spTgt>
                                        </p:tgtEl>
                                      </p:cBhvr>
                                    </p:animEffect>
                                  </p:childTnLst>
                                </p:cTn>
                              </p:par>
                            </p:childTnLst>
                          </p:cTn>
                        </p:par>
                        <p:par>
                          <p:cTn id="10" fill="hold">
                            <p:stCondLst>
                              <p:cond delay="650"/>
                            </p:stCondLst>
                            <p:childTnLst>
                              <p:par>
                                <p:cTn id="11" presetID="53" presetClass="entr" presetSubtype="16"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800" fill="hold"/>
                                        <p:tgtEl>
                                          <p:spTgt spid="22"/>
                                        </p:tgtEl>
                                        <p:attrNameLst>
                                          <p:attrName>ppt_w</p:attrName>
                                        </p:attrNameLst>
                                      </p:cBhvr>
                                      <p:tavLst>
                                        <p:tav tm="0">
                                          <p:val>
                                            <p:fltVal val="0"/>
                                          </p:val>
                                        </p:tav>
                                        <p:tav tm="100000">
                                          <p:val>
                                            <p:strVal val="#ppt_w"/>
                                          </p:val>
                                        </p:tav>
                                      </p:tavLst>
                                    </p:anim>
                                    <p:anim calcmode="lin" valueType="num">
                                      <p:cBhvr>
                                        <p:cTn id="14" dur="800" fill="hold"/>
                                        <p:tgtEl>
                                          <p:spTgt spid="22"/>
                                        </p:tgtEl>
                                        <p:attrNameLst>
                                          <p:attrName>ppt_h</p:attrName>
                                        </p:attrNameLst>
                                      </p:cBhvr>
                                      <p:tavLst>
                                        <p:tav tm="0">
                                          <p:val>
                                            <p:fltVal val="0"/>
                                          </p:val>
                                        </p:tav>
                                        <p:tav tm="100000">
                                          <p:val>
                                            <p:strVal val="#ppt_h"/>
                                          </p:val>
                                        </p:tav>
                                      </p:tavLst>
                                    </p:anim>
                                    <p:animEffect transition="in" filter="fade">
                                      <p:cBhvr>
                                        <p:cTn id="15" dur="800"/>
                                        <p:tgtEl>
                                          <p:spTgt spid="22"/>
                                        </p:tgtEl>
                                      </p:cBhvr>
                                    </p:animEffect>
                                  </p:childTnLst>
                                </p:cTn>
                              </p:par>
                            </p:childTnLst>
                          </p:cTn>
                        </p:par>
                        <p:par>
                          <p:cTn id="16" fill="hold">
                            <p:stCondLst>
                              <p:cond delay="145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63" presetClass="path" presetSubtype="0" decel="100000" fill="hold" grpId="1" nodeType="withEffect">
                                  <p:stCondLst>
                                    <p:cond delay="0"/>
                                  </p:stCondLst>
                                  <p:childTnLst>
                                    <p:animMotion origin="layout" path="M 2.5E-6 2.96296E-6 L -0.0724 2.96296E-6 " pathEditMode="relative" rAng="0" ptsTypes="AA">
                                      <p:cBhvr>
                                        <p:cTn id="21" dur="1000" spd="-100000" fill="hold"/>
                                        <p:tgtEl>
                                          <p:spTgt spid="4"/>
                                        </p:tgtEl>
                                        <p:attrNameLst>
                                          <p:attrName>ppt_x</p:attrName>
                                          <p:attrName>ppt_y</p:attrName>
                                        </p:attrNameLst>
                                      </p:cBhvr>
                                      <p:rCtr x="-3620" y="0"/>
                                    </p:animMotion>
                                  </p:childTnLst>
                                </p:cTn>
                              </p:par>
                            </p:childTnLst>
                          </p:cTn>
                        </p:par>
                        <p:par>
                          <p:cTn id="22" fill="hold">
                            <p:stCondLst>
                              <p:cond delay="2450"/>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par>
                                <p:cTn id="26" presetID="63" presetClass="path" presetSubtype="0" decel="100000" fill="hold" nodeType="withEffect">
                                  <p:stCondLst>
                                    <p:cond delay="0"/>
                                  </p:stCondLst>
                                  <p:childTnLst>
                                    <p:animMotion origin="layout" path="M -2.91667E-6 -2.22222E-6 L 0.06315 -2.22222E-6 " pathEditMode="relative" rAng="0" ptsTypes="AA">
                                      <p:cBhvr>
                                        <p:cTn id="27" dur="1000" spd="-100000" fill="hold"/>
                                        <p:tgtEl>
                                          <p:spTgt spid="16"/>
                                        </p:tgtEl>
                                        <p:attrNameLst>
                                          <p:attrName>ppt_x</p:attrName>
                                          <p:attrName>ppt_y</p:attrName>
                                        </p:attrNameLst>
                                      </p:cBhvr>
                                      <p:rCtr x="3151" y="0"/>
                                    </p:animMotion>
                                  </p:childTnLst>
                                </p:cTn>
                              </p:par>
                            </p:childTnLst>
                          </p:cTn>
                        </p:par>
                        <p:par>
                          <p:cTn id="28" fill="hold">
                            <p:stCondLst>
                              <p:cond delay="345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par>
                                <p:cTn id="32" presetID="63" presetClass="path" presetSubtype="0" decel="100000" fill="hold" grpId="1" nodeType="withEffect">
                                  <p:stCondLst>
                                    <p:cond delay="0"/>
                                  </p:stCondLst>
                                  <p:childTnLst>
                                    <p:animMotion origin="layout" path="M -2.5E-6 2.96296E-6 L 0.07344 2.96296E-6 " pathEditMode="relative" rAng="0" ptsTypes="AA">
                                      <p:cBhvr>
                                        <p:cTn id="33" dur="1000" spd="-100000" fill="hold"/>
                                        <p:tgtEl>
                                          <p:spTgt spid="5"/>
                                        </p:tgtEl>
                                        <p:attrNameLst>
                                          <p:attrName>ppt_x</p:attrName>
                                          <p:attrName>ppt_y</p:attrName>
                                        </p:attrNameLst>
                                      </p:cBhvr>
                                      <p:rCtr x="3672" y="0"/>
                                    </p:animMotion>
                                  </p:childTnLst>
                                </p:cTn>
                              </p:par>
                            </p:childTnLst>
                          </p:cTn>
                        </p:par>
                        <p:par>
                          <p:cTn id="34" fill="hold">
                            <p:stCondLst>
                              <p:cond delay="4450"/>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childTnLst>
                                </p:cTn>
                              </p:par>
                              <p:par>
                                <p:cTn id="38" presetID="63" presetClass="path" presetSubtype="0" decel="100000" fill="hold" nodeType="withEffect">
                                  <p:stCondLst>
                                    <p:cond delay="0"/>
                                  </p:stCondLst>
                                  <p:childTnLst>
                                    <p:animMotion origin="layout" path="M 2.08333E-6 -2.22222E-6 L -0.0724 -2.22222E-6 " pathEditMode="relative" rAng="0" ptsTypes="AA">
                                      <p:cBhvr>
                                        <p:cTn id="39" dur="1000" spd="-100000" fill="hold"/>
                                        <p:tgtEl>
                                          <p:spTgt spid="8"/>
                                        </p:tgtEl>
                                        <p:attrNameLst>
                                          <p:attrName>ppt_x</p:attrName>
                                          <p:attrName>ppt_y</p:attrName>
                                        </p:attrNameLst>
                                      </p:cBhvr>
                                      <p:rCtr x="-3620" y="0"/>
                                    </p:animMotion>
                                  </p:childTnLst>
                                </p:cTn>
                              </p:par>
                            </p:childTnLst>
                          </p:cTn>
                        </p:par>
                        <p:par>
                          <p:cTn id="40" fill="hold">
                            <p:stCondLst>
                              <p:cond delay="5450"/>
                            </p:stCondLst>
                            <p:childTnLst>
                              <p:par>
                                <p:cTn id="41" presetID="1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childTnLst>
                                </p:cTn>
                              </p:par>
                              <p:par>
                                <p:cTn id="44" presetID="63" presetClass="path" presetSubtype="0" decel="100000" fill="hold" grpId="1" nodeType="withEffect">
                                  <p:stCondLst>
                                    <p:cond delay="0"/>
                                  </p:stCondLst>
                                  <p:childTnLst>
                                    <p:animMotion origin="layout" path="M 2.5E-6 -1.85185E-6 L -0.0724 -1.85185E-6 " pathEditMode="relative" rAng="0" ptsTypes="AA">
                                      <p:cBhvr>
                                        <p:cTn id="45" dur="1000" spd="-100000" fill="hold"/>
                                        <p:tgtEl>
                                          <p:spTgt spid="6"/>
                                        </p:tgtEl>
                                        <p:attrNameLst>
                                          <p:attrName>ppt_x</p:attrName>
                                          <p:attrName>ppt_y</p:attrName>
                                        </p:attrNameLst>
                                      </p:cBhvr>
                                      <p:rCtr x="-3620" y="0"/>
                                    </p:animMotion>
                                  </p:childTnLst>
                                </p:cTn>
                              </p:par>
                            </p:childTnLst>
                          </p:cTn>
                        </p:par>
                        <p:par>
                          <p:cTn id="46" fill="hold">
                            <p:stCondLst>
                              <p:cond delay="6450"/>
                            </p:stCondLst>
                            <p:childTnLst>
                              <p:par>
                                <p:cTn id="47" presetID="10" presetClass="entr" presetSubtype="0"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childTnLst>
                                </p:cTn>
                              </p:par>
                              <p:par>
                                <p:cTn id="50" presetID="63" presetClass="path" presetSubtype="0" decel="100000" fill="hold" nodeType="withEffect">
                                  <p:stCondLst>
                                    <p:cond delay="0"/>
                                  </p:stCondLst>
                                  <p:childTnLst>
                                    <p:animMotion origin="layout" path="M -2.91667E-6 -4.44444E-6 L 0.06315 -4.44444E-6 " pathEditMode="relative" rAng="0" ptsTypes="AA">
                                      <p:cBhvr>
                                        <p:cTn id="51" dur="1000" spd="-100000" fill="hold"/>
                                        <p:tgtEl>
                                          <p:spTgt spid="19"/>
                                        </p:tgtEl>
                                        <p:attrNameLst>
                                          <p:attrName>ppt_x</p:attrName>
                                          <p:attrName>ppt_y</p:attrName>
                                        </p:attrNameLst>
                                      </p:cBhvr>
                                      <p:rCtr x="3151" y="0"/>
                                    </p:animMotion>
                                  </p:childTnLst>
                                </p:cTn>
                              </p:par>
                            </p:childTnLst>
                          </p:cTn>
                        </p:par>
                        <p:par>
                          <p:cTn id="52" fill="hold">
                            <p:stCondLst>
                              <p:cond delay="7450"/>
                            </p:stCondLst>
                            <p:childTnLst>
                              <p:par>
                                <p:cTn id="53" presetID="10"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childTnLst>
                                </p:cTn>
                              </p:par>
                              <p:par>
                                <p:cTn id="56" presetID="63" presetClass="path" presetSubtype="0" decel="100000" fill="hold" grpId="1" nodeType="withEffect">
                                  <p:stCondLst>
                                    <p:cond delay="0"/>
                                  </p:stCondLst>
                                  <p:childTnLst>
                                    <p:animMotion origin="layout" path="M -2.5E-6 -1.85185E-6 L 0.07344 -1.85185E-6 " pathEditMode="relative" rAng="0" ptsTypes="AA">
                                      <p:cBhvr>
                                        <p:cTn id="57" dur="1000" spd="-100000" fill="hold"/>
                                        <p:tgtEl>
                                          <p:spTgt spid="7"/>
                                        </p:tgtEl>
                                        <p:attrNameLst>
                                          <p:attrName>ppt_x</p:attrName>
                                          <p:attrName>ppt_y</p:attrName>
                                        </p:attrNameLst>
                                      </p:cBhvr>
                                      <p:rCtr x="3672" y="0"/>
                                    </p:animMotion>
                                  </p:childTnLst>
                                </p:cTn>
                              </p:par>
                            </p:childTnLst>
                          </p:cTn>
                        </p:par>
                        <p:par>
                          <p:cTn id="58" fill="hold">
                            <p:stCondLst>
                              <p:cond delay="8450"/>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childTnLst>
                                </p:cTn>
                              </p:par>
                              <p:par>
                                <p:cTn id="62" presetID="63" presetClass="path" presetSubtype="0" decel="100000" fill="hold" nodeType="withEffect">
                                  <p:stCondLst>
                                    <p:cond delay="0"/>
                                  </p:stCondLst>
                                  <p:childTnLst>
                                    <p:animMotion origin="layout" path="M 2.08333E-6 -4.44444E-6 L -0.0724 -4.44444E-6 " pathEditMode="relative" rAng="0" ptsTypes="AA">
                                      <p:cBhvr>
                                        <p:cTn id="63" dur="1000" spd="-100000" fill="hold"/>
                                        <p:tgtEl>
                                          <p:spTgt spid="11"/>
                                        </p:tgtEl>
                                        <p:attrNameLst>
                                          <p:attrName>ppt_x</p:attrName>
                                          <p:attrName>ppt_y</p:attrName>
                                        </p:attrNameLst>
                                      </p:cBhvr>
                                      <p:rCtr x="-362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未来规划</a:t>
            </a:r>
          </a:p>
        </p:txBody>
      </p:sp>
      <p:sp>
        <p:nvSpPr>
          <p:cNvPr id="15" name="矩形 14"/>
          <p:cNvSpPr/>
          <p:nvPr/>
        </p:nvSpPr>
        <p:spPr>
          <a:xfrm>
            <a:off x="844423" y="3575761"/>
            <a:ext cx="2405915" cy="369332"/>
          </a:xfrm>
          <a:prstGeom prst="rect">
            <a:avLst/>
          </a:prstGeom>
        </p:spPr>
        <p:txBody>
          <a:bodyPr wrap="none">
            <a:spAutoFit/>
          </a:bodyPr>
          <a:lstStyle/>
          <a:p>
            <a:r>
              <a:rPr lang="en-US" altLang="zh-CN" dirty="0">
                <a:solidFill>
                  <a:schemeClr val="bg2"/>
                </a:solidFill>
              </a:rPr>
              <a:t>FUTURE PLANNING</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32719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04</a:t>
            </a:r>
            <a:endParaRPr lang="zh-CN" altLang="en-US" dirty="0">
              <a:ln w="25400">
                <a:solidFill>
                  <a:schemeClr val="accent1"/>
                </a:solidFill>
              </a:ln>
            </a:endParaRPr>
          </a:p>
        </p:txBody>
      </p:sp>
    </p:spTree>
    <p:extLst>
      <p:ext uri="{BB962C8B-B14F-4D97-AF65-F5344CB8AC3E}">
        <p14:creationId xmlns:p14="http://schemas.microsoft.com/office/powerpoint/2010/main" val="11836957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00"/>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7593" y="0"/>
            <a:ext cx="5584929" cy="68580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7593" y="0"/>
            <a:ext cx="5799546" cy="6858000"/>
          </a:xfrm>
          <a:prstGeom prst="rect">
            <a:avLst/>
          </a:prstGeom>
        </p:spPr>
      </p:pic>
      <p:sp>
        <p:nvSpPr>
          <p:cNvPr id="34" name="文本框 33"/>
          <p:cNvSpPr txBox="1"/>
          <p:nvPr/>
        </p:nvSpPr>
        <p:spPr>
          <a:xfrm>
            <a:off x="6651007" y="1536754"/>
            <a:ext cx="4198585" cy="584775"/>
          </a:xfrm>
          <a:prstGeom prst="rect">
            <a:avLst/>
          </a:prstGeom>
          <a:noFill/>
        </p:spPr>
        <p:txBody>
          <a:bodyPr wrap="none" rtlCol="0">
            <a:spAutoFit/>
          </a:bodyPr>
          <a:lstStyle/>
          <a:p>
            <a:pPr algn="ctr"/>
            <a:r>
              <a:rPr lang="zh-CN" altLang="en-US" sz="3200" spc="300" dirty="0">
                <a:solidFill>
                  <a:schemeClr val="tx2"/>
                </a:solidFill>
                <a:latin typeface="+mj-ea"/>
                <a:ea typeface="+mj-ea"/>
              </a:rPr>
              <a:t>目录 </a:t>
            </a:r>
            <a:r>
              <a:rPr lang="en-US" altLang="zh-CN" sz="3200" spc="300" dirty="0">
                <a:solidFill>
                  <a:schemeClr val="tx2"/>
                </a:solidFill>
                <a:latin typeface="+mj-ea"/>
                <a:ea typeface="+mj-ea"/>
              </a:rPr>
              <a:t>| </a:t>
            </a:r>
            <a:r>
              <a:rPr lang="en-US" altLang="zh-CN" sz="3200" dirty="0">
                <a:solidFill>
                  <a:schemeClr val="accent1"/>
                </a:solidFill>
                <a:latin typeface="+mj-ea"/>
                <a:ea typeface="+mj-ea"/>
              </a:rPr>
              <a:t>CONTENTS</a:t>
            </a:r>
            <a:endParaRPr lang="zh-CN" altLang="en-US" sz="3200" dirty="0">
              <a:solidFill>
                <a:schemeClr val="accent1"/>
              </a:solidFill>
              <a:latin typeface="+mj-ea"/>
              <a:ea typeface="+mj-ea"/>
            </a:endParaRPr>
          </a:p>
        </p:txBody>
      </p:sp>
      <p:sp>
        <p:nvSpPr>
          <p:cNvPr id="35" name="椭圆 34"/>
          <p:cNvSpPr/>
          <p:nvPr/>
        </p:nvSpPr>
        <p:spPr>
          <a:xfrm>
            <a:off x="3990093"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01</a:t>
            </a:r>
            <a:endParaRPr lang="zh-CN" altLang="en-US" sz="2400" spc="300" dirty="0">
              <a:solidFill>
                <a:schemeClr val="tx2"/>
              </a:solidFill>
              <a:latin typeface="+mj-lt"/>
            </a:endParaRPr>
          </a:p>
        </p:txBody>
      </p:sp>
      <p:sp>
        <p:nvSpPr>
          <p:cNvPr id="36" name="文本框 35"/>
          <p:cNvSpPr txBox="1"/>
          <p:nvPr/>
        </p:nvSpPr>
        <p:spPr>
          <a:xfrm>
            <a:off x="4887415"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个人资料</a:t>
            </a:r>
          </a:p>
        </p:txBody>
      </p:sp>
      <p:sp>
        <p:nvSpPr>
          <p:cNvPr id="37" name="椭圆 36"/>
          <p:cNvSpPr/>
          <p:nvPr/>
        </p:nvSpPr>
        <p:spPr>
          <a:xfrm>
            <a:off x="7708982"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02</a:t>
            </a:r>
            <a:endParaRPr lang="zh-CN" altLang="en-US" sz="2400" spc="300" dirty="0">
              <a:solidFill>
                <a:schemeClr val="tx2"/>
              </a:solidFill>
              <a:latin typeface="+mj-lt"/>
            </a:endParaRPr>
          </a:p>
        </p:txBody>
      </p:sp>
      <p:sp>
        <p:nvSpPr>
          <p:cNvPr id="38" name="文本框 37"/>
          <p:cNvSpPr txBox="1"/>
          <p:nvPr/>
        </p:nvSpPr>
        <p:spPr>
          <a:xfrm>
            <a:off x="8606304"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岗位认知</a:t>
            </a:r>
          </a:p>
        </p:txBody>
      </p:sp>
      <p:sp>
        <p:nvSpPr>
          <p:cNvPr id="39" name="椭圆 38"/>
          <p:cNvSpPr/>
          <p:nvPr/>
        </p:nvSpPr>
        <p:spPr>
          <a:xfrm>
            <a:off x="3990093"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03</a:t>
            </a:r>
            <a:endParaRPr lang="zh-CN" altLang="en-US" sz="2400" spc="300" dirty="0">
              <a:solidFill>
                <a:schemeClr val="tx2"/>
              </a:solidFill>
              <a:latin typeface="+mj-lt"/>
            </a:endParaRPr>
          </a:p>
        </p:txBody>
      </p:sp>
      <p:sp>
        <p:nvSpPr>
          <p:cNvPr id="40" name="文本框 39"/>
          <p:cNvSpPr txBox="1"/>
          <p:nvPr/>
        </p:nvSpPr>
        <p:spPr>
          <a:xfrm>
            <a:off x="4887415"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胜任能力</a:t>
            </a:r>
          </a:p>
        </p:txBody>
      </p:sp>
      <p:sp>
        <p:nvSpPr>
          <p:cNvPr id="41" name="椭圆 40"/>
          <p:cNvSpPr/>
          <p:nvPr/>
        </p:nvSpPr>
        <p:spPr>
          <a:xfrm>
            <a:off x="7708982"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04</a:t>
            </a:r>
            <a:endParaRPr lang="zh-CN" altLang="en-US" sz="2400" spc="300" dirty="0">
              <a:solidFill>
                <a:schemeClr val="tx2"/>
              </a:solidFill>
              <a:latin typeface="+mj-lt"/>
            </a:endParaRPr>
          </a:p>
        </p:txBody>
      </p:sp>
      <p:sp>
        <p:nvSpPr>
          <p:cNvPr id="45" name="文本框 44"/>
          <p:cNvSpPr txBox="1"/>
          <p:nvPr/>
        </p:nvSpPr>
        <p:spPr>
          <a:xfrm>
            <a:off x="8606304"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未来规划</a:t>
            </a:r>
          </a:p>
        </p:txBody>
      </p:sp>
    </p:spTree>
    <p:extLst>
      <p:ext uri="{BB962C8B-B14F-4D97-AF65-F5344CB8AC3E}">
        <p14:creationId xmlns:p14="http://schemas.microsoft.com/office/powerpoint/2010/main" val="4121040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53" presetClass="entr" presetSubtype="16" fill="hold" grpId="0" nodeType="afterEffect">
                                  <p:stCondLst>
                                    <p:cond delay="0"/>
                                  </p:stCondLst>
                                  <p:iterate type="lt">
                                    <p:tmPct val="10000"/>
                                  </p:iterate>
                                  <p:childTnLst>
                                    <p:set>
                                      <p:cBhvr>
                                        <p:cTn id="15" dur="1" fill="hold">
                                          <p:stCondLst>
                                            <p:cond delay="0"/>
                                          </p:stCondLst>
                                        </p:cTn>
                                        <p:tgtEl>
                                          <p:spTgt spid="34"/>
                                        </p:tgtEl>
                                        <p:attrNameLst>
                                          <p:attrName>style.visibility</p:attrName>
                                        </p:attrNameLst>
                                      </p:cBhvr>
                                      <p:to>
                                        <p:strVal val="visible"/>
                                      </p:to>
                                    </p:set>
                                    <p:anim calcmode="lin" valueType="num">
                                      <p:cBhvr>
                                        <p:cTn id="16" dur="1000" fill="hold"/>
                                        <p:tgtEl>
                                          <p:spTgt spid="34"/>
                                        </p:tgtEl>
                                        <p:attrNameLst>
                                          <p:attrName>ppt_w</p:attrName>
                                        </p:attrNameLst>
                                      </p:cBhvr>
                                      <p:tavLst>
                                        <p:tav tm="0">
                                          <p:val>
                                            <p:fltVal val="0"/>
                                          </p:val>
                                        </p:tav>
                                        <p:tav tm="100000">
                                          <p:val>
                                            <p:strVal val="#ppt_w"/>
                                          </p:val>
                                        </p:tav>
                                      </p:tavLst>
                                    </p:anim>
                                    <p:anim calcmode="lin" valueType="num">
                                      <p:cBhvr>
                                        <p:cTn id="17" dur="1000" fill="hold"/>
                                        <p:tgtEl>
                                          <p:spTgt spid="34"/>
                                        </p:tgtEl>
                                        <p:attrNameLst>
                                          <p:attrName>ppt_h</p:attrName>
                                        </p:attrNameLst>
                                      </p:cBhvr>
                                      <p:tavLst>
                                        <p:tav tm="0">
                                          <p:val>
                                            <p:fltVal val="0"/>
                                          </p:val>
                                        </p:tav>
                                        <p:tav tm="100000">
                                          <p:val>
                                            <p:strVal val="#ppt_h"/>
                                          </p:val>
                                        </p:tav>
                                      </p:tavLst>
                                    </p:anim>
                                    <p:animEffect transition="in" filter="fade">
                                      <p:cBhvr>
                                        <p:cTn id="18" dur="1000"/>
                                        <p:tgtEl>
                                          <p:spTgt spid="34"/>
                                        </p:tgtEl>
                                      </p:cBhvr>
                                    </p:animEffect>
                                  </p:childTnLst>
                                </p:cTn>
                              </p:par>
                            </p:childTnLst>
                          </p:cTn>
                        </p:par>
                        <p:par>
                          <p:cTn id="19" fill="hold">
                            <p:stCondLst>
                              <p:cond delay="3300"/>
                            </p:stCondLst>
                            <p:childTnLst>
                              <p:par>
                                <p:cTn id="20" presetID="10" presetClass="entr" presetSubtype="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500"/>
                                        <p:tgtEl>
                                          <p:spTgt spid="35"/>
                                        </p:tgtEl>
                                      </p:cBhvr>
                                    </p:animEffect>
                                  </p:childTnLst>
                                </p:cTn>
                              </p:par>
                              <p:par>
                                <p:cTn id="23" presetID="64" presetClass="path" presetSubtype="0" decel="100000" fill="hold" grpId="1" nodeType="withEffect">
                                  <p:stCondLst>
                                    <p:cond delay="0"/>
                                  </p:stCondLst>
                                  <p:childTnLst>
                                    <p:animMotion origin="layout" path="M 4.79167E-6 2.22222E-6 L 4.79167E-6 0.05 " pathEditMode="relative" rAng="0" ptsTypes="AA">
                                      <p:cBhvr>
                                        <p:cTn id="24" dur="1500" spd="-100000" fill="hold"/>
                                        <p:tgtEl>
                                          <p:spTgt spid="35"/>
                                        </p:tgtEl>
                                        <p:attrNameLst>
                                          <p:attrName>ppt_x</p:attrName>
                                          <p:attrName>ppt_y</p:attrName>
                                        </p:attrNameLst>
                                      </p:cBhvr>
                                      <p:rCtr x="0" y="2500"/>
                                    </p:animMotion>
                                  </p:childTnLst>
                                </p:cTn>
                              </p:par>
                            </p:childTnLst>
                          </p:cTn>
                        </p:par>
                        <p:par>
                          <p:cTn id="25" fill="hold">
                            <p:stCondLst>
                              <p:cond delay="48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36"/>
                                        </p:tgtEl>
                                        <p:attrNameLst>
                                          <p:attrName>style.visibility</p:attrName>
                                        </p:attrNameLst>
                                      </p:cBhvr>
                                      <p:to>
                                        <p:strVal val="visible"/>
                                      </p:to>
                                    </p:set>
                                    <p:anim calcmode="lin" valueType="num">
                                      <p:cBhvr>
                                        <p:cTn id="28" dur="1000" fill="hold"/>
                                        <p:tgtEl>
                                          <p:spTgt spid="36"/>
                                        </p:tgtEl>
                                        <p:attrNameLst>
                                          <p:attrName>ppt_w</p:attrName>
                                        </p:attrNameLst>
                                      </p:cBhvr>
                                      <p:tavLst>
                                        <p:tav tm="0">
                                          <p:val>
                                            <p:fltVal val="0"/>
                                          </p:val>
                                        </p:tav>
                                        <p:tav tm="100000">
                                          <p:val>
                                            <p:strVal val="#ppt_w"/>
                                          </p:val>
                                        </p:tav>
                                      </p:tavLst>
                                    </p:anim>
                                    <p:anim calcmode="lin" valueType="num">
                                      <p:cBhvr>
                                        <p:cTn id="29" dur="1000" fill="hold"/>
                                        <p:tgtEl>
                                          <p:spTgt spid="36"/>
                                        </p:tgtEl>
                                        <p:attrNameLst>
                                          <p:attrName>ppt_h</p:attrName>
                                        </p:attrNameLst>
                                      </p:cBhvr>
                                      <p:tavLst>
                                        <p:tav tm="0">
                                          <p:val>
                                            <p:fltVal val="0"/>
                                          </p:val>
                                        </p:tav>
                                        <p:tav tm="100000">
                                          <p:val>
                                            <p:strVal val="#ppt_h"/>
                                          </p:val>
                                        </p:tav>
                                      </p:tavLst>
                                    </p:anim>
                                    <p:animEffect transition="in" filter="fade">
                                      <p:cBhvr>
                                        <p:cTn id="30" dur="1000"/>
                                        <p:tgtEl>
                                          <p:spTgt spid="36"/>
                                        </p:tgtEl>
                                      </p:cBhvr>
                                    </p:animEffect>
                                  </p:childTnLst>
                                </p:cTn>
                              </p:par>
                            </p:childTnLst>
                          </p:cTn>
                        </p:par>
                        <p:par>
                          <p:cTn id="31" fill="hold">
                            <p:stCondLst>
                              <p:cond delay="6100"/>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500"/>
                                        <p:tgtEl>
                                          <p:spTgt spid="37"/>
                                        </p:tgtEl>
                                      </p:cBhvr>
                                    </p:animEffect>
                                  </p:childTnLst>
                                </p:cTn>
                              </p:par>
                              <p:par>
                                <p:cTn id="35" presetID="64" presetClass="path" presetSubtype="0" decel="100000" fill="hold" grpId="1" nodeType="withEffect">
                                  <p:stCondLst>
                                    <p:cond delay="0"/>
                                  </p:stCondLst>
                                  <p:childTnLst>
                                    <p:animMotion origin="layout" path="M 1.11022E-16 2.22222E-6 L 1.11022E-16 0.05 " pathEditMode="relative" rAng="0" ptsTypes="AA">
                                      <p:cBhvr>
                                        <p:cTn id="36" dur="1500" spd="-100000" fill="hold"/>
                                        <p:tgtEl>
                                          <p:spTgt spid="37"/>
                                        </p:tgtEl>
                                        <p:attrNameLst>
                                          <p:attrName>ppt_x</p:attrName>
                                          <p:attrName>ppt_y</p:attrName>
                                        </p:attrNameLst>
                                      </p:cBhvr>
                                      <p:rCtr x="0" y="2500"/>
                                    </p:animMotion>
                                  </p:childTnLst>
                                </p:cTn>
                              </p:par>
                            </p:childTnLst>
                          </p:cTn>
                        </p:par>
                        <p:par>
                          <p:cTn id="37" fill="hold">
                            <p:stCondLst>
                              <p:cond delay="7600"/>
                            </p:stCondLst>
                            <p:childTnLst>
                              <p:par>
                                <p:cTn id="38" presetID="53" presetClass="entr" presetSubtype="16" fill="hold" grpId="0" nodeType="afterEffect">
                                  <p:stCondLst>
                                    <p:cond delay="0"/>
                                  </p:stCondLst>
                                  <p:iterate type="lt">
                                    <p:tmPct val="10000"/>
                                  </p:iterate>
                                  <p:childTnLst>
                                    <p:set>
                                      <p:cBhvr>
                                        <p:cTn id="39" dur="1" fill="hold">
                                          <p:stCondLst>
                                            <p:cond delay="0"/>
                                          </p:stCondLst>
                                        </p:cTn>
                                        <p:tgtEl>
                                          <p:spTgt spid="38"/>
                                        </p:tgtEl>
                                        <p:attrNameLst>
                                          <p:attrName>style.visibility</p:attrName>
                                        </p:attrNameLst>
                                      </p:cBhvr>
                                      <p:to>
                                        <p:strVal val="visible"/>
                                      </p:to>
                                    </p:set>
                                    <p:anim calcmode="lin" valueType="num">
                                      <p:cBhvr>
                                        <p:cTn id="40" dur="1000" fill="hold"/>
                                        <p:tgtEl>
                                          <p:spTgt spid="38"/>
                                        </p:tgtEl>
                                        <p:attrNameLst>
                                          <p:attrName>ppt_w</p:attrName>
                                        </p:attrNameLst>
                                      </p:cBhvr>
                                      <p:tavLst>
                                        <p:tav tm="0">
                                          <p:val>
                                            <p:fltVal val="0"/>
                                          </p:val>
                                        </p:tav>
                                        <p:tav tm="100000">
                                          <p:val>
                                            <p:strVal val="#ppt_w"/>
                                          </p:val>
                                        </p:tav>
                                      </p:tavLst>
                                    </p:anim>
                                    <p:anim calcmode="lin" valueType="num">
                                      <p:cBhvr>
                                        <p:cTn id="41" dur="1000" fill="hold"/>
                                        <p:tgtEl>
                                          <p:spTgt spid="38"/>
                                        </p:tgtEl>
                                        <p:attrNameLst>
                                          <p:attrName>ppt_h</p:attrName>
                                        </p:attrNameLst>
                                      </p:cBhvr>
                                      <p:tavLst>
                                        <p:tav tm="0">
                                          <p:val>
                                            <p:fltVal val="0"/>
                                          </p:val>
                                        </p:tav>
                                        <p:tav tm="100000">
                                          <p:val>
                                            <p:strVal val="#ppt_h"/>
                                          </p:val>
                                        </p:tav>
                                      </p:tavLst>
                                    </p:anim>
                                    <p:animEffect transition="in" filter="fade">
                                      <p:cBhvr>
                                        <p:cTn id="42" dur="1000"/>
                                        <p:tgtEl>
                                          <p:spTgt spid="38"/>
                                        </p:tgtEl>
                                      </p:cBhvr>
                                    </p:animEffect>
                                  </p:childTnLst>
                                </p:cTn>
                              </p:par>
                            </p:childTnLst>
                          </p:cTn>
                        </p:par>
                        <p:par>
                          <p:cTn id="43" fill="hold">
                            <p:stCondLst>
                              <p:cond delay="8900"/>
                            </p:stCondLst>
                            <p:childTnLst>
                              <p:par>
                                <p:cTn id="44" presetID="10" presetClass="entr" presetSubtype="0"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1500"/>
                                        <p:tgtEl>
                                          <p:spTgt spid="39"/>
                                        </p:tgtEl>
                                      </p:cBhvr>
                                    </p:animEffect>
                                  </p:childTnLst>
                                </p:cTn>
                              </p:par>
                              <p:par>
                                <p:cTn id="47" presetID="64" presetClass="path" presetSubtype="0" decel="100000" fill="hold" grpId="1" nodeType="withEffect">
                                  <p:stCondLst>
                                    <p:cond delay="0"/>
                                  </p:stCondLst>
                                  <p:childTnLst>
                                    <p:animMotion origin="layout" path="M 4.79167E-6 -1.11111E-6 L 4.79167E-6 0.05 " pathEditMode="relative" rAng="0" ptsTypes="AA">
                                      <p:cBhvr>
                                        <p:cTn id="48" dur="1500" spd="-100000" fill="hold"/>
                                        <p:tgtEl>
                                          <p:spTgt spid="39"/>
                                        </p:tgtEl>
                                        <p:attrNameLst>
                                          <p:attrName>ppt_x</p:attrName>
                                          <p:attrName>ppt_y</p:attrName>
                                        </p:attrNameLst>
                                      </p:cBhvr>
                                      <p:rCtr x="0" y="2500"/>
                                    </p:animMotion>
                                  </p:childTnLst>
                                </p:cTn>
                              </p:par>
                            </p:childTnLst>
                          </p:cTn>
                        </p:par>
                        <p:par>
                          <p:cTn id="49" fill="hold">
                            <p:stCondLst>
                              <p:cond delay="10400"/>
                            </p:stCondLst>
                            <p:childTnLst>
                              <p:par>
                                <p:cTn id="50" presetID="53" presetClass="entr" presetSubtype="16" fill="hold" grpId="0" nodeType="afterEffect">
                                  <p:stCondLst>
                                    <p:cond delay="0"/>
                                  </p:stCondLst>
                                  <p:iterate type="lt">
                                    <p:tmPct val="10000"/>
                                  </p:iterate>
                                  <p:childTnLst>
                                    <p:set>
                                      <p:cBhvr>
                                        <p:cTn id="51" dur="1" fill="hold">
                                          <p:stCondLst>
                                            <p:cond delay="0"/>
                                          </p:stCondLst>
                                        </p:cTn>
                                        <p:tgtEl>
                                          <p:spTgt spid="40"/>
                                        </p:tgtEl>
                                        <p:attrNameLst>
                                          <p:attrName>style.visibility</p:attrName>
                                        </p:attrNameLst>
                                      </p:cBhvr>
                                      <p:to>
                                        <p:strVal val="visible"/>
                                      </p:to>
                                    </p:set>
                                    <p:anim calcmode="lin" valueType="num">
                                      <p:cBhvr>
                                        <p:cTn id="52" dur="1000" fill="hold"/>
                                        <p:tgtEl>
                                          <p:spTgt spid="40"/>
                                        </p:tgtEl>
                                        <p:attrNameLst>
                                          <p:attrName>ppt_w</p:attrName>
                                        </p:attrNameLst>
                                      </p:cBhvr>
                                      <p:tavLst>
                                        <p:tav tm="0">
                                          <p:val>
                                            <p:fltVal val="0"/>
                                          </p:val>
                                        </p:tav>
                                        <p:tav tm="100000">
                                          <p:val>
                                            <p:strVal val="#ppt_w"/>
                                          </p:val>
                                        </p:tav>
                                      </p:tavLst>
                                    </p:anim>
                                    <p:anim calcmode="lin" valueType="num">
                                      <p:cBhvr>
                                        <p:cTn id="53" dur="1000" fill="hold"/>
                                        <p:tgtEl>
                                          <p:spTgt spid="40"/>
                                        </p:tgtEl>
                                        <p:attrNameLst>
                                          <p:attrName>ppt_h</p:attrName>
                                        </p:attrNameLst>
                                      </p:cBhvr>
                                      <p:tavLst>
                                        <p:tav tm="0">
                                          <p:val>
                                            <p:fltVal val="0"/>
                                          </p:val>
                                        </p:tav>
                                        <p:tav tm="100000">
                                          <p:val>
                                            <p:strVal val="#ppt_h"/>
                                          </p:val>
                                        </p:tav>
                                      </p:tavLst>
                                    </p:anim>
                                    <p:animEffect transition="in" filter="fade">
                                      <p:cBhvr>
                                        <p:cTn id="54" dur="1000"/>
                                        <p:tgtEl>
                                          <p:spTgt spid="40"/>
                                        </p:tgtEl>
                                      </p:cBhvr>
                                    </p:animEffect>
                                  </p:childTnLst>
                                </p:cTn>
                              </p:par>
                            </p:childTnLst>
                          </p:cTn>
                        </p:par>
                        <p:par>
                          <p:cTn id="55" fill="hold">
                            <p:stCondLst>
                              <p:cond delay="11700"/>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1500"/>
                                        <p:tgtEl>
                                          <p:spTgt spid="41"/>
                                        </p:tgtEl>
                                      </p:cBhvr>
                                    </p:animEffect>
                                  </p:childTnLst>
                                </p:cTn>
                              </p:par>
                              <p:par>
                                <p:cTn id="59" presetID="64" presetClass="path" presetSubtype="0" decel="100000" fill="hold" grpId="1" nodeType="withEffect">
                                  <p:stCondLst>
                                    <p:cond delay="0"/>
                                  </p:stCondLst>
                                  <p:childTnLst>
                                    <p:animMotion origin="layout" path="M 1.11022E-16 -1.11111E-6 L 1.11022E-16 0.05 " pathEditMode="relative" rAng="0" ptsTypes="AA">
                                      <p:cBhvr>
                                        <p:cTn id="60" dur="1500" spd="-100000" fill="hold"/>
                                        <p:tgtEl>
                                          <p:spTgt spid="41"/>
                                        </p:tgtEl>
                                        <p:attrNameLst>
                                          <p:attrName>ppt_x</p:attrName>
                                          <p:attrName>ppt_y</p:attrName>
                                        </p:attrNameLst>
                                      </p:cBhvr>
                                      <p:rCtr x="0" y="2500"/>
                                    </p:animMotion>
                                  </p:childTnLst>
                                </p:cTn>
                              </p:par>
                            </p:childTnLst>
                          </p:cTn>
                        </p:par>
                        <p:par>
                          <p:cTn id="61" fill="hold">
                            <p:stCondLst>
                              <p:cond delay="13200"/>
                            </p:stCondLst>
                            <p:childTnLst>
                              <p:par>
                                <p:cTn id="62" presetID="53" presetClass="entr" presetSubtype="16" fill="hold" grpId="0" nodeType="afterEffect">
                                  <p:stCondLst>
                                    <p:cond delay="0"/>
                                  </p:stCondLst>
                                  <p:iterate type="lt">
                                    <p:tmPct val="10000"/>
                                  </p:iterate>
                                  <p:childTnLst>
                                    <p:set>
                                      <p:cBhvr>
                                        <p:cTn id="63" dur="1" fill="hold">
                                          <p:stCondLst>
                                            <p:cond delay="0"/>
                                          </p:stCondLst>
                                        </p:cTn>
                                        <p:tgtEl>
                                          <p:spTgt spid="45"/>
                                        </p:tgtEl>
                                        <p:attrNameLst>
                                          <p:attrName>style.visibility</p:attrName>
                                        </p:attrNameLst>
                                      </p:cBhvr>
                                      <p:to>
                                        <p:strVal val="visible"/>
                                      </p:to>
                                    </p:set>
                                    <p:anim calcmode="lin" valueType="num">
                                      <p:cBhvr>
                                        <p:cTn id="64" dur="1000" fill="hold"/>
                                        <p:tgtEl>
                                          <p:spTgt spid="45"/>
                                        </p:tgtEl>
                                        <p:attrNameLst>
                                          <p:attrName>ppt_w</p:attrName>
                                        </p:attrNameLst>
                                      </p:cBhvr>
                                      <p:tavLst>
                                        <p:tav tm="0">
                                          <p:val>
                                            <p:fltVal val="0"/>
                                          </p:val>
                                        </p:tav>
                                        <p:tav tm="100000">
                                          <p:val>
                                            <p:strVal val="#ppt_w"/>
                                          </p:val>
                                        </p:tav>
                                      </p:tavLst>
                                    </p:anim>
                                    <p:anim calcmode="lin" valueType="num">
                                      <p:cBhvr>
                                        <p:cTn id="65" dur="1000" fill="hold"/>
                                        <p:tgtEl>
                                          <p:spTgt spid="45"/>
                                        </p:tgtEl>
                                        <p:attrNameLst>
                                          <p:attrName>ppt_h</p:attrName>
                                        </p:attrNameLst>
                                      </p:cBhvr>
                                      <p:tavLst>
                                        <p:tav tm="0">
                                          <p:val>
                                            <p:fltVal val="0"/>
                                          </p:val>
                                        </p:tav>
                                        <p:tav tm="100000">
                                          <p:val>
                                            <p:strVal val="#ppt_h"/>
                                          </p:val>
                                        </p:tav>
                                      </p:tavLst>
                                    </p:anim>
                                    <p:animEffect transition="in" filter="fade">
                                      <p:cBhvr>
                                        <p:cTn id="66"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animBg="1"/>
      <p:bldP spid="35" grpId="1" animBg="1"/>
      <p:bldP spid="36" grpId="0"/>
      <p:bldP spid="37" grpId="0" animBg="1"/>
      <p:bldP spid="37" grpId="1" animBg="1"/>
      <p:bldP spid="38" grpId="0"/>
      <p:bldP spid="39" grpId="0" animBg="1"/>
      <p:bldP spid="39" grpId="1" animBg="1"/>
      <p:bldP spid="40" grpId="0"/>
      <p:bldP spid="41" grpId="0" animBg="1"/>
      <p:bldP spid="41" grpId="1" animBg="1"/>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1348673" y="1805205"/>
            <a:ext cx="4274085" cy="2044497"/>
            <a:chOff x="1772372" y="1247033"/>
            <a:chExt cx="4274085" cy="2044497"/>
          </a:xfrm>
        </p:grpSpPr>
        <p:sp>
          <p:nvSpPr>
            <p:cNvPr id="28" name="矩形 27"/>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29" name="文本框 28"/>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初步完成目标</a:t>
              </a:r>
            </a:p>
          </p:txBody>
        </p:sp>
        <p:sp>
          <p:nvSpPr>
            <p:cNvPr id="30" name="文本框 29"/>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A</a:t>
              </a:r>
              <a:endParaRPr lang="zh-CN" altLang="en-US" sz="6000" dirty="0">
                <a:solidFill>
                  <a:schemeClr val="accent1"/>
                </a:solidFill>
                <a:latin typeface="+mj-lt"/>
              </a:endParaRPr>
            </a:p>
          </p:txBody>
        </p:sp>
        <p:sp>
          <p:nvSpPr>
            <p:cNvPr id="31" name="矩形 30"/>
            <p:cNvSpPr/>
            <p:nvPr/>
          </p:nvSpPr>
          <p:spPr>
            <a:xfrm>
              <a:off x="4697512" y="1901746"/>
              <a:ext cx="1153391" cy="1236518"/>
            </a:xfrm>
            <a:prstGeom prst="rect">
              <a:avLst/>
            </a:prstGeom>
            <a:blipFill dpi="0" rotWithShape="1">
              <a:blip r:embed="rId3">
                <a:extLst>
                  <a:ext uri="{BEBA8EAE-BF5A-486C-A8C5-ECC9F3942E4B}">
                    <a14:imgProps xmlns:a14="http://schemas.microsoft.com/office/drawing/2010/main">
                      <a14:imgLayer>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9"/>
            <p:cNvSpPr>
              <a:spLocks/>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grpSp>
      <p:grpSp>
        <p:nvGrpSpPr>
          <p:cNvPr id="52" name="组合 51"/>
          <p:cNvGrpSpPr/>
          <p:nvPr/>
        </p:nvGrpSpPr>
        <p:grpSpPr>
          <a:xfrm>
            <a:off x="6401940" y="1805205"/>
            <a:ext cx="4274085" cy="2044497"/>
            <a:chOff x="1772372" y="1247033"/>
            <a:chExt cx="4274085" cy="2044497"/>
          </a:xfrm>
        </p:grpSpPr>
        <p:sp>
          <p:nvSpPr>
            <p:cNvPr id="53" name="矩形 52"/>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54" name="文本框 53"/>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中阶完成目标</a:t>
              </a:r>
            </a:p>
          </p:txBody>
        </p:sp>
        <p:sp>
          <p:nvSpPr>
            <p:cNvPr id="55" name="文本框 54"/>
            <p:cNvSpPr txBox="1"/>
            <p:nvPr/>
          </p:nvSpPr>
          <p:spPr>
            <a:xfrm>
              <a:off x="2078131" y="1247033"/>
              <a:ext cx="723275"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B</a:t>
              </a:r>
              <a:endParaRPr lang="zh-CN" altLang="en-US" sz="6000" dirty="0">
                <a:solidFill>
                  <a:schemeClr val="tx2"/>
                </a:solidFill>
                <a:latin typeface="+mj-lt"/>
              </a:endParaRPr>
            </a:p>
          </p:txBody>
        </p:sp>
        <p:sp>
          <p:nvSpPr>
            <p:cNvPr id="56" name="矩形 55"/>
            <p:cNvSpPr/>
            <p:nvPr/>
          </p:nvSpPr>
          <p:spPr>
            <a:xfrm>
              <a:off x="4697512" y="1901746"/>
              <a:ext cx="1153391" cy="1236518"/>
            </a:xfrm>
            <a:prstGeom prst="rect">
              <a:avLst/>
            </a:prstGeom>
            <a:blipFill dpi="0" rotWithShape="1">
              <a:blip r:embed="rId4">
                <a:extLst>
                  <a:ext uri="{BEBA8EAE-BF5A-486C-A8C5-ECC9F3942E4B}">
                    <a14:imgProps xmlns:a14="http://schemas.microsoft.com/office/drawing/2010/main">
                      <a14:imgLayer>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9"/>
            <p:cNvSpPr>
              <a:spLocks/>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grpSp>
      <p:grpSp>
        <p:nvGrpSpPr>
          <p:cNvPr id="58" name="组合 57"/>
          <p:cNvGrpSpPr/>
          <p:nvPr/>
        </p:nvGrpSpPr>
        <p:grpSpPr>
          <a:xfrm>
            <a:off x="1348673" y="3921998"/>
            <a:ext cx="4274085" cy="2044497"/>
            <a:chOff x="1772372" y="1247033"/>
            <a:chExt cx="4274085" cy="2044497"/>
          </a:xfrm>
        </p:grpSpPr>
        <p:sp>
          <p:nvSpPr>
            <p:cNvPr id="59" name="矩形 58"/>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0" name="文本框 59"/>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思考调整阶段</a:t>
              </a:r>
            </a:p>
          </p:txBody>
        </p:sp>
        <p:sp>
          <p:nvSpPr>
            <p:cNvPr id="61" name="文本框 60"/>
            <p:cNvSpPr txBox="1"/>
            <p:nvPr/>
          </p:nvSpPr>
          <p:spPr>
            <a:xfrm>
              <a:off x="2078131" y="1247033"/>
              <a:ext cx="79861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C</a:t>
              </a:r>
              <a:endParaRPr lang="zh-CN" altLang="en-US" sz="6000" dirty="0">
                <a:solidFill>
                  <a:schemeClr val="tx2"/>
                </a:solidFill>
                <a:latin typeface="+mj-lt"/>
              </a:endParaRPr>
            </a:p>
          </p:txBody>
        </p:sp>
        <p:sp>
          <p:nvSpPr>
            <p:cNvPr id="62" name="矩形 61"/>
            <p:cNvSpPr/>
            <p:nvPr/>
          </p:nvSpPr>
          <p:spPr>
            <a:xfrm>
              <a:off x="4697512" y="1901746"/>
              <a:ext cx="1153391" cy="1236518"/>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9"/>
            <p:cNvSpPr>
              <a:spLocks/>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grpSp>
      <p:grpSp>
        <p:nvGrpSpPr>
          <p:cNvPr id="64" name="组合 63"/>
          <p:cNvGrpSpPr/>
          <p:nvPr/>
        </p:nvGrpSpPr>
        <p:grpSpPr>
          <a:xfrm>
            <a:off x="6401940" y="3921998"/>
            <a:ext cx="4274085" cy="2044497"/>
            <a:chOff x="1772372" y="1247033"/>
            <a:chExt cx="4274085" cy="2044497"/>
          </a:xfrm>
        </p:grpSpPr>
        <p:sp>
          <p:nvSpPr>
            <p:cNvPr id="65" name="矩形 64"/>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6" name="文本框 65"/>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最终完成目标</a:t>
              </a:r>
            </a:p>
          </p:txBody>
        </p:sp>
        <p:sp>
          <p:nvSpPr>
            <p:cNvPr id="67" name="文本框 66"/>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D</a:t>
              </a:r>
              <a:endParaRPr lang="zh-CN" altLang="en-US" sz="6000" dirty="0">
                <a:solidFill>
                  <a:schemeClr val="accent1"/>
                </a:solidFill>
                <a:latin typeface="+mj-lt"/>
              </a:endParaRPr>
            </a:p>
          </p:txBody>
        </p:sp>
        <p:sp>
          <p:nvSpPr>
            <p:cNvPr id="68" name="矩形 67"/>
            <p:cNvSpPr/>
            <p:nvPr/>
          </p:nvSpPr>
          <p:spPr>
            <a:xfrm>
              <a:off x="4697512" y="1901746"/>
              <a:ext cx="1153391" cy="1236518"/>
            </a:xfrm>
            <a:prstGeom prst="rect">
              <a:avLst/>
            </a:prstGeom>
            <a:blipFill dpi="0" rotWithShape="1">
              <a:blip r:embed="rId6">
                <a:extLst>
                  <a:ext uri="{BEBA8EAE-BF5A-486C-A8C5-ECC9F3942E4B}">
                    <a14:imgProps xmlns:a14="http://schemas.microsoft.com/office/drawing/2010/main">
                      <a14:imgLayer>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Freeform 9"/>
            <p:cNvSpPr>
              <a:spLocks/>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grpSp>
      <p:sp>
        <p:nvSpPr>
          <p:cNvPr id="50" name="文本框 4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目标规划</a:t>
            </a:r>
          </a:p>
        </p:txBody>
      </p:sp>
    </p:spTree>
    <p:extLst>
      <p:ext uri="{BB962C8B-B14F-4D97-AF65-F5344CB8AC3E}">
        <p14:creationId xmlns:p14="http://schemas.microsoft.com/office/powerpoint/2010/main" val="34631911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0">
                                            <p:txEl>
                                              <p:pRg st="0" end="0"/>
                                            </p:txEl>
                                          </p:spTgt>
                                        </p:tgtEl>
                                        <p:attrNameLst>
                                          <p:attrName>style.visibility</p:attrName>
                                        </p:attrNameLst>
                                      </p:cBhvr>
                                      <p:to>
                                        <p:strVal val="visible"/>
                                      </p:to>
                                    </p:set>
                                    <p:anim calcmode="lin" valueType="num">
                                      <p:cBhvr>
                                        <p:cTn id="7"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0">
                                            <p:txEl>
                                              <p:pRg st="0" end="0"/>
                                            </p:txEl>
                                          </p:spTgt>
                                        </p:tgtEl>
                                      </p:cBhvr>
                                    </p:animEffect>
                                  </p:childTnLst>
                                </p:cTn>
                              </p:par>
                            </p:childTnLst>
                          </p:cTn>
                        </p:par>
                        <p:par>
                          <p:cTn id="10" fill="hold">
                            <p:stCondLst>
                              <p:cond delay="650"/>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par>
                                <p:cTn id="14" presetID="63" presetClass="path" presetSubtype="0" decel="100000" fill="hold" nodeType="withEffect">
                                  <p:stCondLst>
                                    <p:cond delay="0"/>
                                  </p:stCondLst>
                                  <p:childTnLst>
                                    <p:animMotion origin="layout" path="M 2.5E-6 1.48148E-6 L 0.10924 1.48148E-6 " pathEditMode="relative" rAng="0" ptsTypes="AA">
                                      <p:cBhvr>
                                        <p:cTn id="15" dur="1000" spd="-100000" fill="hold"/>
                                        <p:tgtEl>
                                          <p:spTgt spid="27"/>
                                        </p:tgtEl>
                                        <p:attrNameLst>
                                          <p:attrName>ppt_x</p:attrName>
                                          <p:attrName>ppt_y</p:attrName>
                                        </p:attrNameLst>
                                      </p:cBhvr>
                                      <p:rCtr x="5456" y="0"/>
                                    </p:animMotion>
                                  </p:childTnLst>
                                </p:cTn>
                              </p:par>
                            </p:childTnLst>
                          </p:cTn>
                        </p:par>
                        <p:par>
                          <p:cTn id="16" fill="hold">
                            <p:stCondLst>
                              <p:cond delay="1650"/>
                            </p:stCondLst>
                            <p:childTnLst>
                              <p:par>
                                <p:cTn id="17" presetID="10"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childTnLst>
                                </p:cTn>
                              </p:par>
                              <p:par>
                                <p:cTn id="20" presetID="63" presetClass="path" presetSubtype="0" decel="100000" fill="hold" nodeType="withEffect">
                                  <p:stCondLst>
                                    <p:cond delay="0"/>
                                  </p:stCondLst>
                                  <p:childTnLst>
                                    <p:animMotion origin="layout" path="M -6.25E-7 1.48148E-6 L 0.10925 1.48148E-6 " pathEditMode="relative" rAng="0" ptsTypes="AA">
                                      <p:cBhvr>
                                        <p:cTn id="21" dur="1000" spd="-100000" fill="hold"/>
                                        <p:tgtEl>
                                          <p:spTgt spid="52"/>
                                        </p:tgtEl>
                                        <p:attrNameLst>
                                          <p:attrName>ppt_x</p:attrName>
                                          <p:attrName>ppt_y</p:attrName>
                                        </p:attrNameLst>
                                      </p:cBhvr>
                                      <p:rCtr x="5456" y="0"/>
                                    </p:animMotion>
                                  </p:childTnLst>
                                </p:cTn>
                              </p:par>
                            </p:childTnLst>
                          </p:cTn>
                        </p:par>
                        <p:par>
                          <p:cTn id="22" fill="hold">
                            <p:stCondLst>
                              <p:cond delay="2650"/>
                            </p:stCondLst>
                            <p:childTnLst>
                              <p:par>
                                <p:cTn id="23" presetID="10"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1000"/>
                                        <p:tgtEl>
                                          <p:spTgt spid="58"/>
                                        </p:tgtEl>
                                      </p:cBhvr>
                                    </p:animEffect>
                                  </p:childTnLst>
                                </p:cTn>
                              </p:par>
                              <p:par>
                                <p:cTn id="26" presetID="63" presetClass="path" presetSubtype="0" decel="100000" fill="hold" nodeType="withEffect">
                                  <p:stCondLst>
                                    <p:cond delay="0"/>
                                  </p:stCondLst>
                                  <p:childTnLst>
                                    <p:animMotion origin="layout" path="M 2.5E-6 -3.33333E-6 L 0.10924 -3.33333E-6 " pathEditMode="relative" rAng="0" ptsTypes="AA">
                                      <p:cBhvr>
                                        <p:cTn id="27" dur="1000" spd="-100000" fill="hold"/>
                                        <p:tgtEl>
                                          <p:spTgt spid="58"/>
                                        </p:tgtEl>
                                        <p:attrNameLst>
                                          <p:attrName>ppt_x</p:attrName>
                                          <p:attrName>ppt_y</p:attrName>
                                        </p:attrNameLst>
                                      </p:cBhvr>
                                      <p:rCtr x="5456" y="0"/>
                                    </p:animMotion>
                                  </p:childTnLst>
                                </p:cTn>
                              </p:par>
                            </p:childTnLst>
                          </p:cTn>
                        </p:par>
                        <p:par>
                          <p:cTn id="28" fill="hold">
                            <p:stCondLst>
                              <p:cond delay="3650"/>
                            </p:stCondLst>
                            <p:childTnLst>
                              <p:par>
                                <p:cTn id="29" presetID="10"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childTnLst>
                                </p:cTn>
                              </p:par>
                              <p:par>
                                <p:cTn id="32" presetID="63" presetClass="path" presetSubtype="0" decel="100000" fill="hold" nodeType="withEffect">
                                  <p:stCondLst>
                                    <p:cond delay="0"/>
                                  </p:stCondLst>
                                  <p:childTnLst>
                                    <p:animMotion origin="layout" path="M -6.25E-7 -3.33333E-6 L 0.10925 -3.33333E-6 " pathEditMode="relative" rAng="0" ptsTypes="AA">
                                      <p:cBhvr>
                                        <p:cTn id="33" dur="1000" spd="-100000" fill="hold"/>
                                        <p:tgtEl>
                                          <p:spTgt spid="64"/>
                                        </p:tgtEl>
                                        <p:attrNameLst>
                                          <p:attrName>ppt_x</p:attrName>
                                          <p:attrName>ppt_y</p:attrName>
                                        </p:attrNameLst>
                                      </p:cBhvr>
                                      <p:rCtr x="545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76041" y="2512298"/>
            <a:ext cx="4637170" cy="1097288"/>
            <a:chOff x="2379039" y="1928854"/>
            <a:chExt cx="4637170" cy="1097288"/>
          </a:xfrm>
        </p:grpSpPr>
        <p:sp>
          <p:nvSpPr>
            <p:cNvPr id="5" name="矩形 4"/>
            <p:cNvSpPr/>
            <p:nvPr/>
          </p:nvSpPr>
          <p:spPr>
            <a:xfrm>
              <a:off x="2379039" y="2408729"/>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6" name="文本框 5"/>
            <p:cNvSpPr txBox="1"/>
            <p:nvPr/>
          </p:nvSpPr>
          <p:spPr>
            <a:xfrm>
              <a:off x="2379039" y="1928854"/>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自我评价一</a:t>
              </a:r>
            </a:p>
          </p:txBody>
        </p:sp>
      </p:grpSp>
      <p:grpSp>
        <p:nvGrpSpPr>
          <p:cNvPr id="7" name="组合 6"/>
          <p:cNvGrpSpPr/>
          <p:nvPr/>
        </p:nvGrpSpPr>
        <p:grpSpPr>
          <a:xfrm>
            <a:off x="2376041" y="4389629"/>
            <a:ext cx="4637170" cy="1097288"/>
            <a:chOff x="2379039" y="4071845"/>
            <a:chExt cx="4637170" cy="1097288"/>
          </a:xfrm>
        </p:grpSpPr>
        <p:sp>
          <p:nvSpPr>
            <p:cNvPr id="8" name="矩形 7"/>
            <p:cNvSpPr/>
            <p:nvPr/>
          </p:nvSpPr>
          <p:spPr>
            <a:xfrm>
              <a:off x="2379039" y="4551720"/>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9" name="文本框 8"/>
            <p:cNvSpPr txBox="1"/>
            <p:nvPr/>
          </p:nvSpPr>
          <p:spPr>
            <a:xfrm>
              <a:off x="2379039" y="4071845"/>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自我评价二</a:t>
              </a:r>
            </a:p>
          </p:txBody>
        </p:sp>
      </p:grpSp>
      <p:cxnSp>
        <p:nvCxnSpPr>
          <p:cNvPr id="10" name="直接连接符 9"/>
          <p:cNvCxnSpPr/>
          <p:nvPr/>
        </p:nvCxnSpPr>
        <p:spPr>
          <a:xfrm>
            <a:off x="1326422" y="3977487"/>
            <a:ext cx="554361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1386750" y="2692930"/>
            <a:ext cx="766904" cy="604002"/>
            <a:chOff x="9424856" y="1293869"/>
            <a:chExt cx="563747" cy="444001"/>
          </a:xfrm>
          <a:solidFill>
            <a:schemeClr val="accent1"/>
          </a:solidFill>
        </p:grpSpPr>
        <p:sp>
          <p:nvSpPr>
            <p:cNvPr id="15" name="Freeform 258"/>
            <p:cNvSpPr>
              <a:spLocks/>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59"/>
            <p:cNvSpPr>
              <a:spLocks/>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60"/>
            <p:cNvSpPr>
              <a:spLocks/>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8" name="组合 17"/>
          <p:cNvGrpSpPr/>
          <p:nvPr/>
        </p:nvGrpSpPr>
        <p:grpSpPr>
          <a:xfrm>
            <a:off x="1386750" y="4567503"/>
            <a:ext cx="766904" cy="604002"/>
            <a:chOff x="9424856" y="1293869"/>
            <a:chExt cx="563747" cy="444001"/>
          </a:xfrm>
          <a:solidFill>
            <a:schemeClr val="accent1"/>
          </a:solidFill>
        </p:grpSpPr>
        <p:sp>
          <p:nvSpPr>
            <p:cNvPr id="19" name="Freeform 258"/>
            <p:cNvSpPr>
              <a:spLocks/>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59"/>
            <p:cNvSpPr>
              <a:spLocks/>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60"/>
            <p:cNvSpPr>
              <a:spLocks/>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2" name="矩形: 圆角 21"/>
          <p:cNvSpPr/>
          <p:nvPr/>
        </p:nvSpPr>
        <p:spPr>
          <a:xfrm>
            <a:off x="7421876" y="2332186"/>
            <a:ext cx="3548903" cy="3290602"/>
          </a:xfrm>
          <a:prstGeom prst="roundRect">
            <a:avLst>
              <a:gd name="adj" fmla="val 11366"/>
            </a:avLst>
          </a:prstGeom>
          <a:blipFill dpi="0" rotWithShape="1">
            <a:blip r:embed="rId3"/>
            <a:srcRect/>
            <a:tile tx="0" ty="0" sx="100000" sy="100000" flip="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1106041" y="633817"/>
            <a:ext cx="1005403"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总结</a:t>
            </a:r>
          </a:p>
        </p:txBody>
      </p:sp>
    </p:spTree>
    <p:extLst>
      <p:ext uri="{BB962C8B-B14F-4D97-AF65-F5344CB8AC3E}">
        <p14:creationId xmlns:p14="http://schemas.microsoft.com/office/powerpoint/2010/main" val="8955746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0">
                                            <p:txEl>
                                              <p:pRg st="0" end="0"/>
                                            </p:txEl>
                                          </p:spTgt>
                                        </p:tgtEl>
                                        <p:attrNameLst>
                                          <p:attrName>style.visibility</p:attrName>
                                        </p:attrNameLst>
                                      </p:cBhvr>
                                      <p:to>
                                        <p:strVal val="visible"/>
                                      </p:to>
                                    </p:set>
                                    <p:anim calcmode="lin" valueType="num">
                                      <p:cBhvr>
                                        <p:cTn id="7"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
                                            <p:txEl>
                                              <p:pRg st="0" end="0"/>
                                            </p:txEl>
                                          </p:spTgt>
                                        </p:tgtEl>
                                      </p:cBhvr>
                                    </p:animEffect>
                                  </p:childTnLst>
                                </p:cTn>
                              </p:par>
                            </p:childTnLst>
                          </p:cTn>
                        </p:par>
                        <p:par>
                          <p:cTn id="10" fill="hold">
                            <p:stCondLst>
                              <p:cond delay="550"/>
                            </p:stCondLst>
                            <p:childTnLst>
                              <p:par>
                                <p:cTn id="11" presetID="10"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par>
                                <p:cTn id="14" presetID="63" presetClass="path" presetSubtype="0" decel="100000" fill="hold" grpId="1" nodeType="withEffect">
                                  <p:stCondLst>
                                    <p:cond delay="0"/>
                                  </p:stCondLst>
                                  <p:childTnLst>
                                    <p:animMotion origin="layout" path="M 3.125E-6 -1.11111E-6 L 0.0608 -1.11111E-6 " pathEditMode="relative" rAng="0" ptsTypes="AA">
                                      <p:cBhvr>
                                        <p:cTn id="15" dur="1000" spd="-100000" fill="hold"/>
                                        <p:tgtEl>
                                          <p:spTgt spid="22"/>
                                        </p:tgtEl>
                                        <p:attrNameLst>
                                          <p:attrName>ppt_x</p:attrName>
                                          <p:attrName>ppt_y</p:attrName>
                                        </p:attrNameLst>
                                      </p:cBhvr>
                                      <p:rCtr x="3034" y="0"/>
                                    </p:animMotion>
                                  </p:childTnLst>
                                </p:cTn>
                              </p:par>
                            </p:childTnLst>
                          </p:cTn>
                        </p:par>
                        <p:par>
                          <p:cTn id="16" fill="hold">
                            <p:stCondLst>
                              <p:cond delay="155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childTnLst>
                                </p:cTn>
                              </p:par>
                              <p:par>
                                <p:cTn id="20" presetID="63" presetClass="path" presetSubtype="0" decel="100000" fill="hold" nodeType="withEffect">
                                  <p:stCondLst>
                                    <p:cond delay="0"/>
                                  </p:stCondLst>
                                  <p:childTnLst>
                                    <p:animMotion origin="layout" path="M -2.29167E-6 -4.07407E-6 L -0.02682 -4.07407E-6 " pathEditMode="relative" rAng="0" ptsTypes="AA">
                                      <p:cBhvr>
                                        <p:cTn id="21" dur="1000" spd="-100000" fill="hold"/>
                                        <p:tgtEl>
                                          <p:spTgt spid="14"/>
                                        </p:tgtEl>
                                        <p:attrNameLst>
                                          <p:attrName>ppt_x</p:attrName>
                                          <p:attrName>ppt_y</p:attrName>
                                        </p:attrNameLst>
                                      </p:cBhvr>
                                      <p:rCtr x="-1341" y="0"/>
                                    </p:animMotion>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par>
                                <p:cTn id="25" presetID="63" presetClass="path" presetSubtype="0" decel="100000" fill="hold" nodeType="withEffect">
                                  <p:stCondLst>
                                    <p:cond delay="0"/>
                                  </p:stCondLst>
                                  <p:childTnLst>
                                    <p:animMotion origin="layout" path="M 3.95833E-6 3.7037E-6 L 0.0608 3.7037E-6 " pathEditMode="relative" rAng="0" ptsTypes="AA">
                                      <p:cBhvr>
                                        <p:cTn id="26" dur="1000" spd="-100000" fill="hold"/>
                                        <p:tgtEl>
                                          <p:spTgt spid="4"/>
                                        </p:tgtEl>
                                        <p:attrNameLst>
                                          <p:attrName>ppt_x</p:attrName>
                                          <p:attrName>ppt_y</p:attrName>
                                        </p:attrNameLst>
                                      </p:cBhvr>
                                      <p:rCtr x="3034" y="0"/>
                                    </p:animMotion>
                                  </p:childTnLst>
                                </p:cTn>
                              </p:par>
                            </p:childTnLst>
                          </p:cTn>
                        </p:par>
                        <p:par>
                          <p:cTn id="27" fill="hold">
                            <p:stCondLst>
                              <p:cond delay="255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050"/>
                            </p:stCondLst>
                            <p:childTnLst>
                              <p:par>
                                <p:cTn id="32" presetID="10" presetClass="entr" presetSubtype="0"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par>
                                <p:cTn id="35" presetID="63" presetClass="path" presetSubtype="0" decel="100000" fill="hold" nodeType="withEffect">
                                  <p:stCondLst>
                                    <p:cond delay="0"/>
                                  </p:stCondLst>
                                  <p:childTnLst>
                                    <p:animMotion origin="layout" path="M -2.29167E-6 -3.7037E-6 L -0.02682 -3.7037E-6 " pathEditMode="relative" rAng="0" ptsTypes="AA">
                                      <p:cBhvr>
                                        <p:cTn id="36" dur="1000" spd="-100000" fill="hold"/>
                                        <p:tgtEl>
                                          <p:spTgt spid="18"/>
                                        </p:tgtEl>
                                        <p:attrNameLst>
                                          <p:attrName>ppt_x</p:attrName>
                                          <p:attrName>ppt_y</p:attrName>
                                        </p:attrNameLst>
                                      </p:cBhvr>
                                      <p:rCtr x="-1341" y="0"/>
                                    </p:animMotion>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childTnLst>
                                </p:cTn>
                              </p:par>
                              <p:par>
                                <p:cTn id="40" presetID="63" presetClass="path" presetSubtype="0" decel="100000" fill="hold" nodeType="withEffect">
                                  <p:stCondLst>
                                    <p:cond delay="0"/>
                                  </p:stCondLst>
                                  <p:childTnLst>
                                    <p:animMotion origin="layout" path="M 3.95833E-6 2.59259E-6 L 0.06705 2.59259E-6 " pathEditMode="relative" rAng="0" ptsTypes="AA">
                                      <p:cBhvr>
                                        <p:cTn id="41" dur="1000" spd="-100000" fill="hold"/>
                                        <p:tgtEl>
                                          <p:spTgt spid="7"/>
                                        </p:tgtEl>
                                        <p:attrNameLst>
                                          <p:attrName>ppt_x</p:attrName>
                                          <p:attrName>ppt_y</p:attrName>
                                        </p:attrNameLst>
                                      </p:cBhvr>
                                      <p:rCtr x="334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26"/>
          <p:cNvCxnSpPr>
            <a:stCxn id="83" idx="5"/>
          </p:cNvCxnSpPr>
          <p:nvPr/>
        </p:nvCxnSpPr>
        <p:spPr>
          <a:xfrm>
            <a:off x="2331062" y="3490490"/>
            <a:ext cx="699326"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27"/>
          <p:cNvCxnSpPr/>
          <p:nvPr/>
        </p:nvCxnSpPr>
        <p:spPr>
          <a:xfrm flipV="1">
            <a:off x="4000256" y="3210893"/>
            <a:ext cx="1788282" cy="1160188"/>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28"/>
          <p:cNvCxnSpPr>
            <a:stCxn id="85" idx="5"/>
          </p:cNvCxnSpPr>
          <p:nvPr/>
        </p:nvCxnSpPr>
        <p:spPr>
          <a:xfrm>
            <a:off x="6737634" y="3490490"/>
            <a:ext cx="956903"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2722377" y="2367442"/>
            <a:ext cx="2239794" cy="837152"/>
            <a:chOff x="7932852" y="2354922"/>
            <a:chExt cx="2239794" cy="837152"/>
          </a:xfrm>
        </p:grpSpPr>
        <p:sp>
          <p:nvSpPr>
            <p:cNvPr id="42" name="矩形 41"/>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3" name="文本框 42"/>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4" name="组合 43"/>
          <p:cNvGrpSpPr/>
          <p:nvPr/>
        </p:nvGrpSpPr>
        <p:grpSpPr>
          <a:xfrm>
            <a:off x="7192482" y="2367442"/>
            <a:ext cx="2239794" cy="837152"/>
            <a:chOff x="7932852" y="2354922"/>
            <a:chExt cx="2239794" cy="837152"/>
          </a:xfrm>
        </p:grpSpPr>
        <p:sp>
          <p:nvSpPr>
            <p:cNvPr id="45" name="矩形 44"/>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6" name="文本框 45"/>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7" name="组合 46"/>
          <p:cNvGrpSpPr/>
          <p:nvPr/>
        </p:nvGrpSpPr>
        <p:grpSpPr>
          <a:xfrm>
            <a:off x="4467775" y="4552167"/>
            <a:ext cx="2239794" cy="837152"/>
            <a:chOff x="7932852" y="2354922"/>
            <a:chExt cx="2239794" cy="837152"/>
          </a:xfrm>
        </p:grpSpPr>
        <p:sp>
          <p:nvSpPr>
            <p:cNvPr id="48" name="矩形 47"/>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9" name="文本框 48"/>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0" name="组合 49"/>
          <p:cNvGrpSpPr/>
          <p:nvPr/>
        </p:nvGrpSpPr>
        <p:grpSpPr>
          <a:xfrm>
            <a:off x="8937880" y="4552167"/>
            <a:ext cx="2239794" cy="837152"/>
            <a:chOff x="7932852" y="2354922"/>
            <a:chExt cx="2239794" cy="837152"/>
          </a:xfrm>
        </p:grpSpPr>
        <p:sp>
          <p:nvSpPr>
            <p:cNvPr id="51" name="矩形 50"/>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52" name="文本框 51"/>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3" name="组合 52"/>
          <p:cNvGrpSpPr/>
          <p:nvPr/>
        </p:nvGrpSpPr>
        <p:grpSpPr>
          <a:xfrm>
            <a:off x="1239579" y="2098638"/>
            <a:ext cx="1254642" cy="1254642"/>
            <a:chOff x="1239579" y="2034658"/>
            <a:chExt cx="1254642" cy="1254642"/>
          </a:xfrm>
        </p:grpSpPr>
        <p:sp>
          <p:nvSpPr>
            <p:cNvPr id="54" name="Oval 6"/>
            <p:cNvSpPr/>
            <p:nvPr/>
          </p:nvSpPr>
          <p:spPr>
            <a:xfrm>
              <a:off x="1239579"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55" name="组合 54"/>
            <p:cNvGrpSpPr/>
            <p:nvPr/>
          </p:nvGrpSpPr>
          <p:grpSpPr>
            <a:xfrm>
              <a:off x="1625160" y="2460239"/>
              <a:ext cx="483479" cy="403480"/>
              <a:chOff x="2209435" y="2220304"/>
              <a:chExt cx="483479" cy="403480"/>
            </a:xfrm>
          </p:grpSpPr>
          <p:sp>
            <p:nvSpPr>
              <p:cNvPr id="56" name="Freeform 393"/>
              <p:cNvSpPr>
                <a:spLocks/>
              </p:cNvSpPr>
              <p:nvPr/>
            </p:nvSpPr>
            <p:spPr bwMode="auto">
              <a:xfrm>
                <a:off x="2209435" y="2220304"/>
                <a:ext cx="483479" cy="403478"/>
              </a:xfrm>
              <a:custGeom>
                <a:avLst/>
                <a:gdLst>
                  <a:gd name="T0" fmla="*/ 0 w 139"/>
                  <a:gd name="T1" fmla="*/ 0 h 116"/>
                  <a:gd name="T2" fmla="*/ 0 w 139"/>
                  <a:gd name="T3" fmla="*/ 107 h 116"/>
                  <a:gd name="T4" fmla="*/ 70 w 139"/>
                  <a:gd name="T5" fmla="*/ 116 h 116"/>
                  <a:gd name="T6" fmla="*/ 139 w 139"/>
                  <a:gd name="T7" fmla="*/ 107 h 116"/>
                  <a:gd name="T8" fmla="*/ 139 w 139"/>
                  <a:gd name="T9" fmla="*/ 0 h 116"/>
                  <a:gd name="T10" fmla="*/ 70 w 139"/>
                  <a:gd name="T11" fmla="*/ 9 h 116"/>
                  <a:gd name="T12" fmla="*/ 0 w 139"/>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9" h="116">
                    <a:moveTo>
                      <a:pt x="0" y="0"/>
                    </a:moveTo>
                    <a:lnTo>
                      <a:pt x="0" y="107"/>
                    </a:lnTo>
                    <a:lnTo>
                      <a:pt x="70" y="116"/>
                    </a:lnTo>
                    <a:lnTo>
                      <a:pt x="139" y="107"/>
                    </a:lnTo>
                    <a:lnTo>
                      <a:pt x="139" y="0"/>
                    </a:lnTo>
                    <a:lnTo>
                      <a:pt x="70" y="9"/>
                    </a:lnTo>
                    <a:lnTo>
                      <a:pt x="0" y="0"/>
                    </a:lnTo>
                    <a:close/>
                  </a:path>
                </a:pathLst>
              </a:cu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Line 394"/>
              <p:cNvSpPr>
                <a:spLocks noChangeShapeType="1"/>
              </p:cNvSpPr>
              <p:nvPr/>
            </p:nvSpPr>
            <p:spPr bwMode="auto">
              <a:xfrm flipV="1">
                <a:off x="2452913" y="2251609"/>
                <a:ext cx="0" cy="372175"/>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58" name="组合 57"/>
          <p:cNvGrpSpPr/>
          <p:nvPr/>
        </p:nvGrpSpPr>
        <p:grpSpPr>
          <a:xfrm>
            <a:off x="5646151" y="2098638"/>
            <a:ext cx="1254642" cy="1254642"/>
            <a:chOff x="5646151" y="2034658"/>
            <a:chExt cx="1254642" cy="1254642"/>
          </a:xfrm>
        </p:grpSpPr>
        <p:sp>
          <p:nvSpPr>
            <p:cNvPr id="59" name="Oval 16"/>
            <p:cNvSpPr/>
            <p:nvPr/>
          </p:nvSpPr>
          <p:spPr>
            <a:xfrm>
              <a:off x="5646151"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000" dirty="0">
                <a:solidFill>
                  <a:schemeClr val="tx2"/>
                </a:solidFill>
                <a:latin typeface="Abel" panose="02000506030000020004" pitchFamily="2" charset="0"/>
              </a:endParaRPr>
            </a:p>
          </p:txBody>
        </p:sp>
        <p:grpSp>
          <p:nvGrpSpPr>
            <p:cNvPr id="60" name="组合 59"/>
            <p:cNvGrpSpPr/>
            <p:nvPr/>
          </p:nvGrpSpPr>
          <p:grpSpPr>
            <a:xfrm>
              <a:off x="6033472" y="2460239"/>
              <a:ext cx="480000" cy="403480"/>
              <a:chOff x="3207697" y="2220304"/>
              <a:chExt cx="480000" cy="403480"/>
            </a:xfrm>
          </p:grpSpPr>
          <p:sp>
            <p:nvSpPr>
              <p:cNvPr id="61" name="Freeform 395"/>
              <p:cNvSpPr>
                <a:spLocks/>
              </p:cNvSpPr>
              <p:nvPr/>
            </p:nvSpPr>
            <p:spPr bwMode="auto">
              <a:xfrm>
                <a:off x="3207697"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Line 396"/>
              <p:cNvSpPr>
                <a:spLocks noChangeShapeType="1"/>
              </p:cNvSpPr>
              <p:nvPr/>
            </p:nvSpPr>
            <p:spPr bwMode="auto">
              <a:xfrm flipV="1">
                <a:off x="3447695" y="2251609"/>
                <a:ext cx="0" cy="372175"/>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397"/>
              <p:cNvSpPr>
                <a:spLocks/>
              </p:cNvSpPr>
              <p:nvPr/>
            </p:nvSpPr>
            <p:spPr bwMode="auto">
              <a:xfrm>
                <a:off x="3534653" y="2227261"/>
                <a:ext cx="59132" cy="156523"/>
              </a:xfrm>
              <a:custGeom>
                <a:avLst/>
                <a:gdLst>
                  <a:gd name="T0" fmla="*/ 0 w 17"/>
                  <a:gd name="T1" fmla="*/ 2 h 45"/>
                  <a:gd name="T2" fmla="*/ 0 w 17"/>
                  <a:gd name="T3" fmla="*/ 45 h 45"/>
                  <a:gd name="T4" fmla="*/ 8 w 17"/>
                  <a:gd name="T5" fmla="*/ 40 h 45"/>
                  <a:gd name="T6" fmla="*/ 17 w 17"/>
                  <a:gd name="T7" fmla="*/ 45 h 45"/>
                  <a:gd name="T8" fmla="*/ 17 w 17"/>
                  <a:gd name="T9" fmla="*/ 0 h 45"/>
                </a:gdLst>
                <a:ahLst/>
                <a:cxnLst>
                  <a:cxn ang="0">
                    <a:pos x="T0" y="T1"/>
                  </a:cxn>
                  <a:cxn ang="0">
                    <a:pos x="T2" y="T3"/>
                  </a:cxn>
                  <a:cxn ang="0">
                    <a:pos x="T4" y="T5"/>
                  </a:cxn>
                  <a:cxn ang="0">
                    <a:pos x="T6" y="T7"/>
                  </a:cxn>
                  <a:cxn ang="0">
                    <a:pos x="T8" y="T9"/>
                  </a:cxn>
                </a:cxnLst>
                <a:rect l="0" t="0" r="r" b="b"/>
                <a:pathLst>
                  <a:path w="17" h="45">
                    <a:moveTo>
                      <a:pt x="0" y="2"/>
                    </a:moveTo>
                    <a:lnTo>
                      <a:pt x="0" y="45"/>
                    </a:lnTo>
                    <a:lnTo>
                      <a:pt x="8" y="40"/>
                    </a:lnTo>
                    <a:lnTo>
                      <a:pt x="17" y="45"/>
                    </a:lnTo>
                    <a:lnTo>
                      <a:pt x="17" y="0"/>
                    </a:lnTo>
                  </a:path>
                </a:pathLst>
              </a:cu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Line 398"/>
              <p:cNvSpPr>
                <a:spLocks noChangeShapeType="1"/>
              </p:cNvSpPr>
              <p:nvPr/>
            </p:nvSpPr>
            <p:spPr bwMode="auto">
              <a:xfrm>
                <a:off x="3252913" y="2296826"/>
                <a:ext cx="149566" cy="17392"/>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Line 399"/>
              <p:cNvSpPr>
                <a:spLocks noChangeShapeType="1"/>
              </p:cNvSpPr>
              <p:nvPr/>
            </p:nvSpPr>
            <p:spPr bwMode="auto">
              <a:xfrm>
                <a:off x="3252913" y="2376827"/>
                <a:ext cx="149566" cy="13913"/>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Line 400"/>
              <p:cNvSpPr>
                <a:spLocks noChangeShapeType="1"/>
              </p:cNvSpPr>
              <p:nvPr/>
            </p:nvSpPr>
            <p:spPr bwMode="auto">
              <a:xfrm>
                <a:off x="3252913" y="2453349"/>
                <a:ext cx="149566" cy="17392"/>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Line 401"/>
              <p:cNvSpPr>
                <a:spLocks noChangeShapeType="1"/>
              </p:cNvSpPr>
              <p:nvPr/>
            </p:nvSpPr>
            <p:spPr bwMode="auto">
              <a:xfrm>
                <a:off x="3252913" y="2529870"/>
                <a:ext cx="149566" cy="17392"/>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Line 402"/>
              <p:cNvSpPr>
                <a:spLocks noChangeShapeType="1"/>
              </p:cNvSpPr>
              <p:nvPr/>
            </p:nvSpPr>
            <p:spPr bwMode="auto">
              <a:xfrm flipH="1">
                <a:off x="3492914" y="2453349"/>
                <a:ext cx="149566" cy="17392"/>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Line 403"/>
              <p:cNvSpPr>
                <a:spLocks noChangeShapeType="1"/>
              </p:cNvSpPr>
              <p:nvPr/>
            </p:nvSpPr>
            <p:spPr bwMode="auto">
              <a:xfrm flipH="1">
                <a:off x="3492914" y="2529870"/>
                <a:ext cx="149566" cy="17392"/>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70" name="组合 69"/>
          <p:cNvGrpSpPr/>
          <p:nvPr/>
        </p:nvGrpSpPr>
        <p:grpSpPr>
          <a:xfrm>
            <a:off x="2888001" y="4228694"/>
            <a:ext cx="1254642" cy="1254642"/>
            <a:chOff x="2888001" y="4164714"/>
            <a:chExt cx="1254642" cy="1254642"/>
          </a:xfrm>
        </p:grpSpPr>
        <p:sp>
          <p:nvSpPr>
            <p:cNvPr id="71" name="Oval 11"/>
            <p:cNvSpPr/>
            <p:nvPr/>
          </p:nvSpPr>
          <p:spPr>
            <a:xfrm>
              <a:off x="2888001"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2" name="组合 71"/>
            <p:cNvGrpSpPr/>
            <p:nvPr/>
          </p:nvGrpSpPr>
          <p:grpSpPr>
            <a:xfrm>
              <a:off x="3275322" y="4590295"/>
              <a:ext cx="480000" cy="403480"/>
              <a:chOff x="4202479" y="2220304"/>
              <a:chExt cx="480000" cy="403480"/>
            </a:xfrm>
          </p:grpSpPr>
          <p:sp>
            <p:nvSpPr>
              <p:cNvPr id="73" name="Freeform 404"/>
              <p:cNvSpPr>
                <a:spLocks/>
              </p:cNvSpPr>
              <p:nvPr/>
            </p:nvSpPr>
            <p:spPr bwMode="auto">
              <a:xfrm>
                <a:off x="4202479"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Line 405"/>
              <p:cNvSpPr>
                <a:spLocks noChangeShapeType="1"/>
              </p:cNvSpPr>
              <p:nvPr/>
            </p:nvSpPr>
            <p:spPr bwMode="auto">
              <a:xfrm flipV="1">
                <a:off x="4442478" y="2251609"/>
                <a:ext cx="0" cy="372175"/>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406"/>
              <p:cNvSpPr>
                <a:spLocks/>
              </p:cNvSpPr>
              <p:nvPr/>
            </p:nvSpPr>
            <p:spPr bwMode="auto">
              <a:xfrm>
                <a:off x="4529435" y="2227261"/>
                <a:ext cx="62609" cy="156523"/>
              </a:xfrm>
              <a:custGeom>
                <a:avLst/>
                <a:gdLst>
                  <a:gd name="T0" fmla="*/ 0 w 18"/>
                  <a:gd name="T1" fmla="*/ 2 h 45"/>
                  <a:gd name="T2" fmla="*/ 0 w 18"/>
                  <a:gd name="T3" fmla="*/ 45 h 45"/>
                  <a:gd name="T4" fmla="*/ 9 w 18"/>
                  <a:gd name="T5" fmla="*/ 40 h 45"/>
                  <a:gd name="T6" fmla="*/ 18 w 18"/>
                  <a:gd name="T7" fmla="*/ 45 h 45"/>
                  <a:gd name="T8" fmla="*/ 18 w 18"/>
                  <a:gd name="T9" fmla="*/ 0 h 45"/>
                </a:gdLst>
                <a:ahLst/>
                <a:cxnLst>
                  <a:cxn ang="0">
                    <a:pos x="T0" y="T1"/>
                  </a:cxn>
                  <a:cxn ang="0">
                    <a:pos x="T2" y="T3"/>
                  </a:cxn>
                  <a:cxn ang="0">
                    <a:pos x="T4" y="T5"/>
                  </a:cxn>
                  <a:cxn ang="0">
                    <a:pos x="T6" y="T7"/>
                  </a:cxn>
                  <a:cxn ang="0">
                    <a:pos x="T8" y="T9"/>
                  </a:cxn>
                </a:cxnLst>
                <a:rect l="0" t="0" r="r" b="b"/>
                <a:pathLst>
                  <a:path w="18" h="45">
                    <a:moveTo>
                      <a:pt x="0" y="2"/>
                    </a:moveTo>
                    <a:lnTo>
                      <a:pt x="0" y="45"/>
                    </a:lnTo>
                    <a:lnTo>
                      <a:pt x="9" y="40"/>
                    </a:lnTo>
                    <a:lnTo>
                      <a:pt x="18" y="45"/>
                    </a:lnTo>
                    <a:lnTo>
                      <a:pt x="18" y="0"/>
                    </a:lnTo>
                  </a:path>
                </a:pathLst>
              </a:cu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76" name="组合 75"/>
          <p:cNvGrpSpPr/>
          <p:nvPr/>
        </p:nvGrpSpPr>
        <p:grpSpPr>
          <a:xfrm>
            <a:off x="7552150" y="4228694"/>
            <a:ext cx="1254642" cy="1254642"/>
            <a:chOff x="7552150" y="4164714"/>
            <a:chExt cx="1254642" cy="1254642"/>
          </a:xfrm>
        </p:grpSpPr>
        <p:sp>
          <p:nvSpPr>
            <p:cNvPr id="77" name="Oval 21"/>
            <p:cNvSpPr/>
            <p:nvPr/>
          </p:nvSpPr>
          <p:spPr>
            <a:xfrm>
              <a:off x="7552150"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8" name="组合 77"/>
            <p:cNvGrpSpPr/>
            <p:nvPr/>
          </p:nvGrpSpPr>
          <p:grpSpPr>
            <a:xfrm>
              <a:off x="8000340" y="4552035"/>
              <a:ext cx="358262" cy="480000"/>
              <a:chOff x="8000340" y="4614884"/>
              <a:chExt cx="358262" cy="480000"/>
            </a:xfrm>
          </p:grpSpPr>
          <p:sp>
            <p:nvSpPr>
              <p:cNvPr id="79" name="Rectangle 408"/>
              <p:cNvSpPr>
                <a:spLocks noChangeArrowheads="1"/>
              </p:cNvSpPr>
              <p:nvPr/>
            </p:nvSpPr>
            <p:spPr bwMode="auto">
              <a:xfrm>
                <a:off x="8000340" y="4614884"/>
                <a:ext cx="358262" cy="480000"/>
              </a:xfrm>
              <a:prstGeom prst="rect">
                <a:avLst/>
              </a:prstGeom>
              <a:noFill/>
              <a:ln w="25400" cap="flat">
                <a:solidFill>
                  <a:srgbClr val="EDEEF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Line 409"/>
              <p:cNvSpPr>
                <a:spLocks noChangeShapeType="1"/>
              </p:cNvSpPr>
              <p:nvPr/>
            </p:nvSpPr>
            <p:spPr bwMode="auto">
              <a:xfrm flipV="1">
                <a:off x="8062948" y="4621841"/>
                <a:ext cx="0" cy="473043"/>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Line 410"/>
              <p:cNvSpPr>
                <a:spLocks noChangeShapeType="1"/>
              </p:cNvSpPr>
              <p:nvPr/>
            </p:nvSpPr>
            <p:spPr bwMode="auto">
              <a:xfrm>
                <a:off x="8104687" y="4722711"/>
                <a:ext cx="215652" cy="0"/>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Line 411"/>
              <p:cNvSpPr>
                <a:spLocks noChangeShapeType="1"/>
              </p:cNvSpPr>
              <p:nvPr/>
            </p:nvSpPr>
            <p:spPr bwMode="auto">
              <a:xfrm>
                <a:off x="8104687" y="4771407"/>
                <a:ext cx="215652" cy="0"/>
              </a:xfrm>
              <a:prstGeom prst="line">
                <a:avLst/>
              </a:prstGeom>
              <a:noFill/>
              <a:ln w="25400" cap="flat">
                <a:solidFill>
                  <a:srgbClr val="EDEE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83" name="Oval 8"/>
          <p:cNvSpPr/>
          <p:nvPr/>
        </p:nvSpPr>
        <p:spPr>
          <a:xfrm>
            <a:off x="1999808"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1</a:t>
            </a:r>
          </a:p>
        </p:txBody>
      </p:sp>
      <p:sp>
        <p:nvSpPr>
          <p:cNvPr id="84" name="Oval 13"/>
          <p:cNvSpPr/>
          <p:nvPr/>
        </p:nvSpPr>
        <p:spPr>
          <a:xfrm>
            <a:off x="3648230"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3</a:t>
            </a:r>
          </a:p>
        </p:txBody>
      </p:sp>
      <p:sp>
        <p:nvSpPr>
          <p:cNvPr id="85" name="Oval 18"/>
          <p:cNvSpPr/>
          <p:nvPr/>
        </p:nvSpPr>
        <p:spPr>
          <a:xfrm>
            <a:off x="6406380"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2</a:t>
            </a:r>
          </a:p>
        </p:txBody>
      </p:sp>
      <p:sp>
        <p:nvSpPr>
          <p:cNvPr id="86" name="Oval 23"/>
          <p:cNvSpPr/>
          <p:nvPr/>
        </p:nvSpPr>
        <p:spPr>
          <a:xfrm>
            <a:off x="8312379"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a:solidFill>
                  <a:schemeClr val="accent1"/>
                </a:solidFill>
                <a:latin typeface="+mj-lt"/>
              </a:rPr>
              <a:t>4</a:t>
            </a:r>
          </a:p>
        </p:txBody>
      </p:sp>
      <p:sp>
        <p:nvSpPr>
          <p:cNvPr id="104" name="文本框 103"/>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备用图表</a:t>
            </a:r>
          </a:p>
        </p:txBody>
      </p:sp>
    </p:spTree>
    <p:extLst>
      <p:ext uri="{BB962C8B-B14F-4D97-AF65-F5344CB8AC3E}">
        <p14:creationId xmlns:p14="http://schemas.microsoft.com/office/powerpoint/2010/main" val="132796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04">
                                            <p:txEl>
                                              <p:pRg st="0" end="0"/>
                                            </p:txEl>
                                          </p:spTgt>
                                        </p:tgtEl>
                                        <p:attrNameLst>
                                          <p:attrName>style.visibility</p:attrName>
                                        </p:attrNameLst>
                                      </p:cBhvr>
                                      <p:to>
                                        <p:strVal val="visible"/>
                                      </p:to>
                                    </p:set>
                                    <p:anim calcmode="lin" valueType="num">
                                      <p:cBhvr>
                                        <p:cTn id="7" dur="500" fill="hold"/>
                                        <p:tgtEl>
                                          <p:spTgt spid="10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4">
                                            <p:txEl>
                                              <p:pRg st="0" end="0"/>
                                            </p:txEl>
                                          </p:spTgt>
                                        </p:tgtEl>
                                      </p:cBhvr>
                                    </p:animEffect>
                                  </p:childTnLst>
                                </p:cTn>
                              </p:par>
                            </p:childTnLst>
                          </p:cTn>
                        </p:par>
                        <p:par>
                          <p:cTn id="10" fill="hold">
                            <p:stCondLst>
                              <p:cond delay="650"/>
                            </p:stCondLst>
                            <p:childTnLst>
                              <p:par>
                                <p:cTn id="11" presetID="10"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1000"/>
                                        <p:tgtEl>
                                          <p:spTgt spid="53"/>
                                        </p:tgtEl>
                                      </p:cBhvr>
                                    </p:animEffect>
                                  </p:childTnLst>
                                </p:cTn>
                              </p:par>
                              <p:par>
                                <p:cTn id="14" presetID="63" presetClass="path" presetSubtype="0" decel="100000" fill="hold" nodeType="withEffect">
                                  <p:stCondLst>
                                    <p:cond delay="0"/>
                                  </p:stCondLst>
                                  <p:childTnLst>
                                    <p:animMotion origin="layout" path="M 5E-6 -3.7037E-6 L 0.00014 0.13959 " pathEditMode="relative" rAng="0" ptsTypes="AA">
                                      <p:cBhvr>
                                        <p:cTn id="15" dur="1000" spd="-100000" fill="hold"/>
                                        <p:tgtEl>
                                          <p:spTgt spid="53"/>
                                        </p:tgtEl>
                                        <p:attrNameLst>
                                          <p:attrName>ppt_x</p:attrName>
                                          <p:attrName>ppt_y</p:attrName>
                                        </p:attrNameLst>
                                      </p:cBhvr>
                                      <p:rCtr x="0" y="6968"/>
                                    </p:animMotion>
                                  </p:childTnLst>
                                </p:cTn>
                              </p:par>
                            </p:childTnLst>
                          </p:cTn>
                        </p:par>
                        <p:par>
                          <p:cTn id="16" fill="hold">
                            <p:stCondLst>
                              <p:cond delay="1650"/>
                            </p:stCondLst>
                            <p:childTnLst>
                              <p:par>
                                <p:cTn id="17" presetID="53" presetClass="entr" presetSubtype="16" fill="hold" grpId="0" nodeType="after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p:cTn id="19" dur="500" fill="hold"/>
                                        <p:tgtEl>
                                          <p:spTgt spid="83"/>
                                        </p:tgtEl>
                                        <p:attrNameLst>
                                          <p:attrName>ppt_w</p:attrName>
                                        </p:attrNameLst>
                                      </p:cBhvr>
                                      <p:tavLst>
                                        <p:tav tm="0">
                                          <p:val>
                                            <p:fltVal val="0"/>
                                          </p:val>
                                        </p:tav>
                                        <p:tav tm="100000">
                                          <p:val>
                                            <p:strVal val="#ppt_w"/>
                                          </p:val>
                                        </p:tav>
                                      </p:tavLst>
                                    </p:anim>
                                    <p:anim calcmode="lin" valueType="num">
                                      <p:cBhvr>
                                        <p:cTn id="20" dur="500" fill="hold"/>
                                        <p:tgtEl>
                                          <p:spTgt spid="83"/>
                                        </p:tgtEl>
                                        <p:attrNameLst>
                                          <p:attrName>ppt_h</p:attrName>
                                        </p:attrNameLst>
                                      </p:cBhvr>
                                      <p:tavLst>
                                        <p:tav tm="0">
                                          <p:val>
                                            <p:fltVal val="0"/>
                                          </p:val>
                                        </p:tav>
                                        <p:tav tm="100000">
                                          <p:val>
                                            <p:strVal val="#ppt_h"/>
                                          </p:val>
                                        </p:tav>
                                      </p:tavLst>
                                    </p:anim>
                                    <p:animEffect transition="in" filter="fade">
                                      <p:cBhvr>
                                        <p:cTn id="21" dur="500"/>
                                        <p:tgtEl>
                                          <p:spTgt spid="83"/>
                                        </p:tgtEl>
                                      </p:cBhvr>
                                    </p:animEffect>
                                  </p:childTnLst>
                                </p:cTn>
                              </p:par>
                            </p:childTnLst>
                          </p:cTn>
                        </p:par>
                        <p:par>
                          <p:cTn id="22" fill="hold">
                            <p:stCondLst>
                              <p:cond delay="2150"/>
                            </p:stCondLst>
                            <p:childTnLst>
                              <p:par>
                                <p:cTn id="23" presetID="10"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childTnLst>
                                </p:cTn>
                              </p:par>
                              <p:par>
                                <p:cTn id="26" presetID="63" presetClass="path" presetSubtype="0" decel="100000" fill="hold" nodeType="withEffect">
                                  <p:stCondLst>
                                    <p:cond delay="0"/>
                                  </p:stCondLst>
                                  <p:childTnLst>
                                    <p:animMotion origin="layout" path="M -4.16667E-6 0 L 0.05131 0 " pathEditMode="relative" rAng="0" ptsTypes="AA">
                                      <p:cBhvr>
                                        <p:cTn id="27" dur="1000" spd="-100000" fill="hold"/>
                                        <p:tgtEl>
                                          <p:spTgt spid="41"/>
                                        </p:tgtEl>
                                        <p:attrNameLst>
                                          <p:attrName>ppt_x</p:attrName>
                                          <p:attrName>ppt_y</p:attrName>
                                        </p:attrNameLst>
                                      </p:cBhvr>
                                      <p:rCtr x="2565" y="0"/>
                                    </p:animMotion>
                                  </p:childTnLst>
                                </p:cTn>
                              </p:par>
                            </p:childTnLst>
                          </p:cTn>
                        </p:par>
                        <p:par>
                          <p:cTn id="28" fill="hold">
                            <p:stCondLst>
                              <p:cond delay="315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1000"/>
                                        <p:tgtEl>
                                          <p:spTgt spid="38"/>
                                        </p:tgtEl>
                                      </p:cBhvr>
                                    </p:animEffect>
                                  </p:childTnLst>
                                </p:cTn>
                              </p:par>
                            </p:childTnLst>
                          </p:cTn>
                        </p:par>
                        <p:par>
                          <p:cTn id="32" fill="hold">
                            <p:stCondLst>
                              <p:cond delay="4150"/>
                            </p:stCondLst>
                            <p:childTnLst>
                              <p:par>
                                <p:cTn id="33" presetID="10" presetClass="entr" presetSubtype="0"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fade">
                                      <p:cBhvr>
                                        <p:cTn id="35" dur="1000"/>
                                        <p:tgtEl>
                                          <p:spTgt spid="70"/>
                                        </p:tgtEl>
                                      </p:cBhvr>
                                    </p:animEffect>
                                  </p:childTnLst>
                                </p:cTn>
                              </p:par>
                              <p:par>
                                <p:cTn id="36" presetID="63" presetClass="path" presetSubtype="0" decel="100000" fill="hold" nodeType="withEffect">
                                  <p:stCondLst>
                                    <p:cond delay="0"/>
                                  </p:stCondLst>
                                  <p:childTnLst>
                                    <p:animMotion origin="layout" path="M -1.25E-6 -1.85185E-6 L 0.00221 0.11991 " pathEditMode="relative" rAng="0" ptsTypes="AA">
                                      <p:cBhvr>
                                        <p:cTn id="37" dur="1000" spd="-100000" fill="hold"/>
                                        <p:tgtEl>
                                          <p:spTgt spid="70"/>
                                        </p:tgtEl>
                                        <p:attrNameLst>
                                          <p:attrName>ppt_x</p:attrName>
                                          <p:attrName>ppt_y</p:attrName>
                                        </p:attrNameLst>
                                      </p:cBhvr>
                                      <p:rCtr x="104" y="5995"/>
                                    </p:animMotion>
                                  </p:childTnLst>
                                </p:cTn>
                              </p:par>
                            </p:childTnLst>
                          </p:cTn>
                        </p:par>
                        <p:par>
                          <p:cTn id="38" fill="hold">
                            <p:stCondLst>
                              <p:cond delay="5150"/>
                            </p:stCondLst>
                            <p:childTnLst>
                              <p:par>
                                <p:cTn id="39" presetID="53" presetClass="entr" presetSubtype="16" fill="hold" grpId="0" nodeType="after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p:cTn id="41" dur="500" fill="hold"/>
                                        <p:tgtEl>
                                          <p:spTgt spid="84"/>
                                        </p:tgtEl>
                                        <p:attrNameLst>
                                          <p:attrName>ppt_w</p:attrName>
                                        </p:attrNameLst>
                                      </p:cBhvr>
                                      <p:tavLst>
                                        <p:tav tm="0">
                                          <p:val>
                                            <p:fltVal val="0"/>
                                          </p:val>
                                        </p:tav>
                                        <p:tav tm="100000">
                                          <p:val>
                                            <p:strVal val="#ppt_w"/>
                                          </p:val>
                                        </p:tav>
                                      </p:tavLst>
                                    </p:anim>
                                    <p:anim calcmode="lin" valueType="num">
                                      <p:cBhvr>
                                        <p:cTn id="42" dur="500" fill="hold"/>
                                        <p:tgtEl>
                                          <p:spTgt spid="84"/>
                                        </p:tgtEl>
                                        <p:attrNameLst>
                                          <p:attrName>ppt_h</p:attrName>
                                        </p:attrNameLst>
                                      </p:cBhvr>
                                      <p:tavLst>
                                        <p:tav tm="0">
                                          <p:val>
                                            <p:fltVal val="0"/>
                                          </p:val>
                                        </p:tav>
                                        <p:tav tm="100000">
                                          <p:val>
                                            <p:strVal val="#ppt_h"/>
                                          </p:val>
                                        </p:tav>
                                      </p:tavLst>
                                    </p:anim>
                                    <p:animEffect transition="in" filter="fade">
                                      <p:cBhvr>
                                        <p:cTn id="43" dur="500"/>
                                        <p:tgtEl>
                                          <p:spTgt spid="84"/>
                                        </p:tgtEl>
                                      </p:cBhvr>
                                    </p:animEffect>
                                  </p:childTnLst>
                                </p:cTn>
                              </p:par>
                            </p:childTnLst>
                          </p:cTn>
                        </p:par>
                        <p:par>
                          <p:cTn id="44" fill="hold">
                            <p:stCondLst>
                              <p:cond delay="5650"/>
                            </p:stCondLst>
                            <p:childTnLst>
                              <p:par>
                                <p:cTn id="45" presetID="10" presetClass="entr" presetSubtype="0" fill="hold"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childTnLst>
                                </p:cTn>
                              </p:par>
                              <p:par>
                                <p:cTn id="48" presetID="63" presetClass="path" presetSubtype="0" decel="100000" fill="hold" nodeType="withEffect">
                                  <p:stCondLst>
                                    <p:cond delay="0"/>
                                  </p:stCondLst>
                                  <p:childTnLst>
                                    <p:animMotion origin="layout" path="M -3.125E-6 1.48148E-6 L 0.05131 1.48148E-6 " pathEditMode="relative" rAng="0" ptsTypes="AA">
                                      <p:cBhvr>
                                        <p:cTn id="49" dur="1000" spd="-100000" fill="hold"/>
                                        <p:tgtEl>
                                          <p:spTgt spid="47"/>
                                        </p:tgtEl>
                                        <p:attrNameLst>
                                          <p:attrName>ppt_x</p:attrName>
                                          <p:attrName>ppt_y</p:attrName>
                                        </p:attrNameLst>
                                      </p:cBhvr>
                                      <p:rCtr x="2565" y="0"/>
                                    </p:animMotion>
                                  </p:childTnLst>
                                </p:cTn>
                              </p:par>
                            </p:childTnLst>
                          </p:cTn>
                        </p:par>
                        <p:par>
                          <p:cTn id="50" fill="hold">
                            <p:stCondLst>
                              <p:cond delay="6650"/>
                            </p:stCondLst>
                            <p:childTnLst>
                              <p:par>
                                <p:cTn id="51" presetID="22" presetClass="entr" presetSubtype="8"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1000"/>
                                        <p:tgtEl>
                                          <p:spTgt spid="39"/>
                                        </p:tgtEl>
                                      </p:cBhvr>
                                    </p:animEffect>
                                  </p:childTnLst>
                                </p:cTn>
                              </p:par>
                            </p:childTnLst>
                          </p:cTn>
                        </p:par>
                        <p:par>
                          <p:cTn id="54" fill="hold">
                            <p:stCondLst>
                              <p:cond delay="7650"/>
                            </p:stCondLst>
                            <p:childTnLst>
                              <p:par>
                                <p:cTn id="55" presetID="10" presetClass="entr" presetSubtype="0" fill="hold" nodeType="after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1000"/>
                                        <p:tgtEl>
                                          <p:spTgt spid="58"/>
                                        </p:tgtEl>
                                      </p:cBhvr>
                                    </p:animEffect>
                                  </p:childTnLst>
                                </p:cTn>
                              </p:par>
                              <p:par>
                                <p:cTn id="58" presetID="63" presetClass="path" presetSubtype="0" decel="100000" fill="hold" nodeType="withEffect">
                                  <p:stCondLst>
                                    <p:cond delay="0"/>
                                  </p:stCondLst>
                                  <p:childTnLst>
                                    <p:animMotion origin="layout" path="M -3.33333E-6 -3.7037E-6 L -3.33333E-6 0.15348 " pathEditMode="relative" rAng="0" ptsTypes="AA">
                                      <p:cBhvr>
                                        <p:cTn id="59" dur="1000" spd="-100000" fill="hold"/>
                                        <p:tgtEl>
                                          <p:spTgt spid="58"/>
                                        </p:tgtEl>
                                        <p:attrNameLst>
                                          <p:attrName>ppt_x</p:attrName>
                                          <p:attrName>ppt_y</p:attrName>
                                        </p:attrNameLst>
                                      </p:cBhvr>
                                      <p:rCtr x="0" y="7662"/>
                                    </p:animMotion>
                                  </p:childTnLst>
                                </p:cTn>
                              </p:par>
                            </p:childTnLst>
                          </p:cTn>
                        </p:par>
                        <p:par>
                          <p:cTn id="60" fill="hold">
                            <p:stCondLst>
                              <p:cond delay="8650"/>
                            </p:stCondLst>
                            <p:childTnLst>
                              <p:par>
                                <p:cTn id="61" presetID="53" presetClass="entr" presetSubtype="16"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p:cTn id="63" dur="500" fill="hold"/>
                                        <p:tgtEl>
                                          <p:spTgt spid="85"/>
                                        </p:tgtEl>
                                        <p:attrNameLst>
                                          <p:attrName>ppt_w</p:attrName>
                                        </p:attrNameLst>
                                      </p:cBhvr>
                                      <p:tavLst>
                                        <p:tav tm="0">
                                          <p:val>
                                            <p:fltVal val="0"/>
                                          </p:val>
                                        </p:tav>
                                        <p:tav tm="100000">
                                          <p:val>
                                            <p:strVal val="#ppt_w"/>
                                          </p:val>
                                        </p:tav>
                                      </p:tavLst>
                                    </p:anim>
                                    <p:anim calcmode="lin" valueType="num">
                                      <p:cBhvr>
                                        <p:cTn id="64" dur="500" fill="hold"/>
                                        <p:tgtEl>
                                          <p:spTgt spid="85"/>
                                        </p:tgtEl>
                                        <p:attrNameLst>
                                          <p:attrName>ppt_h</p:attrName>
                                        </p:attrNameLst>
                                      </p:cBhvr>
                                      <p:tavLst>
                                        <p:tav tm="0">
                                          <p:val>
                                            <p:fltVal val="0"/>
                                          </p:val>
                                        </p:tav>
                                        <p:tav tm="100000">
                                          <p:val>
                                            <p:strVal val="#ppt_h"/>
                                          </p:val>
                                        </p:tav>
                                      </p:tavLst>
                                    </p:anim>
                                    <p:animEffect transition="in" filter="fade">
                                      <p:cBhvr>
                                        <p:cTn id="65" dur="500"/>
                                        <p:tgtEl>
                                          <p:spTgt spid="85"/>
                                        </p:tgtEl>
                                      </p:cBhvr>
                                    </p:animEffect>
                                  </p:childTnLst>
                                </p:cTn>
                              </p:par>
                            </p:childTnLst>
                          </p:cTn>
                        </p:par>
                        <p:par>
                          <p:cTn id="66" fill="hold">
                            <p:stCondLst>
                              <p:cond delay="9150"/>
                            </p:stCondLst>
                            <p:childTnLst>
                              <p:par>
                                <p:cTn id="67" presetID="10" presetClass="entr" presetSubtype="0"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childTnLst>
                                </p:cTn>
                              </p:par>
                              <p:par>
                                <p:cTn id="70" presetID="63" presetClass="path" presetSubtype="0" decel="100000" fill="hold" nodeType="withEffect">
                                  <p:stCondLst>
                                    <p:cond delay="0"/>
                                  </p:stCondLst>
                                  <p:childTnLst>
                                    <p:animMotion origin="layout" path="M -8.33333E-7 0 L 0.0513 0 " pathEditMode="relative" rAng="0" ptsTypes="AA">
                                      <p:cBhvr>
                                        <p:cTn id="71" dur="1000" spd="-100000" fill="hold"/>
                                        <p:tgtEl>
                                          <p:spTgt spid="44"/>
                                        </p:tgtEl>
                                        <p:attrNameLst>
                                          <p:attrName>ppt_x</p:attrName>
                                          <p:attrName>ppt_y</p:attrName>
                                        </p:attrNameLst>
                                      </p:cBhvr>
                                      <p:rCtr x="2565" y="0"/>
                                    </p:animMotion>
                                  </p:childTnLst>
                                </p:cTn>
                              </p:par>
                            </p:childTnLst>
                          </p:cTn>
                        </p:par>
                        <p:par>
                          <p:cTn id="72" fill="hold">
                            <p:stCondLst>
                              <p:cond delay="10150"/>
                            </p:stCondLst>
                            <p:childTnLst>
                              <p:par>
                                <p:cTn id="73" presetID="22" presetClass="entr" presetSubtype="8"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wipe(left)">
                                      <p:cBhvr>
                                        <p:cTn id="75" dur="1000"/>
                                        <p:tgtEl>
                                          <p:spTgt spid="40"/>
                                        </p:tgtEl>
                                      </p:cBhvr>
                                    </p:animEffect>
                                  </p:childTnLst>
                                </p:cTn>
                              </p:par>
                            </p:childTnLst>
                          </p:cTn>
                        </p:par>
                        <p:par>
                          <p:cTn id="76" fill="hold">
                            <p:stCondLst>
                              <p:cond delay="11150"/>
                            </p:stCondLst>
                            <p:childTnLst>
                              <p:par>
                                <p:cTn id="77" presetID="10"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1000"/>
                                        <p:tgtEl>
                                          <p:spTgt spid="76"/>
                                        </p:tgtEl>
                                      </p:cBhvr>
                                    </p:animEffect>
                                  </p:childTnLst>
                                </p:cTn>
                              </p:par>
                              <p:par>
                                <p:cTn id="80" presetID="63" presetClass="path" presetSubtype="0" decel="100000" fill="hold" nodeType="withEffect">
                                  <p:stCondLst>
                                    <p:cond delay="0"/>
                                  </p:stCondLst>
                                  <p:childTnLst>
                                    <p:animMotion origin="layout" path="M -3.33333E-6 -1.85185E-6 L -3.33333E-6 0.15347 " pathEditMode="relative" rAng="0" ptsTypes="AA">
                                      <p:cBhvr>
                                        <p:cTn id="81" dur="1000" spd="-100000" fill="hold"/>
                                        <p:tgtEl>
                                          <p:spTgt spid="76"/>
                                        </p:tgtEl>
                                        <p:attrNameLst>
                                          <p:attrName>ppt_x</p:attrName>
                                          <p:attrName>ppt_y</p:attrName>
                                        </p:attrNameLst>
                                      </p:cBhvr>
                                      <p:rCtr x="0" y="7662"/>
                                    </p:animMotion>
                                  </p:childTnLst>
                                </p:cTn>
                              </p:par>
                            </p:childTnLst>
                          </p:cTn>
                        </p:par>
                        <p:par>
                          <p:cTn id="82" fill="hold">
                            <p:stCondLst>
                              <p:cond delay="12150"/>
                            </p:stCondLst>
                            <p:childTnLst>
                              <p:par>
                                <p:cTn id="83" presetID="53" presetClass="entr" presetSubtype="16" fill="hold" grpId="0" nodeType="afterEffect">
                                  <p:stCondLst>
                                    <p:cond delay="0"/>
                                  </p:stCondLst>
                                  <p:childTnLst>
                                    <p:set>
                                      <p:cBhvr>
                                        <p:cTn id="84" dur="1" fill="hold">
                                          <p:stCondLst>
                                            <p:cond delay="0"/>
                                          </p:stCondLst>
                                        </p:cTn>
                                        <p:tgtEl>
                                          <p:spTgt spid="86"/>
                                        </p:tgtEl>
                                        <p:attrNameLst>
                                          <p:attrName>style.visibility</p:attrName>
                                        </p:attrNameLst>
                                      </p:cBhvr>
                                      <p:to>
                                        <p:strVal val="visible"/>
                                      </p:to>
                                    </p:set>
                                    <p:anim calcmode="lin" valueType="num">
                                      <p:cBhvr>
                                        <p:cTn id="85" dur="500" fill="hold"/>
                                        <p:tgtEl>
                                          <p:spTgt spid="86"/>
                                        </p:tgtEl>
                                        <p:attrNameLst>
                                          <p:attrName>ppt_w</p:attrName>
                                        </p:attrNameLst>
                                      </p:cBhvr>
                                      <p:tavLst>
                                        <p:tav tm="0">
                                          <p:val>
                                            <p:fltVal val="0"/>
                                          </p:val>
                                        </p:tav>
                                        <p:tav tm="100000">
                                          <p:val>
                                            <p:strVal val="#ppt_w"/>
                                          </p:val>
                                        </p:tav>
                                      </p:tavLst>
                                    </p:anim>
                                    <p:anim calcmode="lin" valueType="num">
                                      <p:cBhvr>
                                        <p:cTn id="86" dur="500" fill="hold"/>
                                        <p:tgtEl>
                                          <p:spTgt spid="86"/>
                                        </p:tgtEl>
                                        <p:attrNameLst>
                                          <p:attrName>ppt_h</p:attrName>
                                        </p:attrNameLst>
                                      </p:cBhvr>
                                      <p:tavLst>
                                        <p:tav tm="0">
                                          <p:val>
                                            <p:fltVal val="0"/>
                                          </p:val>
                                        </p:tav>
                                        <p:tav tm="100000">
                                          <p:val>
                                            <p:strVal val="#ppt_h"/>
                                          </p:val>
                                        </p:tav>
                                      </p:tavLst>
                                    </p:anim>
                                    <p:animEffect transition="in" filter="fade">
                                      <p:cBhvr>
                                        <p:cTn id="87" dur="500"/>
                                        <p:tgtEl>
                                          <p:spTgt spid="86"/>
                                        </p:tgtEl>
                                      </p:cBhvr>
                                    </p:animEffect>
                                  </p:childTnLst>
                                </p:cTn>
                              </p:par>
                            </p:childTnLst>
                          </p:cTn>
                        </p:par>
                        <p:par>
                          <p:cTn id="88" fill="hold">
                            <p:stCondLst>
                              <p:cond delay="12650"/>
                            </p:stCondLst>
                            <p:childTnLst>
                              <p:par>
                                <p:cTn id="89" presetID="10" presetClass="entr" presetSubtype="0" fill="hold"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fade">
                                      <p:cBhvr>
                                        <p:cTn id="91" dur="1000"/>
                                        <p:tgtEl>
                                          <p:spTgt spid="50"/>
                                        </p:tgtEl>
                                      </p:cBhvr>
                                    </p:animEffect>
                                  </p:childTnLst>
                                </p:cTn>
                              </p:par>
                              <p:par>
                                <p:cTn id="92" presetID="63" presetClass="path" presetSubtype="0" decel="100000" fill="hold" nodeType="withEffect">
                                  <p:stCondLst>
                                    <p:cond delay="0"/>
                                  </p:stCondLst>
                                  <p:childTnLst>
                                    <p:animMotion origin="layout" path="M 2.08333E-7 1.48148E-6 L 0.0513 1.48148E-6 " pathEditMode="relative" rAng="0" ptsTypes="AA">
                                      <p:cBhvr>
                                        <p:cTn id="93" dur="1000" spd="-100000" fill="hold"/>
                                        <p:tgtEl>
                                          <p:spTgt spid="50"/>
                                        </p:tgtEl>
                                        <p:attrNameLst>
                                          <p:attrName>ppt_x</p:attrName>
                                          <p:attrName>ppt_y</p:attrName>
                                        </p:attrNameLst>
                                      </p:cBhvr>
                                      <p:rCtr x="256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234823" y="1892483"/>
            <a:ext cx="2438567" cy="3582210"/>
            <a:chOff x="7331076" y="252413"/>
            <a:chExt cx="639763" cy="939800"/>
          </a:xfrm>
          <a:solidFill>
            <a:schemeClr val="bg1">
              <a:lumMod val="85000"/>
            </a:schemeClr>
          </a:solidFill>
        </p:grpSpPr>
        <p:sp>
          <p:nvSpPr>
            <p:cNvPr id="5" name="Freeform 185"/>
            <p:cNvSpPr>
              <a:spLocks noEditPoints="1"/>
            </p:cNvSpPr>
            <p:nvPr/>
          </p:nvSpPr>
          <p:spPr bwMode="auto">
            <a:xfrm>
              <a:off x="7351713" y="525463"/>
              <a:ext cx="508000" cy="219075"/>
            </a:xfrm>
            <a:custGeom>
              <a:avLst/>
              <a:gdLst>
                <a:gd name="T0" fmla="*/ 288 w 291"/>
                <a:gd name="T1" fmla="*/ 126 h 126"/>
                <a:gd name="T2" fmla="*/ 290 w 291"/>
                <a:gd name="T3" fmla="*/ 45 h 126"/>
                <a:gd name="T4" fmla="*/ 211 w 291"/>
                <a:gd name="T5" fmla="*/ 5 h 126"/>
                <a:gd name="T6" fmla="*/ 206 w 291"/>
                <a:gd name="T7" fmla="*/ 8 h 126"/>
                <a:gd name="T8" fmla="*/ 187 w 291"/>
                <a:gd name="T9" fmla="*/ 92 h 126"/>
                <a:gd name="T10" fmla="*/ 179 w 291"/>
                <a:gd name="T11" fmla="*/ 30 h 126"/>
                <a:gd name="T12" fmla="*/ 181 w 291"/>
                <a:gd name="T13" fmla="*/ 23 h 126"/>
                <a:gd name="T14" fmla="*/ 177 w 291"/>
                <a:gd name="T15" fmla="*/ 15 h 126"/>
                <a:gd name="T16" fmla="*/ 167 w 291"/>
                <a:gd name="T17" fmla="*/ 15 h 126"/>
                <a:gd name="T18" fmla="*/ 162 w 291"/>
                <a:gd name="T19" fmla="*/ 23 h 126"/>
                <a:gd name="T20" fmla="*/ 165 w 291"/>
                <a:gd name="T21" fmla="*/ 29 h 126"/>
                <a:gd name="T22" fmla="*/ 157 w 291"/>
                <a:gd name="T23" fmla="*/ 88 h 126"/>
                <a:gd name="T24" fmla="*/ 156 w 291"/>
                <a:gd name="T25" fmla="*/ 91 h 126"/>
                <a:gd name="T26" fmla="*/ 133 w 291"/>
                <a:gd name="T27" fmla="*/ 5 h 126"/>
                <a:gd name="T28" fmla="*/ 129 w 291"/>
                <a:gd name="T29" fmla="*/ 5 h 126"/>
                <a:gd name="T30" fmla="*/ 44 w 291"/>
                <a:gd name="T31" fmla="*/ 50 h 126"/>
                <a:gd name="T32" fmla="*/ 17 w 291"/>
                <a:gd name="T33" fmla="*/ 83 h 126"/>
                <a:gd name="T34" fmla="*/ 6 w 291"/>
                <a:gd name="T35" fmla="*/ 126 h 126"/>
                <a:gd name="T36" fmla="*/ 86 w 291"/>
                <a:gd name="T37" fmla="*/ 126 h 126"/>
                <a:gd name="T38" fmla="*/ 87 w 291"/>
                <a:gd name="T39" fmla="*/ 126 h 126"/>
                <a:gd name="T40" fmla="*/ 87 w 291"/>
                <a:gd name="T41" fmla="*/ 126 h 126"/>
                <a:gd name="T42" fmla="*/ 103 w 291"/>
                <a:gd name="T43" fmla="*/ 126 h 126"/>
                <a:gd name="T44" fmla="*/ 99 w 291"/>
                <a:gd name="T45" fmla="*/ 91 h 126"/>
                <a:gd name="T46" fmla="*/ 165 w 291"/>
                <a:gd name="T47" fmla="*/ 118 h 126"/>
                <a:gd name="T48" fmla="*/ 231 w 291"/>
                <a:gd name="T49" fmla="*/ 122 h 126"/>
                <a:gd name="T50" fmla="*/ 231 w 291"/>
                <a:gd name="T51" fmla="*/ 126 h 126"/>
                <a:gd name="T52" fmla="*/ 248 w 291"/>
                <a:gd name="T53" fmla="*/ 126 h 126"/>
                <a:gd name="T54" fmla="*/ 251 w 291"/>
                <a:gd name="T55" fmla="*/ 80 h 126"/>
                <a:gd name="T56" fmla="*/ 252 w 291"/>
                <a:gd name="T57" fmla="*/ 79 h 126"/>
                <a:gd name="T58" fmla="*/ 253 w 291"/>
                <a:gd name="T59" fmla="*/ 78 h 126"/>
                <a:gd name="T60" fmla="*/ 254 w 291"/>
                <a:gd name="T61" fmla="*/ 126 h 126"/>
                <a:gd name="T62" fmla="*/ 288 w 291"/>
                <a:gd name="T63" fmla="*/ 126 h 126"/>
                <a:gd name="T64" fmla="*/ 55 w 291"/>
                <a:gd name="T65" fmla="*/ 102 h 126"/>
                <a:gd name="T66" fmla="*/ 80 w 291"/>
                <a:gd name="T67" fmla="*/ 74 h 126"/>
                <a:gd name="T68" fmla="*/ 84 w 291"/>
                <a:gd name="T69" fmla="*/ 77 h 126"/>
                <a:gd name="T70" fmla="*/ 84 w 291"/>
                <a:gd name="T71" fmla="*/ 77 h 126"/>
                <a:gd name="T72" fmla="*/ 87 w 291"/>
                <a:gd name="T73" fmla="*/ 126 h 126"/>
                <a:gd name="T74" fmla="*/ 55 w 291"/>
                <a:gd name="T75" fmla="*/ 10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1" h="126">
                  <a:moveTo>
                    <a:pt x="288" y="126"/>
                  </a:moveTo>
                  <a:cubicBezTo>
                    <a:pt x="290" y="88"/>
                    <a:pt x="291" y="51"/>
                    <a:pt x="290" y="45"/>
                  </a:cubicBezTo>
                  <a:cubicBezTo>
                    <a:pt x="287" y="37"/>
                    <a:pt x="248" y="0"/>
                    <a:pt x="211" y="5"/>
                  </a:cubicBezTo>
                  <a:cubicBezTo>
                    <a:pt x="211" y="5"/>
                    <a:pt x="209" y="6"/>
                    <a:pt x="206" y="8"/>
                  </a:cubicBezTo>
                  <a:cubicBezTo>
                    <a:pt x="187" y="92"/>
                    <a:pt x="187" y="92"/>
                    <a:pt x="187" y="92"/>
                  </a:cubicBezTo>
                  <a:cubicBezTo>
                    <a:pt x="179" y="30"/>
                    <a:pt x="179" y="30"/>
                    <a:pt x="179" y="30"/>
                  </a:cubicBezTo>
                  <a:cubicBezTo>
                    <a:pt x="181" y="23"/>
                    <a:pt x="181" y="23"/>
                    <a:pt x="181" y="23"/>
                  </a:cubicBezTo>
                  <a:cubicBezTo>
                    <a:pt x="177" y="15"/>
                    <a:pt x="177" y="15"/>
                    <a:pt x="177" y="15"/>
                  </a:cubicBezTo>
                  <a:cubicBezTo>
                    <a:pt x="167" y="15"/>
                    <a:pt x="167" y="15"/>
                    <a:pt x="167" y="15"/>
                  </a:cubicBezTo>
                  <a:cubicBezTo>
                    <a:pt x="162" y="23"/>
                    <a:pt x="162" y="23"/>
                    <a:pt x="162" y="23"/>
                  </a:cubicBezTo>
                  <a:cubicBezTo>
                    <a:pt x="165" y="29"/>
                    <a:pt x="165" y="29"/>
                    <a:pt x="165" y="29"/>
                  </a:cubicBezTo>
                  <a:cubicBezTo>
                    <a:pt x="157" y="88"/>
                    <a:pt x="157" y="88"/>
                    <a:pt x="157" y="88"/>
                  </a:cubicBezTo>
                  <a:cubicBezTo>
                    <a:pt x="156" y="91"/>
                    <a:pt x="156" y="91"/>
                    <a:pt x="156" y="91"/>
                  </a:cubicBezTo>
                  <a:cubicBezTo>
                    <a:pt x="133" y="5"/>
                    <a:pt x="133" y="5"/>
                    <a:pt x="133" y="5"/>
                  </a:cubicBezTo>
                  <a:cubicBezTo>
                    <a:pt x="132" y="5"/>
                    <a:pt x="131" y="5"/>
                    <a:pt x="129" y="5"/>
                  </a:cubicBezTo>
                  <a:cubicBezTo>
                    <a:pt x="92" y="10"/>
                    <a:pt x="65" y="12"/>
                    <a:pt x="44" y="50"/>
                  </a:cubicBezTo>
                  <a:cubicBezTo>
                    <a:pt x="31" y="63"/>
                    <a:pt x="28" y="70"/>
                    <a:pt x="17" y="83"/>
                  </a:cubicBezTo>
                  <a:cubicBezTo>
                    <a:pt x="0" y="104"/>
                    <a:pt x="2" y="109"/>
                    <a:pt x="6" y="126"/>
                  </a:cubicBezTo>
                  <a:cubicBezTo>
                    <a:pt x="86" y="126"/>
                    <a:pt x="86" y="126"/>
                    <a:pt x="86" y="126"/>
                  </a:cubicBezTo>
                  <a:cubicBezTo>
                    <a:pt x="86" y="126"/>
                    <a:pt x="87" y="126"/>
                    <a:pt x="87" y="126"/>
                  </a:cubicBezTo>
                  <a:cubicBezTo>
                    <a:pt x="87" y="126"/>
                    <a:pt x="87" y="126"/>
                    <a:pt x="87" y="126"/>
                  </a:cubicBezTo>
                  <a:cubicBezTo>
                    <a:pt x="103" y="126"/>
                    <a:pt x="103" y="126"/>
                    <a:pt x="103" y="126"/>
                  </a:cubicBezTo>
                  <a:cubicBezTo>
                    <a:pt x="99" y="91"/>
                    <a:pt x="99" y="91"/>
                    <a:pt x="99" y="91"/>
                  </a:cubicBezTo>
                  <a:cubicBezTo>
                    <a:pt x="99" y="91"/>
                    <a:pt x="126" y="111"/>
                    <a:pt x="165" y="118"/>
                  </a:cubicBezTo>
                  <a:cubicBezTo>
                    <a:pt x="203" y="125"/>
                    <a:pt x="231" y="122"/>
                    <a:pt x="231" y="122"/>
                  </a:cubicBezTo>
                  <a:cubicBezTo>
                    <a:pt x="231" y="126"/>
                    <a:pt x="231" y="126"/>
                    <a:pt x="231" y="126"/>
                  </a:cubicBezTo>
                  <a:cubicBezTo>
                    <a:pt x="248" y="126"/>
                    <a:pt x="248" y="126"/>
                    <a:pt x="248" y="126"/>
                  </a:cubicBezTo>
                  <a:cubicBezTo>
                    <a:pt x="251" y="80"/>
                    <a:pt x="251" y="80"/>
                    <a:pt x="251" y="80"/>
                  </a:cubicBezTo>
                  <a:cubicBezTo>
                    <a:pt x="251" y="80"/>
                    <a:pt x="252" y="79"/>
                    <a:pt x="252" y="79"/>
                  </a:cubicBezTo>
                  <a:cubicBezTo>
                    <a:pt x="253" y="77"/>
                    <a:pt x="251" y="80"/>
                    <a:pt x="253" y="78"/>
                  </a:cubicBezTo>
                  <a:cubicBezTo>
                    <a:pt x="255" y="76"/>
                    <a:pt x="254" y="98"/>
                    <a:pt x="254" y="126"/>
                  </a:cubicBezTo>
                  <a:lnTo>
                    <a:pt x="288" y="126"/>
                  </a:lnTo>
                  <a:close/>
                  <a:moveTo>
                    <a:pt x="55" y="102"/>
                  </a:moveTo>
                  <a:cubicBezTo>
                    <a:pt x="69" y="85"/>
                    <a:pt x="79" y="72"/>
                    <a:pt x="80" y="74"/>
                  </a:cubicBezTo>
                  <a:cubicBezTo>
                    <a:pt x="82" y="75"/>
                    <a:pt x="83" y="76"/>
                    <a:pt x="84" y="77"/>
                  </a:cubicBezTo>
                  <a:cubicBezTo>
                    <a:pt x="84" y="77"/>
                    <a:pt x="84" y="77"/>
                    <a:pt x="84" y="77"/>
                  </a:cubicBezTo>
                  <a:cubicBezTo>
                    <a:pt x="87" y="126"/>
                    <a:pt x="87" y="126"/>
                    <a:pt x="87" y="126"/>
                  </a:cubicBezTo>
                  <a:cubicBezTo>
                    <a:pt x="66" y="115"/>
                    <a:pt x="67" y="117"/>
                    <a:pt x="55" y="10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6" name="Freeform 186"/>
            <p:cNvSpPr>
              <a:spLocks/>
            </p:cNvSpPr>
            <p:nvPr/>
          </p:nvSpPr>
          <p:spPr bwMode="auto">
            <a:xfrm>
              <a:off x="7551738" y="252413"/>
              <a:ext cx="196850" cy="282575"/>
            </a:xfrm>
            <a:custGeom>
              <a:avLst/>
              <a:gdLst>
                <a:gd name="T0" fmla="*/ 4 w 113"/>
                <a:gd name="T1" fmla="*/ 76 h 162"/>
                <a:gd name="T2" fmla="*/ 0 w 113"/>
                <a:gd name="T3" fmla="*/ 95 h 162"/>
                <a:gd name="T4" fmla="*/ 4 w 113"/>
                <a:gd name="T5" fmla="*/ 113 h 162"/>
                <a:gd name="T6" fmla="*/ 7 w 113"/>
                <a:gd name="T7" fmla="*/ 108 h 162"/>
                <a:gd name="T8" fmla="*/ 57 w 113"/>
                <a:gd name="T9" fmla="*/ 162 h 162"/>
                <a:gd name="T10" fmla="*/ 105 w 113"/>
                <a:gd name="T11" fmla="*/ 106 h 162"/>
                <a:gd name="T12" fmla="*/ 109 w 113"/>
                <a:gd name="T13" fmla="*/ 112 h 162"/>
                <a:gd name="T14" fmla="*/ 113 w 113"/>
                <a:gd name="T15" fmla="*/ 94 h 162"/>
                <a:gd name="T16" fmla="*/ 109 w 113"/>
                <a:gd name="T17" fmla="*/ 75 h 162"/>
                <a:gd name="T18" fmla="*/ 107 w 113"/>
                <a:gd name="T19" fmla="*/ 76 h 162"/>
                <a:gd name="T20" fmla="*/ 107 w 113"/>
                <a:gd name="T21" fmla="*/ 61 h 162"/>
                <a:gd name="T22" fmla="*/ 65 w 113"/>
                <a:gd name="T23" fmla="*/ 50 h 162"/>
                <a:gd name="T24" fmla="*/ 71 w 113"/>
                <a:gd name="T25" fmla="*/ 53 h 162"/>
                <a:gd name="T26" fmla="*/ 112 w 113"/>
                <a:gd name="T27" fmla="*/ 39 h 162"/>
                <a:gd name="T28" fmla="*/ 20 w 113"/>
                <a:gd name="T29" fmla="*/ 30 h 162"/>
                <a:gd name="T30" fmla="*/ 2 w 113"/>
                <a:gd name="T31" fmla="*/ 42 h 162"/>
                <a:gd name="T32" fmla="*/ 14 w 113"/>
                <a:gd name="T33" fmla="*/ 41 h 162"/>
                <a:gd name="T34" fmla="*/ 6 w 113"/>
                <a:gd name="T35" fmla="*/ 67 h 162"/>
                <a:gd name="T36" fmla="*/ 5 w 113"/>
                <a:gd name="T37" fmla="*/ 76 h 162"/>
                <a:gd name="T38" fmla="*/ 4 w 113"/>
                <a:gd name="T39"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62">
                  <a:moveTo>
                    <a:pt x="4" y="76"/>
                  </a:moveTo>
                  <a:cubicBezTo>
                    <a:pt x="2" y="76"/>
                    <a:pt x="0" y="84"/>
                    <a:pt x="0" y="95"/>
                  </a:cubicBezTo>
                  <a:cubicBezTo>
                    <a:pt x="0" y="105"/>
                    <a:pt x="2" y="113"/>
                    <a:pt x="4" y="113"/>
                  </a:cubicBezTo>
                  <a:cubicBezTo>
                    <a:pt x="6" y="113"/>
                    <a:pt x="7" y="111"/>
                    <a:pt x="7" y="108"/>
                  </a:cubicBezTo>
                  <a:cubicBezTo>
                    <a:pt x="15" y="139"/>
                    <a:pt x="42" y="162"/>
                    <a:pt x="57" y="162"/>
                  </a:cubicBezTo>
                  <a:cubicBezTo>
                    <a:pt x="76" y="162"/>
                    <a:pt x="102" y="141"/>
                    <a:pt x="105" y="106"/>
                  </a:cubicBezTo>
                  <a:cubicBezTo>
                    <a:pt x="106" y="110"/>
                    <a:pt x="107" y="112"/>
                    <a:pt x="109" y="112"/>
                  </a:cubicBezTo>
                  <a:cubicBezTo>
                    <a:pt x="111" y="112"/>
                    <a:pt x="113" y="104"/>
                    <a:pt x="113" y="94"/>
                  </a:cubicBezTo>
                  <a:cubicBezTo>
                    <a:pt x="113" y="84"/>
                    <a:pt x="111" y="75"/>
                    <a:pt x="109" y="75"/>
                  </a:cubicBezTo>
                  <a:cubicBezTo>
                    <a:pt x="108" y="75"/>
                    <a:pt x="108" y="76"/>
                    <a:pt x="107" y="76"/>
                  </a:cubicBezTo>
                  <a:cubicBezTo>
                    <a:pt x="108" y="72"/>
                    <a:pt x="108" y="67"/>
                    <a:pt x="107" y="61"/>
                  </a:cubicBezTo>
                  <a:cubicBezTo>
                    <a:pt x="98" y="68"/>
                    <a:pt x="83" y="58"/>
                    <a:pt x="65" y="50"/>
                  </a:cubicBezTo>
                  <a:cubicBezTo>
                    <a:pt x="67" y="51"/>
                    <a:pt x="69" y="52"/>
                    <a:pt x="71" y="53"/>
                  </a:cubicBezTo>
                  <a:cubicBezTo>
                    <a:pt x="100" y="68"/>
                    <a:pt x="112" y="39"/>
                    <a:pt x="112" y="39"/>
                  </a:cubicBezTo>
                  <a:cubicBezTo>
                    <a:pt x="112" y="39"/>
                    <a:pt x="76" y="0"/>
                    <a:pt x="20" y="30"/>
                  </a:cubicBezTo>
                  <a:cubicBezTo>
                    <a:pt x="15" y="32"/>
                    <a:pt x="8" y="39"/>
                    <a:pt x="2" y="42"/>
                  </a:cubicBezTo>
                  <a:cubicBezTo>
                    <a:pt x="2" y="42"/>
                    <a:pt x="6" y="41"/>
                    <a:pt x="14" y="41"/>
                  </a:cubicBezTo>
                  <a:cubicBezTo>
                    <a:pt x="8" y="45"/>
                    <a:pt x="4" y="53"/>
                    <a:pt x="6" y="67"/>
                  </a:cubicBezTo>
                  <a:cubicBezTo>
                    <a:pt x="5" y="70"/>
                    <a:pt x="5" y="73"/>
                    <a:pt x="5" y="76"/>
                  </a:cubicBezTo>
                  <a:cubicBezTo>
                    <a:pt x="5" y="76"/>
                    <a:pt x="5" y="76"/>
                    <a:pt x="4" y="7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7" name="Freeform 187"/>
            <p:cNvSpPr>
              <a:spLocks/>
            </p:cNvSpPr>
            <p:nvPr/>
          </p:nvSpPr>
          <p:spPr bwMode="auto">
            <a:xfrm>
              <a:off x="7331076" y="588963"/>
              <a:ext cx="639763" cy="328613"/>
            </a:xfrm>
            <a:custGeom>
              <a:avLst/>
              <a:gdLst>
                <a:gd name="T0" fmla="*/ 98 w 367"/>
                <a:gd name="T1" fmla="*/ 188 h 188"/>
                <a:gd name="T2" fmla="*/ 98 w 367"/>
                <a:gd name="T3" fmla="*/ 131 h 188"/>
                <a:gd name="T4" fmla="*/ 269 w 367"/>
                <a:gd name="T5" fmla="*/ 131 h 188"/>
                <a:gd name="T6" fmla="*/ 269 w 367"/>
                <a:gd name="T7" fmla="*/ 188 h 188"/>
                <a:gd name="T8" fmla="*/ 321 w 367"/>
                <a:gd name="T9" fmla="*/ 188 h 188"/>
                <a:gd name="T10" fmla="*/ 367 w 367"/>
                <a:gd name="T11" fmla="*/ 104 h 188"/>
                <a:gd name="T12" fmla="*/ 347 w 367"/>
                <a:gd name="T13" fmla="*/ 104 h 188"/>
                <a:gd name="T14" fmla="*/ 351 w 367"/>
                <a:gd name="T15" fmla="*/ 89 h 188"/>
                <a:gd name="T16" fmla="*/ 359 w 367"/>
                <a:gd name="T17" fmla="*/ 58 h 188"/>
                <a:gd name="T18" fmla="*/ 321 w 367"/>
                <a:gd name="T19" fmla="*/ 3 h 188"/>
                <a:gd name="T20" fmla="*/ 321 w 367"/>
                <a:gd name="T21" fmla="*/ 42 h 188"/>
                <a:gd name="T22" fmla="*/ 351 w 367"/>
                <a:gd name="T23" fmla="*/ 65 h 188"/>
                <a:gd name="T24" fmla="*/ 343 w 367"/>
                <a:gd name="T25" fmla="*/ 89 h 188"/>
                <a:gd name="T26" fmla="*/ 338 w 367"/>
                <a:gd name="T27" fmla="*/ 104 h 188"/>
                <a:gd name="T28" fmla="*/ 0 w 367"/>
                <a:gd name="T29" fmla="*/ 104 h 188"/>
                <a:gd name="T30" fmla="*/ 46 w 367"/>
                <a:gd name="T31" fmla="*/ 188 h 188"/>
                <a:gd name="T32" fmla="*/ 98 w 367"/>
                <a:gd name="T33"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 h="188">
                  <a:moveTo>
                    <a:pt x="98" y="188"/>
                  </a:moveTo>
                  <a:cubicBezTo>
                    <a:pt x="98" y="131"/>
                    <a:pt x="98" y="131"/>
                    <a:pt x="98" y="131"/>
                  </a:cubicBezTo>
                  <a:cubicBezTo>
                    <a:pt x="269" y="131"/>
                    <a:pt x="269" y="131"/>
                    <a:pt x="269" y="131"/>
                  </a:cubicBezTo>
                  <a:cubicBezTo>
                    <a:pt x="269" y="188"/>
                    <a:pt x="269" y="188"/>
                    <a:pt x="269" y="188"/>
                  </a:cubicBezTo>
                  <a:cubicBezTo>
                    <a:pt x="321" y="188"/>
                    <a:pt x="321" y="188"/>
                    <a:pt x="321" y="188"/>
                  </a:cubicBezTo>
                  <a:cubicBezTo>
                    <a:pt x="367" y="104"/>
                    <a:pt x="367" y="104"/>
                    <a:pt x="367" y="104"/>
                  </a:cubicBezTo>
                  <a:cubicBezTo>
                    <a:pt x="347" y="104"/>
                    <a:pt x="347" y="104"/>
                    <a:pt x="347" y="104"/>
                  </a:cubicBezTo>
                  <a:cubicBezTo>
                    <a:pt x="351" y="89"/>
                    <a:pt x="351" y="89"/>
                    <a:pt x="351" y="89"/>
                  </a:cubicBezTo>
                  <a:cubicBezTo>
                    <a:pt x="359" y="58"/>
                    <a:pt x="359" y="58"/>
                    <a:pt x="359" y="58"/>
                  </a:cubicBezTo>
                  <a:cubicBezTo>
                    <a:pt x="359" y="58"/>
                    <a:pt x="336" y="0"/>
                    <a:pt x="321" y="3"/>
                  </a:cubicBezTo>
                  <a:cubicBezTo>
                    <a:pt x="306" y="6"/>
                    <a:pt x="296" y="23"/>
                    <a:pt x="321" y="42"/>
                  </a:cubicBezTo>
                  <a:cubicBezTo>
                    <a:pt x="346" y="62"/>
                    <a:pt x="351" y="65"/>
                    <a:pt x="351" y="65"/>
                  </a:cubicBezTo>
                  <a:cubicBezTo>
                    <a:pt x="343" y="89"/>
                    <a:pt x="343" y="89"/>
                    <a:pt x="343" y="89"/>
                  </a:cubicBezTo>
                  <a:cubicBezTo>
                    <a:pt x="338" y="104"/>
                    <a:pt x="338" y="104"/>
                    <a:pt x="338" y="104"/>
                  </a:cubicBezTo>
                  <a:cubicBezTo>
                    <a:pt x="0" y="104"/>
                    <a:pt x="0" y="104"/>
                    <a:pt x="0" y="104"/>
                  </a:cubicBezTo>
                  <a:cubicBezTo>
                    <a:pt x="46" y="188"/>
                    <a:pt x="46" y="188"/>
                    <a:pt x="46" y="188"/>
                  </a:cubicBezTo>
                  <a:lnTo>
                    <a:pt x="98"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sp>
          <p:nvSpPr>
            <p:cNvPr id="8" name="Rectangle 188"/>
            <p:cNvSpPr>
              <a:spLocks noChangeArrowheads="1"/>
            </p:cNvSpPr>
            <p:nvPr/>
          </p:nvSpPr>
          <p:spPr bwMode="auto">
            <a:xfrm>
              <a:off x="7527926" y="846138"/>
              <a:ext cx="246063" cy="3460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424953"/>
                </a:solidFill>
              </a:endParaRPr>
            </a:p>
          </p:txBody>
        </p:sp>
      </p:grpSp>
      <p:sp>
        <p:nvSpPr>
          <p:cNvPr id="2" name="文本框 1"/>
          <p:cNvSpPr txBox="1"/>
          <p:nvPr/>
        </p:nvSpPr>
        <p:spPr>
          <a:xfrm>
            <a:off x="2006540" y="2909490"/>
            <a:ext cx="3008965" cy="1569660"/>
          </a:xfrm>
          <a:prstGeom prst="rect">
            <a:avLst/>
          </a:prstGeom>
          <a:noFill/>
        </p:spPr>
        <p:txBody>
          <a:bodyPr wrap="none" rtlCol="0">
            <a:spAutoFit/>
          </a:bodyPr>
          <a:lstStyle/>
          <a:p>
            <a:r>
              <a:rPr lang="en-US" altLang="zh-CN" sz="9600" dirty="0">
                <a:solidFill>
                  <a:schemeClr val="accent1"/>
                </a:solidFill>
                <a:latin typeface="+mj-lt"/>
              </a:rPr>
              <a:t>Q&amp;A</a:t>
            </a:r>
            <a:endParaRPr lang="zh-CN" altLang="en-US" sz="9600" dirty="0">
              <a:solidFill>
                <a:schemeClr val="accent1"/>
              </a:solidFill>
              <a:latin typeface="+mj-lt"/>
            </a:endParaRPr>
          </a:p>
        </p:txBody>
      </p:sp>
      <p:sp>
        <p:nvSpPr>
          <p:cNvPr id="10" name="文本框 9"/>
          <p:cNvSpPr txBox="1"/>
          <p:nvPr/>
        </p:nvSpPr>
        <p:spPr>
          <a:xfrm>
            <a:off x="2126200" y="4479150"/>
            <a:ext cx="3147015"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dirty="0">
                <a:solidFill>
                  <a:schemeClr val="bg1">
                    <a:lumMod val="75000"/>
                  </a:schemeClr>
                </a:solidFill>
                <a:latin typeface="+mn-ea"/>
                <a:ea typeface="+mn-ea"/>
              </a:rPr>
              <a:t>敬请领导与同事们提问！</a:t>
            </a:r>
          </a:p>
        </p:txBody>
      </p:sp>
      <p:sp>
        <p:nvSpPr>
          <p:cNvPr id="30" name="文本框 2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提问时间</a:t>
            </a:r>
          </a:p>
        </p:txBody>
      </p:sp>
    </p:spTree>
    <p:extLst>
      <p:ext uri="{BB962C8B-B14F-4D97-AF65-F5344CB8AC3E}">
        <p14:creationId xmlns:p14="http://schemas.microsoft.com/office/powerpoint/2010/main" val="332784548"/>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50"/>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50"/>
                                </p:stCondLst>
                                <p:childTnLst>
                                  <p:par>
                                    <p:cTn id="17" presetID="2" presetClass="entr" presetSubtype="4" accel="60000" fill="hold" grpId="0" nodeType="afterEffect" p14:presetBounceEnd="60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60000">
                                          <p:cBhvr additive="base">
                                            <p:cTn id="19" dur="20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50"/>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50"/>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50"/>
                                </p:stCondLst>
                                <p:childTnLst>
                                  <p:par>
                                    <p:cTn id="17" presetID="2" presetClass="entr" presetSubtype="4" accel="6000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50"/>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91467" y="1725154"/>
            <a:ext cx="7809067" cy="3727000"/>
            <a:chOff x="2191467" y="2101760"/>
            <a:chExt cx="7809067" cy="3727000"/>
          </a:xfrm>
          <a:solidFill>
            <a:schemeClr val="tx2"/>
          </a:solidFill>
        </p:grpSpPr>
        <p:sp>
          <p:nvSpPr>
            <p:cNvPr id="5" name="Freeform 5"/>
            <p:cNvSpPr>
              <a:spLocks noEditPoints="1"/>
            </p:cNvSpPr>
            <p:nvPr/>
          </p:nvSpPr>
          <p:spPr bwMode="auto">
            <a:xfrm>
              <a:off x="9711142" y="5488894"/>
              <a:ext cx="236673" cy="339866"/>
            </a:xfrm>
            <a:custGeom>
              <a:avLst/>
              <a:gdLst>
                <a:gd name="T0" fmla="*/ 89 w 89"/>
                <a:gd name="T1" fmla="*/ 44 h 128"/>
                <a:gd name="T2" fmla="*/ 44 w 89"/>
                <a:gd name="T3" fmla="*/ 0 h 128"/>
                <a:gd name="T4" fmla="*/ 0 w 89"/>
                <a:gd name="T5" fmla="*/ 44 h 128"/>
                <a:gd name="T6" fmla="*/ 38 w 89"/>
                <a:gd name="T7" fmla="*/ 88 h 128"/>
                <a:gd name="T8" fmla="*/ 38 w 89"/>
                <a:gd name="T9" fmla="*/ 100 h 128"/>
                <a:gd name="T10" fmla="*/ 25 w 89"/>
                <a:gd name="T11" fmla="*/ 100 h 128"/>
                <a:gd name="T12" fmla="*/ 25 w 89"/>
                <a:gd name="T13" fmla="*/ 114 h 128"/>
                <a:gd name="T14" fmla="*/ 38 w 89"/>
                <a:gd name="T15" fmla="*/ 114 h 128"/>
                <a:gd name="T16" fmla="*/ 38 w 89"/>
                <a:gd name="T17" fmla="*/ 128 h 128"/>
                <a:gd name="T18" fmla="*/ 52 w 89"/>
                <a:gd name="T19" fmla="*/ 128 h 128"/>
                <a:gd name="T20" fmla="*/ 52 w 89"/>
                <a:gd name="T21" fmla="*/ 114 h 128"/>
                <a:gd name="T22" fmla="*/ 64 w 89"/>
                <a:gd name="T23" fmla="*/ 114 h 128"/>
                <a:gd name="T24" fmla="*/ 64 w 89"/>
                <a:gd name="T25" fmla="*/ 100 h 128"/>
                <a:gd name="T26" fmla="*/ 52 w 89"/>
                <a:gd name="T27" fmla="*/ 100 h 128"/>
                <a:gd name="T28" fmla="*/ 52 w 89"/>
                <a:gd name="T29" fmla="*/ 88 h 128"/>
                <a:gd name="T30" fmla="*/ 89 w 89"/>
                <a:gd name="T31" fmla="*/ 44 h 128"/>
                <a:gd name="T32" fmla="*/ 50 w 89"/>
                <a:gd name="T33" fmla="*/ 74 h 128"/>
                <a:gd name="T34" fmla="*/ 45 w 89"/>
                <a:gd name="T35" fmla="*/ 74 h 128"/>
                <a:gd name="T36" fmla="*/ 40 w 89"/>
                <a:gd name="T37" fmla="*/ 74 h 128"/>
                <a:gd name="T38" fmla="*/ 22 w 89"/>
                <a:gd name="T39" fmla="*/ 64 h 128"/>
                <a:gd name="T40" fmla="*/ 17 w 89"/>
                <a:gd name="T41" fmla="*/ 55 h 128"/>
                <a:gd name="T42" fmla="*/ 15 w 89"/>
                <a:gd name="T43" fmla="*/ 44 h 128"/>
                <a:gd name="T44" fmla="*/ 23 w 89"/>
                <a:gd name="T45" fmla="*/ 23 h 128"/>
                <a:gd name="T46" fmla="*/ 44 w 89"/>
                <a:gd name="T47" fmla="*/ 15 h 128"/>
                <a:gd name="T48" fmla="*/ 65 w 89"/>
                <a:gd name="T49" fmla="*/ 23 h 128"/>
                <a:gd name="T50" fmla="*/ 74 w 89"/>
                <a:gd name="T51" fmla="*/ 44 h 128"/>
                <a:gd name="T52" fmla="*/ 72 w 89"/>
                <a:gd name="T53" fmla="*/ 55 h 128"/>
                <a:gd name="T54" fmla="*/ 67 w 89"/>
                <a:gd name="T55" fmla="*/ 64 h 128"/>
                <a:gd name="T56" fmla="*/ 50 w 89"/>
                <a:gd name="T57" fmla="*/ 7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 h="128">
                  <a:moveTo>
                    <a:pt x="89" y="44"/>
                  </a:moveTo>
                  <a:cubicBezTo>
                    <a:pt x="89" y="20"/>
                    <a:pt x="69" y="0"/>
                    <a:pt x="44" y="0"/>
                  </a:cubicBezTo>
                  <a:cubicBezTo>
                    <a:pt x="20" y="0"/>
                    <a:pt x="0" y="20"/>
                    <a:pt x="0" y="44"/>
                  </a:cubicBezTo>
                  <a:cubicBezTo>
                    <a:pt x="0" y="66"/>
                    <a:pt x="16" y="85"/>
                    <a:pt x="38" y="88"/>
                  </a:cubicBezTo>
                  <a:cubicBezTo>
                    <a:pt x="38" y="100"/>
                    <a:pt x="38" y="100"/>
                    <a:pt x="38" y="100"/>
                  </a:cubicBezTo>
                  <a:cubicBezTo>
                    <a:pt x="25" y="100"/>
                    <a:pt x="25" y="100"/>
                    <a:pt x="25" y="100"/>
                  </a:cubicBezTo>
                  <a:cubicBezTo>
                    <a:pt x="25" y="114"/>
                    <a:pt x="25" y="114"/>
                    <a:pt x="25" y="114"/>
                  </a:cubicBezTo>
                  <a:cubicBezTo>
                    <a:pt x="38" y="114"/>
                    <a:pt x="38" y="114"/>
                    <a:pt x="38" y="114"/>
                  </a:cubicBezTo>
                  <a:cubicBezTo>
                    <a:pt x="38" y="128"/>
                    <a:pt x="38" y="128"/>
                    <a:pt x="38" y="128"/>
                  </a:cubicBezTo>
                  <a:cubicBezTo>
                    <a:pt x="52" y="128"/>
                    <a:pt x="52" y="128"/>
                    <a:pt x="52" y="128"/>
                  </a:cubicBezTo>
                  <a:cubicBezTo>
                    <a:pt x="52" y="114"/>
                    <a:pt x="52" y="114"/>
                    <a:pt x="52" y="114"/>
                  </a:cubicBezTo>
                  <a:cubicBezTo>
                    <a:pt x="64" y="114"/>
                    <a:pt x="64" y="114"/>
                    <a:pt x="64" y="114"/>
                  </a:cubicBezTo>
                  <a:cubicBezTo>
                    <a:pt x="64" y="100"/>
                    <a:pt x="64" y="100"/>
                    <a:pt x="64" y="100"/>
                  </a:cubicBezTo>
                  <a:cubicBezTo>
                    <a:pt x="52" y="100"/>
                    <a:pt x="52" y="100"/>
                    <a:pt x="52" y="100"/>
                  </a:cubicBezTo>
                  <a:cubicBezTo>
                    <a:pt x="52" y="88"/>
                    <a:pt x="52" y="88"/>
                    <a:pt x="52" y="88"/>
                  </a:cubicBezTo>
                  <a:cubicBezTo>
                    <a:pt x="73" y="84"/>
                    <a:pt x="89" y="66"/>
                    <a:pt x="89" y="44"/>
                  </a:cubicBezTo>
                  <a:close/>
                  <a:moveTo>
                    <a:pt x="50" y="74"/>
                  </a:moveTo>
                  <a:cubicBezTo>
                    <a:pt x="45" y="74"/>
                    <a:pt x="45" y="74"/>
                    <a:pt x="45" y="74"/>
                  </a:cubicBezTo>
                  <a:cubicBezTo>
                    <a:pt x="40" y="74"/>
                    <a:pt x="40" y="74"/>
                    <a:pt x="40" y="74"/>
                  </a:cubicBezTo>
                  <a:cubicBezTo>
                    <a:pt x="33" y="73"/>
                    <a:pt x="27" y="69"/>
                    <a:pt x="22" y="64"/>
                  </a:cubicBezTo>
                  <a:cubicBezTo>
                    <a:pt x="20" y="61"/>
                    <a:pt x="18" y="58"/>
                    <a:pt x="17" y="55"/>
                  </a:cubicBezTo>
                  <a:cubicBezTo>
                    <a:pt x="15" y="52"/>
                    <a:pt x="15" y="48"/>
                    <a:pt x="15" y="44"/>
                  </a:cubicBezTo>
                  <a:cubicBezTo>
                    <a:pt x="15" y="36"/>
                    <a:pt x="18" y="29"/>
                    <a:pt x="23" y="23"/>
                  </a:cubicBezTo>
                  <a:cubicBezTo>
                    <a:pt x="29" y="18"/>
                    <a:pt x="37" y="15"/>
                    <a:pt x="44" y="15"/>
                  </a:cubicBezTo>
                  <a:cubicBezTo>
                    <a:pt x="52" y="15"/>
                    <a:pt x="60" y="18"/>
                    <a:pt x="65" y="23"/>
                  </a:cubicBezTo>
                  <a:cubicBezTo>
                    <a:pt x="71" y="29"/>
                    <a:pt x="74" y="36"/>
                    <a:pt x="74" y="44"/>
                  </a:cubicBezTo>
                  <a:cubicBezTo>
                    <a:pt x="74" y="48"/>
                    <a:pt x="73" y="52"/>
                    <a:pt x="72" y="55"/>
                  </a:cubicBezTo>
                  <a:cubicBezTo>
                    <a:pt x="71" y="58"/>
                    <a:pt x="69" y="61"/>
                    <a:pt x="67" y="64"/>
                  </a:cubicBezTo>
                  <a:cubicBezTo>
                    <a:pt x="63" y="69"/>
                    <a:pt x="56" y="72"/>
                    <a:pt x="50"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6"/>
            <p:cNvSpPr>
              <a:spLocks noEditPoints="1"/>
            </p:cNvSpPr>
            <p:nvPr/>
          </p:nvSpPr>
          <p:spPr bwMode="auto">
            <a:xfrm>
              <a:off x="8984300" y="5477677"/>
              <a:ext cx="353326" cy="339866"/>
            </a:xfrm>
            <a:custGeom>
              <a:avLst/>
              <a:gdLst>
                <a:gd name="T0" fmla="*/ 117 w 133"/>
                <a:gd name="T1" fmla="*/ 0 h 128"/>
                <a:gd name="T2" fmla="*/ 90 w 133"/>
                <a:gd name="T3" fmla="*/ 0 h 128"/>
                <a:gd name="T4" fmla="*/ 90 w 133"/>
                <a:gd name="T5" fmla="*/ 16 h 128"/>
                <a:gd name="T6" fmla="*/ 106 w 133"/>
                <a:gd name="T7" fmla="*/ 16 h 128"/>
                <a:gd name="T8" fmla="*/ 81 w 133"/>
                <a:gd name="T9" fmla="*/ 41 h 128"/>
                <a:gd name="T10" fmla="*/ 52 w 133"/>
                <a:gd name="T11" fmla="*/ 31 h 128"/>
                <a:gd name="T12" fmla="*/ 19 w 133"/>
                <a:gd name="T13" fmla="*/ 45 h 128"/>
                <a:gd name="T14" fmla="*/ 19 w 133"/>
                <a:gd name="T15" fmla="*/ 114 h 128"/>
                <a:gd name="T16" fmla="*/ 52 w 133"/>
                <a:gd name="T17" fmla="*/ 128 h 128"/>
                <a:gd name="T18" fmla="*/ 86 w 133"/>
                <a:gd name="T19" fmla="*/ 114 h 128"/>
                <a:gd name="T20" fmla="*/ 92 w 133"/>
                <a:gd name="T21" fmla="*/ 52 h 128"/>
                <a:gd name="T22" fmla="*/ 117 w 133"/>
                <a:gd name="T23" fmla="*/ 27 h 128"/>
                <a:gd name="T24" fmla="*/ 117 w 133"/>
                <a:gd name="T25" fmla="*/ 43 h 128"/>
                <a:gd name="T26" fmla="*/ 133 w 133"/>
                <a:gd name="T27" fmla="*/ 43 h 128"/>
                <a:gd name="T28" fmla="*/ 133 w 133"/>
                <a:gd name="T29" fmla="*/ 16 h 128"/>
                <a:gd name="T30" fmla="*/ 133 w 133"/>
                <a:gd name="T31" fmla="*/ 0 h 128"/>
                <a:gd name="T32" fmla="*/ 117 w 133"/>
                <a:gd name="T33" fmla="*/ 0 h 128"/>
                <a:gd name="T34" fmla="*/ 75 w 133"/>
                <a:gd name="T35" fmla="*/ 103 h 128"/>
                <a:gd name="T36" fmla="*/ 52 w 133"/>
                <a:gd name="T37" fmla="*/ 112 h 128"/>
                <a:gd name="T38" fmla="*/ 30 w 133"/>
                <a:gd name="T39" fmla="*/ 103 h 128"/>
                <a:gd name="T40" fmla="*/ 20 w 133"/>
                <a:gd name="T41" fmla="*/ 80 h 128"/>
                <a:gd name="T42" fmla="*/ 30 w 133"/>
                <a:gd name="T43" fmla="*/ 57 h 128"/>
                <a:gd name="T44" fmla="*/ 52 w 133"/>
                <a:gd name="T45" fmla="*/ 47 h 128"/>
                <a:gd name="T46" fmla="*/ 75 w 133"/>
                <a:gd name="T47" fmla="*/ 57 h 128"/>
                <a:gd name="T48" fmla="*/ 85 w 133"/>
                <a:gd name="T49" fmla="*/ 80 h 128"/>
                <a:gd name="T50" fmla="*/ 75 w 133"/>
                <a:gd name="T51" fmla="*/ 10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3" h="128">
                  <a:moveTo>
                    <a:pt x="117" y="0"/>
                  </a:moveTo>
                  <a:cubicBezTo>
                    <a:pt x="90" y="0"/>
                    <a:pt x="90" y="0"/>
                    <a:pt x="90" y="0"/>
                  </a:cubicBezTo>
                  <a:cubicBezTo>
                    <a:pt x="90" y="16"/>
                    <a:pt x="90" y="16"/>
                    <a:pt x="90" y="16"/>
                  </a:cubicBezTo>
                  <a:cubicBezTo>
                    <a:pt x="106" y="16"/>
                    <a:pt x="106" y="16"/>
                    <a:pt x="106" y="16"/>
                  </a:cubicBezTo>
                  <a:cubicBezTo>
                    <a:pt x="81" y="41"/>
                    <a:pt x="81" y="41"/>
                    <a:pt x="81" y="41"/>
                  </a:cubicBezTo>
                  <a:cubicBezTo>
                    <a:pt x="73" y="35"/>
                    <a:pt x="63" y="31"/>
                    <a:pt x="52" y="31"/>
                  </a:cubicBezTo>
                  <a:cubicBezTo>
                    <a:pt x="40" y="31"/>
                    <a:pt x="28" y="36"/>
                    <a:pt x="19" y="45"/>
                  </a:cubicBezTo>
                  <a:cubicBezTo>
                    <a:pt x="0" y="64"/>
                    <a:pt x="0" y="95"/>
                    <a:pt x="19" y="114"/>
                  </a:cubicBezTo>
                  <a:cubicBezTo>
                    <a:pt x="28" y="123"/>
                    <a:pt x="40" y="128"/>
                    <a:pt x="52" y="128"/>
                  </a:cubicBezTo>
                  <a:cubicBezTo>
                    <a:pt x="65" y="128"/>
                    <a:pt x="77" y="123"/>
                    <a:pt x="86" y="114"/>
                  </a:cubicBezTo>
                  <a:cubicBezTo>
                    <a:pt x="103" y="97"/>
                    <a:pt x="105" y="71"/>
                    <a:pt x="92" y="52"/>
                  </a:cubicBezTo>
                  <a:cubicBezTo>
                    <a:pt x="117" y="27"/>
                    <a:pt x="117" y="27"/>
                    <a:pt x="117" y="27"/>
                  </a:cubicBezTo>
                  <a:cubicBezTo>
                    <a:pt x="117" y="43"/>
                    <a:pt x="117" y="43"/>
                    <a:pt x="117" y="43"/>
                  </a:cubicBezTo>
                  <a:cubicBezTo>
                    <a:pt x="133" y="43"/>
                    <a:pt x="133" y="43"/>
                    <a:pt x="133" y="43"/>
                  </a:cubicBezTo>
                  <a:cubicBezTo>
                    <a:pt x="133" y="16"/>
                    <a:pt x="133" y="16"/>
                    <a:pt x="133" y="16"/>
                  </a:cubicBezTo>
                  <a:cubicBezTo>
                    <a:pt x="133" y="0"/>
                    <a:pt x="133" y="0"/>
                    <a:pt x="133" y="0"/>
                  </a:cubicBezTo>
                  <a:lnTo>
                    <a:pt x="117" y="0"/>
                  </a:lnTo>
                  <a:close/>
                  <a:moveTo>
                    <a:pt x="75" y="103"/>
                  </a:moveTo>
                  <a:cubicBezTo>
                    <a:pt x="69" y="109"/>
                    <a:pt x="61" y="112"/>
                    <a:pt x="52" y="112"/>
                  </a:cubicBezTo>
                  <a:cubicBezTo>
                    <a:pt x="44" y="112"/>
                    <a:pt x="36" y="109"/>
                    <a:pt x="30" y="103"/>
                  </a:cubicBezTo>
                  <a:cubicBezTo>
                    <a:pt x="24" y="96"/>
                    <a:pt x="20" y="88"/>
                    <a:pt x="20" y="80"/>
                  </a:cubicBezTo>
                  <a:cubicBezTo>
                    <a:pt x="20" y="71"/>
                    <a:pt x="24" y="63"/>
                    <a:pt x="30" y="57"/>
                  </a:cubicBezTo>
                  <a:cubicBezTo>
                    <a:pt x="36" y="51"/>
                    <a:pt x="44" y="47"/>
                    <a:pt x="52" y="47"/>
                  </a:cubicBezTo>
                  <a:cubicBezTo>
                    <a:pt x="61" y="47"/>
                    <a:pt x="69" y="51"/>
                    <a:pt x="75" y="57"/>
                  </a:cubicBezTo>
                  <a:cubicBezTo>
                    <a:pt x="81" y="63"/>
                    <a:pt x="85" y="71"/>
                    <a:pt x="85" y="80"/>
                  </a:cubicBezTo>
                  <a:cubicBezTo>
                    <a:pt x="85" y="88"/>
                    <a:pt x="81" y="96"/>
                    <a:pt x="75" y="1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7"/>
            <p:cNvSpPr>
              <a:spLocks noEditPoints="1"/>
            </p:cNvSpPr>
            <p:nvPr/>
          </p:nvSpPr>
          <p:spPr bwMode="auto">
            <a:xfrm>
              <a:off x="8302325" y="5504597"/>
              <a:ext cx="339866" cy="287147"/>
            </a:xfrm>
            <a:custGeom>
              <a:avLst/>
              <a:gdLst>
                <a:gd name="T0" fmla="*/ 118 w 128"/>
                <a:gd name="T1" fmla="*/ 0 h 108"/>
                <a:gd name="T2" fmla="*/ 10 w 128"/>
                <a:gd name="T3" fmla="*/ 0 h 108"/>
                <a:gd name="T4" fmla="*/ 0 w 128"/>
                <a:gd name="T5" fmla="*/ 10 h 108"/>
                <a:gd name="T6" fmla="*/ 0 w 128"/>
                <a:gd name="T7" fmla="*/ 98 h 108"/>
                <a:gd name="T8" fmla="*/ 10 w 128"/>
                <a:gd name="T9" fmla="*/ 108 h 108"/>
                <a:gd name="T10" fmla="*/ 118 w 128"/>
                <a:gd name="T11" fmla="*/ 108 h 108"/>
                <a:gd name="T12" fmla="*/ 128 w 128"/>
                <a:gd name="T13" fmla="*/ 98 h 108"/>
                <a:gd name="T14" fmla="*/ 128 w 128"/>
                <a:gd name="T15" fmla="*/ 10 h 108"/>
                <a:gd name="T16" fmla="*/ 118 w 128"/>
                <a:gd name="T17" fmla="*/ 0 h 108"/>
                <a:gd name="T18" fmla="*/ 49 w 128"/>
                <a:gd name="T19" fmla="*/ 97 h 108"/>
                <a:gd name="T20" fmla="*/ 39 w 128"/>
                <a:gd name="T21" fmla="*/ 97 h 108"/>
                <a:gd name="T22" fmla="*/ 39 w 128"/>
                <a:gd name="T23" fmla="*/ 87 h 108"/>
                <a:gd name="T24" fmla="*/ 49 w 128"/>
                <a:gd name="T25" fmla="*/ 87 h 108"/>
                <a:gd name="T26" fmla="*/ 49 w 128"/>
                <a:gd name="T27" fmla="*/ 97 h 108"/>
                <a:gd name="T28" fmla="*/ 69 w 128"/>
                <a:gd name="T29" fmla="*/ 97 h 108"/>
                <a:gd name="T30" fmla="*/ 59 w 128"/>
                <a:gd name="T31" fmla="*/ 97 h 108"/>
                <a:gd name="T32" fmla="*/ 59 w 128"/>
                <a:gd name="T33" fmla="*/ 87 h 108"/>
                <a:gd name="T34" fmla="*/ 69 w 128"/>
                <a:gd name="T35" fmla="*/ 87 h 108"/>
                <a:gd name="T36" fmla="*/ 69 w 128"/>
                <a:gd name="T37" fmla="*/ 97 h 108"/>
                <a:gd name="T38" fmla="*/ 89 w 128"/>
                <a:gd name="T39" fmla="*/ 97 h 108"/>
                <a:gd name="T40" fmla="*/ 79 w 128"/>
                <a:gd name="T41" fmla="*/ 97 h 108"/>
                <a:gd name="T42" fmla="*/ 79 w 128"/>
                <a:gd name="T43" fmla="*/ 87 h 108"/>
                <a:gd name="T44" fmla="*/ 89 w 128"/>
                <a:gd name="T45" fmla="*/ 87 h 108"/>
                <a:gd name="T46" fmla="*/ 89 w 128"/>
                <a:gd name="T47" fmla="*/ 97 h 108"/>
                <a:gd name="T48" fmla="*/ 118 w 128"/>
                <a:gd name="T49" fmla="*/ 78 h 108"/>
                <a:gd name="T50" fmla="*/ 10 w 128"/>
                <a:gd name="T51" fmla="*/ 78 h 108"/>
                <a:gd name="T52" fmla="*/ 10 w 128"/>
                <a:gd name="T53" fmla="*/ 52 h 108"/>
                <a:gd name="T54" fmla="*/ 58 w 128"/>
                <a:gd name="T55" fmla="*/ 52 h 108"/>
                <a:gd name="T56" fmla="*/ 61 w 128"/>
                <a:gd name="T57" fmla="*/ 46 h 108"/>
                <a:gd name="T58" fmla="*/ 70 w 128"/>
                <a:gd name="T59" fmla="*/ 69 h 108"/>
                <a:gd name="T60" fmla="*/ 76 w 128"/>
                <a:gd name="T61" fmla="*/ 52 h 108"/>
                <a:gd name="T62" fmla="*/ 118 w 128"/>
                <a:gd name="T63" fmla="*/ 52 h 108"/>
                <a:gd name="T64" fmla="*/ 118 w 128"/>
                <a:gd name="T65" fmla="*/ 78 h 108"/>
                <a:gd name="T66" fmla="*/ 118 w 128"/>
                <a:gd name="T67" fmla="*/ 42 h 108"/>
                <a:gd name="T68" fmla="*/ 70 w 128"/>
                <a:gd name="T69" fmla="*/ 42 h 108"/>
                <a:gd name="T70" fmla="*/ 61 w 128"/>
                <a:gd name="T71" fmla="*/ 19 h 108"/>
                <a:gd name="T72" fmla="*/ 52 w 128"/>
                <a:gd name="T73" fmla="*/ 42 h 108"/>
                <a:gd name="T74" fmla="*/ 10 w 128"/>
                <a:gd name="T75" fmla="*/ 42 h 108"/>
                <a:gd name="T76" fmla="*/ 10 w 128"/>
                <a:gd name="T77" fmla="*/ 10 h 108"/>
                <a:gd name="T78" fmla="*/ 118 w 128"/>
                <a:gd name="T79" fmla="*/ 10 h 108"/>
                <a:gd name="T80" fmla="*/ 118 w 128"/>
                <a:gd name="T81" fmla="*/ 4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 h="108">
                  <a:moveTo>
                    <a:pt x="118" y="0"/>
                  </a:moveTo>
                  <a:cubicBezTo>
                    <a:pt x="10" y="0"/>
                    <a:pt x="10" y="0"/>
                    <a:pt x="10" y="0"/>
                  </a:cubicBezTo>
                  <a:cubicBezTo>
                    <a:pt x="4" y="0"/>
                    <a:pt x="0" y="4"/>
                    <a:pt x="0" y="10"/>
                  </a:cubicBezTo>
                  <a:cubicBezTo>
                    <a:pt x="0" y="98"/>
                    <a:pt x="0" y="98"/>
                    <a:pt x="0" y="98"/>
                  </a:cubicBezTo>
                  <a:cubicBezTo>
                    <a:pt x="0" y="104"/>
                    <a:pt x="4" y="108"/>
                    <a:pt x="10" y="108"/>
                  </a:cubicBezTo>
                  <a:cubicBezTo>
                    <a:pt x="118" y="108"/>
                    <a:pt x="118" y="108"/>
                    <a:pt x="118" y="108"/>
                  </a:cubicBezTo>
                  <a:cubicBezTo>
                    <a:pt x="124" y="108"/>
                    <a:pt x="128" y="104"/>
                    <a:pt x="128" y="98"/>
                  </a:cubicBezTo>
                  <a:cubicBezTo>
                    <a:pt x="128" y="10"/>
                    <a:pt x="128" y="10"/>
                    <a:pt x="128" y="10"/>
                  </a:cubicBezTo>
                  <a:cubicBezTo>
                    <a:pt x="128" y="4"/>
                    <a:pt x="124" y="0"/>
                    <a:pt x="118" y="0"/>
                  </a:cubicBezTo>
                  <a:close/>
                  <a:moveTo>
                    <a:pt x="49" y="97"/>
                  </a:moveTo>
                  <a:cubicBezTo>
                    <a:pt x="39" y="97"/>
                    <a:pt x="39" y="97"/>
                    <a:pt x="39" y="97"/>
                  </a:cubicBezTo>
                  <a:cubicBezTo>
                    <a:pt x="39" y="87"/>
                    <a:pt x="39" y="87"/>
                    <a:pt x="39" y="87"/>
                  </a:cubicBezTo>
                  <a:cubicBezTo>
                    <a:pt x="49" y="87"/>
                    <a:pt x="49" y="87"/>
                    <a:pt x="49" y="87"/>
                  </a:cubicBezTo>
                  <a:lnTo>
                    <a:pt x="49" y="97"/>
                  </a:lnTo>
                  <a:close/>
                  <a:moveTo>
                    <a:pt x="69" y="97"/>
                  </a:moveTo>
                  <a:cubicBezTo>
                    <a:pt x="59" y="97"/>
                    <a:pt x="59" y="97"/>
                    <a:pt x="59" y="97"/>
                  </a:cubicBezTo>
                  <a:cubicBezTo>
                    <a:pt x="59" y="87"/>
                    <a:pt x="59" y="87"/>
                    <a:pt x="59" y="87"/>
                  </a:cubicBezTo>
                  <a:cubicBezTo>
                    <a:pt x="69" y="87"/>
                    <a:pt x="69" y="87"/>
                    <a:pt x="69" y="87"/>
                  </a:cubicBezTo>
                  <a:lnTo>
                    <a:pt x="69" y="97"/>
                  </a:lnTo>
                  <a:close/>
                  <a:moveTo>
                    <a:pt x="89" y="97"/>
                  </a:moveTo>
                  <a:cubicBezTo>
                    <a:pt x="79" y="97"/>
                    <a:pt x="79" y="97"/>
                    <a:pt x="79" y="97"/>
                  </a:cubicBezTo>
                  <a:cubicBezTo>
                    <a:pt x="79" y="87"/>
                    <a:pt x="79" y="87"/>
                    <a:pt x="79" y="87"/>
                  </a:cubicBezTo>
                  <a:cubicBezTo>
                    <a:pt x="89" y="87"/>
                    <a:pt x="89" y="87"/>
                    <a:pt x="89" y="87"/>
                  </a:cubicBezTo>
                  <a:lnTo>
                    <a:pt x="89" y="97"/>
                  </a:lnTo>
                  <a:close/>
                  <a:moveTo>
                    <a:pt x="118" y="78"/>
                  </a:moveTo>
                  <a:cubicBezTo>
                    <a:pt x="10" y="78"/>
                    <a:pt x="10" y="78"/>
                    <a:pt x="10" y="78"/>
                  </a:cubicBezTo>
                  <a:cubicBezTo>
                    <a:pt x="10" y="52"/>
                    <a:pt x="10" y="52"/>
                    <a:pt x="10" y="52"/>
                  </a:cubicBezTo>
                  <a:cubicBezTo>
                    <a:pt x="58" y="52"/>
                    <a:pt x="58" y="52"/>
                    <a:pt x="58" y="52"/>
                  </a:cubicBezTo>
                  <a:cubicBezTo>
                    <a:pt x="61" y="46"/>
                    <a:pt x="61" y="46"/>
                    <a:pt x="61" y="46"/>
                  </a:cubicBezTo>
                  <a:cubicBezTo>
                    <a:pt x="70" y="69"/>
                    <a:pt x="70" y="69"/>
                    <a:pt x="70" y="69"/>
                  </a:cubicBezTo>
                  <a:cubicBezTo>
                    <a:pt x="76" y="52"/>
                    <a:pt x="76" y="52"/>
                    <a:pt x="76" y="52"/>
                  </a:cubicBezTo>
                  <a:cubicBezTo>
                    <a:pt x="118" y="52"/>
                    <a:pt x="118" y="52"/>
                    <a:pt x="118" y="52"/>
                  </a:cubicBezTo>
                  <a:lnTo>
                    <a:pt x="118" y="78"/>
                  </a:lnTo>
                  <a:close/>
                  <a:moveTo>
                    <a:pt x="118" y="42"/>
                  </a:moveTo>
                  <a:cubicBezTo>
                    <a:pt x="70" y="42"/>
                    <a:pt x="70" y="42"/>
                    <a:pt x="70" y="42"/>
                  </a:cubicBezTo>
                  <a:cubicBezTo>
                    <a:pt x="61" y="19"/>
                    <a:pt x="61" y="19"/>
                    <a:pt x="61" y="19"/>
                  </a:cubicBezTo>
                  <a:cubicBezTo>
                    <a:pt x="52" y="42"/>
                    <a:pt x="52" y="42"/>
                    <a:pt x="52" y="42"/>
                  </a:cubicBezTo>
                  <a:cubicBezTo>
                    <a:pt x="10" y="42"/>
                    <a:pt x="10" y="42"/>
                    <a:pt x="10" y="42"/>
                  </a:cubicBezTo>
                  <a:cubicBezTo>
                    <a:pt x="10" y="10"/>
                    <a:pt x="10" y="10"/>
                    <a:pt x="10" y="10"/>
                  </a:cubicBezTo>
                  <a:cubicBezTo>
                    <a:pt x="118" y="10"/>
                    <a:pt x="118" y="10"/>
                    <a:pt x="118" y="10"/>
                  </a:cubicBezTo>
                  <a:lnTo>
                    <a:pt x="118"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8"/>
            <p:cNvSpPr>
              <a:spLocks noEditPoints="1"/>
            </p:cNvSpPr>
            <p:nvPr/>
          </p:nvSpPr>
          <p:spPr bwMode="auto">
            <a:xfrm>
              <a:off x="7623715" y="5477677"/>
              <a:ext cx="339866" cy="339866"/>
            </a:xfrm>
            <a:custGeom>
              <a:avLst/>
              <a:gdLst>
                <a:gd name="T0" fmla="*/ 113 w 128"/>
                <a:gd name="T1" fmla="*/ 24 h 128"/>
                <a:gd name="T2" fmla="*/ 98 w 128"/>
                <a:gd name="T3" fmla="*/ 39 h 128"/>
                <a:gd name="T4" fmla="*/ 108 w 128"/>
                <a:gd name="T5" fmla="*/ 53 h 128"/>
                <a:gd name="T6" fmla="*/ 108 w 128"/>
                <a:gd name="T7" fmla="*/ 84 h 128"/>
                <a:gd name="T8" fmla="*/ 98 w 128"/>
                <a:gd name="T9" fmla="*/ 108 h 128"/>
                <a:gd name="T10" fmla="*/ 74 w 128"/>
                <a:gd name="T11" fmla="*/ 118 h 128"/>
                <a:gd name="T12" fmla="*/ 50 w 128"/>
                <a:gd name="T13" fmla="*/ 108 h 128"/>
                <a:gd name="T14" fmla="*/ 39 w 128"/>
                <a:gd name="T15" fmla="*/ 85 h 128"/>
                <a:gd name="T16" fmla="*/ 69 w 128"/>
                <a:gd name="T17" fmla="*/ 51 h 128"/>
                <a:gd name="T18" fmla="*/ 69 w 128"/>
                <a:gd name="T19" fmla="*/ 3 h 128"/>
                <a:gd name="T20" fmla="*/ 69 w 128"/>
                <a:gd name="T21" fmla="*/ 0 h 128"/>
                <a:gd name="T22" fmla="*/ 49 w 128"/>
                <a:gd name="T23" fmla="*/ 0 h 128"/>
                <a:gd name="T24" fmla="*/ 49 w 128"/>
                <a:gd name="T25" fmla="*/ 12 h 128"/>
                <a:gd name="T26" fmla="*/ 59 w 128"/>
                <a:gd name="T27" fmla="*/ 12 h 128"/>
                <a:gd name="T28" fmla="*/ 59 w 128"/>
                <a:gd name="T29" fmla="*/ 51 h 128"/>
                <a:gd name="T30" fmla="*/ 52 w 128"/>
                <a:gd name="T31" fmla="*/ 68 h 128"/>
                <a:gd name="T32" fmla="*/ 34 w 128"/>
                <a:gd name="T33" fmla="*/ 76 h 128"/>
                <a:gd name="T34" fmla="*/ 17 w 128"/>
                <a:gd name="T35" fmla="*/ 68 h 128"/>
                <a:gd name="T36" fmla="*/ 10 w 128"/>
                <a:gd name="T37" fmla="*/ 51 h 128"/>
                <a:gd name="T38" fmla="*/ 10 w 128"/>
                <a:gd name="T39" fmla="*/ 12 h 128"/>
                <a:gd name="T40" fmla="*/ 20 w 128"/>
                <a:gd name="T41" fmla="*/ 12 h 128"/>
                <a:gd name="T42" fmla="*/ 20 w 128"/>
                <a:gd name="T43" fmla="*/ 0 h 128"/>
                <a:gd name="T44" fmla="*/ 0 w 128"/>
                <a:gd name="T45" fmla="*/ 0 h 128"/>
                <a:gd name="T46" fmla="*/ 0 w 128"/>
                <a:gd name="T47" fmla="*/ 51 h 128"/>
                <a:gd name="T48" fmla="*/ 30 w 128"/>
                <a:gd name="T49" fmla="*/ 85 h 128"/>
                <a:gd name="T50" fmla="*/ 74 w 128"/>
                <a:gd name="T51" fmla="*/ 128 h 128"/>
                <a:gd name="T52" fmla="*/ 118 w 128"/>
                <a:gd name="T53" fmla="*/ 84 h 128"/>
                <a:gd name="T54" fmla="*/ 118 w 128"/>
                <a:gd name="T55" fmla="*/ 84 h 128"/>
                <a:gd name="T56" fmla="*/ 118 w 128"/>
                <a:gd name="T57" fmla="*/ 53 h 128"/>
                <a:gd name="T58" fmla="*/ 128 w 128"/>
                <a:gd name="T59" fmla="*/ 39 h 128"/>
                <a:gd name="T60" fmla="*/ 113 w 128"/>
                <a:gd name="T61" fmla="*/ 24 h 128"/>
                <a:gd name="T62" fmla="*/ 113 w 128"/>
                <a:gd name="T63" fmla="*/ 47 h 128"/>
                <a:gd name="T64" fmla="*/ 105 w 128"/>
                <a:gd name="T65" fmla="*/ 39 h 128"/>
                <a:gd name="T66" fmla="*/ 113 w 128"/>
                <a:gd name="T67" fmla="*/ 31 h 128"/>
                <a:gd name="T68" fmla="*/ 121 w 128"/>
                <a:gd name="T69" fmla="*/ 39 h 128"/>
                <a:gd name="T70" fmla="*/ 113 w 128"/>
                <a:gd name="T71"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28">
                  <a:moveTo>
                    <a:pt x="113" y="24"/>
                  </a:moveTo>
                  <a:cubicBezTo>
                    <a:pt x="105" y="24"/>
                    <a:pt x="98" y="30"/>
                    <a:pt x="98" y="39"/>
                  </a:cubicBezTo>
                  <a:cubicBezTo>
                    <a:pt x="98" y="45"/>
                    <a:pt x="102" y="51"/>
                    <a:pt x="108" y="53"/>
                  </a:cubicBezTo>
                  <a:cubicBezTo>
                    <a:pt x="108" y="84"/>
                    <a:pt x="108" y="84"/>
                    <a:pt x="108" y="84"/>
                  </a:cubicBezTo>
                  <a:cubicBezTo>
                    <a:pt x="108" y="93"/>
                    <a:pt x="105" y="102"/>
                    <a:pt x="98" y="108"/>
                  </a:cubicBezTo>
                  <a:cubicBezTo>
                    <a:pt x="92" y="115"/>
                    <a:pt x="83" y="118"/>
                    <a:pt x="74" y="118"/>
                  </a:cubicBezTo>
                  <a:cubicBezTo>
                    <a:pt x="65" y="118"/>
                    <a:pt x="56" y="115"/>
                    <a:pt x="50" y="108"/>
                  </a:cubicBezTo>
                  <a:cubicBezTo>
                    <a:pt x="43" y="102"/>
                    <a:pt x="40" y="94"/>
                    <a:pt x="39" y="85"/>
                  </a:cubicBezTo>
                  <a:cubicBezTo>
                    <a:pt x="56" y="83"/>
                    <a:pt x="69" y="68"/>
                    <a:pt x="69" y="51"/>
                  </a:cubicBezTo>
                  <a:cubicBezTo>
                    <a:pt x="69" y="3"/>
                    <a:pt x="69" y="3"/>
                    <a:pt x="69" y="3"/>
                  </a:cubicBezTo>
                  <a:cubicBezTo>
                    <a:pt x="69" y="0"/>
                    <a:pt x="69" y="0"/>
                    <a:pt x="69" y="0"/>
                  </a:cubicBezTo>
                  <a:cubicBezTo>
                    <a:pt x="49" y="0"/>
                    <a:pt x="49" y="0"/>
                    <a:pt x="49" y="0"/>
                  </a:cubicBezTo>
                  <a:cubicBezTo>
                    <a:pt x="49" y="12"/>
                    <a:pt x="49" y="12"/>
                    <a:pt x="49" y="12"/>
                  </a:cubicBezTo>
                  <a:cubicBezTo>
                    <a:pt x="59" y="12"/>
                    <a:pt x="59" y="12"/>
                    <a:pt x="59" y="12"/>
                  </a:cubicBezTo>
                  <a:cubicBezTo>
                    <a:pt x="59" y="51"/>
                    <a:pt x="59" y="51"/>
                    <a:pt x="59" y="51"/>
                  </a:cubicBezTo>
                  <a:cubicBezTo>
                    <a:pt x="59" y="58"/>
                    <a:pt x="56" y="64"/>
                    <a:pt x="52" y="68"/>
                  </a:cubicBezTo>
                  <a:cubicBezTo>
                    <a:pt x="47" y="73"/>
                    <a:pt x="41" y="76"/>
                    <a:pt x="34" y="76"/>
                  </a:cubicBezTo>
                  <a:cubicBezTo>
                    <a:pt x="28" y="76"/>
                    <a:pt x="22" y="73"/>
                    <a:pt x="17" y="68"/>
                  </a:cubicBezTo>
                  <a:cubicBezTo>
                    <a:pt x="12" y="64"/>
                    <a:pt x="10" y="58"/>
                    <a:pt x="10" y="51"/>
                  </a:cubicBezTo>
                  <a:cubicBezTo>
                    <a:pt x="10" y="12"/>
                    <a:pt x="10" y="12"/>
                    <a:pt x="10" y="12"/>
                  </a:cubicBezTo>
                  <a:cubicBezTo>
                    <a:pt x="20" y="12"/>
                    <a:pt x="20" y="12"/>
                    <a:pt x="20" y="12"/>
                  </a:cubicBezTo>
                  <a:cubicBezTo>
                    <a:pt x="20" y="0"/>
                    <a:pt x="20" y="0"/>
                    <a:pt x="20" y="0"/>
                  </a:cubicBezTo>
                  <a:cubicBezTo>
                    <a:pt x="0" y="0"/>
                    <a:pt x="0" y="0"/>
                    <a:pt x="0" y="0"/>
                  </a:cubicBezTo>
                  <a:cubicBezTo>
                    <a:pt x="0" y="51"/>
                    <a:pt x="0" y="51"/>
                    <a:pt x="0" y="51"/>
                  </a:cubicBezTo>
                  <a:cubicBezTo>
                    <a:pt x="0" y="69"/>
                    <a:pt x="13" y="83"/>
                    <a:pt x="30" y="85"/>
                  </a:cubicBezTo>
                  <a:cubicBezTo>
                    <a:pt x="30" y="109"/>
                    <a:pt x="50" y="128"/>
                    <a:pt x="74" y="128"/>
                  </a:cubicBezTo>
                  <a:cubicBezTo>
                    <a:pt x="98" y="128"/>
                    <a:pt x="118" y="108"/>
                    <a:pt x="118" y="84"/>
                  </a:cubicBezTo>
                  <a:cubicBezTo>
                    <a:pt x="118" y="84"/>
                    <a:pt x="118" y="84"/>
                    <a:pt x="118" y="84"/>
                  </a:cubicBezTo>
                  <a:cubicBezTo>
                    <a:pt x="118" y="53"/>
                    <a:pt x="118" y="53"/>
                    <a:pt x="118" y="53"/>
                  </a:cubicBezTo>
                  <a:cubicBezTo>
                    <a:pt x="124" y="51"/>
                    <a:pt x="128" y="45"/>
                    <a:pt x="128" y="39"/>
                  </a:cubicBezTo>
                  <a:cubicBezTo>
                    <a:pt x="128" y="30"/>
                    <a:pt x="121" y="24"/>
                    <a:pt x="113" y="24"/>
                  </a:cubicBezTo>
                  <a:close/>
                  <a:moveTo>
                    <a:pt x="113" y="47"/>
                  </a:moveTo>
                  <a:cubicBezTo>
                    <a:pt x="109" y="47"/>
                    <a:pt x="105" y="43"/>
                    <a:pt x="105" y="39"/>
                  </a:cubicBezTo>
                  <a:cubicBezTo>
                    <a:pt x="105" y="34"/>
                    <a:pt x="109" y="31"/>
                    <a:pt x="113" y="31"/>
                  </a:cubicBezTo>
                  <a:cubicBezTo>
                    <a:pt x="118" y="31"/>
                    <a:pt x="121" y="34"/>
                    <a:pt x="121" y="39"/>
                  </a:cubicBezTo>
                  <a:cubicBezTo>
                    <a:pt x="121" y="43"/>
                    <a:pt x="118" y="47"/>
                    <a:pt x="113"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9"/>
            <p:cNvSpPr>
              <a:spLocks noEditPoints="1"/>
            </p:cNvSpPr>
            <p:nvPr/>
          </p:nvSpPr>
          <p:spPr bwMode="auto">
            <a:xfrm>
              <a:off x="6945104" y="5477677"/>
              <a:ext cx="338744" cy="339866"/>
            </a:xfrm>
            <a:custGeom>
              <a:avLst/>
              <a:gdLst>
                <a:gd name="T0" fmla="*/ 220 w 302"/>
                <a:gd name="T1" fmla="*/ 0 h 303"/>
                <a:gd name="T2" fmla="*/ 89 w 302"/>
                <a:gd name="T3" fmla="*/ 133 h 303"/>
                <a:gd name="T4" fmla="*/ 82 w 302"/>
                <a:gd name="T5" fmla="*/ 204 h 303"/>
                <a:gd name="T6" fmla="*/ 26 w 302"/>
                <a:gd name="T7" fmla="*/ 263 h 303"/>
                <a:gd name="T8" fmla="*/ 16 w 302"/>
                <a:gd name="T9" fmla="*/ 254 h 303"/>
                <a:gd name="T10" fmla="*/ 0 w 302"/>
                <a:gd name="T11" fmla="*/ 270 h 303"/>
                <a:gd name="T12" fmla="*/ 33 w 302"/>
                <a:gd name="T13" fmla="*/ 303 h 303"/>
                <a:gd name="T14" fmla="*/ 49 w 302"/>
                <a:gd name="T15" fmla="*/ 287 h 303"/>
                <a:gd name="T16" fmla="*/ 40 w 302"/>
                <a:gd name="T17" fmla="*/ 280 h 303"/>
                <a:gd name="T18" fmla="*/ 99 w 302"/>
                <a:gd name="T19" fmla="*/ 221 h 303"/>
                <a:gd name="T20" fmla="*/ 170 w 302"/>
                <a:gd name="T21" fmla="*/ 213 h 303"/>
                <a:gd name="T22" fmla="*/ 302 w 302"/>
                <a:gd name="T23" fmla="*/ 83 h 303"/>
                <a:gd name="T24" fmla="*/ 220 w 302"/>
                <a:gd name="T25" fmla="*/ 0 h 303"/>
                <a:gd name="T26" fmla="*/ 160 w 302"/>
                <a:gd name="T27" fmla="*/ 192 h 303"/>
                <a:gd name="T28" fmla="*/ 106 w 302"/>
                <a:gd name="T29" fmla="*/ 197 h 303"/>
                <a:gd name="T30" fmla="*/ 111 w 302"/>
                <a:gd name="T31" fmla="*/ 142 h 303"/>
                <a:gd name="T32" fmla="*/ 137 w 302"/>
                <a:gd name="T33" fmla="*/ 116 h 303"/>
                <a:gd name="T34" fmla="*/ 186 w 302"/>
                <a:gd name="T35" fmla="*/ 166 h 303"/>
                <a:gd name="T36" fmla="*/ 160 w 302"/>
                <a:gd name="T37" fmla="*/ 192 h 303"/>
                <a:gd name="T38" fmla="*/ 153 w 302"/>
                <a:gd name="T39" fmla="*/ 100 h 303"/>
                <a:gd name="T40" fmla="*/ 203 w 302"/>
                <a:gd name="T41" fmla="*/ 50 h 303"/>
                <a:gd name="T42" fmla="*/ 253 w 302"/>
                <a:gd name="T43" fmla="*/ 100 h 303"/>
                <a:gd name="T44" fmla="*/ 203 w 302"/>
                <a:gd name="T45" fmla="*/ 150 h 303"/>
                <a:gd name="T46" fmla="*/ 153 w 302"/>
                <a:gd name="T47" fmla="*/ 10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2" h="303">
                  <a:moveTo>
                    <a:pt x="220" y="0"/>
                  </a:moveTo>
                  <a:lnTo>
                    <a:pt x="89" y="133"/>
                  </a:lnTo>
                  <a:lnTo>
                    <a:pt x="82" y="204"/>
                  </a:lnTo>
                  <a:lnTo>
                    <a:pt x="26" y="263"/>
                  </a:lnTo>
                  <a:lnTo>
                    <a:pt x="16" y="254"/>
                  </a:lnTo>
                  <a:lnTo>
                    <a:pt x="0" y="270"/>
                  </a:lnTo>
                  <a:lnTo>
                    <a:pt x="33" y="303"/>
                  </a:lnTo>
                  <a:lnTo>
                    <a:pt x="49" y="287"/>
                  </a:lnTo>
                  <a:lnTo>
                    <a:pt x="40" y="280"/>
                  </a:lnTo>
                  <a:lnTo>
                    <a:pt x="99" y="221"/>
                  </a:lnTo>
                  <a:lnTo>
                    <a:pt x="170" y="213"/>
                  </a:lnTo>
                  <a:lnTo>
                    <a:pt x="302" y="83"/>
                  </a:lnTo>
                  <a:lnTo>
                    <a:pt x="220" y="0"/>
                  </a:lnTo>
                  <a:close/>
                  <a:moveTo>
                    <a:pt x="160" y="192"/>
                  </a:moveTo>
                  <a:lnTo>
                    <a:pt x="106" y="197"/>
                  </a:lnTo>
                  <a:lnTo>
                    <a:pt x="111" y="142"/>
                  </a:lnTo>
                  <a:lnTo>
                    <a:pt x="137" y="116"/>
                  </a:lnTo>
                  <a:lnTo>
                    <a:pt x="186" y="166"/>
                  </a:lnTo>
                  <a:lnTo>
                    <a:pt x="160" y="192"/>
                  </a:lnTo>
                  <a:close/>
                  <a:moveTo>
                    <a:pt x="153" y="100"/>
                  </a:moveTo>
                  <a:lnTo>
                    <a:pt x="203" y="50"/>
                  </a:lnTo>
                  <a:lnTo>
                    <a:pt x="253" y="100"/>
                  </a:lnTo>
                  <a:lnTo>
                    <a:pt x="203" y="150"/>
                  </a:lnTo>
                  <a:lnTo>
                    <a:pt x="153"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p:cNvSpPr>
            <p:nvPr/>
          </p:nvSpPr>
          <p:spPr bwMode="auto">
            <a:xfrm>
              <a:off x="6494193" y="5477677"/>
              <a:ext cx="111046" cy="112167"/>
            </a:xfrm>
            <a:custGeom>
              <a:avLst/>
              <a:gdLst>
                <a:gd name="T0" fmla="*/ 82 w 99"/>
                <a:gd name="T1" fmla="*/ 50 h 100"/>
                <a:gd name="T2" fmla="*/ 49 w 99"/>
                <a:gd name="T3" fmla="*/ 17 h 100"/>
                <a:gd name="T4" fmla="*/ 33 w 99"/>
                <a:gd name="T5" fmla="*/ 0 h 100"/>
                <a:gd name="T6" fmla="*/ 16 w 99"/>
                <a:gd name="T7" fmla="*/ 17 h 100"/>
                <a:gd name="T8" fmla="*/ 33 w 99"/>
                <a:gd name="T9" fmla="*/ 34 h 100"/>
                <a:gd name="T10" fmla="*/ 0 w 99"/>
                <a:gd name="T11" fmla="*/ 67 h 100"/>
                <a:gd name="T12" fmla="*/ 33 w 99"/>
                <a:gd name="T13" fmla="*/ 100 h 100"/>
                <a:gd name="T14" fmla="*/ 66 w 99"/>
                <a:gd name="T15" fmla="*/ 67 h 100"/>
                <a:gd name="T16" fmla="*/ 82 w 99"/>
                <a:gd name="T17" fmla="*/ 83 h 100"/>
                <a:gd name="T18" fmla="*/ 99 w 99"/>
                <a:gd name="T19" fmla="*/ 67 h 100"/>
                <a:gd name="T20" fmla="*/ 82 w 99"/>
                <a:gd name="T21"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00">
                  <a:moveTo>
                    <a:pt x="82" y="50"/>
                  </a:moveTo>
                  <a:lnTo>
                    <a:pt x="49" y="17"/>
                  </a:lnTo>
                  <a:lnTo>
                    <a:pt x="33" y="0"/>
                  </a:lnTo>
                  <a:lnTo>
                    <a:pt x="16" y="17"/>
                  </a:lnTo>
                  <a:lnTo>
                    <a:pt x="33" y="34"/>
                  </a:lnTo>
                  <a:lnTo>
                    <a:pt x="0" y="67"/>
                  </a:lnTo>
                  <a:lnTo>
                    <a:pt x="33" y="100"/>
                  </a:lnTo>
                  <a:lnTo>
                    <a:pt x="66" y="67"/>
                  </a:lnTo>
                  <a:lnTo>
                    <a:pt x="82" y="83"/>
                  </a:lnTo>
                  <a:lnTo>
                    <a:pt x="99" y="67"/>
                  </a:lnTo>
                  <a:lnTo>
                    <a:pt x="82"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noEditPoints="1"/>
            </p:cNvSpPr>
            <p:nvPr/>
          </p:nvSpPr>
          <p:spPr bwMode="auto">
            <a:xfrm>
              <a:off x="6265372" y="5533760"/>
              <a:ext cx="283783" cy="283783"/>
            </a:xfrm>
            <a:custGeom>
              <a:avLst/>
              <a:gdLst>
                <a:gd name="T0" fmla="*/ 140 w 253"/>
                <a:gd name="T1" fmla="*/ 17 h 253"/>
                <a:gd name="T2" fmla="*/ 156 w 253"/>
                <a:gd name="T3" fmla="*/ 33 h 253"/>
                <a:gd name="T4" fmla="*/ 40 w 253"/>
                <a:gd name="T5" fmla="*/ 147 h 253"/>
                <a:gd name="T6" fmla="*/ 47 w 253"/>
                <a:gd name="T7" fmla="*/ 190 h 253"/>
                <a:gd name="T8" fmla="*/ 0 w 253"/>
                <a:gd name="T9" fmla="*/ 237 h 253"/>
                <a:gd name="T10" fmla="*/ 17 w 253"/>
                <a:gd name="T11" fmla="*/ 253 h 253"/>
                <a:gd name="T12" fmla="*/ 64 w 253"/>
                <a:gd name="T13" fmla="*/ 206 h 253"/>
                <a:gd name="T14" fmla="*/ 107 w 253"/>
                <a:gd name="T15" fmla="*/ 213 h 253"/>
                <a:gd name="T16" fmla="*/ 220 w 253"/>
                <a:gd name="T17" fmla="*/ 97 h 253"/>
                <a:gd name="T18" fmla="*/ 237 w 253"/>
                <a:gd name="T19" fmla="*/ 114 h 253"/>
                <a:gd name="T20" fmla="*/ 253 w 253"/>
                <a:gd name="T21" fmla="*/ 97 h 253"/>
                <a:gd name="T22" fmla="*/ 156 w 253"/>
                <a:gd name="T23" fmla="*/ 0 h 253"/>
                <a:gd name="T24" fmla="*/ 140 w 253"/>
                <a:gd name="T25" fmla="*/ 17 h 253"/>
                <a:gd name="T26" fmla="*/ 204 w 253"/>
                <a:gd name="T27" fmla="*/ 83 h 253"/>
                <a:gd name="T28" fmla="*/ 147 w 253"/>
                <a:gd name="T29" fmla="*/ 140 h 253"/>
                <a:gd name="T30" fmla="*/ 114 w 253"/>
                <a:gd name="T31" fmla="*/ 107 h 253"/>
                <a:gd name="T32" fmla="*/ 170 w 253"/>
                <a:gd name="T33" fmla="*/ 50 h 253"/>
                <a:gd name="T34" fmla="*/ 204 w 253"/>
                <a:gd name="T35" fmla="*/ 8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3" h="253">
                  <a:moveTo>
                    <a:pt x="140" y="17"/>
                  </a:moveTo>
                  <a:lnTo>
                    <a:pt x="156" y="33"/>
                  </a:lnTo>
                  <a:lnTo>
                    <a:pt x="40" y="147"/>
                  </a:lnTo>
                  <a:lnTo>
                    <a:pt x="47" y="190"/>
                  </a:lnTo>
                  <a:lnTo>
                    <a:pt x="0" y="237"/>
                  </a:lnTo>
                  <a:lnTo>
                    <a:pt x="17" y="253"/>
                  </a:lnTo>
                  <a:lnTo>
                    <a:pt x="64" y="206"/>
                  </a:lnTo>
                  <a:lnTo>
                    <a:pt x="107" y="213"/>
                  </a:lnTo>
                  <a:lnTo>
                    <a:pt x="220" y="97"/>
                  </a:lnTo>
                  <a:lnTo>
                    <a:pt x="237" y="114"/>
                  </a:lnTo>
                  <a:lnTo>
                    <a:pt x="253" y="97"/>
                  </a:lnTo>
                  <a:lnTo>
                    <a:pt x="156" y="0"/>
                  </a:lnTo>
                  <a:lnTo>
                    <a:pt x="140" y="17"/>
                  </a:lnTo>
                  <a:close/>
                  <a:moveTo>
                    <a:pt x="204" y="83"/>
                  </a:moveTo>
                  <a:lnTo>
                    <a:pt x="147" y="140"/>
                  </a:lnTo>
                  <a:lnTo>
                    <a:pt x="114" y="107"/>
                  </a:lnTo>
                  <a:lnTo>
                    <a:pt x="170" y="50"/>
                  </a:lnTo>
                  <a:lnTo>
                    <a:pt x="204"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2"/>
            <p:cNvSpPr>
              <a:spLocks noEditPoints="1"/>
            </p:cNvSpPr>
            <p:nvPr/>
          </p:nvSpPr>
          <p:spPr bwMode="auto">
            <a:xfrm>
              <a:off x="5583397" y="5477677"/>
              <a:ext cx="342110" cy="343231"/>
            </a:xfrm>
            <a:custGeom>
              <a:avLst/>
              <a:gdLst>
                <a:gd name="T0" fmla="*/ 129 w 129"/>
                <a:gd name="T1" fmla="*/ 20 h 129"/>
                <a:gd name="T2" fmla="*/ 123 w 129"/>
                <a:gd name="T3" fmla="*/ 6 h 129"/>
                <a:gd name="T4" fmla="*/ 109 w 129"/>
                <a:gd name="T5" fmla="*/ 0 h 129"/>
                <a:gd name="T6" fmla="*/ 95 w 129"/>
                <a:gd name="T7" fmla="*/ 6 h 129"/>
                <a:gd name="T8" fmla="*/ 24 w 129"/>
                <a:gd name="T9" fmla="*/ 77 h 129"/>
                <a:gd name="T10" fmla="*/ 18 w 129"/>
                <a:gd name="T11" fmla="*/ 91 h 129"/>
                <a:gd name="T12" fmla="*/ 20 w 129"/>
                <a:gd name="T13" fmla="*/ 99 h 129"/>
                <a:gd name="T14" fmla="*/ 3 w 129"/>
                <a:gd name="T15" fmla="*/ 116 h 129"/>
                <a:gd name="T16" fmla="*/ 3 w 129"/>
                <a:gd name="T17" fmla="*/ 126 h 129"/>
                <a:gd name="T18" fmla="*/ 13 w 129"/>
                <a:gd name="T19" fmla="*/ 126 h 129"/>
                <a:gd name="T20" fmla="*/ 30 w 129"/>
                <a:gd name="T21" fmla="*/ 109 h 129"/>
                <a:gd name="T22" fmla="*/ 38 w 129"/>
                <a:gd name="T23" fmla="*/ 111 h 129"/>
                <a:gd name="T24" fmla="*/ 52 w 129"/>
                <a:gd name="T25" fmla="*/ 105 h 129"/>
                <a:gd name="T26" fmla="*/ 52 w 129"/>
                <a:gd name="T27" fmla="*/ 105 h 129"/>
                <a:gd name="T28" fmla="*/ 123 w 129"/>
                <a:gd name="T29" fmla="*/ 34 h 129"/>
                <a:gd name="T30" fmla="*/ 123 w 129"/>
                <a:gd name="T31" fmla="*/ 34 h 129"/>
                <a:gd name="T32" fmla="*/ 129 w 129"/>
                <a:gd name="T33" fmla="*/ 20 h 129"/>
                <a:gd name="T34" fmla="*/ 116 w 129"/>
                <a:gd name="T35" fmla="*/ 27 h 129"/>
                <a:gd name="T36" fmla="*/ 45 w 129"/>
                <a:gd name="T37" fmla="*/ 98 h 129"/>
                <a:gd name="T38" fmla="*/ 38 w 129"/>
                <a:gd name="T39" fmla="*/ 101 h 129"/>
                <a:gd name="T40" fmla="*/ 33 w 129"/>
                <a:gd name="T41" fmla="*/ 100 h 129"/>
                <a:gd name="T42" fmla="*/ 82 w 129"/>
                <a:gd name="T43" fmla="*/ 51 h 129"/>
                <a:gd name="T44" fmla="*/ 78 w 129"/>
                <a:gd name="T45" fmla="*/ 47 h 129"/>
                <a:gd name="T46" fmla="*/ 29 w 129"/>
                <a:gd name="T47" fmla="*/ 96 h 129"/>
                <a:gd name="T48" fmla="*/ 28 w 129"/>
                <a:gd name="T49" fmla="*/ 91 h 129"/>
                <a:gd name="T50" fmla="*/ 31 w 129"/>
                <a:gd name="T51" fmla="*/ 84 h 129"/>
                <a:gd name="T52" fmla="*/ 102 w 129"/>
                <a:gd name="T53" fmla="*/ 13 h 129"/>
                <a:gd name="T54" fmla="*/ 102 w 129"/>
                <a:gd name="T55" fmla="*/ 13 h 129"/>
                <a:gd name="T56" fmla="*/ 102 w 129"/>
                <a:gd name="T57" fmla="*/ 13 h 129"/>
                <a:gd name="T58" fmla="*/ 109 w 129"/>
                <a:gd name="T59" fmla="*/ 10 h 129"/>
                <a:gd name="T60" fmla="*/ 116 w 129"/>
                <a:gd name="T61" fmla="*/ 13 h 129"/>
                <a:gd name="T62" fmla="*/ 116 w 129"/>
                <a:gd name="T63" fmla="*/ 13 h 129"/>
                <a:gd name="T64" fmla="*/ 119 w 129"/>
                <a:gd name="T65" fmla="*/ 20 h 129"/>
                <a:gd name="T66" fmla="*/ 116 w 129"/>
                <a:gd name="T67" fmla="*/ 2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9" h="129">
                  <a:moveTo>
                    <a:pt x="129" y="20"/>
                  </a:moveTo>
                  <a:cubicBezTo>
                    <a:pt x="129" y="14"/>
                    <a:pt x="127" y="9"/>
                    <a:pt x="123" y="6"/>
                  </a:cubicBezTo>
                  <a:cubicBezTo>
                    <a:pt x="120" y="2"/>
                    <a:pt x="115" y="0"/>
                    <a:pt x="109" y="0"/>
                  </a:cubicBezTo>
                  <a:cubicBezTo>
                    <a:pt x="104" y="0"/>
                    <a:pt x="99" y="2"/>
                    <a:pt x="95" y="6"/>
                  </a:cubicBezTo>
                  <a:cubicBezTo>
                    <a:pt x="24" y="77"/>
                    <a:pt x="24" y="77"/>
                    <a:pt x="24" y="77"/>
                  </a:cubicBezTo>
                  <a:cubicBezTo>
                    <a:pt x="20" y="81"/>
                    <a:pt x="18" y="86"/>
                    <a:pt x="18" y="91"/>
                  </a:cubicBezTo>
                  <a:cubicBezTo>
                    <a:pt x="18" y="94"/>
                    <a:pt x="19" y="97"/>
                    <a:pt x="20" y="99"/>
                  </a:cubicBezTo>
                  <a:cubicBezTo>
                    <a:pt x="3" y="116"/>
                    <a:pt x="3" y="116"/>
                    <a:pt x="3" y="116"/>
                  </a:cubicBezTo>
                  <a:cubicBezTo>
                    <a:pt x="0" y="118"/>
                    <a:pt x="0" y="123"/>
                    <a:pt x="3" y="126"/>
                  </a:cubicBezTo>
                  <a:cubicBezTo>
                    <a:pt x="6" y="129"/>
                    <a:pt x="11" y="129"/>
                    <a:pt x="13" y="126"/>
                  </a:cubicBezTo>
                  <a:cubicBezTo>
                    <a:pt x="30" y="109"/>
                    <a:pt x="30" y="109"/>
                    <a:pt x="30" y="109"/>
                  </a:cubicBezTo>
                  <a:cubicBezTo>
                    <a:pt x="32" y="110"/>
                    <a:pt x="35" y="111"/>
                    <a:pt x="38" y="111"/>
                  </a:cubicBezTo>
                  <a:cubicBezTo>
                    <a:pt x="43" y="111"/>
                    <a:pt x="48" y="109"/>
                    <a:pt x="52" y="105"/>
                  </a:cubicBezTo>
                  <a:cubicBezTo>
                    <a:pt x="52" y="105"/>
                    <a:pt x="52" y="105"/>
                    <a:pt x="52" y="105"/>
                  </a:cubicBezTo>
                  <a:cubicBezTo>
                    <a:pt x="123" y="34"/>
                    <a:pt x="123" y="34"/>
                    <a:pt x="123" y="34"/>
                  </a:cubicBezTo>
                  <a:cubicBezTo>
                    <a:pt x="123" y="34"/>
                    <a:pt x="123" y="34"/>
                    <a:pt x="123" y="34"/>
                  </a:cubicBezTo>
                  <a:cubicBezTo>
                    <a:pt x="127" y="30"/>
                    <a:pt x="129" y="25"/>
                    <a:pt x="129" y="20"/>
                  </a:cubicBezTo>
                  <a:close/>
                  <a:moveTo>
                    <a:pt x="116" y="27"/>
                  </a:moveTo>
                  <a:cubicBezTo>
                    <a:pt x="45" y="98"/>
                    <a:pt x="45" y="98"/>
                    <a:pt x="45" y="98"/>
                  </a:cubicBezTo>
                  <a:cubicBezTo>
                    <a:pt x="43" y="100"/>
                    <a:pt x="40" y="101"/>
                    <a:pt x="38" y="101"/>
                  </a:cubicBezTo>
                  <a:cubicBezTo>
                    <a:pt x="36" y="101"/>
                    <a:pt x="35" y="101"/>
                    <a:pt x="33" y="100"/>
                  </a:cubicBezTo>
                  <a:cubicBezTo>
                    <a:pt x="82" y="51"/>
                    <a:pt x="82" y="51"/>
                    <a:pt x="82" y="51"/>
                  </a:cubicBezTo>
                  <a:cubicBezTo>
                    <a:pt x="78" y="47"/>
                    <a:pt x="78" y="47"/>
                    <a:pt x="78" y="47"/>
                  </a:cubicBezTo>
                  <a:cubicBezTo>
                    <a:pt x="29" y="96"/>
                    <a:pt x="29" y="96"/>
                    <a:pt x="29" y="96"/>
                  </a:cubicBezTo>
                  <a:cubicBezTo>
                    <a:pt x="28" y="94"/>
                    <a:pt x="28" y="93"/>
                    <a:pt x="28" y="91"/>
                  </a:cubicBezTo>
                  <a:cubicBezTo>
                    <a:pt x="28" y="89"/>
                    <a:pt x="29" y="86"/>
                    <a:pt x="31" y="84"/>
                  </a:cubicBezTo>
                  <a:cubicBezTo>
                    <a:pt x="102" y="13"/>
                    <a:pt x="102" y="13"/>
                    <a:pt x="102" y="13"/>
                  </a:cubicBezTo>
                  <a:cubicBezTo>
                    <a:pt x="102" y="13"/>
                    <a:pt x="102" y="13"/>
                    <a:pt x="102" y="13"/>
                  </a:cubicBezTo>
                  <a:cubicBezTo>
                    <a:pt x="102" y="13"/>
                    <a:pt x="102" y="13"/>
                    <a:pt x="102" y="13"/>
                  </a:cubicBezTo>
                  <a:cubicBezTo>
                    <a:pt x="104" y="11"/>
                    <a:pt x="107" y="10"/>
                    <a:pt x="109" y="10"/>
                  </a:cubicBezTo>
                  <a:cubicBezTo>
                    <a:pt x="112" y="10"/>
                    <a:pt x="114" y="11"/>
                    <a:pt x="116" y="13"/>
                  </a:cubicBezTo>
                  <a:cubicBezTo>
                    <a:pt x="116" y="13"/>
                    <a:pt x="116" y="13"/>
                    <a:pt x="116" y="13"/>
                  </a:cubicBezTo>
                  <a:cubicBezTo>
                    <a:pt x="118" y="15"/>
                    <a:pt x="119" y="17"/>
                    <a:pt x="119" y="20"/>
                  </a:cubicBezTo>
                  <a:cubicBezTo>
                    <a:pt x="119" y="22"/>
                    <a:pt x="118" y="25"/>
                    <a:pt x="116"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3"/>
            <p:cNvSpPr>
              <a:spLocks noEditPoints="1"/>
            </p:cNvSpPr>
            <p:nvPr/>
          </p:nvSpPr>
          <p:spPr bwMode="auto">
            <a:xfrm>
              <a:off x="4904787" y="5475434"/>
              <a:ext cx="344353" cy="345474"/>
            </a:xfrm>
            <a:custGeom>
              <a:avLst/>
              <a:gdLst>
                <a:gd name="T0" fmla="*/ 98 w 130"/>
                <a:gd name="T1" fmla="*/ 4 h 130"/>
                <a:gd name="T2" fmla="*/ 4 w 130"/>
                <a:gd name="T3" fmla="*/ 84 h 130"/>
                <a:gd name="T4" fmla="*/ 32 w 130"/>
                <a:gd name="T5" fmla="*/ 126 h 130"/>
                <a:gd name="T6" fmla="*/ 126 w 130"/>
                <a:gd name="T7" fmla="*/ 46 h 130"/>
                <a:gd name="T8" fmla="*/ 91 w 130"/>
                <a:gd name="T9" fmla="*/ 12 h 130"/>
                <a:gd name="T10" fmla="*/ 91 w 130"/>
                <a:gd name="T11" fmla="*/ 19 h 130"/>
                <a:gd name="T12" fmla="*/ 91 w 130"/>
                <a:gd name="T13" fmla="*/ 12 h 130"/>
                <a:gd name="T14" fmla="*/ 80 w 130"/>
                <a:gd name="T15" fmla="*/ 30 h 130"/>
                <a:gd name="T16" fmla="*/ 73 w 130"/>
                <a:gd name="T17" fmla="*/ 30 h 130"/>
                <a:gd name="T18" fmla="*/ 15 w 130"/>
                <a:gd name="T19" fmla="*/ 95 h 130"/>
                <a:gd name="T20" fmla="*/ 15 w 130"/>
                <a:gd name="T21" fmla="*/ 87 h 130"/>
                <a:gd name="T22" fmla="*/ 15 w 130"/>
                <a:gd name="T23" fmla="*/ 95 h 130"/>
                <a:gd name="T24" fmla="*/ 30 w 130"/>
                <a:gd name="T25" fmla="*/ 73 h 130"/>
                <a:gd name="T26" fmla="*/ 30 w 130"/>
                <a:gd name="T27" fmla="*/ 80 h 130"/>
                <a:gd name="T28" fmla="*/ 31 w 130"/>
                <a:gd name="T29" fmla="*/ 96 h 130"/>
                <a:gd name="T30" fmla="*/ 38 w 130"/>
                <a:gd name="T31" fmla="*/ 96 h 130"/>
                <a:gd name="T32" fmla="*/ 31 w 130"/>
                <a:gd name="T33" fmla="*/ 96 h 130"/>
                <a:gd name="T34" fmla="*/ 35 w 130"/>
                <a:gd name="T35" fmla="*/ 115 h 130"/>
                <a:gd name="T36" fmla="*/ 43 w 130"/>
                <a:gd name="T37" fmla="*/ 115 h 130"/>
                <a:gd name="T38" fmla="*/ 53 w 130"/>
                <a:gd name="T39" fmla="*/ 104 h 130"/>
                <a:gd name="T40" fmla="*/ 53 w 130"/>
                <a:gd name="T41" fmla="*/ 96 h 130"/>
                <a:gd name="T42" fmla="*/ 53 w 130"/>
                <a:gd name="T43" fmla="*/ 104 h 130"/>
                <a:gd name="T44" fmla="*/ 37 w 130"/>
                <a:gd name="T45" fmla="*/ 65 h 130"/>
                <a:gd name="T46" fmla="*/ 93 w 130"/>
                <a:gd name="T47" fmla="*/ 65 h 130"/>
                <a:gd name="T48" fmla="*/ 92 w 130"/>
                <a:gd name="T49" fmla="*/ 34 h 130"/>
                <a:gd name="T50" fmla="*/ 99 w 130"/>
                <a:gd name="T51" fmla="*/ 34 h 130"/>
                <a:gd name="T52" fmla="*/ 92 w 130"/>
                <a:gd name="T53" fmla="*/ 34 h 130"/>
                <a:gd name="T54" fmla="*/ 96 w 130"/>
                <a:gd name="T55" fmla="*/ 53 h 130"/>
                <a:gd name="T56" fmla="*/ 104 w 130"/>
                <a:gd name="T57" fmla="*/ 53 h 130"/>
                <a:gd name="T58" fmla="*/ 115 w 130"/>
                <a:gd name="T59" fmla="*/ 43 h 130"/>
                <a:gd name="T60" fmla="*/ 115 w 130"/>
                <a:gd name="T61" fmla="*/ 35 h 130"/>
                <a:gd name="T62" fmla="*/ 115 w 130"/>
                <a:gd name="T63" fmla="*/ 4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130">
                  <a:moveTo>
                    <a:pt x="126" y="32"/>
                  </a:moveTo>
                  <a:cubicBezTo>
                    <a:pt x="98" y="4"/>
                    <a:pt x="98" y="4"/>
                    <a:pt x="98" y="4"/>
                  </a:cubicBezTo>
                  <a:cubicBezTo>
                    <a:pt x="95" y="0"/>
                    <a:pt x="88" y="0"/>
                    <a:pt x="84" y="4"/>
                  </a:cubicBezTo>
                  <a:cubicBezTo>
                    <a:pt x="4" y="84"/>
                    <a:pt x="4" y="84"/>
                    <a:pt x="4" y="84"/>
                  </a:cubicBezTo>
                  <a:cubicBezTo>
                    <a:pt x="0" y="88"/>
                    <a:pt x="0" y="95"/>
                    <a:pt x="4" y="98"/>
                  </a:cubicBezTo>
                  <a:cubicBezTo>
                    <a:pt x="32" y="126"/>
                    <a:pt x="32" y="126"/>
                    <a:pt x="32" y="126"/>
                  </a:cubicBezTo>
                  <a:cubicBezTo>
                    <a:pt x="35" y="130"/>
                    <a:pt x="42" y="130"/>
                    <a:pt x="46" y="126"/>
                  </a:cubicBezTo>
                  <a:cubicBezTo>
                    <a:pt x="126" y="46"/>
                    <a:pt x="126" y="46"/>
                    <a:pt x="126" y="46"/>
                  </a:cubicBezTo>
                  <a:cubicBezTo>
                    <a:pt x="130" y="42"/>
                    <a:pt x="130" y="35"/>
                    <a:pt x="126" y="32"/>
                  </a:cubicBezTo>
                  <a:close/>
                  <a:moveTo>
                    <a:pt x="91" y="12"/>
                  </a:moveTo>
                  <a:cubicBezTo>
                    <a:pt x="95" y="15"/>
                    <a:pt x="95" y="15"/>
                    <a:pt x="95" y="15"/>
                  </a:cubicBezTo>
                  <a:cubicBezTo>
                    <a:pt x="91" y="19"/>
                    <a:pt x="91" y="19"/>
                    <a:pt x="91" y="19"/>
                  </a:cubicBezTo>
                  <a:cubicBezTo>
                    <a:pt x="87" y="15"/>
                    <a:pt x="87" y="15"/>
                    <a:pt x="87" y="15"/>
                  </a:cubicBezTo>
                  <a:lnTo>
                    <a:pt x="91" y="12"/>
                  </a:lnTo>
                  <a:close/>
                  <a:moveTo>
                    <a:pt x="77" y="26"/>
                  </a:moveTo>
                  <a:cubicBezTo>
                    <a:pt x="80" y="30"/>
                    <a:pt x="80" y="30"/>
                    <a:pt x="80" y="30"/>
                  </a:cubicBezTo>
                  <a:cubicBezTo>
                    <a:pt x="77" y="34"/>
                    <a:pt x="77" y="34"/>
                    <a:pt x="77" y="34"/>
                  </a:cubicBezTo>
                  <a:cubicBezTo>
                    <a:pt x="73" y="30"/>
                    <a:pt x="73" y="30"/>
                    <a:pt x="73" y="30"/>
                  </a:cubicBezTo>
                  <a:lnTo>
                    <a:pt x="77" y="26"/>
                  </a:lnTo>
                  <a:close/>
                  <a:moveTo>
                    <a:pt x="15" y="95"/>
                  </a:moveTo>
                  <a:cubicBezTo>
                    <a:pt x="11" y="91"/>
                    <a:pt x="11" y="91"/>
                    <a:pt x="11" y="91"/>
                  </a:cubicBezTo>
                  <a:cubicBezTo>
                    <a:pt x="15" y="87"/>
                    <a:pt x="15" y="87"/>
                    <a:pt x="15" y="87"/>
                  </a:cubicBezTo>
                  <a:cubicBezTo>
                    <a:pt x="19" y="91"/>
                    <a:pt x="19" y="91"/>
                    <a:pt x="19" y="91"/>
                  </a:cubicBezTo>
                  <a:lnTo>
                    <a:pt x="15" y="95"/>
                  </a:lnTo>
                  <a:close/>
                  <a:moveTo>
                    <a:pt x="26" y="77"/>
                  </a:moveTo>
                  <a:cubicBezTo>
                    <a:pt x="30" y="73"/>
                    <a:pt x="30" y="73"/>
                    <a:pt x="30" y="73"/>
                  </a:cubicBezTo>
                  <a:cubicBezTo>
                    <a:pt x="34" y="77"/>
                    <a:pt x="34" y="77"/>
                    <a:pt x="34" y="77"/>
                  </a:cubicBezTo>
                  <a:cubicBezTo>
                    <a:pt x="30" y="80"/>
                    <a:pt x="30" y="80"/>
                    <a:pt x="30" y="80"/>
                  </a:cubicBezTo>
                  <a:lnTo>
                    <a:pt x="26" y="77"/>
                  </a:lnTo>
                  <a:close/>
                  <a:moveTo>
                    <a:pt x="31" y="96"/>
                  </a:moveTo>
                  <a:cubicBezTo>
                    <a:pt x="34" y="92"/>
                    <a:pt x="34" y="92"/>
                    <a:pt x="34" y="92"/>
                  </a:cubicBezTo>
                  <a:cubicBezTo>
                    <a:pt x="38" y="96"/>
                    <a:pt x="38" y="96"/>
                    <a:pt x="38" y="96"/>
                  </a:cubicBezTo>
                  <a:cubicBezTo>
                    <a:pt x="34" y="99"/>
                    <a:pt x="34" y="99"/>
                    <a:pt x="34" y="99"/>
                  </a:cubicBezTo>
                  <a:lnTo>
                    <a:pt x="31" y="96"/>
                  </a:lnTo>
                  <a:close/>
                  <a:moveTo>
                    <a:pt x="39" y="119"/>
                  </a:moveTo>
                  <a:cubicBezTo>
                    <a:pt x="35" y="115"/>
                    <a:pt x="35" y="115"/>
                    <a:pt x="35" y="115"/>
                  </a:cubicBezTo>
                  <a:cubicBezTo>
                    <a:pt x="39" y="111"/>
                    <a:pt x="39" y="111"/>
                    <a:pt x="39" y="111"/>
                  </a:cubicBezTo>
                  <a:cubicBezTo>
                    <a:pt x="43" y="115"/>
                    <a:pt x="43" y="115"/>
                    <a:pt x="43" y="115"/>
                  </a:cubicBezTo>
                  <a:lnTo>
                    <a:pt x="39" y="119"/>
                  </a:lnTo>
                  <a:close/>
                  <a:moveTo>
                    <a:pt x="53" y="104"/>
                  </a:moveTo>
                  <a:cubicBezTo>
                    <a:pt x="50" y="100"/>
                    <a:pt x="50" y="100"/>
                    <a:pt x="50" y="100"/>
                  </a:cubicBezTo>
                  <a:cubicBezTo>
                    <a:pt x="53" y="96"/>
                    <a:pt x="53" y="96"/>
                    <a:pt x="53" y="96"/>
                  </a:cubicBezTo>
                  <a:cubicBezTo>
                    <a:pt x="57" y="100"/>
                    <a:pt x="57" y="100"/>
                    <a:pt x="57" y="100"/>
                  </a:cubicBezTo>
                  <a:lnTo>
                    <a:pt x="53" y="104"/>
                  </a:lnTo>
                  <a:close/>
                  <a:moveTo>
                    <a:pt x="65" y="93"/>
                  </a:moveTo>
                  <a:cubicBezTo>
                    <a:pt x="37" y="65"/>
                    <a:pt x="37" y="65"/>
                    <a:pt x="37" y="65"/>
                  </a:cubicBezTo>
                  <a:cubicBezTo>
                    <a:pt x="65" y="37"/>
                    <a:pt x="65" y="37"/>
                    <a:pt x="65" y="37"/>
                  </a:cubicBezTo>
                  <a:cubicBezTo>
                    <a:pt x="93" y="65"/>
                    <a:pt x="93" y="65"/>
                    <a:pt x="93" y="65"/>
                  </a:cubicBezTo>
                  <a:lnTo>
                    <a:pt x="65" y="93"/>
                  </a:lnTo>
                  <a:close/>
                  <a:moveTo>
                    <a:pt x="92" y="34"/>
                  </a:moveTo>
                  <a:cubicBezTo>
                    <a:pt x="96" y="31"/>
                    <a:pt x="96" y="31"/>
                    <a:pt x="96" y="31"/>
                  </a:cubicBezTo>
                  <a:cubicBezTo>
                    <a:pt x="99" y="34"/>
                    <a:pt x="99" y="34"/>
                    <a:pt x="99" y="34"/>
                  </a:cubicBezTo>
                  <a:cubicBezTo>
                    <a:pt x="96" y="38"/>
                    <a:pt x="96" y="38"/>
                    <a:pt x="96" y="38"/>
                  </a:cubicBezTo>
                  <a:lnTo>
                    <a:pt x="92" y="34"/>
                  </a:lnTo>
                  <a:close/>
                  <a:moveTo>
                    <a:pt x="100" y="57"/>
                  </a:moveTo>
                  <a:cubicBezTo>
                    <a:pt x="96" y="53"/>
                    <a:pt x="96" y="53"/>
                    <a:pt x="96" y="53"/>
                  </a:cubicBezTo>
                  <a:cubicBezTo>
                    <a:pt x="100" y="50"/>
                    <a:pt x="100" y="50"/>
                    <a:pt x="100" y="50"/>
                  </a:cubicBezTo>
                  <a:cubicBezTo>
                    <a:pt x="104" y="53"/>
                    <a:pt x="104" y="53"/>
                    <a:pt x="104" y="53"/>
                  </a:cubicBezTo>
                  <a:lnTo>
                    <a:pt x="100" y="57"/>
                  </a:lnTo>
                  <a:close/>
                  <a:moveTo>
                    <a:pt x="115" y="43"/>
                  </a:moveTo>
                  <a:cubicBezTo>
                    <a:pt x="111" y="39"/>
                    <a:pt x="111" y="39"/>
                    <a:pt x="111" y="39"/>
                  </a:cubicBezTo>
                  <a:cubicBezTo>
                    <a:pt x="115" y="35"/>
                    <a:pt x="115" y="35"/>
                    <a:pt x="115" y="35"/>
                  </a:cubicBezTo>
                  <a:cubicBezTo>
                    <a:pt x="119" y="39"/>
                    <a:pt x="119" y="39"/>
                    <a:pt x="119" y="39"/>
                  </a:cubicBezTo>
                  <a:lnTo>
                    <a:pt x="115"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4"/>
            <p:cNvSpPr>
              <a:spLocks noEditPoints="1"/>
            </p:cNvSpPr>
            <p:nvPr/>
          </p:nvSpPr>
          <p:spPr bwMode="auto">
            <a:xfrm>
              <a:off x="4228420" y="5477677"/>
              <a:ext cx="339866" cy="339866"/>
            </a:xfrm>
            <a:custGeom>
              <a:avLst/>
              <a:gdLst>
                <a:gd name="T0" fmla="*/ 99 w 128"/>
                <a:gd name="T1" fmla="*/ 0 h 128"/>
                <a:gd name="T2" fmla="*/ 78 w 128"/>
                <a:gd name="T3" fmla="*/ 9 h 128"/>
                <a:gd name="T4" fmla="*/ 9 w 128"/>
                <a:gd name="T5" fmla="*/ 78 h 128"/>
                <a:gd name="T6" fmla="*/ 9 w 128"/>
                <a:gd name="T7" fmla="*/ 78 h 128"/>
                <a:gd name="T8" fmla="*/ 0 w 128"/>
                <a:gd name="T9" fmla="*/ 99 h 128"/>
                <a:gd name="T10" fmla="*/ 8 w 128"/>
                <a:gd name="T11" fmla="*/ 119 h 128"/>
                <a:gd name="T12" fmla="*/ 9 w 128"/>
                <a:gd name="T13" fmla="*/ 120 h 128"/>
                <a:gd name="T14" fmla="*/ 29 w 128"/>
                <a:gd name="T15" fmla="*/ 128 h 128"/>
                <a:gd name="T16" fmla="*/ 50 w 128"/>
                <a:gd name="T17" fmla="*/ 119 h 128"/>
                <a:gd name="T18" fmla="*/ 119 w 128"/>
                <a:gd name="T19" fmla="*/ 50 h 128"/>
                <a:gd name="T20" fmla="*/ 128 w 128"/>
                <a:gd name="T21" fmla="*/ 29 h 128"/>
                <a:gd name="T22" fmla="*/ 99 w 128"/>
                <a:gd name="T23" fmla="*/ 0 h 128"/>
                <a:gd name="T24" fmla="*/ 112 w 128"/>
                <a:gd name="T25" fmla="*/ 43 h 128"/>
                <a:gd name="T26" fmla="*/ 78 w 128"/>
                <a:gd name="T27" fmla="*/ 78 h 128"/>
                <a:gd name="T28" fmla="*/ 50 w 128"/>
                <a:gd name="T29" fmla="*/ 50 h 128"/>
                <a:gd name="T30" fmla="*/ 85 w 128"/>
                <a:gd name="T31" fmla="*/ 16 h 128"/>
                <a:gd name="T32" fmla="*/ 99 w 128"/>
                <a:gd name="T33" fmla="*/ 10 h 128"/>
                <a:gd name="T34" fmla="*/ 112 w 128"/>
                <a:gd name="T35" fmla="*/ 16 h 128"/>
                <a:gd name="T36" fmla="*/ 118 w 128"/>
                <a:gd name="T37" fmla="*/ 29 h 128"/>
                <a:gd name="T38" fmla="*/ 112 w 128"/>
                <a:gd name="T3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128">
                  <a:moveTo>
                    <a:pt x="99" y="0"/>
                  </a:moveTo>
                  <a:cubicBezTo>
                    <a:pt x="90" y="0"/>
                    <a:pt x="83" y="3"/>
                    <a:pt x="78" y="9"/>
                  </a:cubicBezTo>
                  <a:cubicBezTo>
                    <a:pt x="9" y="78"/>
                    <a:pt x="9" y="78"/>
                    <a:pt x="9" y="78"/>
                  </a:cubicBezTo>
                  <a:cubicBezTo>
                    <a:pt x="9" y="78"/>
                    <a:pt x="9" y="78"/>
                    <a:pt x="9" y="78"/>
                  </a:cubicBezTo>
                  <a:cubicBezTo>
                    <a:pt x="3" y="83"/>
                    <a:pt x="0" y="90"/>
                    <a:pt x="0" y="99"/>
                  </a:cubicBezTo>
                  <a:cubicBezTo>
                    <a:pt x="0" y="106"/>
                    <a:pt x="3" y="113"/>
                    <a:pt x="8" y="119"/>
                  </a:cubicBezTo>
                  <a:cubicBezTo>
                    <a:pt x="8" y="119"/>
                    <a:pt x="9" y="120"/>
                    <a:pt x="9" y="120"/>
                  </a:cubicBezTo>
                  <a:cubicBezTo>
                    <a:pt x="15" y="125"/>
                    <a:pt x="22" y="128"/>
                    <a:pt x="29" y="128"/>
                  </a:cubicBezTo>
                  <a:cubicBezTo>
                    <a:pt x="38" y="128"/>
                    <a:pt x="45" y="125"/>
                    <a:pt x="50" y="119"/>
                  </a:cubicBezTo>
                  <a:cubicBezTo>
                    <a:pt x="119" y="50"/>
                    <a:pt x="119" y="50"/>
                    <a:pt x="119" y="50"/>
                  </a:cubicBezTo>
                  <a:cubicBezTo>
                    <a:pt x="125" y="45"/>
                    <a:pt x="128" y="38"/>
                    <a:pt x="128" y="29"/>
                  </a:cubicBezTo>
                  <a:cubicBezTo>
                    <a:pt x="128" y="13"/>
                    <a:pt x="115" y="0"/>
                    <a:pt x="99" y="0"/>
                  </a:cubicBezTo>
                  <a:close/>
                  <a:moveTo>
                    <a:pt x="112" y="43"/>
                  </a:moveTo>
                  <a:cubicBezTo>
                    <a:pt x="78" y="78"/>
                    <a:pt x="78" y="78"/>
                    <a:pt x="78" y="78"/>
                  </a:cubicBezTo>
                  <a:cubicBezTo>
                    <a:pt x="50" y="50"/>
                    <a:pt x="50" y="50"/>
                    <a:pt x="50" y="50"/>
                  </a:cubicBezTo>
                  <a:cubicBezTo>
                    <a:pt x="85" y="16"/>
                    <a:pt x="85" y="16"/>
                    <a:pt x="85" y="16"/>
                  </a:cubicBezTo>
                  <a:cubicBezTo>
                    <a:pt x="88" y="12"/>
                    <a:pt x="93" y="10"/>
                    <a:pt x="99" y="10"/>
                  </a:cubicBezTo>
                  <a:cubicBezTo>
                    <a:pt x="104" y="10"/>
                    <a:pt x="109" y="12"/>
                    <a:pt x="112" y="16"/>
                  </a:cubicBezTo>
                  <a:cubicBezTo>
                    <a:pt x="116" y="19"/>
                    <a:pt x="118" y="24"/>
                    <a:pt x="118" y="29"/>
                  </a:cubicBezTo>
                  <a:cubicBezTo>
                    <a:pt x="118" y="35"/>
                    <a:pt x="116" y="40"/>
                    <a:pt x="112"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5"/>
            <p:cNvSpPr>
              <a:spLocks/>
            </p:cNvSpPr>
            <p:nvPr/>
          </p:nvSpPr>
          <p:spPr bwMode="auto">
            <a:xfrm>
              <a:off x="3548688" y="5477677"/>
              <a:ext cx="275931" cy="277053"/>
            </a:xfrm>
            <a:custGeom>
              <a:avLst/>
              <a:gdLst>
                <a:gd name="T0" fmla="*/ 64 w 104"/>
                <a:gd name="T1" fmla="*/ 0 h 104"/>
                <a:gd name="T2" fmla="*/ 0 w 104"/>
                <a:gd name="T3" fmla="*/ 64 h 104"/>
                <a:gd name="T4" fmla="*/ 14 w 104"/>
                <a:gd name="T5" fmla="*/ 104 h 104"/>
                <a:gd name="T6" fmla="*/ 104 w 104"/>
                <a:gd name="T7" fmla="*/ 14 h 104"/>
                <a:gd name="T8" fmla="*/ 64 w 104"/>
                <a:gd name="T9" fmla="*/ 0 h 104"/>
              </a:gdLst>
              <a:ahLst/>
              <a:cxnLst>
                <a:cxn ang="0">
                  <a:pos x="T0" y="T1"/>
                </a:cxn>
                <a:cxn ang="0">
                  <a:pos x="T2" y="T3"/>
                </a:cxn>
                <a:cxn ang="0">
                  <a:pos x="T4" y="T5"/>
                </a:cxn>
                <a:cxn ang="0">
                  <a:pos x="T6" y="T7"/>
                </a:cxn>
                <a:cxn ang="0">
                  <a:pos x="T8" y="T9"/>
                </a:cxn>
              </a:cxnLst>
              <a:rect l="0" t="0" r="r" b="b"/>
              <a:pathLst>
                <a:path w="104" h="104">
                  <a:moveTo>
                    <a:pt x="64" y="0"/>
                  </a:moveTo>
                  <a:cubicBezTo>
                    <a:pt x="29" y="0"/>
                    <a:pt x="0" y="29"/>
                    <a:pt x="0" y="64"/>
                  </a:cubicBezTo>
                  <a:cubicBezTo>
                    <a:pt x="0" y="79"/>
                    <a:pt x="5" y="93"/>
                    <a:pt x="14" y="104"/>
                  </a:cubicBezTo>
                  <a:cubicBezTo>
                    <a:pt x="104" y="14"/>
                    <a:pt x="104" y="14"/>
                    <a:pt x="104" y="14"/>
                  </a:cubicBezTo>
                  <a:cubicBezTo>
                    <a:pt x="93" y="5"/>
                    <a:pt x="79" y="0"/>
                    <a:pt x="6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6"/>
            <p:cNvSpPr>
              <a:spLocks/>
            </p:cNvSpPr>
            <p:nvPr/>
          </p:nvSpPr>
          <p:spPr bwMode="auto">
            <a:xfrm>
              <a:off x="3612623" y="5541612"/>
              <a:ext cx="275931" cy="275931"/>
            </a:xfrm>
            <a:custGeom>
              <a:avLst/>
              <a:gdLst>
                <a:gd name="T0" fmla="*/ 90 w 104"/>
                <a:gd name="T1" fmla="*/ 0 h 104"/>
                <a:gd name="T2" fmla="*/ 0 w 104"/>
                <a:gd name="T3" fmla="*/ 90 h 104"/>
                <a:gd name="T4" fmla="*/ 40 w 104"/>
                <a:gd name="T5" fmla="*/ 104 h 104"/>
                <a:gd name="T6" fmla="*/ 104 w 104"/>
                <a:gd name="T7" fmla="*/ 40 h 104"/>
                <a:gd name="T8" fmla="*/ 90 w 104"/>
                <a:gd name="T9" fmla="*/ 0 h 104"/>
              </a:gdLst>
              <a:ahLst/>
              <a:cxnLst>
                <a:cxn ang="0">
                  <a:pos x="T0" y="T1"/>
                </a:cxn>
                <a:cxn ang="0">
                  <a:pos x="T2" y="T3"/>
                </a:cxn>
                <a:cxn ang="0">
                  <a:pos x="T4" y="T5"/>
                </a:cxn>
                <a:cxn ang="0">
                  <a:pos x="T6" y="T7"/>
                </a:cxn>
                <a:cxn ang="0">
                  <a:pos x="T8" y="T9"/>
                </a:cxn>
              </a:cxnLst>
              <a:rect l="0" t="0" r="r" b="b"/>
              <a:pathLst>
                <a:path w="104" h="104">
                  <a:moveTo>
                    <a:pt x="90" y="0"/>
                  </a:moveTo>
                  <a:cubicBezTo>
                    <a:pt x="0" y="90"/>
                    <a:pt x="0" y="90"/>
                    <a:pt x="0" y="90"/>
                  </a:cubicBezTo>
                  <a:cubicBezTo>
                    <a:pt x="11" y="99"/>
                    <a:pt x="25" y="104"/>
                    <a:pt x="40" y="104"/>
                  </a:cubicBezTo>
                  <a:cubicBezTo>
                    <a:pt x="75" y="104"/>
                    <a:pt x="104" y="75"/>
                    <a:pt x="104" y="40"/>
                  </a:cubicBezTo>
                  <a:cubicBezTo>
                    <a:pt x="104" y="25"/>
                    <a:pt x="99" y="11"/>
                    <a:pt x="9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7"/>
            <p:cNvSpPr>
              <a:spLocks/>
            </p:cNvSpPr>
            <p:nvPr/>
          </p:nvSpPr>
          <p:spPr bwMode="auto">
            <a:xfrm>
              <a:off x="3000191" y="5661631"/>
              <a:ext cx="79639" cy="76274"/>
            </a:xfrm>
            <a:custGeom>
              <a:avLst/>
              <a:gdLst>
                <a:gd name="T0" fmla="*/ 24 w 71"/>
                <a:gd name="T1" fmla="*/ 68 h 68"/>
                <a:gd name="T2" fmla="*/ 47 w 71"/>
                <a:gd name="T3" fmla="*/ 68 h 68"/>
                <a:gd name="T4" fmla="*/ 47 w 71"/>
                <a:gd name="T5" fmla="*/ 47 h 68"/>
                <a:gd name="T6" fmla="*/ 71 w 71"/>
                <a:gd name="T7" fmla="*/ 47 h 68"/>
                <a:gd name="T8" fmla="*/ 71 w 71"/>
                <a:gd name="T9" fmla="*/ 23 h 68"/>
                <a:gd name="T10" fmla="*/ 47 w 71"/>
                <a:gd name="T11" fmla="*/ 23 h 68"/>
                <a:gd name="T12" fmla="*/ 47 w 71"/>
                <a:gd name="T13" fmla="*/ 0 h 68"/>
                <a:gd name="T14" fmla="*/ 24 w 71"/>
                <a:gd name="T15" fmla="*/ 0 h 68"/>
                <a:gd name="T16" fmla="*/ 24 w 71"/>
                <a:gd name="T17" fmla="*/ 23 h 68"/>
                <a:gd name="T18" fmla="*/ 0 w 71"/>
                <a:gd name="T19" fmla="*/ 23 h 68"/>
                <a:gd name="T20" fmla="*/ 0 w 71"/>
                <a:gd name="T21" fmla="*/ 47 h 68"/>
                <a:gd name="T22" fmla="*/ 24 w 71"/>
                <a:gd name="T23" fmla="*/ 47 h 68"/>
                <a:gd name="T24" fmla="*/ 24 w 71"/>
                <a:gd name="T25"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68">
                  <a:moveTo>
                    <a:pt x="24" y="68"/>
                  </a:moveTo>
                  <a:lnTo>
                    <a:pt x="47" y="68"/>
                  </a:lnTo>
                  <a:lnTo>
                    <a:pt x="47" y="47"/>
                  </a:lnTo>
                  <a:lnTo>
                    <a:pt x="71" y="47"/>
                  </a:lnTo>
                  <a:lnTo>
                    <a:pt x="71" y="23"/>
                  </a:lnTo>
                  <a:lnTo>
                    <a:pt x="47" y="23"/>
                  </a:lnTo>
                  <a:lnTo>
                    <a:pt x="47" y="0"/>
                  </a:lnTo>
                  <a:lnTo>
                    <a:pt x="24" y="0"/>
                  </a:lnTo>
                  <a:lnTo>
                    <a:pt x="24" y="23"/>
                  </a:lnTo>
                  <a:lnTo>
                    <a:pt x="0" y="23"/>
                  </a:lnTo>
                  <a:lnTo>
                    <a:pt x="0" y="47"/>
                  </a:lnTo>
                  <a:lnTo>
                    <a:pt x="24" y="47"/>
                  </a:lnTo>
                  <a:lnTo>
                    <a:pt x="24"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18"/>
            <p:cNvSpPr>
              <a:spLocks noEditPoints="1"/>
            </p:cNvSpPr>
            <p:nvPr/>
          </p:nvSpPr>
          <p:spPr bwMode="auto">
            <a:xfrm>
              <a:off x="2922796" y="5477677"/>
              <a:ext cx="233307" cy="339866"/>
            </a:xfrm>
            <a:custGeom>
              <a:avLst/>
              <a:gdLst>
                <a:gd name="T0" fmla="*/ 59 w 88"/>
                <a:gd name="T1" fmla="*/ 20 h 128"/>
                <a:gd name="T2" fmla="*/ 59 w 88"/>
                <a:gd name="T3" fmla="*/ 10 h 128"/>
                <a:gd name="T4" fmla="*/ 64 w 88"/>
                <a:gd name="T5" fmla="*/ 10 h 128"/>
                <a:gd name="T6" fmla="*/ 64 w 88"/>
                <a:gd name="T7" fmla="*/ 0 h 128"/>
                <a:gd name="T8" fmla="*/ 24 w 88"/>
                <a:gd name="T9" fmla="*/ 0 h 128"/>
                <a:gd name="T10" fmla="*/ 24 w 88"/>
                <a:gd name="T11" fmla="*/ 10 h 128"/>
                <a:gd name="T12" fmla="*/ 30 w 88"/>
                <a:gd name="T13" fmla="*/ 10 h 128"/>
                <a:gd name="T14" fmla="*/ 30 w 88"/>
                <a:gd name="T15" fmla="*/ 20 h 128"/>
                <a:gd name="T16" fmla="*/ 0 w 88"/>
                <a:gd name="T17" fmla="*/ 39 h 128"/>
                <a:gd name="T18" fmla="*/ 0 w 88"/>
                <a:gd name="T19" fmla="*/ 118 h 128"/>
                <a:gd name="T20" fmla="*/ 10 w 88"/>
                <a:gd name="T21" fmla="*/ 128 h 128"/>
                <a:gd name="T22" fmla="*/ 78 w 88"/>
                <a:gd name="T23" fmla="*/ 128 h 128"/>
                <a:gd name="T24" fmla="*/ 88 w 88"/>
                <a:gd name="T25" fmla="*/ 118 h 128"/>
                <a:gd name="T26" fmla="*/ 88 w 88"/>
                <a:gd name="T27" fmla="*/ 39 h 128"/>
                <a:gd name="T28" fmla="*/ 59 w 88"/>
                <a:gd name="T29" fmla="*/ 20 h 128"/>
                <a:gd name="T30" fmla="*/ 78 w 88"/>
                <a:gd name="T31" fmla="*/ 108 h 128"/>
                <a:gd name="T32" fmla="*/ 10 w 88"/>
                <a:gd name="T33" fmla="*/ 108 h 128"/>
                <a:gd name="T34" fmla="*/ 10 w 88"/>
                <a:gd name="T35" fmla="*/ 59 h 128"/>
                <a:gd name="T36" fmla="*/ 78 w 88"/>
                <a:gd name="T37" fmla="*/ 59 h 128"/>
                <a:gd name="T38" fmla="*/ 78 w 88"/>
                <a:gd name="T39" fmla="*/ 10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8">
                  <a:moveTo>
                    <a:pt x="59" y="20"/>
                  </a:moveTo>
                  <a:cubicBezTo>
                    <a:pt x="59" y="10"/>
                    <a:pt x="59" y="10"/>
                    <a:pt x="59" y="10"/>
                  </a:cubicBezTo>
                  <a:cubicBezTo>
                    <a:pt x="64" y="10"/>
                    <a:pt x="64" y="10"/>
                    <a:pt x="64" y="10"/>
                  </a:cubicBezTo>
                  <a:cubicBezTo>
                    <a:pt x="64" y="0"/>
                    <a:pt x="64" y="0"/>
                    <a:pt x="64" y="0"/>
                  </a:cubicBezTo>
                  <a:cubicBezTo>
                    <a:pt x="24" y="0"/>
                    <a:pt x="24" y="0"/>
                    <a:pt x="24" y="0"/>
                  </a:cubicBezTo>
                  <a:cubicBezTo>
                    <a:pt x="24" y="10"/>
                    <a:pt x="24" y="10"/>
                    <a:pt x="24" y="10"/>
                  </a:cubicBezTo>
                  <a:cubicBezTo>
                    <a:pt x="30" y="10"/>
                    <a:pt x="30" y="10"/>
                    <a:pt x="30" y="10"/>
                  </a:cubicBezTo>
                  <a:cubicBezTo>
                    <a:pt x="30" y="20"/>
                    <a:pt x="30" y="20"/>
                    <a:pt x="30" y="20"/>
                  </a:cubicBezTo>
                  <a:cubicBezTo>
                    <a:pt x="0" y="39"/>
                    <a:pt x="0" y="39"/>
                    <a:pt x="0" y="39"/>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39"/>
                    <a:pt x="88" y="39"/>
                    <a:pt x="88" y="39"/>
                  </a:cubicBezTo>
                  <a:lnTo>
                    <a:pt x="59" y="20"/>
                  </a:lnTo>
                  <a:close/>
                  <a:moveTo>
                    <a:pt x="78" y="108"/>
                  </a:moveTo>
                  <a:cubicBezTo>
                    <a:pt x="10" y="108"/>
                    <a:pt x="10" y="108"/>
                    <a:pt x="10" y="108"/>
                  </a:cubicBezTo>
                  <a:cubicBezTo>
                    <a:pt x="10" y="59"/>
                    <a:pt x="10" y="59"/>
                    <a:pt x="10" y="59"/>
                  </a:cubicBezTo>
                  <a:cubicBezTo>
                    <a:pt x="78" y="59"/>
                    <a:pt x="78" y="59"/>
                    <a:pt x="78" y="59"/>
                  </a:cubicBezTo>
                  <a:lnTo>
                    <a:pt x="78"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19"/>
            <p:cNvSpPr>
              <a:spLocks/>
            </p:cNvSpPr>
            <p:nvPr/>
          </p:nvSpPr>
          <p:spPr bwMode="auto">
            <a:xfrm>
              <a:off x="2294661" y="5512448"/>
              <a:ext cx="132357" cy="50475"/>
            </a:xfrm>
            <a:custGeom>
              <a:avLst/>
              <a:gdLst>
                <a:gd name="T0" fmla="*/ 10 w 50"/>
                <a:gd name="T1" fmla="*/ 19 h 19"/>
                <a:gd name="T2" fmla="*/ 10 w 50"/>
                <a:gd name="T3" fmla="*/ 9 h 19"/>
                <a:gd name="T4" fmla="*/ 40 w 50"/>
                <a:gd name="T5" fmla="*/ 9 h 19"/>
                <a:gd name="T6" fmla="*/ 40 w 50"/>
                <a:gd name="T7" fmla="*/ 19 h 19"/>
                <a:gd name="T8" fmla="*/ 50 w 50"/>
                <a:gd name="T9" fmla="*/ 19 h 19"/>
                <a:gd name="T10" fmla="*/ 50 w 50"/>
                <a:gd name="T11" fmla="*/ 19 h 19"/>
                <a:gd name="T12" fmla="*/ 50 w 50"/>
                <a:gd name="T13" fmla="*/ 9 h 19"/>
                <a:gd name="T14" fmla="*/ 40 w 50"/>
                <a:gd name="T15" fmla="*/ 0 h 19"/>
                <a:gd name="T16" fmla="*/ 10 w 50"/>
                <a:gd name="T17" fmla="*/ 0 h 19"/>
                <a:gd name="T18" fmla="*/ 0 w 50"/>
                <a:gd name="T19" fmla="*/ 9 h 19"/>
                <a:gd name="T20" fmla="*/ 0 w 50"/>
                <a:gd name="T21" fmla="*/ 19 h 19"/>
                <a:gd name="T22" fmla="*/ 0 w 50"/>
                <a:gd name="T23" fmla="*/ 19 h 19"/>
                <a:gd name="T24" fmla="*/ 10 w 50"/>
                <a:gd name="T25"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19">
                  <a:moveTo>
                    <a:pt x="10" y="19"/>
                  </a:moveTo>
                  <a:cubicBezTo>
                    <a:pt x="10" y="9"/>
                    <a:pt x="10" y="9"/>
                    <a:pt x="10" y="9"/>
                  </a:cubicBezTo>
                  <a:cubicBezTo>
                    <a:pt x="40" y="9"/>
                    <a:pt x="40" y="9"/>
                    <a:pt x="40" y="9"/>
                  </a:cubicBezTo>
                  <a:cubicBezTo>
                    <a:pt x="40" y="19"/>
                    <a:pt x="40" y="19"/>
                    <a:pt x="40" y="19"/>
                  </a:cubicBezTo>
                  <a:cubicBezTo>
                    <a:pt x="50" y="19"/>
                    <a:pt x="50" y="19"/>
                    <a:pt x="50" y="19"/>
                  </a:cubicBezTo>
                  <a:cubicBezTo>
                    <a:pt x="50" y="19"/>
                    <a:pt x="50" y="19"/>
                    <a:pt x="50" y="19"/>
                  </a:cubicBezTo>
                  <a:cubicBezTo>
                    <a:pt x="50" y="9"/>
                    <a:pt x="50" y="9"/>
                    <a:pt x="50" y="9"/>
                  </a:cubicBezTo>
                  <a:cubicBezTo>
                    <a:pt x="50" y="4"/>
                    <a:pt x="45" y="0"/>
                    <a:pt x="40" y="0"/>
                  </a:cubicBezTo>
                  <a:cubicBezTo>
                    <a:pt x="10" y="0"/>
                    <a:pt x="10" y="0"/>
                    <a:pt x="10" y="0"/>
                  </a:cubicBezTo>
                  <a:cubicBezTo>
                    <a:pt x="5" y="0"/>
                    <a:pt x="0" y="4"/>
                    <a:pt x="0" y="9"/>
                  </a:cubicBezTo>
                  <a:cubicBezTo>
                    <a:pt x="0" y="19"/>
                    <a:pt x="0" y="19"/>
                    <a:pt x="0" y="19"/>
                  </a:cubicBezTo>
                  <a:cubicBezTo>
                    <a:pt x="0" y="19"/>
                    <a:pt x="0" y="19"/>
                    <a:pt x="0" y="19"/>
                  </a:cubicBezTo>
                  <a:cubicBezTo>
                    <a:pt x="10" y="19"/>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0"/>
            <p:cNvSpPr>
              <a:spLocks noEditPoints="1"/>
            </p:cNvSpPr>
            <p:nvPr/>
          </p:nvSpPr>
          <p:spPr bwMode="auto">
            <a:xfrm>
              <a:off x="2191467" y="5576384"/>
              <a:ext cx="338744" cy="207509"/>
            </a:xfrm>
            <a:custGeom>
              <a:avLst/>
              <a:gdLst>
                <a:gd name="T0" fmla="*/ 118 w 128"/>
                <a:gd name="T1" fmla="*/ 0 h 78"/>
                <a:gd name="T2" fmla="*/ 10 w 128"/>
                <a:gd name="T3" fmla="*/ 0 h 78"/>
                <a:gd name="T4" fmla="*/ 0 w 128"/>
                <a:gd name="T5" fmla="*/ 10 h 78"/>
                <a:gd name="T6" fmla="*/ 0 w 128"/>
                <a:gd name="T7" fmla="*/ 69 h 78"/>
                <a:gd name="T8" fmla="*/ 10 w 128"/>
                <a:gd name="T9" fmla="*/ 78 h 78"/>
                <a:gd name="T10" fmla="*/ 118 w 128"/>
                <a:gd name="T11" fmla="*/ 78 h 78"/>
                <a:gd name="T12" fmla="*/ 128 w 128"/>
                <a:gd name="T13" fmla="*/ 69 h 78"/>
                <a:gd name="T14" fmla="*/ 128 w 128"/>
                <a:gd name="T15" fmla="*/ 10 h 78"/>
                <a:gd name="T16" fmla="*/ 118 w 128"/>
                <a:gd name="T17" fmla="*/ 0 h 78"/>
                <a:gd name="T18" fmla="*/ 64 w 128"/>
                <a:gd name="T19" fmla="*/ 63 h 78"/>
                <a:gd name="T20" fmla="*/ 39 w 128"/>
                <a:gd name="T21" fmla="*/ 38 h 78"/>
                <a:gd name="T22" fmla="*/ 64 w 128"/>
                <a:gd name="T23" fmla="*/ 14 h 78"/>
                <a:gd name="T24" fmla="*/ 89 w 128"/>
                <a:gd name="T25" fmla="*/ 38 h 78"/>
                <a:gd name="T26" fmla="*/ 64 w 128"/>
                <a:gd name="T27" fmla="*/ 6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78">
                  <a:moveTo>
                    <a:pt x="118" y="0"/>
                  </a:moveTo>
                  <a:cubicBezTo>
                    <a:pt x="10" y="0"/>
                    <a:pt x="10" y="0"/>
                    <a:pt x="10" y="0"/>
                  </a:cubicBezTo>
                  <a:cubicBezTo>
                    <a:pt x="4" y="0"/>
                    <a:pt x="0" y="4"/>
                    <a:pt x="0" y="10"/>
                  </a:cubicBezTo>
                  <a:cubicBezTo>
                    <a:pt x="0" y="69"/>
                    <a:pt x="0" y="69"/>
                    <a:pt x="0" y="69"/>
                  </a:cubicBezTo>
                  <a:cubicBezTo>
                    <a:pt x="0" y="74"/>
                    <a:pt x="4" y="78"/>
                    <a:pt x="10" y="78"/>
                  </a:cubicBezTo>
                  <a:cubicBezTo>
                    <a:pt x="118" y="78"/>
                    <a:pt x="118" y="78"/>
                    <a:pt x="118" y="78"/>
                  </a:cubicBezTo>
                  <a:cubicBezTo>
                    <a:pt x="124" y="78"/>
                    <a:pt x="128" y="74"/>
                    <a:pt x="128" y="69"/>
                  </a:cubicBezTo>
                  <a:cubicBezTo>
                    <a:pt x="128" y="10"/>
                    <a:pt x="128" y="10"/>
                    <a:pt x="128" y="10"/>
                  </a:cubicBezTo>
                  <a:cubicBezTo>
                    <a:pt x="128" y="4"/>
                    <a:pt x="124" y="0"/>
                    <a:pt x="118" y="0"/>
                  </a:cubicBezTo>
                  <a:close/>
                  <a:moveTo>
                    <a:pt x="64" y="63"/>
                  </a:moveTo>
                  <a:cubicBezTo>
                    <a:pt x="50" y="63"/>
                    <a:pt x="39" y="52"/>
                    <a:pt x="39" y="38"/>
                  </a:cubicBezTo>
                  <a:cubicBezTo>
                    <a:pt x="39" y="25"/>
                    <a:pt x="50" y="14"/>
                    <a:pt x="64" y="14"/>
                  </a:cubicBezTo>
                  <a:cubicBezTo>
                    <a:pt x="78" y="14"/>
                    <a:pt x="89" y="25"/>
                    <a:pt x="89" y="38"/>
                  </a:cubicBezTo>
                  <a:cubicBezTo>
                    <a:pt x="89" y="52"/>
                    <a:pt x="78" y="63"/>
                    <a:pt x="64"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1"/>
            <p:cNvSpPr>
              <a:spLocks/>
            </p:cNvSpPr>
            <p:nvPr/>
          </p:nvSpPr>
          <p:spPr bwMode="auto">
            <a:xfrm>
              <a:off x="2320459" y="5640319"/>
              <a:ext cx="79639" cy="79639"/>
            </a:xfrm>
            <a:custGeom>
              <a:avLst/>
              <a:gdLst>
                <a:gd name="T0" fmla="*/ 48 w 71"/>
                <a:gd name="T1" fmla="*/ 0 h 71"/>
                <a:gd name="T2" fmla="*/ 24 w 71"/>
                <a:gd name="T3" fmla="*/ 0 h 71"/>
                <a:gd name="T4" fmla="*/ 24 w 71"/>
                <a:gd name="T5" fmla="*/ 24 h 71"/>
                <a:gd name="T6" fmla="*/ 0 w 71"/>
                <a:gd name="T7" fmla="*/ 24 h 71"/>
                <a:gd name="T8" fmla="*/ 0 w 71"/>
                <a:gd name="T9" fmla="*/ 47 h 71"/>
                <a:gd name="T10" fmla="*/ 24 w 71"/>
                <a:gd name="T11" fmla="*/ 47 h 71"/>
                <a:gd name="T12" fmla="*/ 24 w 71"/>
                <a:gd name="T13" fmla="*/ 71 h 71"/>
                <a:gd name="T14" fmla="*/ 48 w 71"/>
                <a:gd name="T15" fmla="*/ 71 h 71"/>
                <a:gd name="T16" fmla="*/ 48 w 71"/>
                <a:gd name="T17" fmla="*/ 47 h 71"/>
                <a:gd name="T18" fmla="*/ 71 w 71"/>
                <a:gd name="T19" fmla="*/ 47 h 71"/>
                <a:gd name="T20" fmla="*/ 71 w 71"/>
                <a:gd name="T21" fmla="*/ 24 h 71"/>
                <a:gd name="T22" fmla="*/ 48 w 71"/>
                <a:gd name="T23" fmla="*/ 24 h 71"/>
                <a:gd name="T24" fmla="*/ 48 w 71"/>
                <a:gd name="T25"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71">
                  <a:moveTo>
                    <a:pt x="48" y="0"/>
                  </a:moveTo>
                  <a:lnTo>
                    <a:pt x="24" y="0"/>
                  </a:lnTo>
                  <a:lnTo>
                    <a:pt x="24" y="24"/>
                  </a:lnTo>
                  <a:lnTo>
                    <a:pt x="0" y="24"/>
                  </a:lnTo>
                  <a:lnTo>
                    <a:pt x="0" y="47"/>
                  </a:lnTo>
                  <a:lnTo>
                    <a:pt x="24" y="47"/>
                  </a:lnTo>
                  <a:lnTo>
                    <a:pt x="24" y="71"/>
                  </a:lnTo>
                  <a:lnTo>
                    <a:pt x="48" y="71"/>
                  </a:lnTo>
                  <a:lnTo>
                    <a:pt x="48" y="47"/>
                  </a:lnTo>
                  <a:lnTo>
                    <a:pt x="71" y="47"/>
                  </a:lnTo>
                  <a:lnTo>
                    <a:pt x="71" y="24"/>
                  </a:lnTo>
                  <a:lnTo>
                    <a:pt x="48" y="24"/>
                  </a:lnTo>
                  <a:lnTo>
                    <a:pt x="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2"/>
            <p:cNvSpPr>
              <a:spLocks noEditPoints="1"/>
            </p:cNvSpPr>
            <p:nvPr/>
          </p:nvSpPr>
          <p:spPr bwMode="auto">
            <a:xfrm>
              <a:off x="9660668" y="4915720"/>
              <a:ext cx="339866" cy="79639"/>
            </a:xfrm>
            <a:custGeom>
              <a:avLst/>
              <a:gdLst>
                <a:gd name="T0" fmla="*/ 0 w 128"/>
                <a:gd name="T1" fmla="*/ 30 h 30"/>
                <a:gd name="T2" fmla="*/ 128 w 128"/>
                <a:gd name="T3" fmla="*/ 30 h 30"/>
                <a:gd name="T4" fmla="*/ 128 w 128"/>
                <a:gd name="T5" fmla="*/ 0 h 30"/>
                <a:gd name="T6" fmla="*/ 0 w 128"/>
                <a:gd name="T7" fmla="*/ 0 h 30"/>
                <a:gd name="T8" fmla="*/ 0 w 128"/>
                <a:gd name="T9" fmla="*/ 30 h 30"/>
                <a:gd name="T10" fmla="*/ 106 w 128"/>
                <a:gd name="T11" fmla="*/ 8 h 30"/>
                <a:gd name="T12" fmla="*/ 113 w 128"/>
                <a:gd name="T13" fmla="*/ 16 h 30"/>
                <a:gd name="T14" fmla="*/ 106 w 128"/>
                <a:gd name="T15" fmla="*/ 23 h 30"/>
                <a:gd name="T16" fmla="*/ 99 w 128"/>
                <a:gd name="T17" fmla="*/ 16 h 30"/>
                <a:gd name="T18" fmla="*/ 106 w 128"/>
                <a:gd name="T19" fmla="*/ 8 h 30"/>
                <a:gd name="T20" fmla="*/ 62 w 128"/>
                <a:gd name="T21" fmla="*/ 8 h 30"/>
                <a:gd name="T22" fmla="*/ 47 w 128"/>
                <a:gd name="T23" fmla="*/ 23 h 30"/>
                <a:gd name="T24" fmla="*/ 33 w 128"/>
                <a:gd name="T25" fmla="*/ 23 h 30"/>
                <a:gd name="T26" fmla="*/ 48 w 128"/>
                <a:gd name="T27" fmla="*/ 8 h 30"/>
                <a:gd name="T28" fmla="*/ 62 w 128"/>
                <a:gd name="T29" fmla="*/ 8 h 30"/>
                <a:gd name="T30" fmla="*/ 22 w 128"/>
                <a:gd name="T31" fmla="*/ 8 h 30"/>
                <a:gd name="T32" fmla="*/ 36 w 128"/>
                <a:gd name="T33" fmla="*/ 8 h 30"/>
                <a:gd name="T34" fmla="*/ 21 w 128"/>
                <a:gd name="T35" fmla="*/ 23 h 30"/>
                <a:gd name="T36" fmla="*/ 8 w 128"/>
                <a:gd name="T37" fmla="*/ 23 h 30"/>
                <a:gd name="T38" fmla="*/ 22 w 128"/>
                <a:gd name="T39"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30">
                  <a:moveTo>
                    <a:pt x="0" y="30"/>
                  </a:moveTo>
                  <a:cubicBezTo>
                    <a:pt x="128" y="30"/>
                    <a:pt x="128" y="30"/>
                    <a:pt x="128" y="30"/>
                  </a:cubicBezTo>
                  <a:cubicBezTo>
                    <a:pt x="128" y="0"/>
                    <a:pt x="128" y="0"/>
                    <a:pt x="128" y="0"/>
                  </a:cubicBezTo>
                  <a:cubicBezTo>
                    <a:pt x="0" y="0"/>
                    <a:pt x="0" y="0"/>
                    <a:pt x="0" y="0"/>
                  </a:cubicBezTo>
                  <a:lnTo>
                    <a:pt x="0" y="30"/>
                  </a:lnTo>
                  <a:close/>
                  <a:moveTo>
                    <a:pt x="106" y="8"/>
                  </a:moveTo>
                  <a:cubicBezTo>
                    <a:pt x="110" y="8"/>
                    <a:pt x="113" y="12"/>
                    <a:pt x="113" y="16"/>
                  </a:cubicBezTo>
                  <a:cubicBezTo>
                    <a:pt x="113" y="20"/>
                    <a:pt x="110" y="23"/>
                    <a:pt x="106" y="23"/>
                  </a:cubicBezTo>
                  <a:cubicBezTo>
                    <a:pt x="102" y="23"/>
                    <a:pt x="99" y="20"/>
                    <a:pt x="99" y="16"/>
                  </a:cubicBezTo>
                  <a:cubicBezTo>
                    <a:pt x="99" y="12"/>
                    <a:pt x="102" y="8"/>
                    <a:pt x="106" y="8"/>
                  </a:cubicBezTo>
                  <a:close/>
                  <a:moveTo>
                    <a:pt x="62" y="8"/>
                  </a:moveTo>
                  <a:cubicBezTo>
                    <a:pt x="47" y="23"/>
                    <a:pt x="47" y="23"/>
                    <a:pt x="47" y="23"/>
                  </a:cubicBezTo>
                  <a:cubicBezTo>
                    <a:pt x="33" y="23"/>
                    <a:pt x="33" y="23"/>
                    <a:pt x="33" y="23"/>
                  </a:cubicBezTo>
                  <a:cubicBezTo>
                    <a:pt x="48" y="8"/>
                    <a:pt x="48" y="8"/>
                    <a:pt x="48" y="8"/>
                  </a:cubicBezTo>
                  <a:lnTo>
                    <a:pt x="62" y="8"/>
                  </a:lnTo>
                  <a:close/>
                  <a:moveTo>
                    <a:pt x="22" y="8"/>
                  </a:moveTo>
                  <a:cubicBezTo>
                    <a:pt x="36" y="8"/>
                    <a:pt x="36" y="8"/>
                    <a:pt x="36" y="8"/>
                  </a:cubicBezTo>
                  <a:cubicBezTo>
                    <a:pt x="21" y="23"/>
                    <a:pt x="21" y="23"/>
                    <a:pt x="21" y="23"/>
                  </a:cubicBezTo>
                  <a:cubicBezTo>
                    <a:pt x="8" y="23"/>
                    <a:pt x="8" y="23"/>
                    <a:pt x="8" y="23"/>
                  </a:cubicBezTo>
                  <a:lnTo>
                    <a:pt x="2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3"/>
            <p:cNvSpPr>
              <a:spLocks noEditPoints="1"/>
            </p:cNvSpPr>
            <p:nvPr/>
          </p:nvSpPr>
          <p:spPr bwMode="auto">
            <a:xfrm>
              <a:off x="9660668" y="5021157"/>
              <a:ext cx="339866" cy="77396"/>
            </a:xfrm>
            <a:custGeom>
              <a:avLst/>
              <a:gdLst>
                <a:gd name="T0" fmla="*/ 0 w 128"/>
                <a:gd name="T1" fmla="*/ 29 h 29"/>
                <a:gd name="T2" fmla="*/ 128 w 128"/>
                <a:gd name="T3" fmla="*/ 29 h 29"/>
                <a:gd name="T4" fmla="*/ 128 w 128"/>
                <a:gd name="T5" fmla="*/ 0 h 29"/>
                <a:gd name="T6" fmla="*/ 0 w 128"/>
                <a:gd name="T7" fmla="*/ 0 h 29"/>
                <a:gd name="T8" fmla="*/ 0 w 128"/>
                <a:gd name="T9" fmla="*/ 29 h 29"/>
                <a:gd name="T10" fmla="*/ 106 w 128"/>
                <a:gd name="T11" fmla="*/ 8 h 29"/>
                <a:gd name="T12" fmla="*/ 113 w 128"/>
                <a:gd name="T13" fmla="*/ 15 h 29"/>
                <a:gd name="T14" fmla="*/ 106 w 128"/>
                <a:gd name="T15" fmla="*/ 22 h 29"/>
                <a:gd name="T16" fmla="*/ 99 w 128"/>
                <a:gd name="T17" fmla="*/ 15 h 29"/>
                <a:gd name="T18" fmla="*/ 106 w 128"/>
                <a:gd name="T19" fmla="*/ 8 h 29"/>
                <a:gd name="T20" fmla="*/ 62 w 128"/>
                <a:gd name="T21" fmla="*/ 8 h 29"/>
                <a:gd name="T22" fmla="*/ 47 w 128"/>
                <a:gd name="T23" fmla="*/ 22 h 29"/>
                <a:gd name="T24" fmla="*/ 33 w 128"/>
                <a:gd name="T25" fmla="*/ 22 h 29"/>
                <a:gd name="T26" fmla="*/ 48 w 128"/>
                <a:gd name="T27" fmla="*/ 8 h 29"/>
                <a:gd name="T28" fmla="*/ 62 w 128"/>
                <a:gd name="T29" fmla="*/ 8 h 29"/>
                <a:gd name="T30" fmla="*/ 22 w 128"/>
                <a:gd name="T31" fmla="*/ 8 h 29"/>
                <a:gd name="T32" fmla="*/ 36 w 128"/>
                <a:gd name="T33" fmla="*/ 8 h 29"/>
                <a:gd name="T34" fmla="*/ 21 w 128"/>
                <a:gd name="T35" fmla="*/ 22 h 29"/>
                <a:gd name="T36" fmla="*/ 8 w 128"/>
                <a:gd name="T37" fmla="*/ 22 h 29"/>
                <a:gd name="T38" fmla="*/ 22 w 128"/>
                <a:gd name="T39"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29">
                  <a:moveTo>
                    <a:pt x="0" y="29"/>
                  </a:moveTo>
                  <a:cubicBezTo>
                    <a:pt x="128" y="29"/>
                    <a:pt x="128" y="29"/>
                    <a:pt x="128" y="29"/>
                  </a:cubicBezTo>
                  <a:cubicBezTo>
                    <a:pt x="128" y="0"/>
                    <a:pt x="128" y="0"/>
                    <a:pt x="128" y="0"/>
                  </a:cubicBezTo>
                  <a:cubicBezTo>
                    <a:pt x="0" y="0"/>
                    <a:pt x="0" y="0"/>
                    <a:pt x="0" y="0"/>
                  </a:cubicBezTo>
                  <a:lnTo>
                    <a:pt x="0" y="29"/>
                  </a:lnTo>
                  <a:close/>
                  <a:moveTo>
                    <a:pt x="106" y="8"/>
                  </a:moveTo>
                  <a:cubicBezTo>
                    <a:pt x="110" y="8"/>
                    <a:pt x="113" y="11"/>
                    <a:pt x="113" y="15"/>
                  </a:cubicBezTo>
                  <a:cubicBezTo>
                    <a:pt x="113" y="19"/>
                    <a:pt x="110" y="22"/>
                    <a:pt x="106" y="22"/>
                  </a:cubicBezTo>
                  <a:cubicBezTo>
                    <a:pt x="102" y="22"/>
                    <a:pt x="99" y="19"/>
                    <a:pt x="99" y="15"/>
                  </a:cubicBezTo>
                  <a:cubicBezTo>
                    <a:pt x="99" y="11"/>
                    <a:pt x="102" y="8"/>
                    <a:pt x="106" y="8"/>
                  </a:cubicBezTo>
                  <a:close/>
                  <a:moveTo>
                    <a:pt x="62" y="8"/>
                  </a:moveTo>
                  <a:cubicBezTo>
                    <a:pt x="47" y="22"/>
                    <a:pt x="47" y="22"/>
                    <a:pt x="47" y="22"/>
                  </a:cubicBezTo>
                  <a:cubicBezTo>
                    <a:pt x="33" y="22"/>
                    <a:pt x="33" y="22"/>
                    <a:pt x="33" y="22"/>
                  </a:cubicBezTo>
                  <a:cubicBezTo>
                    <a:pt x="48" y="8"/>
                    <a:pt x="48" y="8"/>
                    <a:pt x="48" y="8"/>
                  </a:cubicBezTo>
                  <a:lnTo>
                    <a:pt x="62" y="8"/>
                  </a:lnTo>
                  <a:close/>
                  <a:moveTo>
                    <a:pt x="22" y="8"/>
                  </a:moveTo>
                  <a:cubicBezTo>
                    <a:pt x="36" y="8"/>
                    <a:pt x="36" y="8"/>
                    <a:pt x="36" y="8"/>
                  </a:cubicBezTo>
                  <a:cubicBezTo>
                    <a:pt x="21" y="22"/>
                    <a:pt x="21" y="22"/>
                    <a:pt x="21" y="22"/>
                  </a:cubicBezTo>
                  <a:cubicBezTo>
                    <a:pt x="8" y="22"/>
                    <a:pt x="8" y="22"/>
                    <a:pt x="8" y="22"/>
                  </a:cubicBezTo>
                  <a:lnTo>
                    <a:pt x="2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4"/>
            <p:cNvSpPr>
              <a:spLocks/>
            </p:cNvSpPr>
            <p:nvPr/>
          </p:nvSpPr>
          <p:spPr bwMode="auto">
            <a:xfrm>
              <a:off x="9660668" y="4838325"/>
              <a:ext cx="339866" cy="52719"/>
            </a:xfrm>
            <a:custGeom>
              <a:avLst/>
              <a:gdLst>
                <a:gd name="T0" fmla="*/ 303 w 303"/>
                <a:gd name="T1" fmla="*/ 47 h 47"/>
                <a:gd name="T2" fmla="*/ 256 w 303"/>
                <a:gd name="T3" fmla="*/ 0 h 47"/>
                <a:gd name="T4" fmla="*/ 48 w 303"/>
                <a:gd name="T5" fmla="*/ 0 h 47"/>
                <a:gd name="T6" fmla="*/ 0 w 303"/>
                <a:gd name="T7" fmla="*/ 47 h 47"/>
                <a:gd name="T8" fmla="*/ 0 w 303"/>
                <a:gd name="T9" fmla="*/ 47 h 47"/>
                <a:gd name="T10" fmla="*/ 0 w 303"/>
                <a:gd name="T11" fmla="*/ 47 h 47"/>
                <a:gd name="T12" fmla="*/ 303 w 303"/>
                <a:gd name="T13" fmla="*/ 47 h 47"/>
                <a:gd name="T14" fmla="*/ 303 w 303"/>
                <a:gd name="T15" fmla="*/ 47 h 47"/>
                <a:gd name="T16" fmla="*/ 303 w 303"/>
                <a:gd name="T17"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47">
                  <a:moveTo>
                    <a:pt x="303" y="47"/>
                  </a:moveTo>
                  <a:lnTo>
                    <a:pt x="256" y="0"/>
                  </a:lnTo>
                  <a:lnTo>
                    <a:pt x="48" y="0"/>
                  </a:lnTo>
                  <a:lnTo>
                    <a:pt x="0" y="47"/>
                  </a:lnTo>
                  <a:lnTo>
                    <a:pt x="0" y="47"/>
                  </a:lnTo>
                  <a:lnTo>
                    <a:pt x="0" y="47"/>
                  </a:lnTo>
                  <a:lnTo>
                    <a:pt x="303" y="47"/>
                  </a:lnTo>
                  <a:lnTo>
                    <a:pt x="303" y="47"/>
                  </a:lnTo>
                  <a:lnTo>
                    <a:pt x="303"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Oval 25"/>
            <p:cNvSpPr>
              <a:spLocks noChangeArrowheads="1"/>
            </p:cNvSpPr>
            <p:nvPr/>
          </p:nvSpPr>
          <p:spPr bwMode="auto">
            <a:xfrm>
              <a:off x="8982057" y="4824865"/>
              <a:ext cx="339866" cy="10655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6"/>
            <p:cNvSpPr>
              <a:spLocks/>
            </p:cNvSpPr>
            <p:nvPr/>
          </p:nvSpPr>
          <p:spPr bwMode="auto">
            <a:xfrm>
              <a:off x="8982057" y="4915720"/>
              <a:ext cx="339866" cy="105437"/>
            </a:xfrm>
            <a:custGeom>
              <a:avLst/>
              <a:gdLst>
                <a:gd name="T0" fmla="*/ 64 w 128"/>
                <a:gd name="T1" fmla="*/ 20 h 40"/>
                <a:gd name="T2" fmla="*/ 0 w 128"/>
                <a:gd name="T3" fmla="*/ 0 h 40"/>
                <a:gd name="T4" fmla="*/ 0 w 128"/>
                <a:gd name="T5" fmla="*/ 20 h 40"/>
                <a:gd name="T6" fmla="*/ 64 w 128"/>
                <a:gd name="T7" fmla="*/ 40 h 40"/>
                <a:gd name="T8" fmla="*/ 128 w 128"/>
                <a:gd name="T9" fmla="*/ 20 h 40"/>
                <a:gd name="T10" fmla="*/ 128 w 128"/>
                <a:gd name="T11" fmla="*/ 0 h 40"/>
                <a:gd name="T12" fmla="*/ 64 w 128"/>
                <a:gd name="T13" fmla="*/ 20 h 40"/>
              </a:gdLst>
              <a:ahLst/>
              <a:cxnLst>
                <a:cxn ang="0">
                  <a:pos x="T0" y="T1"/>
                </a:cxn>
                <a:cxn ang="0">
                  <a:pos x="T2" y="T3"/>
                </a:cxn>
                <a:cxn ang="0">
                  <a:pos x="T4" y="T5"/>
                </a:cxn>
                <a:cxn ang="0">
                  <a:pos x="T6" y="T7"/>
                </a:cxn>
                <a:cxn ang="0">
                  <a:pos x="T8" y="T9"/>
                </a:cxn>
                <a:cxn ang="0">
                  <a:pos x="T10" y="T11"/>
                </a:cxn>
                <a:cxn ang="0">
                  <a:pos x="T12" y="T13"/>
                </a:cxn>
              </a:cxnLst>
              <a:rect l="0" t="0" r="r" b="b"/>
              <a:pathLst>
                <a:path w="128" h="40">
                  <a:moveTo>
                    <a:pt x="64" y="20"/>
                  </a:moveTo>
                  <a:cubicBezTo>
                    <a:pt x="29" y="20"/>
                    <a:pt x="0" y="11"/>
                    <a:pt x="0" y="0"/>
                  </a:cubicBezTo>
                  <a:cubicBezTo>
                    <a:pt x="0" y="20"/>
                    <a:pt x="0" y="20"/>
                    <a:pt x="0" y="20"/>
                  </a:cubicBezTo>
                  <a:cubicBezTo>
                    <a:pt x="0" y="31"/>
                    <a:pt x="29" y="40"/>
                    <a:pt x="64" y="40"/>
                  </a:cubicBezTo>
                  <a:cubicBezTo>
                    <a:pt x="99" y="40"/>
                    <a:pt x="128" y="31"/>
                    <a:pt x="128" y="20"/>
                  </a:cubicBezTo>
                  <a:cubicBezTo>
                    <a:pt x="128" y="0"/>
                    <a:pt x="128" y="0"/>
                    <a:pt x="128" y="0"/>
                  </a:cubicBezTo>
                  <a:cubicBezTo>
                    <a:pt x="128" y="11"/>
                    <a:pt x="99" y="20"/>
                    <a:pt x="64"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7"/>
            <p:cNvSpPr>
              <a:spLocks/>
            </p:cNvSpPr>
            <p:nvPr/>
          </p:nvSpPr>
          <p:spPr bwMode="auto">
            <a:xfrm>
              <a:off x="8982057" y="5008819"/>
              <a:ext cx="339866" cy="103194"/>
            </a:xfrm>
            <a:custGeom>
              <a:avLst/>
              <a:gdLst>
                <a:gd name="T0" fmla="*/ 64 w 128"/>
                <a:gd name="T1" fmla="*/ 19 h 39"/>
                <a:gd name="T2" fmla="*/ 0 w 128"/>
                <a:gd name="T3" fmla="*/ 0 h 39"/>
                <a:gd name="T4" fmla="*/ 0 w 128"/>
                <a:gd name="T5" fmla="*/ 19 h 39"/>
                <a:gd name="T6" fmla="*/ 64 w 128"/>
                <a:gd name="T7" fmla="*/ 39 h 39"/>
                <a:gd name="T8" fmla="*/ 128 w 128"/>
                <a:gd name="T9" fmla="*/ 19 h 39"/>
                <a:gd name="T10" fmla="*/ 128 w 128"/>
                <a:gd name="T11" fmla="*/ 0 h 39"/>
                <a:gd name="T12" fmla="*/ 64 w 128"/>
                <a:gd name="T13" fmla="*/ 19 h 39"/>
              </a:gdLst>
              <a:ahLst/>
              <a:cxnLst>
                <a:cxn ang="0">
                  <a:pos x="T0" y="T1"/>
                </a:cxn>
                <a:cxn ang="0">
                  <a:pos x="T2" y="T3"/>
                </a:cxn>
                <a:cxn ang="0">
                  <a:pos x="T4" y="T5"/>
                </a:cxn>
                <a:cxn ang="0">
                  <a:pos x="T6" y="T7"/>
                </a:cxn>
                <a:cxn ang="0">
                  <a:pos x="T8" y="T9"/>
                </a:cxn>
                <a:cxn ang="0">
                  <a:pos x="T10" y="T11"/>
                </a:cxn>
                <a:cxn ang="0">
                  <a:pos x="T12" y="T13"/>
                </a:cxn>
              </a:cxnLst>
              <a:rect l="0" t="0" r="r" b="b"/>
              <a:pathLst>
                <a:path w="128" h="39">
                  <a:moveTo>
                    <a:pt x="64" y="19"/>
                  </a:moveTo>
                  <a:cubicBezTo>
                    <a:pt x="29" y="19"/>
                    <a:pt x="0" y="10"/>
                    <a:pt x="0" y="0"/>
                  </a:cubicBezTo>
                  <a:cubicBezTo>
                    <a:pt x="0" y="19"/>
                    <a:pt x="0" y="19"/>
                    <a:pt x="0" y="19"/>
                  </a:cubicBezTo>
                  <a:cubicBezTo>
                    <a:pt x="0" y="30"/>
                    <a:pt x="29" y="39"/>
                    <a:pt x="64" y="39"/>
                  </a:cubicBezTo>
                  <a:cubicBezTo>
                    <a:pt x="99" y="39"/>
                    <a:pt x="128" y="30"/>
                    <a:pt x="128" y="19"/>
                  </a:cubicBezTo>
                  <a:cubicBezTo>
                    <a:pt x="128" y="0"/>
                    <a:pt x="128" y="0"/>
                    <a:pt x="128" y="0"/>
                  </a:cubicBezTo>
                  <a:cubicBezTo>
                    <a:pt x="128" y="10"/>
                    <a:pt x="99" y="19"/>
                    <a:pt x="64"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8"/>
            <p:cNvSpPr>
              <a:spLocks noEditPoints="1"/>
            </p:cNvSpPr>
            <p:nvPr/>
          </p:nvSpPr>
          <p:spPr bwMode="auto">
            <a:xfrm>
              <a:off x="8315785" y="4799066"/>
              <a:ext cx="312946" cy="338744"/>
            </a:xfrm>
            <a:custGeom>
              <a:avLst/>
              <a:gdLst>
                <a:gd name="T0" fmla="*/ 59 w 118"/>
                <a:gd name="T1" fmla="*/ 0 h 128"/>
                <a:gd name="T2" fmla="*/ 59 w 118"/>
                <a:gd name="T3" fmla="*/ 0 h 128"/>
                <a:gd name="T4" fmla="*/ 59 w 118"/>
                <a:gd name="T5" fmla="*/ 0 h 128"/>
                <a:gd name="T6" fmla="*/ 59 w 118"/>
                <a:gd name="T7" fmla="*/ 0 h 128"/>
                <a:gd name="T8" fmla="*/ 59 w 118"/>
                <a:gd name="T9" fmla="*/ 0 h 128"/>
                <a:gd name="T10" fmla="*/ 0 w 118"/>
                <a:gd name="T11" fmla="*/ 21 h 128"/>
                <a:gd name="T12" fmla="*/ 59 w 118"/>
                <a:gd name="T13" fmla="*/ 128 h 128"/>
                <a:gd name="T14" fmla="*/ 59 w 118"/>
                <a:gd name="T15" fmla="*/ 128 h 128"/>
                <a:gd name="T16" fmla="*/ 59 w 118"/>
                <a:gd name="T17" fmla="*/ 128 h 128"/>
                <a:gd name="T18" fmla="*/ 59 w 118"/>
                <a:gd name="T19" fmla="*/ 128 h 128"/>
                <a:gd name="T20" fmla="*/ 59 w 118"/>
                <a:gd name="T21" fmla="*/ 128 h 128"/>
                <a:gd name="T22" fmla="*/ 118 w 118"/>
                <a:gd name="T23" fmla="*/ 21 h 128"/>
                <a:gd name="T24" fmla="*/ 59 w 118"/>
                <a:gd name="T25" fmla="*/ 0 h 128"/>
                <a:gd name="T26" fmla="*/ 71 w 118"/>
                <a:gd name="T27" fmla="*/ 87 h 128"/>
                <a:gd name="T28" fmla="*/ 59 w 118"/>
                <a:gd name="T29" fmla="*/ 74 h 128"/>
                <a:gd name="T30" fmla="*/ 46 w 118"/>
                <a:gd name="T31" fmla="*/ 87 h 128"/>
                <a:gd name="T32" fmla="*/ 36 w 118"/>
                <a:gd name="T33" fmla="*/ 76 h 128"/>
                <a:gd name="T34" fmla="*/ 48 w 118"/>
                <a:gd name="T35" fmla="*/ 64 h 128"/>
                <a:gd name="T36" fmla="*/ 36 w 118"/>
                <a:gd name="T37" fmla="*/ 52 h 128"/>
                <a:gd name="T38" fmla="*/ 46 w 118"/>
                <a:gd name="T39" fmla="*/ 42 h 128"/>
                <a:gd name="T40" fmla="*/ 59 w 118"/>
                <a:gd name="T41" fmla="*/ 54 h 128"/>
                <a:gd name="T42" fmla="*/ 71 w 118"/>
                <a:gd name="T43" fmla="*/ 42 h 128"/>
                <a:gd name="T44" fmla="*/ 81 w 118"/>
                <a:gd name="T45" fmla="*/ 52 h 128"/>
                <a:gd name="T46" fmla="*/ 69 w 118"/>
                <a:gd name="T47" fmla="*/ 64 h 128"/>
                <a:gd name="T48" fmla="*/ 81 w 118"/>
                <a:gd name="T49" fmla="*/ 76 h 128"/>
                <a:gd name="T50" fmla="*/ 71 w 118"/>
                <a:gd name="T51" fmla="*/ 8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28">
                  <a:moveTo>
                    <a:pt x="59" y="0"/>
                  </a:move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ubicBezTo>
                    <a:pt x="100" y="21"/>
                    <a:pt x="75" y="16"/>
                    <a:pt x="59" y="0"/>
                  </a:cubicBezTo>
                  <a:close/>
                  <a:moveTo>
                    <a:pt x="71" y="87"/>
                  </a:moveTo>
                  <a:cubicBezTo>
                    <a:pt x="59" y="74"/>
                    <a:pt x="59" y="74"/>
                    <a:pt x="59" y="74"/>
                  </a:cubicBezTo>
                  <a:cubicBezTo>
                    <a:pt x="46" y="87"/>
                    <a:pt x="46" y="87"/>
                    <a:pt x="46" y="87"/>
                  </a:cubicBezTo>
                  <a:cubicBezTo>
                    <a:pt x="36" y="76"/>
                    <a:pt x="36" y="76"/>
                    <a:pt x="36" y="76"/>
                  </a:cubicBezTo>
                  <a:cubicBezTo>
                    <a:pt x="48" y="64"/>
                    <a:pt x="48" y="64"/>
                    <a:pt x="48" y="64"/>
                  </a:cubicBezTo>
                  <a:cubicBezTo>
                    <a:pt x="36" y="52"/>
                    <a:pt x="36" y="52"/>
                    <a:pt x="36" y="52"/>
                  </a:cubicBezTo>
                  <a:cubicBezTo>
                    <a:pt x="46" y="42"/>
                    <a:pt x="46" y="42"/>
                    <a:pt x="46" y="42"/>
                  </a:cubicBezTo>
                  <a:cubicBezTo>
                    <a:pt x="59" y="54"/>
                    <a:pt x="59" y="54"/>
                    <a:pt x="59" y="54"/>
                  </a:cubicBezTo>
                  <a:cubicBezTo>
                    <a:pt x="71" y="42"/>
                    <a:pt x="71" y="42"/>
                    <a:pt x="71" y="42"/>
                  </a:cubicBezTo>
                  <a:cubicBezTo>
                    <a:pt x="81" y="52"/>
                    <a:pt x="81" y="52"/>
                    <a:pt x="81" y="52"/>
                  </a:cubicBezTo>
                  <a:cubicBezTo>
                    <a:pt x="69" y="64"/>
                    <a:pt x="69" y="64"/>
                    <a:pt x="69" y="64"/>
                  </a:cubicBezTo>
                  <a:cubicBezTo>
                    <a:pt x="81" y="76"/>
                    <a:pt x="81" y="76"/>
                    <a:pt x="81" y="76"/>
                  </a:cubicBezTo>
                  <a:lnTo>
                    <a:pt x="71"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9"/>
            <p:cNvSpPr>
              <a:spLocks noEditPoints="1"/>
            </p:cNvSpPr>
            <p:nvPr/>
          </p:nvSpPr>
          <p:spPr bwMode="auto">
            <a:xfrm>
              <a:off x="7637175" y="4799066"/>
              <a:ext cx="312946" cy="338744"/>
            </a:xfrm>
            <a:custGeom>
              <a:avLst/>
              <a:gdLst>
                <a:gd name="T0" fmla="*/ 59 w 118"/>
                <a:gd name="T1" fmla="*/ 0 h 128"/>
                <a:gd name="T2" fmla="*/ 59 w 118"/>
                <a:gd name="T3" fmla="*/ 0 h 128"/>
                <a:gd name="T4" fmla="*/ 59 w 118"/>
                <a:gd name="T5" fmla="*/ 0 h 128"/>
                <a:gd name="T6" fmla="*/ 59 w 118"/>
                <a:gd name="T7" fmla="*/ 0 h 128"/>
                <a:gd name="T8" fmla="*/ 59 w 118"/>
                <a:gd name="T9" fmla="*/ 0 h 128"/>
                <a:gd name="T10" fmla="*/ 0 w 118"/>
                <a:gd name="T11" fmla="*/ 21 h 128"/>
                <a:gd name="T12" fmla="*/ 59 w 118"/>
                <a:gd name="T13" fmla="*/ 128 h 128"/>
                <a:gd name="T14" fmla="*/ 59 w 118"/>
                <a:gd name="T15" fmla="*/ 128 h 128"/>
                <a:gd name="T16" fmla="*/ 59 w 118"/>
                <a:gd name="T17" fmla="*/ 128 h 128"/>
                <a:gd name="T18" fmla="*/ 59 w 118"/>
                <a:gd name="T19" fmla="*/ 128 h 128"/>
                <a:gd name="T20" fmla="*/ 59 w 118"/>
                <a:gd name="T21" fmla="*/ 128 h 128"/>
                <a:gd name="T22" fmla="*/ 118 w 118"/>
                <a:gd name="T23" fmla="*/ 21 h 128"/>
                <a:gd name="T24" fmla="*/ 59 w 118"/>
                <a:gd name="T25" fmla="*/ 0 h 128"/>
                <a:gd name="T26" fmla="*/ 54 w 118"/>
                <a:gd name="T27" fmla="*/ 87 h 128"/>
                <a:gd name="T28" fmla="*/ 54 w 118"/>
                <a:gd name="T29" fmla="*/ 87 h 128"/>
                <a:gd name="T30" fmla="*/ 54 w 118"/>
                <a:gd name="T31" fmla="*/ 87 h 128"/>
                <a:gd name="T32" fmla="*/ 33 w 118"/>
                <a:gd name="T33" fmla="*/ 65 h 128"/>
                <a:gd name="T34" fmla="*/ 43 w 118"/>
                <a:gd name="T35" fmla="*/ 55 h 128"/>
                <a:gd name="T36" fmla="*/ 54 w 118"/>
                <a:gd name="T37" fmla="*/ 66 h 128"/>
                <a:gd name="T38" fmla="*/ 78 w 118"/>
                <a:gd name="T39" fmla="*/ 42 h 128"/>
                <a:gd name="T40" fmla="*/ 89 w 118"/>
                <a:gd name="T41" fmla="*/ 52 h 128"/>
                <a:gd name="T42" fmla="*/ 54 w 118"/>
                <a:gd name="T43" fmla="*/ 8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8" h="128">
                  <a:moveTo>
                    <a:pt x="59" y="0"/>
                  </a:move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ubicBezTo>
                    <a:pt x="100" y="21"/>
                    <a:pt x="75" y="16"/>
                    <a:pt x="59" y="0"/>
                  </a:cubicBezTo>
                  <a:close/>
                  <a:moveTo>
                    <a:pt x="54" y="87"/>
                  </a:moveTo>
                  <a:cubicBezTo>
                    <a:pt x="54" y="87"/>
                    <a:pt x="54" y="87"/>
                    <a:pt x="54" y="87"/>
                  </a:cubicBezTo>
                  <a:cubicBezTo>
                    <a:pt x="54" y="87"/>
                    <a:pt x="54" y="87"/>
                    <a:pt x="54" y="87"/>
                  </a:cubicBezTo>
                  <a:cubicBezTo>
                    <a:pt x="33" y="65"/>
                    <a:pt x="33" y="65"/>
                    <a:pt x="33" y="65"/>
                  </a:cubicBezTo>
                  <a:cubicBezTo>
                    <a:pt x="43" y="55"/>
                    <a:pt x="43" y="55"/>
                    <a:pt x="43" y="55"/>
                  </a:cubicBezTo>
                  <a:cubicBezTo>
                    <a:pt x="54" y="66"/>
                    <a:pt x="54" y="66"/>
                    <a:pt x="54" y="66"/>
                  </a:cubicBezTo>
                  <a:cubicBezTo>
                    <a:pt x="78" y="42"/>
                    <a:pt x="78" y="42"/>
                    <a:pt x="78" y="42"/>
                  </a:cubicBezTo>
                  <a:cubicBezTo>
                    <a:pt x="89" y="52"/>
                    <a:pt x="89" y="52"/>
                    <a:pt x="89" y="52"/>
                  </a:cubicBezTo>
                  <a:lnTo>
                    <a:pt x="54"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30"/>
            <p:cNvSpPr>
              <a:spLocks/>
            </p:cNvSpPr>
            <p:nvPr/>
          </p:nvSpPr>
          <p:spPr bwMode="auto">
            <a:xfrm>
              <a:off x="6957443" y="4799066"/>
              <a:ext cx="312946" cy="338744"/>
            </a:xfrm>
            <a:custGeom>
              <a:avLst/>
              <a:gdLst>
                <a:gd name="T0" fmla="*/ 118 w 118"/>
                <a:gd name="T1" fmla="*/ 21 h 128"/>
                <a:gd name="T2" fmla="*/ 59 w 118"/>
                <a:gd name="T3" fmla="*/ 0 h 128"/>
                <a:gd name="T4" fmla="*/ 59 w 118"/>
                <a:gd name="T5" fmla="*/ 0 h 128"/>
                <a:gd name="T6" fmla="*/ 59 w 118"/>
                <a:gd name="T7" fmla="*/ 0 h 128"/>
                <a:gd name="T8" fmla="*/ 59 w 118"/>
                <a:gd name="T9" fmla="*/ 0 h 128"/>
                <a:gd name="T10" fmla="*/ 59 w 118"/>
                <a:gd name="T11" fmla="*/ 0 h 128"/>
                <a:gd name="T12" fmla="*/ 0 w 118"/>
                <a:gd name="T13" fmla="*/ 21 h 128"/>
                <a:gd name="T14" fmla="*/ 59 w 118"/>
                <a:gd name="T15" fmla="*/ 128 h 128"/>
                <a:gd name="T16" fmla="*/ 59 w 118"/>
                <a:gd name="T17" fmla="*/ 128 h 128"/>
                <a:gd name="T18" fmla="*/ 59 w 118"/>
                <a:gd name="T19" fmla="*/ 128 h 128"/>
                <a:gd name="T20" fmla="*/ 59 w 118"/>
                <a:gd name="T21" fmla="*/ 128 h 128"/>
                <a:gd name="T22" fmla="*/ 59 w 118"/>
                <a:gd name="T23" fmla="*/ 128 h 128"/>
                <a:gd name="T24" fmla="*/ 118 w 118"/>
                <a:gd name="T25" fmla="*/ 2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28">
                  <a:moveTo>
                    <a:pt x="118" y="21"/>
                  </a:moveTo>
                  <a:cubicBezTo>
                    <a:pt x="100" y="21"/>
                    <a:pt x="75" y="16"/>
                    <a:pt x="59" y="0"/>
                  </a:cubicBez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1"/>
            <p:cNvSpPr>
              <a:spLocks noEditPoints="1"/>
            </p:cNvSpPr>
            <p:nvPr/>
          </p:nvSpPr>
          <p:spPr bwMode="auto">
            <a:xfrm>
              <a:off x="6292292" y="4799066"/>
              <a:ext cx="286026" cy="338744"/>
            </a:xfrm>
            <a:custGeom>
              <a:avLst/>
              <a:gdLst>
                <a:gd name="T0" fmla="*/ 96 w 108"/>
                <a:gd name="T1" fmla="*/ 53 h 128"/>
                <a:gd name="T2" fmla="*/ 103 w 108"/>
                <a:gd name="T3" fmla="*/ 27 h 128"/>
                <a:gd name="T4" fmla="*/ 107 w 108"/>
                <a:gd name="T5" fmla="*/ 22 h 128"/>
                <a:gd name="T6" fmla="*/ 81 w 108"/>
                <a:gd name="T7" fmla="*/ 0 h 128"/>
                <a:gd name="T8" fmla="*/ 81 w 108"/>
                <a:gd name="T9" fmla="*/ 0 h 128"/>
                <a:gd name="T10" fmla="*/ 81 w 108"/>
                <a:gd name="T11" fmla="*/ 0 h 128"/>
                <a:gd name="T12" fmla="*/ 80 w 108"/>
                <a:gd name="T13" fmla="*/ 0 h 128"/>
                <a:gd name="T14" fmla="*/ 81 w 108"/>
                <a:gd name="T15" fmla="*/ 0 h 128"/>
                <a:gd name="T16" fmla="*/ 68 w 108"/>
                <a:gd name="T17" fmla="*/ 10 h 128"/>
                <a:gd name="T18" fmla="*/ 54 w 108"/>
                <a:gd name="T19" fmla="*/ 0 h 128"/>
                <a:gd name="T20" fmla="*/ 54 w 108"/>
                <a:gd name="T21" fmla="*/ 0 h 128"/>
                <a:gd name="T22" fmla="*/ 54 w 108"/>
                <a:gd name="T23" fmla="*/ 0 h 128"/>
                <a:gd name="T24" fmla="*/ 54 w 108"/>
                <a:gd name="T25" fmla="*/ 0 h 128"/>
                <a:gd name="T26" fmla="*/ 54 w 108"/>
                <a:gd name="T27" fmla="*/ 0 h 128"/>
                <a:gd name="T28" fmla="*/ 40 w 108"/>
                <a:gd name="T29" fmla="*/ 10 h 128"/>
                <a:gd name="T30" fmla="*/ 27 w 108"/>
                <a:gd name="T31" fmla="*/ 0 h 128"/>
                <a:gd name="T32" fmla="*/ 28 w 108"/>
                <a:gd name="T33" fmla="*/ 0 h 128"/>
                <a:gd name="T34" fmla="*/ 27 w 108"/>
                <a:gd name="T35" fmla="*/ 0 h 128"/>
                <a:gd name="T36" fmla="*/ 27 w 108"/>
                <a:gd name="T37" fmla="*/ 0 h 128"/>
                <a:gd name="T38" fmla="*/ 27 w 108"/>
                <a:gd name="T39" fmla="*/ 0 h 128"/>
                <a:gd name="T40" fmla="*/ 1 w 108"/>
                <a:gd name="T41" fmla="*/ 22 h 128"/>
                <a:gd name="T42" fmla="*/ 5 w 108"/>
                <a:gd name="T43" fmla="*/ 27 h 128"/>
                <a:gd name="T44" fmla="*/ 12 w 108"/>
                <a:gd name="T45" fmla="*/ 53 h 128"/>
                <a:gd name="T46" fmla="*/ 0 w 108"/>
                <a:gd name="T47" fmla="*/ 82 h 128"/>
                <a:gd name="T48" fmla="*/ 31 w 108"/>
                <a:gd name="T49" fmla="*/ 117 h 128"/>
                <a:gd name="T50" fmla="*/ 54 w 108"/>
                <a:gd name="T51" fmla="*/ 128 h 128"/>
                <a:gd name="T52" fmla="*/ 54 w 108"/>
                <a:gd name="T53" fmla="*/ 128 h 128"/>
                <a:gd name="T54" fmla="*/ 54 w 108"/>
                <a:gd name="T55" fmla="*/ 128 h 128"/>
                <a:gd name="T56" fmla="*/ 77 w 108"/>
                <a:gd name="T57" fmla="*/ 117 h 128"/>
                <a:gd name="T58" fmla="*/ 108 w 108"/>
                <a:gd name="T59" fmla="*/ 82 h 128"/>
                <a:gd name="T60" fmla="*/ 96 w 108"/>
                <a:gd name="T61" fmla="*/ 53 h 128"/>
                <a:gd name="T62" fmla="*/ 66 w 108"/>
                <a:gd name="T63" fmla="*/ 83 h 128"/>
                <a:gd name="T64" fmla="*/ 54 w 108"/>
                <a:gd name="T65" fmla="*/ 76 h 128"/>
                <a:gd name="T66" fmla="*/ 42 w 108"/>
                <a:gd name="T67" fmla="*/ 83 h 128"/>
                <a:gd name="T68" fmla="*/ 44 w 108"/>
                <a:gd name="T69" fmla="*/ 69 h 128"/>
                <a:gd name="T70" fmla="*/ 34 w 108"/>
                <a:gd name="T71" fmla="*/ 60 h 128"/>
                <a:gd name="T72" fmla="*/ 48 w 108"/>
                <a:gd name="T73" fmla="*/ 58 h 128"/>
                <a:gd name="T74" fmla="*/ 54 w 108"/>
                <a:gd name="T75" fmla="*/ 45 h 128"/>
                <a:gd name="T76" fmla="*/ 60 w 108"/>
                <a:gd name="T77" fmla="*/ 58 h 128"/>
                <a:gd name="T78" fmla="*/ 74 w 108"/>
                <a:gd name="T79" fmla="*/ 60 h 128"/>
                <a:gd name="T80" fmla="*/ 64 w 108"/>
                <a:gd name="T81" fmla="*/ 69 h 128"/>
                <a:gd name="T82" fmla="*/ 66 w 108"/>
                <a:gd name="T83" fmla="*/ 8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8" h="128">
                  <a:moveTo>
                    <a:pt x="96" y="53"/>
                  </a:moveTo>
                  <a:cubicBezTo>
                    <a:pt x="91" y="39"/>
                    <a:pt x="97" y="33"/>
                    <a:pt x="103" y="27"/>
                  </a:cubicBezTo>
                  <a:cubicBezTo>
                    <a:pt x="107" y="22"/>
                    <a:pt x="107" y="22"/>
                    <a:pt x="107" y="22"/>
                  </a:cubicBezTo>
                  <a:cubicBezTo>
                    <a:pt x="81" y="0"/>
                    <a:pt x="81" y="0"/>
                    <a:pt x="81" y="0"/>
                  </a:cubicBezTo>
                  <a:cubicBezTo>
                    <a:pt x="81" y="0"/>
                    <a:pt x="81" y="0"/>
                    <a:pt x="81" y="0"/>
                  </a:cubicBezTo>
                  <a:cubicBezTo>
                    <a:pt x="81" y="0"/>
                    <a:pt x="81" y="0"/>
                    <a:pt x="81" y="0"/>
                  </a:cubicBezTo>
                  <a:cubicBezTo>
                    <a:pt x="81" y="0"/>
                    <a:pt x="80" y="0"/>
                    <a:pt x="80" y="0"/>
                  </a:cubicBezTo>
                  <a:cubicBezTo>
                    <a:pt x="81" y="0"/>
                    <a:pt x="81" y="0"/>
                    <a:pt x="81" y="0"/>
                  </a:cubicBezTo>
                  <a:cubicBezTo>
                    <a:pt x="78" y="3"/>
                    <a:pt x="75" y="10"/>
                    <a:pt x="68" y="10"/>
                  </a:cubicBezTo>
                  <a:cubicBezTo>
                    <a:pt x="61" y="10"/>
                    <a:pt x="57" y="3"/>
                    <a:pt x="54" y="0"/>
                  </a:cubicBezTo>
                  <a:cubicBezTo>
                    <a:pt x="54" y="0"/>
                    <a:pt x="54" y="0"/>
                    <a:pt x="54" y="0"/>
                  </a:cubicBezTo>
                  <a:cubicBezTo>
                    <a:pt x="54" y="0"/>
                    <a:pt x="54" y="0"/>
                    <a:pt x="54" y="0"/>
                  </a:cubicBezTo>
                  <a:cubicBezTo>
                    <a:pt x="54" y="0"/>
                    <a:pt x="54" y="0"/>
                    <a:pt x="54" y="0"/>
                  </a:cubicBezTo>
                  <a:cubicBezTo>
                    <a:pt x="54" y="0"/>
                    <a:pt x="54" y="0"/>
                    <a:pt x="54" y="0"/>
                  </a:cubicBezTo>
                  <a:cubicBezTo>
                    <a:pt x="51" y="3"/>
                    <a:pt x="47" y="10"/>
                    <a:pt x="40" y="10"/>
                  </a:cubicBezTo>
                  <a:cubicBezTo>
                    <a:pt x="34" y="10"/>
                    <a:pt x="30" y="3"/>
                    <a:pt x="27" y="0"/>
                  </a:cubicBezTo>
                  <a:cubicBezTo>
                    <a:pt x="28" y="0"/>
                    <a:pt x="28" y="0"/>
                    <a:pt x="28" y="0"/>
                  </a:cubicBezTo>
                  <a:cubicBezTo>
                    <a:pt x="28" y="0"/>
                    <a:pt x="27" y="0"/>
                    <a:pt x="27" y="0"/>
                  </a:cubicBezTo>
                  <a:cubicBezTo>
                    <a:pt x="27" y="0"/>
                    <a:pt x="27" y="0"/>
                    <a:pt x="27" y="0"/>
                  </a:cubicBezTo>
                  <a:cubicBezTo>
                    <a:pt x="27" y="0"/>
                    <a:pt x="27" y="0"/>
                    <a:pt x="27" y="0"/>
                  </a:cubicBezTo>
                  <a:cubicBezTo>
                    <a:pt x="1" y="22"/>
                    <a:pt x="1" y="22"/>
                    <a:pt x="1" y="22"/>
                  </a:cubicBezTo>
                  <a:cubicBezTo>
                    <a:pt x="5" y="27"/>
                    <a:pt x="5" y="27"/>
                    <a:pt x="5" y="27"/>
                  </a:cubicBezTo>
                  <a:cubicBezTo>
                    <a:pt x="11" y="33"/>
                    <a:pt x="17" y="39"/>
                    <a:pt x="12" y="53"/>
                  </a:cubicBezTo>
                  <a:cubicBezTo>
                    <a:pt x="7" y="65"/>
                    <a:pt x="0" y="72"/>
                    <a:pt x="0" y="82"/>
                  </a:cubicBezTo>
                  <a:cubicBezTo>
                    <a:pt x="0" y="99"/>
                    <a:pt x="11" y="112"/>
                    <a:pt x="31" y="117"/>
                  </a:cubicBezTo>
                  <a:cubicBezTo>
                    <a:pt x="45" y="121"/>
                    <a:pt x="47" y="122"/>
                    <a:pt x="54" y="128"/>
                  </a:cubicBezTo>
                  <a:cubicBezTo>
                    <a:pt x="54" y="128"/>
                    <a:pt x="54" y="128"/>
                    <a:pt x="54" y="128"/>
                  </a:cubicBezTo>
                  <a:cubicBezTo>
                    <a:pt x="54" y="128"/>
                    <a:pt x="54" y="128"/>
                    <a:pt x="54" y="128"/>
                  </a:cubicBezTo>
                  <a:cubicBezTo>
                    <a:pt x="61" y="122"/>
                    <a:pt x="63" y="121"/>
                    <a:pt x="77" y="117"/>
                  </a:cubicBezTo>
                  <a:cubicBezTo>
                    <a:pt x="97" y="112"/>
                    <a:pt x="108" y="99"/>
                    <a:pt x="108" y="82"/>
                  </a:cubicBezTo>
                  <a:cubicBezTo>
                    <a:pt x="108" y="72"/>
                    <a:pt x="101" y="65"/>
                    <a:pt x="96" y="53"/>
                  </a:cubicBezTo>
                  <a:close/>
                  <a:moveTo>
                    <a:pt x="66" y="83"/>
                  </a:moveTo>
                  <a:cubicBezTo>
                    <a:pt x="54" y="76"/>
                    <a:pt x="54" y="76"/>
                    <a:pt x="54" y="76"/>
                  </a:cubicBezTo>
                  <a:cubicBezTo>
                    <a:pt x="42" y="83"/>
                    <a:pt x="42" y="83"/>
                    <a:pt x="42" y="83"/>
                  </a:cubicBezTo>
                  <a:cubicBezTo>
                    <a:pt x="44" y="69"/>
                    <a:pt x="44" y="69"/>
                    <a:pt x="44" y="69"/>
                  </a:cubicBezTo>
                  <a:cubicBezTo>
                    <a:pt x="34" y="60"/>
                    <a:pt x="34" y="60"/>
                    <a:pt x="34" y="60"/>
                  </a:cubicBezTo>
                  <a:cubicBezTo>
                    <a:pt x="48" y="58"/>
                    <a:pt x="48" y="58"/>
                    <a:pt x="48" y="58"/>
                  </a:cubicBezTo>
                  <a:cubicBezTo>
                    <a:pt x="54" y="45"/>
                    <a:pt x="54" y="45"/>
                    <a:pt x="54" y="45"/>
                  </a:cubicBezTo>
                  <a:cubicBezTo>
                    <a:pt x="60" y="58"/>
                    <a:pt x="60" y="58"/>
                    <a:pt x="60" y="58"/>
                  </a:cubicBezTo>
                  <a:cubicBezTo>
                    <a:pt x="74" y="60"/>
                    <a:pt x="74" y="60"/>
                    <a:pt x="74" y="60"/>
                  </a:cubicBezTo>
                  <a:cubicBezTo>
                    <a:pt x="64" y="69"/>
                    <a:pt x="64" y="69"/>
                    <a:pt x="64" y="69"/>
                  </a:cubicBezTo>
                  <a:lnTo>
                    <a:pt x="66"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2"/>
            <p:cNvSpPr>
              <a:spLocks noEditPoints="1"/>
            </p:cNvSpPr>
            <p:nvPr/>
          </p:nvSpPr>
          <p:spPr bwMode="auto">
            <a:xfrm>
              <a:off x="5600222" y="4799066"/>
              <a:ext cx="312946" cy="338744"/>
            </a:xfrm>
            <a:custGeom>
              <a:avLst/>
              <a:gdLst>
                <a:gd name="T0" fmla="*/ 0 w 279"/>
                <a:gd name="T1" fmla="*/ 0 h 302"/>
                <a:gd name="T2" fmla="*/ 0 w 279"/>
                <a:gd name="T3" fmla="*/ 279 h 302"/>
                <a:gd name="T4" fmla="*/ 35 w 279"/>
                <a:gd name="T5" fmla="*/ 279 h 302"/>
                <a:gd name="T6" fmla="*/ 35 w 279"/>
                <a:gd name="T7" fmla="*/ 302 h 302"/>
                <a:gd name="T8" fmla="*/ 104 w 279"/>
                <a:gd name="T9" fmla="*/ 302 h 302"/>
                <a:gd name="T10" fmla="*/ 104 w 279"/>
                <a:gd name="T11" fmla="*/ 279 h 302"/>
                <a:gd name="T12" fmla="*/ 175 w 279"/>
                <a:gd name="T13" fmla="*/ 279 h 302"/>
                <a:gd name="T14" fmla="*/ 175 w 279"/>
                <a:gd name="T15" fmla="*/ 302 h 302"/>
                <a:gd name="T16" fmla="*/ 243 w 279"/>
                <a:gd name="T17" fmla="*/ 302 h 302"/>
                <a:gd name="T18" fmla="*/ 243 w 279"/>
                <a:gd name="T19" fmla="*/ 279 h 302"/>
                <a:gd name="T20" fmla="*/ 279 w 279"/>
                <a:gd name="T21" fmla="*/ 279 h 302"/>
                <a:gd name="T22" fmla="*/ 279 w 279"/>
                <a:gd name="T23" fmla="*/ 0 h 302"/>
                <a:gd name="T24" fmla="*/ 0 w 279"/>
                <a:gd name="T25" fmla="*/ 0 h 302"/>
                <a:gd name="T26" fmla="*/ 243 w 279"/>
                <a:gd name="T27" fmla="*/ 246 h 302"/>
                <a:gd name="T28" fmla="*/ 33 w 279"/>
                <a:gd name="T29" fmla="*/ 246 h 302"/>
                <a:gd name="T30" fmla="*/ 33 w 279"/>
                <a:gd name="T31" fmla="*/ 35 h 302"/>
                <a:gd name="T32" fmla="*/ 243 w 279"/>
                <a:gd name="T33" fmla="*/ 35 h 302"/>
                <a:gd name="T34" fmla="*/ 243 w 279"/>
                <a:gd name="T35" fmla="*/ 24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9" h="302">
                  <a:moveTo>
                    <a:pt x="0" y="0"/>
                  </a:moveTo>
                  <a:lnTo>
                    <a:pt x="0" y="279"/>
                  </a:lnTo>
                  <a:lnTo>
                    <a:pt x="35" y="279"/>
                  </a:lnTo>
                  <a:lnTo>
                    <a:pt x="35" y="302"/>
                  </a:lnTo>
                  <a:lnTo>
                    <a:pt x="104" y="302"/>
                  </a:lnTo>
                  <a:lnTo>
                    <a:pt x="104" y="279"/>
                  </a:lnTo>
                  <a:lnTo>
                    <a:pt x="175" y="279"/>
                  </a:lnTo>
                  <a:lnTo>
                    <a:pt x="175" y="302"/>
                  </a:lnTo>
                  <a:lnTo>
                    <a:pt x="243" y="302"/>
                  </a:lnTo>
                  <a:lnTo>
                    <a:pt x="243" y="279"/>
                  </a:lnTo>
                  <a:lnTo>
                    <a:pt x="279" y="279"/>
                  </a:lnTo>
                  <a:lnTo>
                    <a:pt x="279" y="0"/>
                  </a:lnTo>
                  <a:lnTo>
                    <a:pt x="0" y="0"/>
                  </a:lnTo>
                  <a:close/>
                  <a:moveTo>
                    <a:pt x="243" y="246"/>
                  </a:moveTo>
                  <a:lnTo>
                    <a:pt x="33" y="246"/>
                  </a:lnTo>
                  <a:lnTo>
                    <a:pt x="33" y="35"/>
                  </a:lnTo>
                  <a:lnTo>
                    <a:pt x="243" y="35"/>
                  </a:lnTo>
                  <a:lnTo>
                    <a:pt x="243"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3"/>
            <p:cNvSpPr>
              <a:spLocks noEditPoints="1"/>
            </p:cNvSpPr>
            <p:nvPr/>
          </p:nvSpPr>
          <p:spPr bwMode="auto">
            <a:xfrm>
              <a:off x="5652941" y="4851785"/>
              <a:ext cx="206387" cy="206387"/>
            </a:xfrm>
            <a:custGeom>
              <a:avLst/>
              <a:gdLst>
                <a:gd name="T0" fmla="*/ 78 w 78"/>
                <a:gd name="T1" fmla="*/ 0 h 78"/>
                <a:gd name="T2" fmla="*/ 0 w 78"/>
                <a:gd name="T3" fmla="*/ 0 h 78"/>
                <a:gd name="T4" fmla="*/ 0 w 78"/>
                <a:gd name="T5" fmla="*/ 78 h 78"/>
                <a:gd name="T6" fmla="*/ 78 w 78"/>
                <a:gd name="T7" fmla="*/ 78 h 78"/>
                <a:gd name="T8" fmla="*/ 78 w 78"/>
                <a:gd name="T9" fmla="*/ 0 h 78"/>
                <a:gd name="T10" fmla="*/ 62 w 78"/>
                <a:gd name="T11" fmla="*/ 49 h 78"/>
                <a:gd name="T12" fmla="*/ 57 w 78"/>
                <a:gd name="T13" fmla="*/ 57 h 78"/>
                <a:gd name="T14" fmla="*/ 49 w 78"/>
                <a:gd name="T15" fmla="*/ 62 h 78"/>
                <a:gd name="T16" fmla="*/ 39 w 78"/>
                <a:gd name="T17" fmla="*/ 64 h 78"/>
                <a:gd name="T18" fmla="*/ 29 w 78"/>
                <a:gd name="T19" fmla="*/ 62 h 78"/>
                <a:gd name="T20" fmla="*/ 21 w 78"/>
                <a:gd name="T21" fmla="*/ 57 h 78"/>
                <a:gd name="T22" fmla="*/ 16 w 78"/>
                <a:gd name="T23" fmla="*/ 49 h 78"/>
                <a:gd name="T24" fmla="*/ 14 w 78"/>
                <a:gd name="T25" fmla="*/ 39 h 78"/>
                <a:gd name="T26" fmla="*/ 16 w 78"/>
                <a:gd name="T27" fmla="*/ 29 h 78"/>
                <a:gd name="T28" fmla="*/ 21 w 78"/>
                <a:gd name="T29" fmla="*/ 21 h 78"/>
                <a:gd name="T30" fmla="*/ 29 w 78"/>
                <a:gd name="T31" fmla="*/ 16 h 78"/>
                <a:gd name="T32" fmla="*/ 39 w 78"/>
                <a:gd name="T33" fmla="*/ 14 h 78"/>
                <a:gd name="T34" fmla="*/ 49 w 78"/>
                <a:gd name="T35" fmla="*/ 16 h 78"/>
                <a:gd name="T36" fmla="*/ 57 w 78"/>
                <a:gd name="T37" fmla="*/ 21 h 78"/>
                <a:gd name="T38" fmla="*/ 62 w 78"/>
                <a:gd name="T39" fmla="*/ 29 h 78"/>
                <a:gd name="T40" fmla="*/ 64 w 78"/>
                <a:gd name="T41" fmla="*/ 39 h 78"/>
                <a:gd name="T42" fmla="*/ 62 w 78"/>
                <a:gd name="T43"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78">
                  <a:moveTo>
                    <a:pt x="78" y="0"/>
                  </a:moveTo>
                  <a:cubicBezTo>
                    <a:pt x="0" y="0"/>
                    <a:pt x="0" y="0"/>
                    <a:pt x="0" y="0"/>
                  </a:cubicBezTo>
                  <a:cubicBezTo>
                    <a:pt x="0" y="78"/>
                    <a:pt x="0" y="78"/>
                    <a:pt x="0" y="78"/>
                  </a:cubicBezTo>
                  <a:cubicBezTo>
                    <a:pt x="78" y="78"/>
                    <a:pt x="78" y="78"/>
                    <a:pt x="78" y="78"/>
                  </a:cubicBezTo>
                  <a:lnTo>
                    <a:pt x="78" y="0"/>
                  </a:lnTo>
                  <a:close/>
                  <a:moveTo>
                    <a:pt x="62" y="49"/>
                  </a:moveTo>
                  <a:cubicBezTo>
                    <a:pt x="61" y="52"/>
                    <a:pt x="59" y="55"/>
                    <a:pt x="57" y="57"/>
                  </a:cubicBezTo>
                  <a:cubicBezTo>
                    <a:pt x="54" y="59"/>
                    <a:pt x="52" y="61"/>
                    <a:pt x="49" y="62"/>
                  </a:cubicBezTo>
                  <a:cubicBezTo>
                    <a:pt x="45" y="64"/>
                    <a:pt x="42" y="64"/>
                    <a:pt x="39" y="64"/>
                  </a:cubicBezTo>
                  <a:cubicBezTo>
                    <a:pt x="35" y="64"/>
                    <a:pt x="32" y="64"/>
                    <a:pt x="29" y="62"/>
                  </a:cubicBezTo>
                  <a:cubicBezTo>
                    <a:pt x="26" y="61"/>
                    <a:pt x="23" y="59"/>
                    <a:pt x="21" y="57"/>
                  </a:cubicBezTo>
                  <a:cubicBezTo>
                    <a:pt x="19" y="55"/>
                    <a:pt x="17" y="52"/>
                    <a:pt x="16" y="49"/>
                  </a:cubicBezTo>
                  <a:cubicBezTo>
                    <a:pt x="14" y="46"/>
                    <a:pt x="14" y="42"/>
                    <a:pt x="14" y="39"/>
                  </a:cubicBezTo>
                  <a:cubicBezTo>
                    <a:pt x="14" y="36"/>
                    <a:pt x="14" y="32"/>
                    <a:pt x="16" y="29"/>
                  </a:cubicBezTo>
                  <a:cubicBezTo>
                    <a:pt x="17" y="26"/>
                    <a:pt x="19" y="24"/>
                    <a:pt x="21" y="21"/>
                  </a:cubicBezTo>
                  <a:cubicBezTo>
                    <a:pt x="23" y="19"/>
                    <a:pt x="26" y="17"/>
                    <a:pt x="29" y="16"/>
                  </a:cubicBezTo>
                  <a:cubicBezTo>
                    <a:pt x="32" y="15"/>
                    <a:pt x="35" y="14"/>
                    <a:pt x="39" y="14"/>
                  </a:cubicBezTo>
                  <a:cubicBezTo>
                    <a:pt x="42" y="14"/>
                    <a:pt x="45" y="15"/>
                    <a:pt x="49" y="16"/>
                  </a:cubicBezTo>
                  <a:cubicBezTo>
                    <a:pt x="52" y="17"/>
                    <a:pt x="54" y="19"/>
                    <a:pt x="57" y="21"/>
                  </a:cubicBezTo>
                  <a:cubicBezTo>
                    <a:pt x="59" y="24"/>
                    <a:pt x="61" y="26"/>
                    <a:pt x="62" y="29"/>
                  </a:cubicBezTo>
                  <a:cubicBezTo>
                    <a:pt x="63" y="32"/>
                    <a:pt x="64" y="36"/>
                    <a:pt x="64" y="39"/>
                  </a:cubicBezTo>
                  <a:cubicBezTo>
                    <a:pt x="64" y="42"/>
                    <a:pt x="63" y="46"/>
                    <a:pt x="62"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4"/>
            <p:cNvSpPr>
              <a:spLocks/>
            </p:cNvSpPr>
            <p:nvPr/>
          </p:nvSpPr>
          <p:spPr bwMode="auto">
            <a:xfrm>
              <a:off x="5763986" y="4923572"/>
              <a:ext cx="42623" cy="63936"/>
            </a:xfrm>
            <a:custGeom>
              <a:avLst/>
              <a:gdLst>
                <a:gd name="T0" fmla="*/ 0 w 16"/>
                <a:gd name="T1" fmla="*/ 12 h 24"/>
                <a:gd name="T2" fmla="*/ 12 w 16"/>
                <a:gd name="T3" fmla="*/ 24 h 24"/>
                <a:gd name="T4" fmla="*/ 16 w 16"/>
                <a:gd name="T5" fmla="*/ 12 h 24"/>
                <a:gd name="T6" fmla="*/ 12 w 16"/>
                <a:gd name="T7" fmla="*/ 0 h 24"/>
                <a:gd name="T8" fmla="*/ 0 w 16"/>
                <a:gd name="T9" fmla="*/ 12 h 24"/>
              </a:gdLst>
              <a:ahLst/>
              <a:cxnLst>
                <a:cxn ang="0">
                  <a:pos x="T0" y="T1"/>
                </a:cxn>
                <a:cxn ang="0">
                  <a:pos x="T2" y="T3"/>
                </a:cxn>
                <a:cxn ang="0">
                  <a:pos x="T4" y="T5"/>
                </a:cxn>
                <a:cxn ang="0">
                  <a:pos x="T6" y="T7"/>
                </a:cxn>
                <a:cxn ang="0">
                  <a:pos x="T8" y="T9"/>
                </a:cxn>
              </a:cxnLst>
              <a:rect l="0" t="0" r="r" b="b"/>
              <a:pathLst>
                <a:path w="16" h="24">
                  <a:moveTo>
                    <a:pt x="0" y="12"/>
                  </a:moveTo>
                  <a:cubicBezTo>
                    <a:pt x="12" y="24"/>
                    <a:pt x="12" y="24"/>
                    <a:pt x="12" y="24"/>
                  </a:cubicBezTo>
                  <a:cubicBezTo>
                    <a:pt x="15" y="21"/>
                    <a:pt x="16" y="17"/>
                    <a:pt x="16" y="12"/>
                  </a:cubicBezTo>
                  <a:cubicBezTo>
                    <a:pt x="16" y="7"/>
                    <a:pt x="15" y="3"/>
                    <a:pt x="12" y="0"/>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35"/>
            <p:cNvSpPr>
              <a:spLocks/>
            </p:cNvSpPr>
            <p:nvPr/>
          </p:nvSpPr>
          <p:spPr bwMode="auto">
            <a:xfrm>
              <a:off x="5724727" y="4902260"/>
              <a:ext cx="62814" cy="44867"/>
            </a:xfrm>
            <a:custGeom>
              <a:avLst/>
              <a:gdLst>
                <a:gd name="T0" fmla="*/ 24 w 24"/>
                <a:gd name="T1" fmla="*/ 5 h 17"/>
                <a:gd name="T2" fmla="*/ 12 w 24"/>
                <a:gd name="T3" fmla="*/ 0 h 17"/>
                <a:gd name="T4" fmla="*/ 0 w 24"/>
                <a:gd name="T5" fmla="*/ 5 h 17"/>
                <a:gd name="T6" fmla="*/ 12 w 24"/>
                <a:gd name="T7" fmla="*/ 17 h 17"/>
                <a:gd name="T8" fmla="*/ 24 w 24"/>
                <a:gd name="T9" fmla="*/ 5 h 17"/>
              </a:gdLst>
              <a:ahLst/>
              <a:cxnLst>
                <a:cxn ang="0">
                  <a:pos x="T0" y="T1"/>
                </a:cxn>
                <a:cxn ang="0">
                  <a:pos x="T2" y="T3"/>
                </a:cxn>
                <a:cxn ang="0">
                  <a:pos x="T4" y="T5"/>
                </a:cxn>
                <a:cxn ang="0">
                  <a:pos x="T6" y="T7"/>
                </a:cxn>
                <a:cxn ang="0">
                  <a:pos x="T8" y="T9"/>
                </a:cxn>
              </a:cxnLst>
              <a:rect l="0" t="0" r="r" b="b"/>
              <a:pathLst>
                <a:path w="24" h="17">
                  <a:moveTo>
                    <a:pt x="24" y="5"/>
                  </a:moveTo>
                  <a:cubicBezTo>
                    <a:pt x="21" y="2"/>
                    <a:pt x="16" y="0"/>
                    <a:pt x="12" y="0"/>
                  </a:cubicBezTo>
                  <a:cubicBezTo>
                    <a:pt x="7" y="0"/>
                    <a:pt x="3" y="2"/>
                    <a:pt x="0" y="5"/>
                  </a:cubicBezTo>
                  <a:cubicBezTo>
                    <a:pt x="12" y="17"/>
                    <a:pt x="12" y="17"/>
                    <a:pt x="12" y="17"/>
                  </a:cubicBezTo>
                  <a:lnTo>
                    <a:pt x="2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6"/>
            <p:cNvSpPr>
              <a:spLocks/>
            </p:cNvSpPr>
            <p:nvPr/>
          </p:nvSpPr>
          <p:spPr bwMode="auto">
            <a:xfrm>
              <a:off x="5724727" y="4962830"/>
              <a:ext cx="62814" cy="45989"/>
            </a:xfrm>
            <a:custGeom>
              <a:avLst/>
              <a:gdLst>
                <a:gd name="T0" fmla="*/ 0 w 24"/>
                <a:gd name="T1" fmla="*/ 12 h 17"/>
                <a:gd name="T2" fmla="*/ 12 w 24"/>
                <a:gd name="T3" fmla="*/ 17 h 17"/>
                <a:gd name="T4" fmla="*/ 24 w 24"/>
                <a:gd name="T5" fmla="*/ 12 h 17"/>
                <a:gd name="T6" fmla="*/ 12 w 24"/>
                <a:gd name="T7" fmla="*/ 0 h 17"/>
                <a:gd name="T8" fmla="*/ 0 w 24"/>
                <a:gd name="T9" fmla="*/ 12 h 17"/>
              </a:gdLst>
              <a:ahLst/>
              <a:cxnLst>
                <a:cxn ang="0">
                  <a:pos x="T0" y="T1"/>
                </a:cxn>
                <a:cxn ang="0">
                  <a:pos x="T2" y="T3"/>
                </a:cxn>
                <a:cxn ang="0">
                  <a:pos x="T4" y="T5"/>
                </a:cxn>
                <a:cxn ang="0">
                  <a:pos x="T6" y="T7"/>
                </a:cxn>
                <a:cxn ang="0">
                  <a:pos x="T8" y="T9"/>
                </a:cxn>
              </a:cxnLst>
              <a:rect l="0" t="0" r="r" b="b"/>
              <a:pathLst>
                <a:path w="24" h="17">
                  <a:moveTo>
                    <a:pt x="0" y="12"/>
                  </a:moveTo>
                  <a:cubicBezTo>
                    <a:pt x="3" y="15"/>
                    <a:pt x="7" y="17"/>
                    <a:pt x="12" y="17"/>
                  </a:cubicBezTo>
                  <a:cubicBezTo>
                    <a:pt x="16" y="17"/>
                    <a:pt x="21" y="15"/>
                    <a:pt x="24" y="12"/>
                  </a:cubicBezTo>
                  <a:cubicBezTo>
                    <a:pt x="12" y="0"/>
                    <a:pt x="12" y="0"/>
                    <a:pt x="12" y="0"/>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7"/>
            <p:cNvSpPr>
              <a:spLocks/>
            </p:cNvSpPr>
            <p:nvPr/>
          </p:nvSpPr>
          <p:spPr bwMode="auto">
            <a:xfrm>
              <a:off x="5703416" y="4923572"/>
              <a:ext cx="44867" cy="63936"/>
            </a:xfrm>
            <a:custGeom>
              <a:avLst/>
              <a:gdLst>
                <a:gd name="T0" fmla="*/ 4 w 17"/>
                <a:gd name="T1" fmla="*/ 0 h 24"/>
                <a:gd name="T2" fmla="*/ 0 w 17"/>
                <a:gd name="T3" fmla="*/ 12 h 24"/>
                <a:gd name="T4" fmla="*/ 4 w 17"/>
                <a:gd name="T5" fmla="*/ 24 h 24"/>
                <a:gd name="T6" fmla="*/ 17 w 17"/>
                <a:gd name="T7" fmla="*/ 12 h 24"/>
                <a:gd name="T8" fmla="*/ 4 w 17"/>
                <a:gd name="T9" fmla="*/ 0 h 24"/>
              </a:gdLst>
              <a:ahLst/>
              <a:cxnLst>
                <a:cxn ang="0">
                  <a:pos x="T0" y="T1"/>
                </a:cxn>
                <a:cxn ang="0">
                  <a:pos x="T2" y="T3"/>
                </a:cxn>
                <a:cxn ang="0">
                  <a:pos x="T4" y="T5"/>
                </a:cxn>
                <a:cxn ang="0">
                  <a:pos x="T6" y="T7"/>
                </a:cxn>
                <a:cxn ang="0">
                  <a:pos x="T8" y="T9"/>
                </a:cxn>
              </a:cxnLst>
              <a:rect l="0" t="0" r="r" b="b"/>
              <a:pathLst>
                <a:path w="17" h="24">
                  <a:moveTo>
                    <a:pt x="4" y="0"/>
                  </a:moveTo>
                  <a:cubicBezTo>
                    <a:pt x="2" y="3"/>
                    <a:pt x="0" y="7"/>
                    <a:pt x="0" y="12"/>
                  </a:cubicBezTo>
                  <a:cubicBezTo>
                    <a:pt x="0" y="17"/>
                    <a:pt x="2" y="21"/>
                    <a:pt x="4" y="24"/>
                  </a:cubicBezTo>
                  <a:cubicBezTo>
                    <a:pt x="17" y="12"/>
                    <a:pt x="17" y="12"/>
                    <a:pt x="17" y="12"/>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8"/>
            <p:cNvSpPr>
              <a:spLocks/>
            </p:cNvSpPr>
            <p:nvPr/>
          </p:nvSpPr>
          <p:spPr bwMode="auto">
            <a:xfrm>
              <a:off x="4907030" y="4966196"/>
              <a:ext cx="172737" cy="171616"/>
            </a:xfrm>
            <a:custGeom>
              <a:avLst/>
              <a:gdLst>
                <a:gd name="T0" fmla="*/ 57 w 65"/>
                <a:gd name="T1" fmla="*/ 8 h 65"/>
                <a:gd name="T2" fmla="*/ 51 w 65"/>
                <a:gd name="T3" fmla="*/ 0 h 65"/>
                <a:gd name="T4" fmla="*/ 0 w 65"/>
                <a:gd name="T5" fmla="*/ 51 h 65"/>
                <a:gd name="T6" fmla="*/ 14 w 65"/>
                <a:gd name="T7" fmla="*/ 65 h 65"/>
                <a:gd name="T8" fmla="*/ 21 w 65"/>
                <a:gd name="T9" fmla="*/ 58 h 65"/>
                <a:gd name="T10" fmla="*/ 28 w 65"/>
                <a:gd name="T11" fmla="*/ 65 h 65"/>
                <a:gd name="T12" fmla="*/ 28 w 65"/>
                <a:gd name="T13" fmla="*/ 65 h 65"/>
                <a:gd name="T14" fmla="*/ 28 w 65"/>
                <a:gd name="T15" fmla="*/ 65 h 65"/>
                <a:gd name="T16" fmla="*/ 44 w 65"/>
                <a:gd name="T17" fmla="*/ 49 h 65"/>
                <a:gd name="T18" fmla="*/ 37 w 65"/>
                <a:gd name="T19" fmla="*/ 42 h 65"/>
                <a:gd name="T20" fmla="*/ 65 w 65"/>
                <a:gd name="T21" fmla="*/ 14 h 65"/>
                <a:gd name="T22" fmla="*/ 57 w 65"/>
                <a:gd name="T23" fmla="*/ 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 h="65">
                  <a:moveTo>
                    <a:pt x="57" y="8"/>
                  </a:moveTo>
                  <a:cubicBezTo>
                    <a:pt x="55" y="5"/>
                    <a:pt x="53" y="3"/>
                    <a:pt x="51" y="0"/>
                  </a:cubicBezTo>
                  <a:cubicBezTo>
                    <a:pt x="0" y="51"/>
                    <a:pt x="0" y="51"/>
                    <a:pt x="0" y="51"/>
                  </a:cubicBezTo>
                  <a:cubicBezTo>
                    <a:pt x="14" y="65"/>
                    <a:pt x="14" y="65"/>
                    <a:pt x="14" y="65"/>
                  </a:cubicBezTo>
                  <a:cubicBezTo>
                    <a:pt x="21" y="58"/>
                    <a:pt x="21" y="58"/>
                    <a:pt x="21" y="58"/>
                  </a:cubicBezTo>
                  <a:cubicBezTo>
                    <a:pt x="28" y="65"/>
                    <a:pt x="28" y="65"/>
                    <a:pt x="28" y="65"/>
                  </a:cubicBezTo>
                  <a:cubicBezTo>
                    <a:pt x="28" y="65"/>
                    <a:pt x="28" y="65"/>
                    <a:pt x="28" y="65"/>
                  </a:cubicBezTo>
                  <a:cubicBezTo>
                    <a:pt x="28" y="65"/>
                    <a:pt x="28" y="65"/>
                    <a:pt x="28" y="65"/>
                  </a:cubicBezTo>
                  <a:cubicBezTo>
                    <a:pt x="44" y="49"/>
                    <a:pt x="44" y="49"/>
                    <a:pt x="44" y="49"/>
                  </a:cubicBezTo>
                  <a:cubicBezTo>
                    <a:pt x="37" y="42"/>
                    <a:pt x="37" y="42"/>
                    <a:pt x="37" y="42"/>
                  </a:cubicBezTo>
                  <a:cubicBezTo>
                    <a:pt x="65" y="14"/>
                    <a:pt x="65" y="14"/>
                    <a:pt x="65" y="14"/>
                  </a:cubicBezTo>
                  <a:cubicBezTo>
                    <a:pt x="62" y="12"/>
                    <a:pt x="60" y="10"/>
                    <a:pt x="57"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9"/>
            <p:cNvSpPr>
              <a:spLocks noEditPoints="1"/>
            </p:cNvSpPr>
            <p:nvPr/>
          </p:nvSpPr>
          <p:spPr bwMode="auto">
            <a:xfrm>
              <a:off x="5023684" y="4785606"/>
              <a:ext cx="236673" cy="235551"/>
            </a:xfrm>
            <a:custGeom>
              <a:avLst/>
              <a:gdLst>
                <a:gd name="T0" fmla="*/ 69 w 89"/>
                <a:gd name="T1" fmla="*/ 20 h 89"/>
                <a:gd name="T2" fmla="*/ 13 w 89"/>
                <a:gd name="T3" fmla="*/ 13 h 89"/>
                <a:gd name="T4" fmla="*/ 20 w 89"/>
                <a:gd name="T5" fmla="*/ 69 h 89"/>
                <a:gd name="T6" fmla="*/ 76 w 89"/>
                <a:gd name="T7" fmla="*/ 76 h 89"/>
                <a:gd name="T8" fmla="*/ 69 w 89"/>
                <a:gd name="T9" fmla="*/ 20 h 89"/>
                <a:gd name="T10" fmla="*/ 62 w 89"/>
                <a:gd name="T11" fmla="*/ 41 h 89"/>
                <a:gd name="T12" fmla="*/ 48 w 89"/>
                <a:gd name="T13" fmla="*/ 41 h 89"/>
                <a:gd name="T14" fmla="*/ 48 w 89"/>
                <a:gd name="T15" fmla="*/ 27 h 89"/>
                <a:gd name="T16" fmla="*/ 62 w 89"/>
                <a:gd name="T17" fmla="*/ 27 h 89"/>
                <a:gd name="T18" fmla="*/ 62 w 89"/>
                <a:gd name="T19" fmla="*/ 4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9">
                  <a:moveTo>
                    <a:pt x="69" y="20"/>
                  </a:moveTo>
                  <a:cubicBezTo>
                    <a:pt x="51" y="3"/>
                    <a:pt x="27" y="0"/>
                    <a:pt x="13" y="13"/>
                  </a:cubicBezTo>
                  <a:cubicBezTo>
                    <a:pt x="0" y="27"/>
                    <a:pt x="3" y="52"/>
                    <a:pt x="20" y="69"/>
                  </a:cubicBezTo>
                  <a:cubicBezTo>
                    <a:pt x="37" y="86"/>
                    <a:pt x="62" y="89"/>
                    <a:pt x="76" y="76"/>
                  </a:cubicBezTo>
                  <a:cubicBezTo>
                    <a:pt x="89" y="62"/>
                    <a:pt x="86" y="38"/>
                    <a:pt x="69" y="20"/>
                  </a:cubicBezTo>
                  <a:close/>
                  <a:moveTo>
                    <a:pt x="62" y="41"/>
                  </a:moveTo>
                  <a:cubicBezTo>
                    <a:pt x="58" y="45"/>
                    <a:pt x="52" y="45"/>
                    <a:pt x="48" y="41"/>
                  </a:cubicBezTo>
                  <a:cubicBezTo>
                    <a:pt x="44" y="37"/>
                    <a:pt x="44" y="31"/>
                    <a:pt x="48" y="27"/>
                  </a:cubicBezTo>
                  <a:cubicBezTo>
                    <a:pt x="52" y="23"/>
                    <a:pt x="58" y="23"/>
                    <a:pt x="62" y="27"/>
                  </a:cubicBezTo>
                  <a:cubicBezTo>
                    <a:pt x="66" y="31"/>
                    <a:pt x="66" y="37"/>
                    <a:pt x="62"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40"/>
            <p:cNvSpPr>
              <a:spLocks/>
            </p:cNvSpPr>
            <p:nvPr/>
          </p:nvSpPr>
          <p:spPr bwMode="auto">
            <a:xfrm>
              <a:off x="4228420" y="4958343"/>
              <a:ext cx="194049" cy="169373"/>
            </a:xfrm>
            <a:custGeom>
              <a:avLst/>
              <a:gdLst>
                <a:gd name="T0" fmla="*/ 54 w 73"/>
                <a:gd name="T1" fmla="*/ 18 h 64"/>
                <a:gd name="T2" fmla="*/ 44 w 73"/>
                <a:gd name="T3" fmla="*/ 3 h 64"/>
                <a:gd name="T4" fmla="*/ 43 w 73"/>
                <a:gd name="T5" fmla="*/ 0 h 64"/>
                <a:gd name="T6" fmla="*/ 0 w 73"/>
                <a:gd name="T7" fmla="*/ 43 h 64"/>
                <a:gd name="T8" fmla="*/ 0 w 73"/>
                <a:gd name="T9" fmla="*/ 64 h 64"/>
                <a:gd name="T10" fmla="*/ 40 w 73"/>
                <a:gd name="T11" fmla="*/ 64 h 64"/>
                <a:gd name="T12" fmla="*/ 40 w 73"/>
                <a:gd name="T13" fmla="*/ 52 h 64"/>
                <a:gd name="T14" fmla="*/ 52 w 73"/>
                <a:gd name="T15" fmla="*/ 52 h 64"/>
                <a:gd name="T16" fmla="*/ 52 w 73"/>
                <a:gd name="T17" fmla="*/ 40 h 64"/>
                <a:gd name="T18" fmla="*/ 64 w 73"/>
                <a:gd name="T19" fmla="*/ 40 h 64"/>
                <a:gd name="T20" fmla="*/ 64 w 73"/>
                <a:gd name="T21" fmla="*/ 40 h 64"/>
                <a:gd name="T22" fmla="*/ 73 w 73"/>
                <a:gd name="T23" fmla="*/ 30 h 64"/>
                <a:gd name="T24" fmla="*/ 70 w 73"/>
                <a:gd name="T25" fmla="*/ 29 h 64"/>
                <a:gd name="T26" fmla="*/ 54 w 73"/>
                <a:gd name="T27" fmla="*/ 1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64">
                  <a:moveTo>
                    <a:pt x="54" y="18"/>
                  </a:moveTo>
                  <a:cubicBezTo>
                    <a:pt x="50" y="14"/>
                    <a:pt x="46" y="9"/>
                    <a:pt x="44" y="3"/>
                  </a:cubicBezTo>
                  <a:cubicBezTo>
                    <a:pt x="43" y="2"/>
                    <a:pt x="43" y="1"/>
                    <a:pt x="43" y="0"/>
                  </a:cubicBezTo>
                  <a:cubicBezTo>
                    <a:pt x="0" y="43"/>
                    <a:pt x="0" y="43"/>
                    <a:pt x="0" y="43"/>
                  </a:cubicBezTo>
                  <a:cubicBezTo>
                    <a:pt x="0" y="64"/>
                    <a:pt x="0" y="64"/>
                    <a:pt x="0" y="64"/>
                  </a:cubicBezTo>
                  <a:cubicBezTo>
                    <a:pt x="40" y="64"/>
                    <a:pt x="40" y="64"/>
                    <a:pt x="40" y="64"/>
                  </a:cubicBezTo>
                  <a:cubicBezTo>
                    <a:pt x="40" y="52"/>
                    <a:pt x="40" y="52"/>
                    <a:pt x="40" y="52"/>
                  </a:cubicBezTo>
                  <a:cubicBezTo>
                    <a:pt x="52" y="52"/>
                    <a:pt x="52" y="52"/>
                    <a:pt x="52" y="52"/>
                  </a:cubicBezTo>
                  <a:cubicBezTo>
                    <a:pt x="52" y="40"/>
                    <a:pt x="52" y="40"/>
                    <a:pt x="52" y="40"/>
                  </a:cubicBezTo>
                  <a:cubicBezTo>
                    <a:pt x="64" y="40"/>
                    <a:pt x="64" y="40"/>
                    <a:pt x="64" y="40"/>
                  </a:cubicBezTo>
                  <a:cubicBezTo>
                    <a:pt x="64" y="40"/>
                    <a:pt x="64" y="40"/>
                    <a:pt x="64" y="40"/>
                  </a:cubicBezTo>
                  <a:cubicBezTo>
                    <a:pt x="73" y="30"/>
                    <a:pt x="73" y="30"/>
                    <a:pt x="73" y="30"/>
                  </a:cubicBezTo>
                  <a:cubicBezTo>
                    <a:pt x="72" y="30"/>
                    <a:pt x="71" y="29"/>
                    <a:pt x="70" y="29"/>
                  </a:cubicBezTo>
                  <a:cubicBezTo>
                    <a:pt x="64" y="26"/>
                    <a:pt x="59" y="23"/>
                    <a:pt x="5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1"/>
            <p:cNvSpPr>
              <a:spLocks noEditPoints="1"/>
            </p:cNvSpPr>
            <p:nvPr/>
          </p:nvSpPr>
          <p:spPr bwMode="auto">
            <a:xfrm>
              <a:off x="4360777" y="4811405"/>
              <a:ext cx="207509" cy="207509"/>
            </a:xfrm>
            <a:custGeom>
              <a:avLst/>
              <a:gdLst>
                <a:gd name="T0" fmla="*/ 39 w 78"/>
                <a:gd name="T1" fmla="*/ 0 h 78"/>
                <a:gd name="T2" fmla="*/ 0 w 78"/>
                <a:gd name="T3" fmla="*/ 39 h 78"/>
                <a:gd name="T4" fmla="*/ 39 w 78"/>
                <a:gd name="T5" fmla="*/ 78 h 78"/>
                <a:gd name="T6" fmla="*/ 78 w 78"/>
                <a:gd name="T7" fmla="*/ 39 h 78"/>
                <a:gd name="T8" fmla="*/ 39 w 78"/>
                <a:gd name="T9" fmla="*/ 0 h 78"/>
                <a:gd name="T10" fmla="*/ 60 w 78"/>
                <a:gd name="T11" fmla="*/ 32 h 78"/>
                <a:gd name="T12" fmla="*/ 46 w 78"/>
                <a:gd name="T13" fmla="*/ 32 h 78"/>
                <a:gd name="T14" fmla="*/ 46 w 78"/>
                <a:gd name="T15" fmla="*/ 18 h 78"/>
                <a:gd name="T16" fmla="*/ 60 w 78"/>
                <a:gd name="T17" fmla="*/ 18 h 78"/>
                <a:gd name="T18" fmla="*/ 60 w 78"/>
                <a:gd name="T19" fmla="*/ 3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78">
                  <a:moveTo>
                    <a:pt x="39" y="0"/>
                  </a:moveTo>
                  <a:cubicBezTo>
                    <a:pt x="17" y="0"/>
                    <a:pt x="0" y="17"/>
                    <a:pt x="0" y="39"/>
                  </a:cubicBezTo>
                  <a:cubicBezTo>
                    <a:pt x="0" y="60"/>
                    <a:pt x="17" y="78"/>
                    <a:pt x="39" y="78"/>
                  </a:cubicBezTo>
                  <a:cubicBezTo>
                    <a:pt x="60" y="78"/>
                    <a:pt x="78" y="60"/>
                    <a:pt x="78" y="39"/>
                  </a:cubicBezTo>
                  <a:cubicBezTo>
                    <a:pt x="78" y="17"/>
                    <a:pt x="60" y="0"/>
                    <a:pt x="39" y="0"/>
                  </a:cubicBezTo>
                  <a:close/>
                  <a:moveTo>
                    <a:pt x="60" y="32"/>
                  </a:moveTo>
                  <a:cubicBezTo>
                    <a:pt x="56" y="36"/>
                    <a:pt x="50" y="36"/>
                    <a:pt x="46" y="32"/>
                  </a:cubicBezTo>
                  <a:cubicBezTo>
                    <a:pt x="42" y="28"/>
                    <a:pt x="42" y="22"/>
                    <a:pt x="46" y="18"/>
                  </a:cubicBezTo>
                  <a:cubicBezTo>
                    <a:pt x="50" y="14"/>
                    <a:pt x="56" y="14"/>
                    <a:pt x="60" y="18"/>
                  </a:cubicBezTo>
                  <a:cubicBezTo>
                    <a:pt x="63" y="22"/>
                    <a:pt x="63" y="28"/>
                    <a:pt x="60"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42"/>
            <p:cNvSpPr>
              <a:spLocks noEditPoints="1"/>
            </p:cNvSpPr>
            <p:nvPr/>
          </p:nvSpPr>
          <p:spPr bwMode="auto">
            <a:xfrm>
              <a:off x="3589068" y="4954979"/>
              <a:ext cx="260227" cy="182833"/>
            </a:xfrm>
            <a:custGeom>
              <a:avLst/>
              <a:gdLst>
                <a:gd name="T0" fmla="*/ 0 w 98"/>
                <a:gd name="T1" fmla="*/ 0 h 69"/>
                <a:gd name="T2" fmla="*/ 0 w 98"/>
                <a:gd name="T3" fmla="*/ 69 h 69"/>
                <a:gd name="T4" fmla="*/ 98 w 98"/>
                <a:gd name="T5" fmla="*/ 69 h 69"/>
                <a:gd name="T6" fmla="*/ 98 w 98"/>
                <a:gd name="T7" fmla="*/ 0 h 69"/>
                <a:gd name="T8" fmla="*/ 0 w 98"/>
                <a:gd name="T9" fmla="*/ 0 h 69"/>
                <a:gd name="T10" fmla="*/ 54 w 98"/>
                <a:gd name="T11" fmla="*/ 39 h 69"/>
                <a:gd name="T12" fmla="*/ 54 w 98"/>
                <a:gd name="T13" fmla="*/ 52 h 69"/>
                <a:gd name="T14" fmla="*/ 44 w 98"/>
                <a:gd name="T15" fmla="*/ 52 h 69"/>
                <a:gd name="T16" fmla="*/ 44 w 98"/>
                <a:gd name="T17" fmla="*/ 39 h 69"/>
                <a:gd name="T18" fmla="*/ 39 w 98"/>
                <a:gd name="T19" fmla="*/ 29 h 69"/>
                <a:gd name="T20" fmla="*/ 49 w 98"/>
                <a:gd name="T21" fmla="*/ 19 h 69"/>
                <a:gd name="T22" fmla="*/ 59 w 98"/>
                <a:gd name="T23" fmla="*/ 29 h 69"/>
                <a:gd name="T24" fmla="*/ 54 w 98"/>
                <a:gd name="T2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69">
                  <a:moveTo>
                    <a:pt x="0" y="0"/>
                  </a:moveTo>
                  <a:cubicBezTo>
                    <a:pt x="0" y="69"/>
                    <a:pt x="0" y="69"/>
                    <a:pt x="0" y="69"/>
                  </a:cubicBezTo>
                  <a:cubicBezTo>
                    <a:pt x="98" y="69"/>
                    <a:pt x="98" y="69"/>
                    <a:pt x="98" y="69"/>
                  </a:cubicBezTo>
                  <a:cubicBezTo>
                    <a:pt x="98" y="0"/>
                    <a:pt x="98" y="0"/>
                    <a:pt x="98" y="0"/>
                  </a:cubicBezTo>
                  <a:lnTo>
                    <a:pt x="0" y="0"/>
                  </a:lnTo>
                  <a:close/>
                  <a:moveTo>
                    <a:pt x="54" y="39"/>
                  </a:moveTo>
                  <a:cubicBezTo>
                    <a:pt x="54" y="52"/>
                    <a:pt x="54" y="52"/>
                    <a:pt x="54" y="52"/>
                  </a:cubicBezTo>
                  <a:cubicBezTo>
                    <a:pt x="44" y="52"/>
                    <a:pt x="44" y="52"/>
                    <a:pt x="44" y="52"/>
                  </a:cubicBezTo>
                  <a:cubicBezTo>
                    <a:pt x="44" y="39"/>
                    <a:pt x="44" y="39"/>
                    <a:pt x="44" y="39"/>
                  </a:cubicBezTo>
                  <a:cubicBezTo>
                    <a:pt x="41" y="37"/>
                    <a:pt x="39" y="33"/>
                    <a:pt x="39" y="29"/>
                  </a:cubicBezTo>
                  <a:cubicBezTo>
                    <a:pt x="39" y="24"/>
                    <a:pt x="43" y="19"/>
                    <a:pt x="49" y="19"/>
                  </a:cubicBezTo>
                  <a:cubicBezTo>
                    <a:pt x="55" y="19"/>
                    <a:pt x="59" y="24"/>
                    <a:pt x="59" y="29"/>
                  </a:cubicBezTo>
                  <a:cubicBezTo>
                    <a:pt x="59" y="33"/>
                    <a:pt x="57" y="37"/>
                    <a:pt x="5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3"/>
            <p:cNvSpPr>
              <a:spLocks/>
            </p:cNvSpPr>
            <p:nvPr/>
          </p:nvSpPr>
          <p:spPr bwMode="auto">
            <a:xfrm>
              <a:off x="3628327" y="4799066"/>
              <a:ext cx="180589" cy="130114"/>
            </a:xfrm>
            <a:custGeom>
              <a:avLst/>
              <a:gdLst>
                <a:gd name="T0" fmla="*/ 14 w 68"/>
                <a:gd name="T1" fmla="*/ 49 h 49"/>
                <a:gd name="T2" fmla="*/ 14 w 68"/>
                <a:gd name="T3" fmla="*/ 34 h 49"/>
                <a:gd name="T4" fmla="*/ 20 w 68"/>
                <a:gd name="T5" fmla="*/ 20 h 49"/>
                <a:gd name="T6" fmla="*/ 34 w 68"/>
                <a:gd name="T7" fmla="*/ 15 h 49"/>
                <a:gd name="T8" fmla="*/ 48 w 68"/>
                <a:gd name="T9" fmla="*/ 20 h 49"/>
                <a:gd name="T10" fmla="*/ 54 w 68"/>
                <a:gd name="T11" fmla="*/ 34 h 49"/>
                <a:gd name="T12" fmla="*/ 68 w 68"/>
                <a:gd name="T13" fmla="*/ 34 h 49"/>
                <a:gd name="T14" fmla="*/ 34 w 68"/>
                <a:gd name="T15" fmla="*/ 0 h 49"/>
                <a:gd name="T16" fmla="*/ 0 w 68"/>
                <a:gd name="T17" fmla="*/ 34 h 49"/>
                <a:gd name="T18" fmla="*/ 0 w 68"/>
                <a:gd name="T19" fmla="*/ 49 h 49"/>
                <a:gd name="T20" fmla="*/ 14 w 68"/>
                <a:gd name="T2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49">
                  <a:moveTo>
                    <a:pt x="14" y="49"/>
                  </a:moveTo>
                  <a:cubicBezTo>
                    <a:pt x="14" y="34"/>
                    <a:pt x="14" y="34"/>
                    <a:pt x="14" y="34"/>
                  </a:cubicBezTo>
                  <a:cubicBezTo>
                    <a:pt x="14" y="29"/>
                    <a:pt x="16" y="24"/>
                    <a:pt x="20" y="20"/>
                  </a:cubicBezTo>
                  <a:cubicBezTo>
                    <a:pt x="24" y="17"/>
                    <a:pt x="29" y="15"/>
                    <a:pt x="34" y="15"/>
                  </a:cubicBezTo>
                  <a:cubicBezTo>
                    <a:pt x="39" y="15"/>
                    <a:pt x="44" y="17"/>
                    <a:pt x="48" y="20"/>
                  </a:cubicBezTo>
                  <a:cubicBezTo>
                    <a:pt x="52" y="24"/>
                    <a:pt x="54" y="29"/>
                    <a:pt x="54" y="34"/>
                  </a:cubicBezTo>
                  <a:cubicBezTo>
                    <a:pt x="68" y="34"/>
                    <a:pt x="68" y="34"/>
                    <a:pt x="68" y="34"/>
                  </a:cubicBezTo>
                  <a:cubicBezTo>
                    <a:pt x="68" y="15"/>
                    <a:pt x="53" y="0"/>
                    <a:pt x="34" y="0"/>
                  </a:cubicBezTo>
                  <a:cubicBezTo>
                    <a:pt x="15" y="0"/>
                    <a:pt x="0" y="15"/>
                    <a:pt x="0" y="34"/>
                  </a:cubicBezTo>
                  <a:cubicBezTo>
                    <a:pt x="0" y="49"/>
                    <a:pt x="0" y="49"/>
                    <a:pt x="0" y="49"/>
                  </a:cubicBezTo>
                  <a:lnTo>
                    <a:pt x="14"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4"/>
            <p:cNvSpPr>
              <a:spLocks/>
            </p:cNvSpPr>
            <p:nvPr/>
          </p:nvSpPr>
          <p:spPr bwMode="auto">
            <a:xfrm>
              <a:off x="2949716" y="4799066"/>
              <a:ext cx="180589" cy="130114"/>
            </a:xfrm>
            <a:custGeom>
              <a:avLst/>
              <a:gdLst>
                <a:gd name="T0" fmla="*/ 14 w 68"/>
                <a:gd name="T1" fmla="*/ 49 h 49"/>
                <a:gd name="T2" fmla="*/ 14 w 68"/>
                <a:gd name="T3" fmla="*/ 34 h 49"/>
                <a:gd name="T4" fmla="*/ 20 w 68"/>
                <a:gd name="T5" fmla="*/ 20 h 49"/>
                <a:gd name="T6" fmla="*/ 34 w 68"/>
                <a:gd name="T7" fmla="*/ 15 h 49"/>
                <a:gd name="T8" fmla="*/ 48 w 68"/>
                <a:gd name="T9" fmla="*/ 20 h 49"/>
                <a:gd name="T10" fmla="*/ 54 w 68"/>
                <a:gd name="T11" fmla="*/ 34 h 49"/>
                <a:gd name="T12" fmla="*/ 54 w 68"/>
                <a:gd name="T13" fmla="*/ 49 h 49"/>
                <a:gd name="T14" fmla="*/ 68 w 68"/>
                <a:gd name="T15" fmla="*/ 49 h 49"/>
                <a:gd name="T16" fmla="*/ 68 w 68"/>
                <a:gd name="T17" fmla="*/ 34 h 49"/>
                <a:gd name="T18" fmla="*/ 34 w 68"/>
                <a:gd name="T19" fmla="*/ 0 h 49"/>
                <a:gd name="T20" fmla="*/ 0 w 68"/>
                <a:gd name="T21" fmla="*/ 34 h 49"/>
                <a:gd name="T22" fmla="*/ 0 w 68"/>
                <a:gd name="T23" fmla="*/ 49 h 49"/>
                <a:gd name="T24" fmla="*/ 14 w 68"/>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49">
                  <a:moveTo>
                    <a:pt x="14" y="49"/>
                  </a:moveTo>
                  <a:cubicBezTo>
                    <a:pt x="14" y="34"/>
                    <a:pt x="14" y="34"/>
                    <a:pt x="14" y="34"/>
                  </a:cubicBezTo>
                  <a:cubicBezTo>
                    <a:pt x="14" y="29"/>
                    <a:pt x="16" y="24"/>
                    <a:pt x="20" y="20"/>
                  </a:cubicBezTo>
                  <a:cubicBezTo>
                    <a:pt x="24" y="17"/>
                    <a:pt x="29" y="15"/>
                    <a:pt x="34" y="15"/>
                  </a:cubicBezTo>
                  <a:cubicBezTo>
                    <a:pt x="39" y="15"/>
                    <a:pt x="44" y="17"/>
                    <a:pt x="48" y="20"/>
                  </a:cubicBezTo>
                  <a:cubicBezTo>
                    <a:pt x="52" y="24"/>
                    <a:pt x="54" y="29"/>
                    <a:pt x="54" y="34"/>
                  </a:cubicBezTo>
                  <a:cubicBezTo>
                    <a:pt x="54" y="49"/>
                    <a:pt x="54" y="49"/>
                    <a:pt x="54" y="49"/>
                  </a:cubicBezTo>
                  <a:cubicBezTo>
                    <a:pt x="68" y="49"/>
                    <a:pt x="68" y="49"/>
                    <a:pt x="68" y="49"/>
                  </a:cubicBezTo>
                  <a:cubicBezTo>
                    <a:pt x="68" y="34"/>
                    <a:pt x="68" y="34"/>
                    <a:pt x="68" y="34"/>
                  </a:cubicBezTo>
                  <a:cubicBezTo>
                    <a:pt x="68" y="15"/>
                    <a:pt x="53" y="0"/>
                    <a:pt x="34" y="0"/>
                  </a:cubicBezTo>
                  <a:cubicBezTo>
                    <a:pt x="15" y="0"/>
                    <a:pt x="0" y="15"/>
                    <a:pt x="0" y="34"/>
                  </a:cubicBezTo>
                  <a:cubicBezTo>
                    <a:pt x="0" y="49"/>
                    <a:pt x="0" y="49"/>
                    <a:pt x="0" y="49"/>
                  </a:cubicBezTo>
                  <a:lnTo>
                    <a:pt x="14"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5"/>
            <p:cNvSpPr>
              <a:spLocks noEditPoints="1"/>
            </p:cNvSpPr>
            <p:nvPr/>
          </p:nvSpPr>
          <p:spPr bwMode="auto">
            <a:xfrm>
              <a:off x="2909336" y="4954979"/>
              <a:ext cx="260227" cy="182833"/>
            </a:xfrm>
            <a:custGeom>
              <a:avLst/>
              <a:gdLst>
                <a:gd name="T0" fmla="*/ 0 w 98"/>
                <a:gd name="T1" fmla="*/ 0 h 69"/>
                <a:gd name="T2" fmla="*/ 0 w 98"/>
                <a:gd name="T3" fmla="*/ 69 h 69"/>
                <a:gd name="T4" fmla="*/ 98 w 98"/>
                <a:gd name="T5" fmla="*/ 69 h 69"/>
                <a:gd name="T6" fmla="*/ 98 w 98"/>
                <a:gd name="T7" fmla="*/ 0 h 69"/>
                <a:gd name="T8" fmla="*/ 0 w 98"/>
                <a:gd name="T9" fmla="*/ 0 h 69"/>
                <a:gd name="T10" fmla="*/ 54 w 98"/>
                <a:gd name="T11" fmla="*/ 39 h 69"/>
                <a:gd name="T12" fmla="*/ 54 w 98"/>
                <a:gd name="T13" fmla="*/ 52 h 69"/>
                <a:gd name="T14" fmla="*/ 44 w 98"/>
                <a:gd name="T15" fmla="*/ 52 h 69"/>
                <a:gd name="T16" fmla="*/ 44 w 98"/>
                <a:gd name="T17" fmla="*/ 39 h 69"/>
                <a:gd name="T18" fmla="*/ 38 w 98"/>
                <a:gd name="T19" fmla="*/ 29 h 69"/>
                <a:gd name="T20" fmla="*/ 49 w 98"/>
                <a:gd name="T21" fmla="*/ 19 h 69"/>
                <a:gd name="T22" fmla="*/ 59 w 98"/>
                <a:gd name="T23" fmla="*/ 29 h 69"/>
                <a:gd name="T24" fmla="*/ 54 w 98"/>
                <a:gd name="T2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69">
                  <a:moveTo>
                    <a:pt x="0" y="0"/>
                  </a:moveTo>
                  <a:cubicBezTo>
                    <a:pt x="0" y="69"/>
                    <a:pt x="0" y="69"/>
                    <a:pt x="0" y="69"/>
                  </a:cubicBezTo>
                  <a:cubicBezTo>
                    <a:pt x="98" y="69"/>
                    <a:pt x="98" y="69"/>
                    <a:pt x="98" y="69"/>
                  </a:cubicBezTo>
                  <a:cubicBezTo>
                    <a:pt x="98" y="0"/>
                    <a:pt x="98" y="0"/>
                    <a:pt x="98" y="0"/>
                  </a:cubicBezTo>
                  <a:lnTo>
                    <a:pt x="0" y="0"/>
                  </a:lnTo>
                  <a:close/>
                  <a:moveTo>
                    <a:pt x="54" y="39"/>
                  </a:moveTo>
                  <a:cubicBezTo>
                    <a:pt x="54" y="52"/>
                    <a:pt x="54" y="52"/>
                    <a:pt x="54" y="52"/>
                  </a:cubicBezTo>
                  <a:cubicBezTo>
                    <a:pt x="44" y="52"/>
                    <a:pt x="44" y="52"/>
                    <a:pt x="44" y="52"/>
                  </a:cubicBezTo>
                  <a:cubicBezTo>
                    <a:pt x="44" y="39"/>
                    <a:pt x="44" y="39"/>
                    <a:pt x="44" y="39"/>
                  </a:cubicBezTo>
                  <a:cubicBezTo>
                    <a:pt x="41" y="37"/>
                    <a:pt x="38" y="33"/>
                    <a:pt x="38" y="29"/>
                  </a:cubicBezTo>
                  <a:cubicBezTo>
                    <a:pt x="38" y="24"/>
                    <a:pt x="43" y="19"/>
                    <a:pt x="49" y="19"/>
                  </a:cubicBezTo>
                  <a:cubicBezTo>
                    <a:pt x="55" y="19"/>
                    <a:pt x="59" y="24"/>
                    <a:pt x="59" y="29"/>
                  </a:cubicBezTo>
                  <a:cubicBezTo>
                    <a:pt x="59" y="33"/>
                    <a:pt x="57" y="37"/>
                    <a:pt x="5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6"/>
            <p:cNvSpPr>
              <a:spLocks/>
            </p:cNvSpPr>
            <p:nvPr/>
          </p:nvSpPr>
          <p:spPr bwMode="auto">
            <a:xfrm>
              <a:off x="2294661" y="4830473"/>
              <a:ext cx="132357" cy="52719"/>
            </a:xfrm>
            <a:custGeom>
              <a:avLst/>
              <a:gdLst>
                <a:gd name="T0" fmla="*/ 10 w 50"/>
                <a:gd name="T1" fmla="*/ 10 h 20"/>
                <a:gd name="T2" fmla="*/ 40 w 50"/>
                <a:gd name="T3" fmla="*/ 10 h 20"/>
                <a:gd name="T4" fmla="*/ 40 w 50"/>
                <a:gd name="T5" fmla="*/ 20 h 20"/>
                <a:gd name="T6" fmla="*/ 50 w 50"/>
                <a:gd name="T7" fmla="*/ 20 h 20"/>
                <a:gd name="T8" fmla="*/ 50 w 50"/>
                <a:gd name="T9" fmla="*/ 10 h 20"/>
                <a:gd name="T10" fmla="*/ 40 w 50"/>
                <a:gd name="T11" fmla="*/ 0 h 20"/>
                <a:gd name="T12" fmla="*/ 10 w 50"/>
                <a:gd name="T13" fmla="*/ 0 h 20"/>
                <a:gd name="T14" fmla="*/ 0 w 50"/>
                <a:gd name="T15" fmla="*/ 10 h 20"/>
                <a:gd name="T16" fmla="*/ 0 w 50"/>
                <a:gd name="T17" fmla="*/ 20 h 20"/>
                <a:gd name="T18" fmla="*/ 10 w 50"/>
                <a:gd name="T19" fmla="*/ 20 h 20"/>
                <a:gd name="T20" fmla="*/ 10 w 50"/>
                <a:gd name="T21"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0">
                  <a:moveTo>
                    <a:pt x="10" y="10"/>
                  </a:moveTo>
                  <a:cubicBezTo>
                    <a:pt x="40" y="10"/>
                    <a:pt x="40" y="10"/>
                    <a:pt x="40" y="10"/>
                  </a:cubicBezTo>
                  <a:cubicBezTo>
                    <a:pt x="40" y="20"/>
                    <a:pt x="40" y="20"/>
                    <a:pt x="40" y="20"/>
                  </a:cubicBezTo>
                  <a:cubicBezTo>
                    <a:pt x="50" y="20"/>
                    <a:pt x="50" y="20"/>
                    <a:pt x="50" y="20"/>
                  </a:cubicBezTo>
                  <a:cubicBezTo>
                    <a:pt x="50" y="10"/>
                    <a:pt x="50" y="10"/>
                    <a:pt x="50" y="10"/>
                  </a:cubicBezTo>
                  <a:cubicBezTo>
                    <a:pt x="50" y="5"/>
                    <a:pt x="45" y="0"/>
                    <a:pt x="40" y="0"/>
                  </a:cubicBezTo>
                  <a:cubicBezTo>
                    <a:pt x="10" y="0"/>
                    <a:pt x="10" y="0"/>
                    <a:pt x="10" y="0"/>
                  </a:cubicBezTo>
                  <a:cubicBezTo>
                    <a:pt x="5" y="0"/>
                    <a:pt x="0" y="5"/>
                    <a:pt x="0" y="10"/>
                  </a:cubicBezTo>
                  <a:cubicBezTo>
                    <a:pt x="0" y="20"/>
                    <a:pt x="0" y="20"/>
                    <a:pt x="0" y="20"/>
                  </a:cubicBezTo>
                  <a:cubicBezTo>
                    <a:pt x="10" y="20"/>
                    <a:pt x="10" y="20"/>
                    <a:pt x="10" y="20"/>
                  </a:cubicBezTo>
                  <a:lnTo>
                    <a:pt x="1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7"/>
            <p:cNvSpPr>
              <a:spLocks noEditPoints="1"/>
            </p:cNvSpPr>
            <p:nvPr/>
          </p:nvSpPr>
          <p:spPr bwMode="auto">
            <a:xfrm>
              <a:off x="2191467" y="4896652"/>
              <a:ext cx="338744" cy="209753"/>
            </a:xfrm>
            <a:custGeom>
              <a:avLst/>
              <a:gdLst>
                <a:gd name="T0" fmla="*/ 118 w 128"/>
                <a:gd name="T1" fmla="*/ 0 h 79"/>
                <a:gd name="T2" fmla="*/ 10 w 128"/>
                <a:gd name="T3" fmla="*/ 0 h 79"/>
                <a:gd name="T4" fmla="*/ 0 w 128"/>
                <a:gd name="T5" fmla="*/ 10 h 79"/>
                <a:gd name="T6" fmla="*/ 0 w 128"/>
                <a:gd name="T7" fmla="*/ 69 h 79"/>
                <a:gd name="T8" fmla="*/ 10 w 128"/>
                <a:gd name="T9" fmla="*/ 79 h 79"/>
                <a:gd name="T10" fmla="*/ 118 w 128"/>
                <a:gd name="T11" fmla="*/ 79 h 79"/>
                <a:gd name="T12" fmla="*/ 128 w 128"/>
                <a:gd name="T13" fmla="*/ 69 h 79"/>
                <a:gd name="T14" fmla="*/ 128 w 128"/>
                <a:gd name="T15" fmla="*/ 10 h 79"/>
                <a:gd name="T16" fmla="*/ 118 w 128"/>
                <a:gd name="T17" fmla="*/ 0 h 79"/>
                <a:gd name="T18" fmla="*/ 25 w 128"/>
                <a:gd name="T19" fmla="*/ 58 h 79"/>
                <a:gd name="T20" fmla="*/ 25 w 128"/>
                <a:gd name="T21" fmla="*/ 52 h 79"/>
                <a:gd name="T22" fmla="*/ 103 w 128"/>
                <a:gd name="T23" fmla="*/ 52 h 79"/>
                <a:gd name="T24" fmla="*/ 103 w 128"/>
                <a:gd name="T25" fmla="*/ 58 h 79"/>
                <a:gd name="T26" fmla="*/ 25 w 128"/>
                <a:gd name="T27" fmla="*/ 58 h 79"/>
                <a:gd name="T28" fmla="*/ 25 w 128"/>
                <a:gd name="T29" fmla="*/ 42 h 79"/>
                <a:gd name="T30" fmla="*/ 25 w 128"/>
                <a:gd name="T31" fmla="*/ 37 h 79"/>
                <a:gd name="T32" fmla="*/ 103 w 128"/>
                <a:gd name="T33" fmla="*/ 37 h 79"/>
                <a:gd name="T34" fmla="*/ 103 w 128"/>
                <a:gd name="T35" fmla="*/ 42 h 79"/>
                <a:gd name="T36" fmla="*/ 25 w 128"/>
                <a:gd name="T37" fmla="*/ 42 h 79"/>
                <a:gd name="T38" fmla="*/ 25 w 128"/>
                <a:gd name="T39" fmla="*/ 27 h 79"/>
                <a:gd name="T40" fmla="*/ 25 w 128"/>
                <a:gd name="T41" fmla="*/ 21 h 79"/>
                <a:gd name="T42" fmla="*/ 103 w 128"/>
                <a:gd name="T43" fmla="*/ 21 h 79"/>
                <a:gd name="T44" fmla="*/ 103 w 128"/>
                <a:gd name="T45" fmla="*/ 27 h 79"/>
                <a:gd name="T46" fmla="*/ 25 w 128"/>
                <a:gd name="T47" fmla="*/ 2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 h="79">
                  <a:moveTo>
                    <a:pt x="118" y="0"/>
                  </a:moveTo>
                  <a:cubicBezTo>
                    <a:pt x="10" y="0"/>
                    <a:pt x="10" y="0"/>
                    <a:pt x="10" y="0"/>
                  </a:cubicBezTo>
                  <a:cubicBezTo>
                    <a:pt x="4" y="0"/>
                    <a:pt x="0" y="5"/>
                    <a:pt x="0" y="10"/>
                  </a:cubicBezTo>
                  <a:cubicBezTo>
                    <a:pt x="0" y="69"/>
                    <a:pt x="0" y="69"/>
                    <a:pt x="0" y="69"/>
                  </a:cubicBezTo>
                  <a:cubicBezTo>
                    <a:pt x="0" y="74"/>
                    <a:pt x="4" y="79"/>
                    <a:pt x="10" y="79"/>
                  </a:cubicBezTo>
                  <a:cubicBezTo>
                    <a:pt x="118" y="79"/>
                    <a:pt x="118" y="79"/>
                    <a:pt x="118" y="79"/>
                  </a:cubicBezTo>
                  <a:cubicBezTo>
                    <a:pt x="124" y="79"/>
                    <a:pt x="128" y="74"/>
                    <a:pt x="128" y="69"/>
                  </a:cubicBezTo>
                  <a:cubicBezTo>
                    <a:pt x="128" y="10"/>
                    <a:pt x="128" y="10"/>
                    <a:pt x="128" y="10"/>
                  </a:cubicBezTo>
                  <a:cubicBezTo>
                    <a:pt x="128" y="5"/>
                    <a:pt x="124" y="0"/>
                    <a:pt x="118" y="0"/>
                  </a:cubicBezTo>
                  <a:close/>
                  <a:moveTo>
                    <a:pt x="25" y="58"/>
                  </a:moveTo>
                  <a:cubicBezTo>
                    <a:pt x="25" y="52"/>
                    <a:pt x="25" y="52"/>
                    <a:pt x="25" y="52"/>
                  </a:cubicBezTo>
                  <a:cubicBezTo>
                    <a:pt x="103" y="52"/>
                    <a:pt x="103" y="52"/>
                    <a:pt x="103" y="52"/>
                  </a:cubicBezTo>
                  <a:cubicBezTo>
                    <a:pt x="103" y="58"/>
                    <a:pt x="103" y="58"/>
                    <a:pt x="103" y="58"/>
                  </a:cubicBezTo>
                  <a:lnTo>
                    <a:pt x="25" y="58"/>
                  </a:lnTo>
                  <a:close/>
                  <a:moveTo>
                    <a:pt x="25" y="42"/>
                  </a:moveTo>
                  <a:cubicBezTo>
                    <a:pt x="25" y="37"/>
                    <a:pt x="25" y="37"/>
                    <a:pt x="25" y="37"/>
                  </a:cubicBezTo>
                  <a:cubicBezTo>
                    <a:pt x="103" y="37"/>
                    <a:pt x="103" y="37"/>
                    <a:pt x="103" y="37"/>
                  </a:cubicBezTo>
                  <a:cubicBezTo>
                    <a:pt x="103" y="42"/>
                    <a:pt x="103" y="42"/>
                    <a:pt x="103" y="42"/>
                  </a:cubicBezTo>
                  <a:lnTo>
                    <a:pt x="25" y="42"/>
                  </a:lnTo>
                  <a:close/>
                  <a:moveTo>
                    <a:pt x="25" y="27"/>
                  </a:moveTo>
                  <a:cubicBezTo>
                    <a:pt x="25" y="21"/>
                    <a:pt x="25" y="21"/>
                    <a:pt x="25" y="21"/>
                  </a:cubicBezTo>
                  <a:cubicBezTo>
                    <a:pt x="103" y="21"/>
                    <a:pt x="103" y="21"/>
                    <a:pt x="103" y="21"/>
                  </a:cubicBezTo>
                  <a:cubicBezTo>
                    <a:pt x="103" y="27"/>
                    <a:pt x="103" y="27"/>
                    <a:pt x="103" y="27"/>
                  </a:cubicBezTo>
                  <a:lnTo>
                    <a:pt x="25"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8"/>
            <p:cNvSpPr>
              <a:spLocks noEditPoints="1"/>
            </p:cNvSpPr>
            <p:nvPr/>
          </p:nvSpPr>
          <p:spPr bwMode="auto">
            <a:xfrm>
              <a:off x="9660668" y="4145133"/>
              <a:ext cx="339866" cy="287147"/>
            </a:xfrm>
            <a:custGeom>
              <a:avLst/>
              <a:gdLst>
                <a:gd name="T0" fmla="*/ 118 w 128"/>
                <a:gd name="T1" fmla="*/ 49 h 108"/>
                <a:gd name="T2" fmla="*/ 103 w 128"/>
                <a:gd name="T3" fmla="*/ 49 h 108"/>
                <a:gd name="T4" fmla="*/ 103 w 128"/>
                <a:gd name="T5" fmla="*/ 25 h 108"/>
                <a:gd name="T6" fmla="*/ 78 w 128"/>
                <a:gd name="T7" fmla="*/ 0 h 108"/>
                <a:gd name="T8" fmla="*/ 25 w 128"/>
                <a:gd name="T9" fmla="*/ 0 h 108"/>
                <a:gd name="T10" fmla="*/ 25 w 128"/>
                <a:gd name="T11" fmla="*/ 49 h 108"/>
                <a:gd name="T12" fmla="*/ 10 w 128"/>
                <a:gd name="T13" fmla="*/ 49 h 108"/>
                <a:gd name="T14" fmla="*/ 0 w 128"/>
                <a:gd name="T15" fmla="*/ 59 h 108"/>
                <a:gd name="T16" fmla="*/ 0 w 128"/>
                <a:gd name="T17" fmla="*/ 98 h 108"/>
                <a:gd name="T18" fmla="*/ 10 w 128"/>
                <a:gd name="T19" fmla="*/ 108 h 108"/>
                <a:gd name="T20" fmla="*/ 118 w 128"/>
                <a:gd name="T21" fmla="*/ 108 h 108"/>
                <a:gd name="T22" fmla="*/ 128 w 128"/>
                <a:gd name="T23" fmla="*/ 98 h 108"/>
                <a:gd name="T24" fmla="*/ 128 w 128"/>
                <a:gd name="T25" fmla="*/ 59 h 108"/>
                <a:gd name="T26" fmla="*/ 118 w 128"/>
                <a:gd name="T27" fmla="*/ 49 h 108"/>
                <a:gd name="T28" fmla="*/ 35 w 128"/>
                <a:gd name="T29" fmla="*/ 10 h 108"/>
                <a:gd name="T30" fmla="*/ 74 w 128"/>
                <a:gd name="T31" fmla="*/ 10 h 108"/>
                <a:gd name="T32" fmla="*/ 74 w 128"/>
                <a:gd name="T33" fmla="*/ 29 h 108"/>
                <a:gd name="T34" fmla="*/ 93 w 128"/>
                <a:gd name="T35" fmla="*/ 29 h 108"/>
                <a:gd name="T36" fmla="*/ 93 w 128"/>
                <a:gd name="T37" fmla="*/ 59 h 108"/>
                <a:gd name="T38" fmla="*/ 35 w 128"/>
                <a:gd name="T39" fmla="*/ 59 h 108"/>
                <a:gd name="T40" fmla="*/ 35 w 128"/>
                <a:gd name="T41" fmla="*/ 10 h 108"/>
                <a:gd name="T42" fmla="*/ 103 w 128"/>
                <a:gd name="T43" fmla="*/ 93 h 108"/>
                <a:gd name="T44" fmla="*/ 25 w 128"/>
                <a:gd name="T45" fmla="*/ 93 h 108"/>
                <a:gd name="T46" fmla="*/ 25 w 128"/>
                <a:gd name="T47" fmla="*/ 83 h 108"/>
                <a:gd name="T48" fmla="*/ 103 w 128"/>
                <a:gd name="T49" fmla="*/ 83 h 108"/>
                <a:gd name="T50" fmla="*/ 103 w 128"/>
                <a:gd name="T51" fmla="*/ 9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108">
                  <a:moveTo>
                    <a:pt x="118" y="49"/>
                  </a:moveTo>
                  <a:cubicBezTo>
                    <a:pt x="103" y="49"/>
                    <a:pt x="103" y="49"/>
                    <a:pt x="103" y="49"/>
                  </a:cubicBezTo>
                  <a:cubicBezTo>
                    <a:pt x="103" y="25"/>
                    <a:pt x="103" y="25"/>
                    <a:pt x="103" y="25"/>
                  </a:cubicBezTo>
                  <a:cubicBezTo>
                    <a:pt x="78" y="0"/>
                    <a:pt x="78" y="0"/>
                    <a:pt x="78" y="0"/>
                  </a:cubicBezTo>
                  <a:cubicBezTo>
                    <a:pt x="25" y="0"/>
                    <a:pt x="25" y="0"/>
                    <a:pt x="25" y="0"/>
                  </a:cubicBezTo>
                  <a:cubicBezTo>
                    <a:pt x="25" y="49"/>
                    <a:pt x="25" y="49"/>
                    <a:pt x="25" y="49"/>
                  </a:cubicBezTo>
                  <a:cubicBezTo>
                    <a:pt x="10" y="49"/>
                    <a:pt x="10" y="49"/>
                    <a:pt x="10" y="49"/>
                  </a:cubicBezTo>
                  <a:cubicBezTo>
                    <a:pt x="4" y="49"/>
                    <a:pt x="0" y="53"/>
                    <a:pt x="0" y="59"/>
                  </a:cubicBezTo>
                  <a:cubicBezTo>
                    <a:pt x="0" y="98"/>
                    <a:pt x="0" y="98"/>
                    <a:pt x="0" y="98"/>
                  </a:cubicBezTo>
                  <a:cubicBezTo>
                    <a:pt x="0" y="104"/>
                    <a:pt x="4" y="108"/>
                    <a:pt x="10" y="108"/>
                  </a:cubicBezTo>
                  <a:cubicBezTo>
                    <a:pt x="118" y="108"/>
                    <a:pt x="118" y="108"/>
                    <a:pt x="118" y="108"/>
                  </a:cubicBezTo>
                  <a:cubicBezTo>
                    <a:pt x="124" y="108"/>
                    <a:pt x="128" y="104"/>
                    <a:pt x="128" y="98"/>
                  </a:cubicBezTo>
                  <a:cubicBezTo>
                    <a:pt x="128" y="59"/>
                    <a:pt x="128" y="59"/>
                    <a:pt x="128" y="59"/>
                  </a:cubicBezTo>
                  <a:cubicBezTo>
                    <a:pt x="128" y="53"/>
                    <a:pt x="124" y="49"/>
                    <a:pt x="118" y="49"/>
                  </a:cubicBezTo>
                  <a:close/>
                  <a:moveTo>
                    <a:pt x="35" y="10"/>
                  </a:moveTo>
                  <a:cubicBezTo>
                    <a:pt x="74" y="10"/>
                    <a:pt x="74" y="10"/>
                    <a:pt x="74" y="10"/>
                  </a:cubicBezTo>
                  <a:cubicBezTo>
                    <a:pt x="74" y="29"/>
                    <a:pt x="74" y="29"/>
                    <a:pt x="74" y="29"/>
                  </a:cubicBezTo>
                  <a:cubicBezTo>
                    <a:pt x="93" y="29"/>
                    <a:pt x="93" y="29"/>
                    <a:pt x="93" y="29"/>
                  </a:cubicBezTo>
                  <a:cubicBezTo>
                    <a:pt x="93" y="59"/>
                    <a:pt x="93" y="59"/>
                    <a:pt x="93" y="59"/>
                  </a:cubicBezTo>
                  <a:cubicBezTo>
                    <a:pt x="35" y="59"/>
                    <a:pt x="35" y="59"/>
                    <a:pt x="35" y="59"/>
                  </a:cubicBezTo>
                  <a:lnTo>
                    <a:pt x="35" y="10"/>
                  </a:lnTo>
                  <a:close/>
                  <a:moveTo>
                    <a:pt x="103" y="93"/>
                  </a:moveTo>
                  <a:cubicBezTo>
                    <a:pt x="25" y="93"/>
                    <a:pt x="25" y="93"/>
                    <a:pt x="25" y="93"/>
                  </a:cubicBezTo>
                  <a:cubicBezTo>
                    <a:pt x="25" y="83"/>
                    <a:pt x="25" y="83"/>
                    <a:pt x="25" y="83"/>
                  </a:cubicBezTo>
                  <a:cubicBezTo>
                    <a:pt x="103" y="83"/>
                    <a:pt x="103" y="83"/>
                    <a:pt x="103" y="83"/>
                  </a:cubicBezTo>
                  <a:lnTo>
                    <a:pt x="103"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9"/>
            <p:cNvSpPr>
              <a:spLocks noEditPoints="1"/>
            </p:cNvSpPr>
            <p:nvPr/>
          </p:nvSpPr>
          <p:spPr bwMode="auto">
            <a:xfrm>
              <a:off x="8982057" y="4119334"/>
              <a:ext cx="339866" cy="155912"/>
            </a:xfrm>
            <a:custGeom>
              <a:avLst/>
              <a:gdLst>
                <a:gd name="T0" fmla="*/ 0 w 303"/>
                <a:gd name="T1" fmla="*/ 0 h 139"/>
                <a:gd name="T2" fmla="*/ 0 w 303"/>
                <a:gd name="T3" fmla="*/ 139 h 139"/>
                <a:gd name="T4" fmla="*/ 303 w 303"/>
                <a:gd name="T5" fmla="*/ 139 h 139"/>
                <a:gd name="T6" fmla="*/ 303 w 303"/>
                <a:gd name="T7" fmla="*/ 0 h 139"/>
                <a:gd name="T8" fmla="*/ 0 w 303"/>
                <a:gd name="T9" fmla="*/ 0 h 139"/>
                <a:gd name="T10" fmla="*/ 199 w 303"/>
                <a:gd name="T11" fmla="*/ 80 h 139"/>
                <a:gd name="T12" fmla="*/ 104 w 303"/>
                <a:gd name="T13" fmla="*/ 80 h 139"/>
                <a:gd name="T14" fmla="*/ 104 w 303"/>
                <a:gd name="T15" fmla="*/ 59 h 139"/>
                <a:gd name="T16" fmla="*/ 199 w 303"/>
                <a:gd name="T17" fmla="*/ 59 h 139"/>
                <a:gd name="T18" fmla="*/ 199 w 303"/>
                <a:gd name="T19" fmla="*/ 8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139">
                  <a:moveTo>
                    <a:pt x="0" y="0"/>
                  </a:moveTo>
                  <a:lnTo>
                    <a:pt x="0" y="139"/>
                  </a:lnTo>
                  <a:lnTo>
                    <a:pt x="303" y="139"/>
                  </a:lnTo>
                  <a:lnTo>
                    <a:pt x="303" y="0"/>
                  </a:lnTo>
                  <a:lnTo>
                    <a:pt x="0" y="0"/>
                  </a:lnTo>
                  <a:close/>
                  <a:moveTo>
                    <a:pt x="199" y="80"/>
                  </a:moveTo>
                  <a:lnTo>
                    <a:pt x="104" y="80"/>
                  </a:lnTo>
                  <a:lnTo>
                    <a:pt x="104" y="59"/>
                  </a:lnTo>
                  <a:lnTo>
                    <a:pt x="199" y="59"/>
                  </a:lnTo>
                  <a:lnTo>
                    <a:pt x="199"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50"/>
            <p:cNvSpPr>
              <a:spLocks noEditPoints="1"/>
            </p:cNvSpPr>
            <p:nvPr/>
          </p:nvSpPr>
          <p:spPr bwMode="auto">
            <a:xfrm>
              <a:off x="8982057" y="4302167"/>
              <a:ext cx="339866" cy="157034"/>
            </a:xfrm>
            <a:custGeom>
              <a:avLst/>
              <a:gdLst>
                <a:gd name="T0" fmla="*/ 0 w 303"/>
                <a:gd name="T1" fmla="*/ 140 h 140"/>
                <a:gd name="T2" fmla="*/ 303 w 303"/>
                <a:gd name="T3" fmla="*/ 140 h 140"/>
                <a:gd name="T4" fmla="*/ 303 w 303"/>
                <a:gd name="T5" fmla="*/ 0 h 140"/>
                <a:gd name="T6" fmla="*/ 0 w 303"/>
                <a:gd name="T7" fmla="*/ 0 h 140"/>
                <a:gd name="T8" fmla="*/ 0 w 303"/>
                <a:gd name="T9" fmla="*/ 140 h 140"/>
                <a:gd name="T10" fmla="*/ 104 w 303"/>
                <a:gd name="T11" fmla="*/ 59 h 140"/>
                <a:gd name="T12" fmla="*/ 199 w 303"/>
                <a:gd name="T13" fmla="*/ 59 h 140"/>
                <a:gd name="T14" fmla="*/ 199 w 303"/>
                <a:gd name="T15" fmla="*/ 80 h 140"/>
                <a:gd name="T16" fmla="*/ 104 w 303"/>
                <a:gd name="T17" fmla="*/ 80 h 140"/>
                <a:gd name="T18" fmla="*/ 104 w 303"/>
                <a:gd name="T19" fmla="*/ 5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140">
                  <a:moveTo>
                    <a:pt x="0" y="140"/>
                  </a:moveTo>
                  <a:lnTo>
                    <a:pt x="303" y="140"/>
                  </a:lnTo>
                  <a:lnTo>
                    <a:pt x="303" y="0"/>
                  </a:lnTo>
                  <a:lnTo>
                    <a:pt x="0" y="0"/>
                  </a:lnTo>
                  <a:lnTo>
                    <a:pt x="0" y="140"/>
                  </a:lnTo>
                  <a:close/>
                  <a:moveTo>
                    <a:pt x="104" y="59"/>
                  </a:moveTo>
                  <a:lnTo>
                    <a:pt x="199" y="59"/>
                  </a:lnTo>
                  <a:lnTo>
                    <a:pt x="199" y="80"/>
                  </a:lnTo>
                  <a:lnTo>
                    <a:pt x="104" y="80"/>
                  </a:lnTo>
                  <a:lnTo>
                    <a:pt x="104"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1"/>
            <p:cNvSpPr>
              <a:spLocks/>
            </p:cNvSpPr>
            <p:nvPr/>
          </p:nvSpPr>
          <p:spPr bwMode="auto">
            <a:xfrm>
              <a:off x="8302325" y="4119334"/>
              <a:ext cx="339866" cy="339866"/>
            </a:xfrm>
            <a:custGeom>
              <a:avLst/>
              <a:gdLst>
                <a:gd name="T0" fmla="*/ 24 w 303"/>
                <a:gd name="T1" fmla="*/ 279 h 303"/>
                <a:gd name="T2" fmla="*/ 24 w 303"/>
                <a:gd name="T3" fmla="*/ 0 h 303"/>
                <a:gd name="T4" fmla="*/ 0 w 303"/>
                <a:gd name="T5" fmla="*/ 0 h 303"/>
                <a:gd name="T6" fmla="*/ 0 w 303"/>
                <a:gd name="T7" fmla="*/ 303 h 303"/>
                <a:gd name="T8" fmla="*/ 303 w 303"/>
                <a:gd name="T9" fmla="*/ 303 h 303"/>
                <a:gd name="T10" fmla="*/ 303 w 303"/>
                <a:gd name="T11" fmla="*/ 279 h 303"/>
                <a:gd name="T12" fmla="*/ 24 w 303"/>
                <a:gd name="T13" fmla="*/ 279 h 303"/>
              </a:gdLst>
              <a:ahLst/>
              <a:cxnLst>
                <a:cxn ang="0">
                  <a:pos x="T0" y="T1"/>
                </a:cxn>
                <a:cxn ang="0">
                  <a:pos x="T2" y="T3"/>
                </a:cxn>
                <a:cxn ang="0">
                  <a:pos x="T4" y="T5"/>
                </a:cxn>
                <a:cxn ang="0">
                  <a:pos x="T6" y="T7"/>
                </a:cxn>
                <a:cxn ang="0">
                  <a:pos x="T8" y="T9"/>
                </a:cxn>
                <a:cxn ang="0">
                  <a:pos x="T10" y="T11"/>
                </a:cxn>
                <a:cxn ang="0">
                  <a:pos x="T12" y="T13"/>
                </a:cxn>
              </a:cxnLst>
              <a:rect l="0" t="0" r="r" b="b"/>
              <a:pathLst>
                <a:path w="303" h="303">
                  <a:moveTo>
                    <a:pt x="24" y="279"/>
                  </a:moveTo>
                  <a:lnTo>
                    <a:pt x="24" y="0"/>
                  </a:lnTo>
                  <a:lnTo>
                    <a:pt x="0" y="0"/>
                  </a:lnTo>
                  <a:lnTo>
                    <a:pt x="0" y="303"/>
                  </a:lnTo>
                  <a:lnTo>
                    <a:pt x="303" y="303"/>
                  </a:lnTo>
                  <a:lnTo>
                    <a:pt x="303" y="279"/>
                  </a:lnTo>
                  <a:lnTo>
                    <a:pt x="24" y="2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2"/>
            <p:cNvSpPr>
              <a:spLocks/>
            </p:cNvSpPr>
            <p:nvPr/>
          </p:nvSpPr>
          <p:spPr bwMode="auto">
            <a:xfrm>
              <a:off x="8356165" y="4177661"/>
              <a:ext cx="286026" cy="196293"/>
            </a:xfrm>
            <a:custGeom>
              <a:avLst/>
              <a:gdLst>
                <a:gd name="T0" fmla="*/ 101 w 255"/>
                <a:gd name="T1" fmla="*/ 175 h 175"/>
                <a:gd name="T2" fmla="*/ 210 w 255"/>
                <a:gd name="T3" fmla="*/ 52 h 175"/>
                <a:gd name="T4" fmla="*/ 255 w 255"/>
                <a:gd name="T5" fmla="*/ 104 h 175"/>
                <a:gd name="T6" fmla="*/ 255 w 255"/>
                <a:gd name="T7" fmla="*/ 52 h 175"/>
                <a:gd name="T8" fmla="*/ 210 w 255"/>
                <a:gd name="T9" fmla="*/ 0 h 175"/>
                <a:gd name="T10" fmla="*/ 101 w 255"/>
                <a:gd name="T11" fmla="*/ 123 h 175"/>
                <a:gd name="T12" fmla="*/ 54 w 255"/>
                <a:gd name="T13" fmla="*/ 68 h 175"/>
                <a:gd name="T14" fmla="*/ 0 w 255"/>
                <a:gd name="T15" fmla="*/ 68 h 175"/>
                <a:gd name="T16" fmla="*/ 0 w 255"/>
                <a:gd name="T17" fmla="*/ 104 h 175"/>
                <a:gd name="T18" fmla="*/ 38 w 255"/>
                <a:gd name="T19" fmla="*/ 104 h 175"/>
                <a:gd name="T20" fmla="*/ 101 w 255"/>
                <a:gd name="T21"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5" h="175">
                  <a:moveTo>
                    <a:pt x="101" y="175"/>
                  </a:moveTo>
                  <a:lnTo>
                    <a:pt x="210" y="52"/>
                  </a:lnTo>
                  <a:lnTo>
                    <a:pt x="255" y="104"/>
                  </a:lnTo>
                  <a:lnTo>
                    <a:pt x="255" y="52"/>
                  </a:lnTo>
                  <a:lnTo>
                    <a:pt x="210" y="0"/>
                  </a:lnTo>
                  <a:lnTo>
                    <a:pt x="101" y="123"/>
                  </a:lnTo>
                  <a:lnTo>
                    <a:pt x="54" y="68"/>
                  </a:lnTo>
                  <a:lnTo>
                    <a:pt x="0" y="68"/>
                  </a:lnTo>
                  <a:lnTo>
                    <a:pt x="0" y="104"/>
                  </a:lnTo>
                  <a:lnTo>
                    <a:pt x="38" y="104"/>
                  </a:lnTo>
                  <a:lnTo>
                    <a:pt x="101"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Rectangle 53"/>
            <p:cNvSpPr>
              <a:spLocks noChangeArrowheads="1"/>
            </p:cNvSpPr>
            <p:nvPr/>
          </p:nvSpPr>
          <p:spPr bwMode="auto">
            <a:xfrm>
              <a:off x="7650635" y="4315627"/>
              <a:ext cx="52719" cy="527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Rectangle 54"/>
            <p:cNvSpPr>
              <a:spLocks noChangeArrowheads="1"/>
            </p:cNvSpPr>
            <p:nvPr/>
          </p:nvSpPr>
          <p:spPr bwMode="auto">
            <a:xfrm>
              <a:off x="7726909" y="4261787"/>
              <a:ext cx="53840" cy="1065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Rectangle 55"/>
            <p:cNvSpPr>
              <a:spLocks noChangeArrowheads="1"/>
            </p:cNvSpPr>
            <p:nvPr/>
          </p:nvSpPr>
          <p:spPr bwMode="auto">
            <a:xfrm>
              <a:off x="7806547" y="4211311"/>
              <a:ext cx="52719" cy="1570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Rectangle 56"/>
            <p:cNvSpPr>
              <a:spLocks noChangeArrowheads="1"/>
            </p:cNvSpPr>
            <p:nvPr/>
          </p:nvSpPr>
          <p:spPr bwMode="auto">
            <a:xfrm>
              <a:off x="7883942" y="4158593"/>
              <a:ext cx="52719" cy="2097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Rectangle 57"/>
            <p:cNvSpPr>
              <a:spLocks noChangeArrowheads="1"/>
            </p:cNvSpPr>
            <p:nvPr/>
          </p:nvSpPr>
          <p:spPr bwMode="auto">
            <a:xfrm>
              <a:off x="7623715" y="4391901"/>
              <a:ext cx="339866"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Rectangle 58"/>
            <p:cNvSpPr>
              <a:spLocks noChangeArrowheads="1"/>
            </p:cNvSpPr>
            <p:nvPr/>
          </p:nvSpPr>
          <p:spPr bwMode="auto">
            <a:xfrm>
              <a:off x="6945104" y="4391901"/>
              <a:ext cx="338744"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Rectangle 59"/>
            <p:cNvSpPr>
              <a:spLocks noChangeArrowheads="1"/>
            </p:cNvSpPr>
            <p:nvPr/>
          </p:nvSpPr>
          <p:spPr bwMode="auto">
            <a:xfrm>
              <a:off x="7074097" y="4158593"/>
              <a:ext cx="79639" cy="20750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Rectangle 60"/>
            <p:cNvSpPr>
              <a:spLocks noChangeArrowheads="1"/>
            </p:cNvSpPr>
            <p:nvPr/>
          </p:nvSpPr>
          <p:spPr bwMode="auto">
            <a:xfrm>
              <a:off x="6976511" y="4235988"/>
              <a:ext cx="79639" cy="130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Rectangle 61"/>
            <p:cNvSpPr>
              <a:spLocks noChangeArrowheads="1"/>
            </p:cNvSpPr>
            <p:nvPr/>
          </p:nvSpPr>
          <p:spPr bwMode="auto">
            <a:xfrm>
              <a:off x="7172804" y="4288707"/>
              <a:ext cx="79639" cy="773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62"/>
            <p:cNvSpPr>
              <a:spLocks/>
            </p:cNvSpPr>
            <p:nvPr/>
          </p:nvSpPr>
          <p:spPr bwMode="auto">
            <a:xfrm>
              <a:off x="6265372" y="4119334"/>
              <a:ext cx="312946" cy="339866"/>
            </a:xfrm>
            <a:custGeom>
              <a:avLst/>
              <a:gdLst>
                <a:gd name="T0" fmla="*/ 57 w 118"/>
                <a:gd name="T1" fmla="*/ 71 h 128"/>
                <a:gd name="T2" fmla="*/ 57 w 118"/>
                <a:gd name="T3" fmla="*/ 17 h 128"/>
                <a:gd name="T4" fmla="*/ 57 w 118"/>
                <a:gd name="T5" fmla="*/ 0 h 128"/>
                <a:gd name="T6" fmla="*/ 57 w 118"/>
                <a:gd name="T7" fmla="*/ 0 h 128"/>
                <a:gd name="T8" fmla="*/ 0 w 118"/>
                <a:gd name="T9" fmla="*/ 64 h 128"/>
                <a:gd name="T10" fmla="*/ 64 w 118"/>
                <a:gd name="T11" fmla="*/ 128 h 128"/>
                <a:gd name="T12" fmla="*/ 64 w 118"/>
                <a:gd name="T13" fmla="*/ 128 h 128"/>
                <a:gd name="T14" fmla="*/ 64 w 118"/>
                <a:gd name="T15" fmla="*/ 128 h 128"/>
                <a:gd name="T16" fmla="*/ 118 w 118"/>
                <a:gd name="T17" fmla="*/ 98 h 128"/>
                <a:gd name="T18" fmla="*/ 118 w 118"/>
                <a:gd name="T19" fmla="*/ 98 h 128"/>
                <a:gd name="T20" fmla="*/ 57 w 118"/>
                <a:gd name="T21"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28">
                  <a:moveTo>
                    <a:pt x="57" y="71"/>
                  </a:moveTo>
                  <a:cubicBezTo>
                    <a:pt x="57" y="17"/>
                    <a:pt x="57" y="17"/>
                    <a:pt x="57" y="17"/>
                  </a:cubicBezTo>
                  <a:cubicBezTo>
                    <a:pt x="57" y="0"/>
                    <a:pt x="57" y="0"/>
                    <a:pt x="57" y="0"/>
                  </a:cubicBezTo>
                  <a:cubicBezTo>
                    <a:pt x="57" y="0"/>
                    <a:pt x="57" y="0"/>
                    <a:pt x="57" y="0"/>
                  </a:cubicBezTo>
                  <a:cubicBezTo>
                    <a:pt x="25" y="4"/>
                    <a:pt x="0" y="31"/>
                    <a:pt x="0" y="64"/>
                  </a:cubicBezTo>
                  <a:cubicBezTo>
                    <a:pt x="0" y="99"/>
                    <a:pt x="29" y="128"/>
                    <a:pt x="64" y="128"/>
                  </a:cubicBezTo>
                  <a:cubicBezTo>
                    <a:pt x="64" y="128"/>
                    <a:pt x="64" y="128"/>
                    <a:pt x="64" y="128"/>
                  </a:cubicBezTo>
                  <a:cubicBezTo>
                    <a:pt x="64" y="128"/>
                    <a:pt x="64" y="128"/>
                    <a:pt x="64" y="128"/>
                  </a:cubicBezTo>
                  <a:cubicBezTo>
                    <a:pt x="87" y="128"/>
                    <a:pt x="107" y="116"/>
                    <a:pt x="118" y="98"/>
                  </a:cubicBezTo>
                  <a:cubicBezTo>
                    <a:pt x="118" y="98"/>
                    <a:pt x="118" y="98"/>
                    <a:pt x="118" y="98"/>
                  </a:cubicBezTo>
                  <a:lnTo>
                    <a:pt x="57"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63"/>
            <p:cNvSpPr>
              <a:spLocks/>
            </p:cNvSpPr>
            <p:nvPr/>
          </p:nvSpPr>
          <p:spPr bwMode="auto">
            <a:xfrm>
              <a:off x="6453813" y="4119334"/>
              <a:ext cx="151426" cy="222091"/>
            </a:xfrm>
            <a:custGeom>
              <a:avLst/>
              <a:gdLst>
                <a:gd name="T0" fmla="*/ 0 w 57"/>
                <a:gd name="T1" fmla="*/ 0 h 84"/>
                <a:gd name="T2" fmla="*/ 0 w 57"/>
                <a:gd name="T3" fmla="*/ 15 h 84"/>
                <a:gd name="T4" fmla="*/ 42 w 57"/>
                <a:gd name="T5" fmla="*/ 64 h 84"/>
                <a:gd name="T6" fmla="*/ 40 w 57"/>
                <a:gd name="T7" fmla="*/ 79 h 84"/>
                <a:gd name="T8" fmla="*/ 54 w 57"/>
                <a:gd name="T9" fmla="*/ 84 h 84"/>
                <a:gd name="T10" fmla="*/ 57 w 57"/>
                <a:gd name="T11" fmla="*/ 64 h 84"/>
                <a:gd name="T12" fmla="*/ 0 w 5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57" h="84">
                  <a:moveTo>
                    <a:pt x="0" y="0"/>
                  </a:moveTo>
                  <a:cubicBezTo>
                    <a:pt x="0" y="15"/>
                    <a:pt x="0" y="15"/>
                    <a:pt x="0" y="15"/>
                  </a:cubicBezTo>
                  <a:cubicBezTo>
                    <a:pt x="24" y="18"/>
                    <a:pt x="42" y="39"/>
                    <a:pt x="42" y="64"/>
                  </a:cubicBezTo>
                  <a:cubicBezTo>
                    <a:pt x="42" y="69"/>
                    <a:pt x="42" y="74"/>
                    <a:pt x="40" y="79"/>
                  </a:cubicBezTo>
                  <a:cubicBezTo>
                    <a:pt x="54" y="84"/>
                    <a:pt x="54" y="84"/>
                    <a:pt x="54" y="84"/>
                  </a:cubicBezTo>
                  <a:cubicBezTo>
                    <a:pt x="56" y="78"/>
                    <a:pt x="57" y="71"/>
                    <a:pt x="57" y="64"/>
                  </a:cubicBezTo>
                  <a:cubicBezTo>
                    <a:pt x="57" y="31"/>
                    <a:pt x="32"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64"/>
            <p:cNvSpPr>
              <a:spLocks/>
            </p:cNvSpPr>
            <p:nvPr/>
          </p:nvSpPr>
          <p:spPr bwMode="auto">
            <a:xfrm>
              <a:off x="5586762" y="4119334"/>
              <a:ext cx="312946" cy="339866"/>
            </a:xfrm>
            <a:custGeom>
              <a:avLst/>
              <a:gdLst>
                <a:gd name="T0" fmla="*/ 57 w 118"/>
                <a:gd name="T1" fmla="*/ 71 h 128"/>
                <a:gd name="T2" fmla="*/ 57 w 118"/>
                <a:gd name="T3" fmla="*/ 17 h 128"/>
                <a:gd name="T4" fmla="*/ 57 w 118"/>
                <a:gd name="T5" fmla="*/ 0 h 128"/>
                <a:gd name="T6" fmla="*/ 57 w 118"/>
                <a:gd name="T7" fmla="*/ 0 h 128"/>
                <a:gd name="T8" fmla="*/ 0 w 118"/>
                <a:gd name="T9" fmla="*/ 64 h 128"/>
                <a:gd name="T10" fmla="*/ 64 w 118"/>
                <a:gd name="T11" fmla="*/ 128 h 128"/>
                <a:gd name="T12" fmla="*/ 64 w 118"/>
                <a:gd name="T13" fmla="*/ 128 h 128"/>
                <a:gd name="T14" fmla="*/ 64 w 118"/>
                <a:gd name="T15" fmla="*/ 128 h 128"/>
                <a:gd name="T16" fmla="*/ 118 w 118"/>
                <a:gd name="T17" fmla="*/ 98 h 128"/>
                <a:gd name="T18" fmla="*/ 118 w 118"/>
                <a:gd name="T19" fmla="*/ 98 h 128"/>
                <a:gd name="T20" fmla="*/ 57 w 118"/>
                <a:gd name="T21"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28">
                  <a:moveTo>
                    <a:pt x="57" y="71"/>
                  </a:moveTo>
                  <a:cubicBezTo>
                    <a:pt x="57" y="17"/>
                    <a:pt x="57" y="17"/>
                    <a:pt x="57" y="17"/>
                  </a:cubicBezTo>
                  <a:cubicBezTo>
                    <a:pt x="57" y="0"/>
                    <a:pt x="57" y="0"/>
                    <a:pt x="57" y="0"/>
                  </a:cubicBezTo>
                  <a:cubicBezTo>
                    <a:pt x="57" y="0"/>
                    <a:pt x="57" y="0"/>
                    <a:pt x="57" y="0"/>
                  </a:cubicBezTo>
                  <a:cubicBezTo>
                    <a:pt x="25" y="4"/>
                    <a:pt x="0" y="31"/>
                    <a:pt x="0" y="64"/>
                  </a:cubicBezTo>
                  <a:cubicBezTo>
                    <a:pt x="0" y="99"/>
                    <a:pt x="29" y="128"/>
                    <a:pt x="64" y="128"/>
                  </a:cubicBezTo>
                  <a:cubicBezTo>
                    <a:pt x="64" y="128"/>
                    <a:pt x="64" y="128"/>
                    <a:pt x="64" y="128"/>
                  </a:cubicBezTo>
                  <a:cubicBezTo>
                    <a:pt x="64" y="128"/>
                    <a:pt x="64" y="128"/>
                    <a:pt x="64" y="128"/>
                  </a:cubicBezTo>
                  <a:cubicBezTo>
                    <a:pt x="87" y="128"/>
                    <a:pt x="107" y="116"/>
                    <a:pt x="118" y="98"/>
                  </a:cubicBezTo>
                  <a:cubicBezTo>
                    <a:pt x="118" y="98"/>
                    <a:pt x="118" y="98"/>
                    <a:pt x="118" y="98"/>
                  </a:cubicBezTo>
                  <a:lnTo>
                    <a:pt x="57"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65"/>
            <p:cNvSpPr>
              <a:spLocks/>
            </p:cNvSpPr>
            <p:nvPr/>
          </p:nvSpPr>
          <p:spPr bwMode="auto">
            <a:xfrm>
              <a:off x="5775203" y="4119334"/>
              <a:ext cx="150304" cy="222091"/>
            </a:xfrm>
            <a:custGeom>
              <a:avLst/>
              <a:gdLst>
                <a:gd name="T0" fmla="*/ 0 w 57"/>
                <a:gd name="T1" fmla="*/ 0 h 84"/>
                <a:gd name="T2" fmla="*/ 0 w 57"/>
                <a:gd name="T3" fmla="*/ 0 h 84"/>
                <a:gd name="T4" fmla="*/ 0 w 57"/>
                <a:gd name="T5" fmla="*/ 17 h 84"/>
                <a:gd name="T6" fmla="*/ 0 w 57"/>
                <a:gd name="T7" fmla="*/ 62 h 84"/>
                <a:gd name="T8" fmla="*/ 53 w 57"/>
                <a:gd name="T9" fmla="*/ 84 h 84"/>
                <a:gd name="T10" fmla="*/ 53 w 57"/>
                <a:gd name="T11" fmla="*/ 84 h 84"/>
                <a:gd name="T12" fmla="*/ 53 w 57"/>
                <a:gd name="T13" fmla="*/ 84 h 84"/>
                <a:gd name="T14" fmla="*/ 53 w 57"/>
                <a:gd name="T15" fmla="*/ 84 h 84"/>
                <a:gd name="T16" fmla="*/ 54 w 57"/>
                <a:gd name="T17" fmla="*/ 84 h 84"/>
                <a:gd name="T18" fmla="*/ 57 w 57"/>
                <a:gd name="T19" fmla="*/ 64 h 84"/>
                <a:gd name="T20" fmla="*/ 0 w 57"/>
                <a:gd name="T21"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84">
                  <a:moveTo>
                    <a:pt x="0" y="0"/>
                  </a:moveTo>
                  <a:cubicBezTo>
                    <a:pt x="0" y="0"/>
                    <a:pt x="0" y="0"/>
                    <a:pt x="0" y="0"/>
                  </a:cubicBezTo>
                  <a:cubicBezTo>
                    <a:pt x="0" y="17"/>
                    <a:pt x="0" y="17"/>
                    <a:pt x="0" y="17"/>
                  </a:cubicBezTo>
                  <a:cubicBezTo>
                    <a:pt x="0" y="62"/>
                    <a:pt x="0" y="62"/>
                    <a:pt x="0" y="62"/>
                  </a:cubicBezTo>
                  <a:cubicBezTo>
                    <a:pt x="53" y="84"/>
                    <a:pt x="53" y="84"/>
                    <a:pt x="53" y="84"/>
                  </a:cubicBezTo>
                  <a:cubicBezTo>
                    <a:pt x="53" y="84"/>
                    <a:pt x="53" y="84"/>
                    <a:pt x="53" y="84"/>
                  </a:cubicBezTo>
                  <a:cubicBezTo>
                    <a:pt x="53" y="84"/>
                    <a:pt x="53" y="84"/>
                    <a:pt x="53" y="84"/>
                  </a:cubicBezTo>
                  <a:cubicBezTo>
                    <a:pt x="53" y="84"/>
                    <a:pt x="53" y="84"/>
                    <a:pt x="53" y="84"/>
                  </a:cubicBezTo>
                  <a:cubicBezTo>
                    <a:pt x="54" y="84"/>
                    <a:pt x="54" y="84"/>
                    <a:pt x="54" y="84"/>
                  </a:cubicBezTo>
                  <a:cubicBezTo>
                    <a:pt x="56" y="78"/>
                    <a:pt x="57" y="71"/>
                    <a:pt x="57" y="64"/>
                  </a:cubicBezTo>
                  <a:cubicBezTo>
                    <a:pt x="57" y="31"/>
                    <a:pt x="32"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66"/>
            <p:cNvSpPr>
              <a:spLocks/>
            </p:cNvSpPr>
            <p:nvPr/>
          </p:nvSpPr>
          <p:spPr bwMode="auto">
            <a:xfrm>
              <a:off x="5023684" y="4222528"/>
              <a:ext cx="106559" cy="236673"/>
            </a:xfrm>
            <a:custGeom>
              <a:avLst/>
              <a:gdLst>
                <a:gd name="T0" fmla="*/ 71 w 95"/>
                <a:gd name="T1" fmla="*/ 0 h 211"/>
                <a:gd name="T2" fmla="*/ 24 w 95"/>
                <a:gd name="T3" fmla="*/ 0 h 211"/>
                <a:gd name="T4" fmla="*/ 0 w 95"/>
                <a:gd name="T5" fmla="*/ 163 h 211"/>
                <a:gd name="T6" fmla="*/ 0 w 95"/>
                <a:gd name="T7" fmla="*/ 163 h 211"/>
                <a:gd name="T8" fmla="*/ 48 w 95"/>
                <a:gd name="T9" fmla="*/ 211 h 211"/>
                <a:gd name="T10" fmla="*/ 95 w 95"/>
                <a:gd name="T11" fmla="*/ 163 h 211"/>
                <a:gd name="T12" fmla="*/ 95 w 95"/>
                <a:gd name="T13" fmla="*/ 163 h 211"/>
                <a:gd name="T14" fmla="*/ 95 w 95"/>
                <a:gd name="T15" fmla="*/ 163 h 211"/>
                <a:gd name="T16" fmla="*/ 71 w 95"/>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211">
                  <a:moveTo>
                    <a:pt x="71" y="0"/>
                  </a:moveTo>
                  <a:lnTo>
                    <a:pt x="24" y="0"/>
                  </a:lnTo>
                  <a:lnTo>
                    <a:pt x="0" y="163"/>
                  </a:lnTo>
                  <a:lnTo>
                    <a:pt x="0" y="163"/>
                  </a:lnTo>
                  <a:lnTo>
                    <a:pt x="48" y="211"/>
                  </a:lnTo>
                  <a:lnTo>
                    <a:pt x="95" y="163"/>
                  </a:lnTo>
                  <a:lnTo>
                    <a:pt x="95" y="163"/>
                  </a:lnTo>
                  <a:lnTo>
                    <a:pt x="95" y="163"/>
                  </a:lnTo>
                  <a:lnTo>
                    <a:pt x="7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67"/>
            <p:cNvSpPr>
              <a:spLocks/>
            </p:cNvSpPr>
            <p:nvPr/>
          </p:nvSpPr>
          <p:spPr bwMode="auto">
            <a:xfrm>
              <a:off x="5037144" y="4119334"/>
              <a:ext cx="79639" cy="76274"/>
            </a:xfrm>
            <a:custGeom>
              <a:avLst/>
              <a:gdLst>
                <a:gd name="T0" fmla="*/ 47 w 71"/>
                <a:gd name="T1" fmla="*/ 68 h 68"/>
                <a:gd name="T2" fmla="*/ 71 w 71"/>
                <a:gd name="T3" fmla="*/ 47 h 68"/>
                <a:gd name="T4" fmla="*/ 71 w 71"/>
                <a:gd name="T5" fmla="*/ 0 h 68"/>
                <a:gd name="T6" fmla="*/ 0 w 71"/>
                <a:gd name="T7" fmla="*/ 0 h 68"/>
                <a:gd name="T8" fmla="*/ 0 w 71"/>
                <a:gd name="T9" fmla="*/ 47 h 68"/>
                <a:gd name="T10" fmla="*/ 24 w 71"/>
                <a:gd name="T11" fmla="*/ 68 h 68"/>
                <a:gd name="T12" fmla="*/ 47 w 7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71" h="68">
                  <a:moveTo>
                    <a:pt x="47" y="68"/>
                  </a:moveTo>
                  <a:lnTo>
                    <a:pt x="71" y="47"/>
                  </a:lnTo>
                  <a:lnTo>
                    <a:pt x="71" y="0"/>
                  </a:lnTo>
                  <a:lnTo>
                    <a:pt x="0" y="0"/>
                  </a:lnTo>
                  <a:lnTo>
                    <a:pt x="0" y="47"/>
                  </a:lnTo>
                  <a:lnTo>
                    <a:pt x="24" y="68"/>
                  </a:lnTo>
                  <a:lnTo>
                    <a:pt x="47"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68"/>
            <p:cNvSpPr>
              <a:spLocks noEditPoints="1"/>
            </p:cNvSpPr>
            <p:nvPr/>
          </p:nvSpPr>
          <p:spPr bwMode="auto">
            <a:xfrm>
              <a:off x="4255340" y="4119334"/>
              <a:ext cx="286026" cy="339866"/>
            </a:xfrm>
            <a:custGeom>
              <a:avLst/>
              <a:gdLst>
                <a:gd name="T0" fmla="*/ 108 w 108"/>
                <a:gd name="T1" fmla="*/ 45 h 128"/>
                <a:gd name="T2" fmla="*/ 108 w 108"/>
                <a:gd name="T3" fmla="*/ 25 h 128"/>
                <a:gd name="T4" fmla="*/ 98 w 108"/>
                <a:gd name="T5" fmla="*/ 25 h 128"/>
                <a:gd name="T6" fmla="*/ 98 w 108"/>
                <a:gd name="T7" fmla="*/ 10 h 128"/>
                <a:gd name="T8" fmla="*/ 88 w 108"/>
                <a:gd name="T9" fmla="*/ 0 h 128"/>
                <a:gd name="T10" fmla="*/ 0 w 108"/>
                <a:gd name="T11" fmla="*/ 0 h 128"/>
                <a:gd name="T12" fmla="*/ 0 w 108"/>
                <a:gd name="T13" fmla="*/ 128 h 128"/>
                <a:gd name="T14" fmla="*/ 88 w 108"/>
                <a:gd name="T15" fmla="*/ 128 h 128"/>
                <a:gd name="T16" fmla="*/ 98 w 108"/>
                <a:gd name="T17" fmla="*/ 118 h 128"/>
                <a:gd name="T18" fmla="*/ 98 w 108"/>
                <a:gd name="T19" fmla="*/ 74 h 128"/>
                <a:gd name="T20" fmla="*/ 108 w 108"/>
                <a:gd name="T21" fmla="*/ 74 h 128"/>
                <a:gd name="T22" fmla="*/ 108 w 108"/>
                <a:gd name="T23" fmla="*/ 55 h 128"/>
                <a:gd name="T24" fmla="*/ 98 w 108"/>
                <a:gd name="T25" fmla="*/ 55 h 128"/>
                <a:gd name="T26" fmla="*/ 98 w 108"/>
                <a:gd name="T27" fmla="*/ 45 h 128"/>
                <a:gd name="T28" fmla="*/ 108 w 108"/>
                <a:gd name="T29" fmla="*/ 45 h 128"/>
                <a:gd name="T30" fmla="*/ 88 w 108"/>
                <a:gd name="T31" fmla="*/ 118 h 128"/>
                <a:gd name="T32" fmla="*/ 20 w 108"/>
                <a:gd name="T33" fmla="*/ 118 h 128"/>
                <a:gd name="T34" fmla="*/ 20 w 108"/>
                <a:gd name="T35" fmla="*/ 10 h 128"/>
                <a:gd name="T36" fmla="*/ 88 w 108"/>
                <a:gd name="T37" fmla="*/ 10 h 128"/>
                <a:gd name="T38" fmla="*/ 88 w 108"/>
                <a:gd name="T3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 h="128">
                  <a:moveTo>
                    <a:pt x="108" y="45"/>
                  </a:moveTo>
                  <a:cubicBezTo>
                    <a:pt x="108" y="25"/>
                    <a:pt x="108" y="25"/>
                    <a:pt x="108" y="25"/>
                  </a:cubicBezTo>
                  <a:cubicBezTo>
                    <a:pt x="98" y="25"/>
                    <a:pt x="98" y="25"/>
                    <a:pt x="98" y="25"/>
                  </a:cubicBezTo>
                  <a:cubicBezTo>
                    <a:pt x="98" y="10"/>
                    <a:pt x="98" y="10"/>
                    <a:pt x="98" y="10"/>
                  </a:cubicBezTo>
                  <a:cubicBezTo>
                    <a:pt x="98" y="4"/>
                    <a:pt x="94" y="0"/>
                    <a:pt x="88" y="0"/>
                  </a:cubicBezTo>
                  <a:cubicBezTo>
                    <a:pt x="0" y="0"/>
                    <a:pt x="0" y="0"/>
                    <a:pt x="0" y="0"/>
                  </a:cubicBezTo>
                  <a:cubicBezTo>
                    <a:pt x="0" y="128"/>
                    <a:pt x="0" y="128"/>
                    <a:pt x="0" y="128"/>
                  </a:cubicBezTo>
                  <a:cubicBezTo>
                    <a:pt x="88" y="128"/>
                    <a:pt x="88" y="128"/>
                    <a:pt x="88" y="128"/>
                  </a:cubicBezTo>
                  <a:cubicBezTo>
                    <a:pt x="94" y="128"/>
                    <a:pt x="98" y="124"/>
                    <a:pt x="98" y="118"/>
                  </a:cubicBezTo>
                  <a:cubicBezTo>
                    <a:pt x="98" y="74"/>
                    <a:pt x="98" y="74"/>
                    <a:pt x="98" y="74"/>
                  </a:cubicBezTo>
                  <a:cubicBezTo>
                    <a:pt x="108" y="74"/>
                    <a:pt x="108" y="74"/>
                    <a:pt x="108" y="74"/>
                  </a:cubicBezTo>
                  <a:cubicBezTo>
                    <a:pt x="108" y="55"/>
                    <a:pt x="108" y="55"/>
                    <a:pt x="108" y="55"/>
                  </a:cubicBezTo>
                  <a:cubicBezTo>
                    <a:pt x="98" y="55"/>
                    <a:pt x="98" y="55"/>
                    <a:pt x="98" y="55"/>
                  </a:cubicBezTo>
                  <a:cubicBezTo>
                    <a:pt x="98" y="45"/>
                    <a:pt x="98" y="45"/>
                    <a:pt x="98" y="45"/>
                  </a:cubicBezTo>
                  <a:lnTo>
                    <a:pt x="108" y="45"/>
                  </a:lnTo>
                  <a:close/>
                  <a:moveTo>
                    <a:pt x="88" y="118"/>
                  </a:moveTo>
                  <a:cubicBezTo>
                    <a:pt x="20" y="118"/>
                    <a:pt x="20" y="118"/>
                    <a:pt x="20" y="118"/>
                  </a:cubicBezTo>
                  <a:cubicBezTo>
                    <a:pt x="20" y="10"/>
                    <a:pt x="20" y="10"/>
                    <a:pt x="20" y="10"/>
                  </a:cubicBezTo>
                  <a:cubicBezTo>
                    <a:pt x="88" y="10"/>
                    <a:pt x="88" y="10"/>
                    <a:pt x="88" y="10"/>
                  </a:cubicBezTo>
                  <a:lnTo>
                    <a:pt x="88"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69"/>
            <p:cNvSpPr>
              <a:spLocks noEditPoints="1"/>
            </p:cNvSpPr>
            <p:nvPr/>
          </p:nvSpPr>
          <p:spPr bwMode="auto">
            <a:xfrm>
              <a:off x="3548688" y="4185513"/>
              <a:ext cx="339866" cy="206387"/>
            </a:xfrm>
            <a:custGeom>
              <a:avLst/>
              <a:gdLst>
                <a:gd name="T0" fmla="*/ 118 w 128"/>
                <a:gd name="T1" fmla="*/ 0 h 78"/>
                <a:gd name="T2" fmla="*/ 10 w 128"/>
                <a:gd name="T3" fmla="*/ 0 h 78"/>
                <a:gd name="T4" fmla="*/ 0 w 128"/>
                <a:gd name="T5" fmla="*/ 10 h 78"/>
                <a:gd name="T6" fmla="*/ 0 w 128"/>
                <a:gd name="T7" fmla="*/ 68 h 78"/>
                <a:gd name="T8" fmla="*/ 10 w 128"/>
                <a:gd name="T9" fmla="*/ 78 h 78"/>
                <a:gd name="T10" fmla="*/ 118 w 128"/>
                <a:gd name="T11" fmla="*/ 78 h 78"/>
                <a:gd name="T12" fmla="*/ 128 w 128"/>
                <a:gd name="T13" fmla="*/ 68 h 78"/>
                <a:gd name="T14" fmla="*/ 128 w 128"/>
                <a:gd name="T15" fmla="*/ 10 h 78"/>
                <a:gd name="T16" fmla="*/ 118 w 128"/>
                <a:gd name="T17" fmla="*/ 0 h 78"/>
                <a:gd name="T18" fmla="*/ 72 w 128"/>
                <a:gd name="T19" fmla="*/ 19 h 78"/>
                <a:gd name="T20" fmla="*/ 92 w 128"/>
                <a:gd name="T21" fmla="*/ 19 h 78"/>
                <a:gd name="T22" fmla="*/ 92 w 128"/>
                <a:gd name="T23" fmla="*/ 25 h 78"/>
                <a:gd name="T24" fmla="*/ 72 w 128"/>
                <a:gd name="T25" fmla="*/ 25 h 78"/>
                <a:gd name="T26" fmla="*/ 72 w 128"/>
                <a:gd name="T27" fmla="*/ 19 h 78"/>
                <a:gd name="T28" fmla="*/ 56 w 128"/>
                <a:gd name="T29" fmla="*/ 59 h 78"/>
                <a:gd name="T30" fmla="*/ 16 w 128"/>
                <a:gd name="T31" fmla="*/ 59 h 78"/>
                <a:gd name="T32" fmla="*/ 16 w 128"/>
                <a:gd name="T33" fmla="*/ 20 h 78"/>
                <a:gd name="T34" fmla="*/ 56 w 128"/>
                <a:gd name="T35" fmla="*/ 20 h 78"/>
                <a:gd name="T36" fmla="*/ 56 w 128"/>
                <a:gd name="T37" fmla="*/ 59 h 78"/>
                <a:gd name="T38" fmla="*/ 112 w 128"/>
                <a:gd name="T39" fmla="*/ 58 h 78"/>
                <a:gd name="T40" fmla="*/ 72 w 128"/>
                <a:gd name="T41" fmla="*/ 58 h 78"/>
                <a:gd name="T42" fmla="*/ 72 w 128"/>
                <a:gd name="T43" fmla="*/ 53 h 78"/>
                <a:gd name="T44" fmla="*/ 112 w 128"/>
                <a:gd name="T45" fmla="*/ 53 h 78"/>
                <a:gd name="T46" fmla="*/ 112 w 128"/>
                <a:gd name="T47" fmla="*/ 58 h 78"/>
                <a:gd name="T48" fmla="*/ 112 w 128"/>
                <a:gd name="T49" fmla="*/ 41 h 78"/>
                <a:gd name="T50" fmla="*/ 72 w 128"/>
                <a:gd name="T51" fmla="*/ 41 h 78"/>
                <a:gd name="T52" fmla="*/ 72 w 128"/>
                <a:gd name="T53" fmla="*/ 36 h 78"/>
                <a:gd name="T54" fmla="*/ 112 w 128"/>
                <a:gd name="T55" fmla="*/ 36 h 78"/>
                <a:gd name="T56" fmla="*/ 112 w 128"/>
                <a:gd name="T57"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78">
                  <a:moveTo>
                    <a:pt x="118" y="0"/>
                  </a:moveTo>
                  <a:cubicBezTo>
                    <a:pt x="10" y="0"/>
                    <a:pt x="10" y="0"/>
                    <a:pt x="10" y="0"/>
                  </a:cubicBezTo>
                  <a:cubicBezTo>
                    <a:pt x="4" y="0"/>
                    <a:pt x="0" y="4"/>
                    <a:pt x="0" y="10"/>
                  </a:cubicBezTo>
                  <a:cubicBezTo>
                    <a:pt x="0" y="68"/>
                    <a:pt x="0" y="68"/>
                    <a:pt x="0" y="68"/>
                  </a:cubicBezTo>
                  <a:cubicBezTo>
                    <a:pt x="0" y="74"/>
                    <a:pt x="4" y="78"/>
                    <a:pt x="10" y="78"/>
                  </a:cubicBezTo>
                  <a:cubicBezTo>
                    <a:pt x="118" y="78"/>
                    <a:pt x="118" y="78"/>
                    <a:pt x="118" y="78"/>
                  </a:cubicBezTo>
                  <a:cubicBezTo>
                    <a:pt x="124" y="78"/>
                    <a:pt x="128" y="74"/>
                    <a:pt x="128" y="68"/>
                  </a:cubicBezTo>
                  <a:cubicBezTo>
                    <a:pt x="128" y="10"/>
                    <a:pt x="128" y="10"/>
                    <a:pt x="128" y="10"/>
                  </a:cubicBezTo>
                  <a:cubicBezTo>
                    <a:pt x="128" y="4"/>
                    <a:pt x="124" y="0"/>
                    <a:pt x="118" y="0"/>
                  </a:cubicBezTo>
                  <a:close/>
                  <a:moveTo>
                    <a:pt x="72" y="19"/>
                  </a:moveTo>
                  <a:cubicBezTo>
                    <a:pt x="92" y="19"/>
                    <a:pt x="92" y="19"/>
                    <a:pt x="92" y="19"/>
                  </a:cubicBezTo>
                  <a:cubicBezTo>
                    <a:pt x="92" y="25"/>
                    <a:pt x="92" y="25"/>
                    <a:pt x="92" y="25"/>
                  </a:cubicBezTo>
                  <a:cubicBezTo>
                    <a:pt x="72" y="25"/>
                    <a:pt x="72" y="25"/>
                    <a:pt x="72" y="25"/>
                  </a:cubicBezTo>
                  <a:lnTo>
                    <a:pt x="72" y="19"/>
                  </a:lnTo>
                  <a:close/>
                  <a:moveTo>
                    <a:pt x="56" y="59"/>
                  </a:moveTo>
                  <a:cubicBezTo>
                    <a:pt x="16" y="59"/>
                    <a:pt x="16" y="59"/>
                    <a:pt x="16" y="59"/>
                  </a:cubicBezTo>
                  <a:cubicBezTo>
                    <a:pt x="16" y="20"/>
                    <a:pt x="16" y="20"/>
                    <a:pt x="16" y="20"/>
                  </a:cubicBezTo>
                  <a:cubicBezTo>
                    <a:pt x="56" y="20"/>
                    <a:pt x="56" y="20"/>
                    <a:pt x="56" y="20"/>
                  </a:cubicBezTo>
                  <a:lnTo>
                    <a:pt x="56" y="59"/>
                  </a:lnTo>
                  <a:close/>
                  <a:moveTo>
                    <a:pt x="112" y="58"/>
                  </a:moveTo>
                  <a:cubicBezTo>
                    <a:pt x="72" y="58"/>
                    <a:pt x="72" y="58"/>
                    <a:pt x="72" y="58"/>
                  </a:cubicBezTo>
                  <a:cubicBezTo>
                    <a:pt x="72" y="53"/>
                    <a:pt x="72" y="53"/>
                    <a:pt x="72" y="53"/>
                  </a:cubicBezTo>
                  <a:cubicBezTo>
                    <a:pt x="112" y="53"/>
                    <a:pt x="112" y="53"/>
                    <a:pt x="112" y="53"/>
                  </a:cubicBezTo>
                  <a:lnTo>
                    <a:pt x="112" y="58"/>
                  </a:lnTo>
                  <a:close/>
                  <a:moveTo>
                    <a:pt x="112" y="41"/>
                  </a:moveTo>
                  <a:cubicBezTo>
                    <a:pt x="72" y="41"/>
                    <a:pt x="72" y="41"/>
                    <a:pt x="72" y="41"/>
                  </a:cubicBezTo>
                  <a:cubicBezTo>
                    <a:pt x="72" y="36"/>
                    <a:pt x="72" y="36"/>
                    <a:pt x="72" y="36"/>
                  </a:cubicBezTo>
                  <a:cubicBezTo>
                    <a:pt x="112" y="36"/>
                    <a:pt x="112" y="36"/>
                    <a:pt x="112" y="36"/>
                  </a:cubicBezTo>
                  <a:lnTo>
                    <a:pt x="112"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70"/>
            <p:cNvSpPr>
              <a:spLocks noEditPoints="1"/>
            </p:cNvSpPr>
            <p:nvPr/>
          </p:nvSpPr>
          <p:spPr bwMode="auto">
            <a:xfrm>
              <a:off x="2922796" y="4119334"/>
              <a:ext cx="233307" cy="339866"/>
            </a:xfrm>
            <a:custGeom>
              <a:avLst/>
              <a:gdLst>
                <a:gd name="T0" fmla="*/ 78 w 88"/>
                <a:gd name="T1" fmla="*/ 0 h 128"/>
                <a:gd name="T2" fmla="*/ 10 w 88"/>
                <a:gd name="T3" fmla="*/ 0 h 128"/>
                <a:gd name="T4" fmla="*/ 0 w 88"/>
                <a:gd name="T5" fmla="*/ 10 h 128"/>
                <a:gd name="T6" fmla="*/ 0 w 88"/>
                <a:gd name="T7" fmla="*/ 118 h 128"/>
                <a:gd name="T8" fmla="*/ 10 w 88"/>
                <a:gd name="T9" fmla="*/ 128 h 128"/>
                <a:gd name="T10" fmla="*/ 78 w 88"/>
                <a:gd name="T11" fmla="*/ 128 h 128"/>
                <a:gd name="T12" fmla="*/ 88 w 88"/>
                <a:gd name="T13" fmla="*/ 118 h 128"/>
                <a:gd name="T14" fmla="*/ 88 w 88"/>
                <a:gd name="T15" fmla="*/ 10 h 128"/>
                <a:gd name="T16" fmla="*/ 78 w 88"/>
                <a:gd name="T17" fmla="*/ 0 h 128"/>
                <a:gd name="T18" fmla="*/ 29 w 88"/>
                <a:gd name="T19" fmla="*/ 108 h 128"/>
                <a:gd name="T20" fmla="*/ 19 w 88"/>
                <a:gd name="T21" fmla="*/ 108 h 128"/>
                <a:gd name="T22" fmla="*/ 19 w 88"/>
                <a:gd name="T23" fmla="*/ 99 h 128"/>
                <a:gd name="T24" fmla="*/ 29 w 88"/>
                <a:gd name="T25" fmla="*/ 99 h 128"/>
                <a:gd name="T26" fmla="*/ 29 w 88"/>
                <a:gd name="T27" fmla="*/ 108 h 128"/>
                <a:gd name="T28" fmla="*/ 29 w 88"/>
                <a:gd name="T29" fmla="*/ 89 h 128"/>
                <a:gd name="T30" fmla="*/ 19 w 88"/>
                <a:gd name="T31" fmla="*/ 89 h 128"/>
                <a:gd name="T32" fmla="*/ 19 w 88"/>
                <a:gd name="T33" fmla="*/ 79 h 128"/>
                <a:gd name="T34" fmla="*/ 29 w 88"/>
                <a:gd name="T35" fmla="*/ 79 h 128"/>
                <a:gd name="T36" fmla="*/ 29 w 88"/>
                <a:gd name="T37" fmla="*/ 89 h 128"/>
                <a:gd name="T38" fmla="*/ 29 w 88"/>
                <a:gd name="T39" fmla="*/ 69 h 128"/>
                <a:gd name="T40" fmla="*/ 19 w 88"/>
                <a:gd name="T41" fmla="*/ 69 h 128"/>
                <a:gd name="T42" fmla="*/ 19 w 88"/>
                <a:gd name="T43" fmla="*/ 59 h 128"/>
                <a:gd name="T44" fmla="*/ 29 w 88"/>
                <a:gd name="T45" fmla="*/ 59 h 128"/>
                <a:gd name="T46" fmla="*/ 29 w 88"/>
                <a:gd name="T47" fmla="*/ 69 h 128"/>
                <a:gd name="T48" fmla="*/ 49 w 88"/>
                <a:gd name="T49" fmla="*/ 108 h 128"/>
                <a:gd name="T50" fmla="*/ 39 w 88"/>
                <a:gd name="T51" fmla="*/ 108 h 128"/>
                <a:gd name="T52" fmla="*/ 39 w 88"/>
                <a:gd name="T53" fmla="*/ 99 h 128"/>
                <a:gd name="T54" fmla="*/ 49 w 88"/>
                <a:gd name="T55" fmla="*/ 99 h 128"/>
                <a:gd name="T56" fmla="*/ 49 w 88"/>
                <a:gd name="T57" fmla="*/ 108 h 128"/>
                <a:gd name="T58" fmla="*/ 49 w 88"/>
                <a:gd name="T59" fmla="*/ 89 h 128"/>
                <a:gd name="T60" fmla="*/ 39 w 88"/>
                <a:gd name="T61" fmla="*/ 89 h 128"/>
                <a:gd name="T62" fmla="*/ 39 w 88"/>
                <a:gd name="T63" fmla="*/ 79 h 128"/>
                <a:gd name="T64" fmla="*/ 49 w 88"/>
                <a:gd name="T65" fmla="*/ 79 h 128"/>
                <a:gd name="T66" fmla="*/ 49 w 88"/>
                <a:gd name="T67" fmla="*/ 89 h 128"/>
                <a:gd name="T68" fmla="*/ 49 w 88"/>
                <a:gd name="T69" fmla="*/ 69 h 128"/>
                <a:gd name="T70" fmla="*/ 39 w 88"/>
                <a:gd name="T71" fmla="*/ 69 h 128"/>
                <a:gd name="T72" fmla="*/ 39 w 88"/>
                <a:gd name="T73" fmla="*/ 59 h 128"/>
                <a:gd name="T74" fmla="*/ 49 w 88"/>
                <a:gd name="T75" fmla="*/ 59 h 128"/>
                <a:gd name="T76" fmla="*/ 49 w 88"/>
                <a:gd name="T77" fmla="*/ 69 h 128"/>
                <a:gd name="T78" fmla="*/ 69 w 88"/>
                <a:gd name="T79" fmla="*/ 108 h 128"/>
                <a:gd name="T80" fmla="*/ 59 w 88"/>
                <a:gd name="T81" fmla="*/ 108 h 128"/>
                <a:gd name="T82" fmla="*/ 59 w 88"/>
                <a:gd name="T83" fmla="*/ 99 h 128"/>
                <a:gd name="T84" fmla="*/ 69 w 88"/>
                <a:gd name="T85" fmla="*/ 99 h 128"/>
                <a:gd name="T86" fmla="*/ 69 w 88"/>
                <a:gd name="T87" fmla="*/ 108 h 128"/>
                <a:gd name="T88" fmla="*/ 69 w 88"/>
                <a:gd name="T89" fmla="*/ 89 h 128"/>
                <a:gd name="T90" fmla="*/ 59 w 88"/>
                <a:gd name="T91" fmla="*/ 89 h 128"/>
                <a:gd name="T92" fmla="*/ 59 w 88"/>
                <a:gd name="T93" fmla="*/ 79 h 128"/>
                <a:gd name="T94" fmla="*/ 69 w 88"/>
                <a:gd name="T95" fmla="*/ 79 h 128"/>
                <a:gd name="T96" fmla="*/ 69 w 88"/>
                <a:gd name="T97" fmla="*/ 89 h 128"/>
                <a:gd name="T98" fmla="*/ 69 w 88"/>
                <a:gd name="T99" fmla="*/ 69 h 128"/>
                <a:gd name="T100" fmla="*/ 59 w 88"/>
                <a:gd name="T101" fmla="*/ 69 h 128"/>
                <a:gd name="T102" fmla="*/ 59 w 88"/>
                <a:gd name="T103" fmla="*/ 59 h 128"/>
                <a:gd name="T104" fmla="*/ 69 w 88"/>
                <a:gd name="T105" fmla="*/ 59 h 128"/>
                <a:gd name="T106" fmla="*/ 69 w 88"/>
                <a:gd name="T107" fmla="*/ 69 h 128"/>
                <a:gd name="T108" fmla="*/ 69 w 88"/>
                <a:gd name="T109" fmla="*/ 40 h 128"/>
                <a:gd name="T110" fmla="*/ 19 w 88"/>
                <a:gd name="T111" fmla="*/ 40 h 128"/>
                <a:gd name="T112" fmla="*/ 19 w 88"/>
                <a:gd name="T113" fmla="*/ 20 h 128"/>
                <a:gd name="T114" fmla="*/ 69 w 88"/>
                <a:gd name="T115" fmla="*/ 20 h 128"/>
                <a:gd name="T116" fmla="*/ 69 w 88"/>
                <a:gd name="T117" fmla="*/ 4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 h="128">
                  <a:moveTo>
                    <a:pt x="78" y="0"/>
                  </a:moveTo>
                  <a:cubicBezTo>
                    <a:pt x="10" y="0"/>
                    <a:pt x="10" y="0"/>
                    <a:pt x="10" y="0"/>
                  </a:cubicBezTo>
                  <a:cubicBezTo>
                    <a:pt x="4" y="0"/>
                    <a:pt x="0" y="4"/>
                    <a:pt x="0" y="10"/>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10"/>
                    <a:pt x="88" y="10"/>
                    <a:pt x="88" y="10"/>
                  </a:cubicBezTo>
                  <a:cubicBezTo>
                    <a:pt x="88" y="4"/>
                    <a:pt x="84" y="0"/>
                    <a:pt x="78" y="0"/>
                  </a:cubicBezTo>
                  <a:close/>
                  <a:moveTo>
                    <a:pt x="29" y="108"/>
                  </a:moveTo>
                  <a:cubicBezTo>
                    <a:pt x="19" y="108"/>
                    <a:pt x="19" y="108"/>
                    <a:pt x="19" y="108"/>
                  </a:cubicBezTo>
                  <a:cubicBezTo>
                    <a:pt x="19" y="99"/>
                    <a:pt x="19" y="99"/>
                    <a:pt x="19" y="99"/>
                  </a:cubicBezTo>
                  <a:cubicBezTo>
                    <a:pt x="29" y="99"/>
                    <a:pt x="29" y="99"/>
                    <a:pt x="29" y="99"/>
                  </a:cubicBezTo>
                  <a:lnTo>
                    <a:pt x="29" y="108"/>
                  </a:lnTo>
                  <a:close/>
                  <a:moveTo>
                    <a:pt x="29" y="89"/>
                  </a:moveTo>
                  <a:cubicBezTo>
                    <a:pt x="19" y="89"/>
                    <a:pt x="19" y="89"/>
                    <a:pt x="19" y="89"/>
                  </a:cubicBezTo>
                  <a:cubicBezTo>
                    <a:pt x="19" y="79"/>
                    <a:pt x="19" y="79"/>
                    <a:pt x="19" y="79"/>
                  </a:cubicBezTo>
                  <a:cubicBezTo>
                    <a:pt x="29" y="79"/>
                    <a:pt x="29" y="79"/>
                    <a:pt x="29" y="79"/>
                  </a:cubicBezTo>
                  <a:lnTo>
                    <a:pt x="29" y="89"/>
                  </a:lnTo>
                  <a:close/>
                  <a:moveTo>
                    <a:pt x="29" y="69"/>
                  </a:moveTo>
                  <a:cubicBezTo>
                    <a:pt x="19" y="69"/>
                    <a:pt x="19" y="69"/>
                    <a:pt x="19" y="69"/>
                  </a:cubicBezTo>
                  <a:cubicBezTo>
                    <a:pt x="19" y="59"/>
                    <a:pt x="19" y="59"/>
                    <a:pt x="19" y="59"/>
                  </a:cubicBezTo>
                  <a:cubicBezTo>
                    <a:pt x="29" y="59"/>
                    <a:pt x="29" y="59"/>
                    <a:pt x="29" y="59"/>
                  </a:cubicBezTo>
                  <a:lnTo>
                    <a:pt x="29" y="69"/>
                  </a:lnTo>
                  <a:close/>
                  <a:moveTo>
                    <a:pt x="49" y="108"/>
                  </a:moveTo>
                  <a:cubicBezTo>
                    <a:pt x="39" y="108"/>
                    <a:pt x="39" y="108"/>
                    <a:pt x="39" y="108"/>
                  </a:cubicBezTo>
                  <a:cubicBezTo>
                    <a:pt x="39" y="99"/>
                    <a:pt x="39" y="99"/>
                    <a:pt x="39" y="99"/>
                  </a:cubicBezTo>
                  <a:cubicBezTo>
                    <a:pt x="49" y="99"/>
                    <a:pt x="49" y="99"/>
                    <a:pt x="49" y="99"/>
                  </a:cubicBezTo>
                  <a:lnTo>
                    <a:pt x="49" y="108"/>
                  </a:lnTo>
                  <a:close/>
                  <a:moveTo>
                    <a:pt x="49" y="89"/>
                  </a:moveTo>
                  <a:cubicBezTo>
                    <a:pt x="39" y="89"/>
                    <a:pt x="39" y="89"/>
                    <a:pt x="39" y="89"/>
                  </a:cubicBezTo>
                  <a:cubicBezTo>
                    <a:pt x="39" y="79"/>
                    <a:pt x="39" y="79"/>
                    <a:pt x="39" y="79"/>
                  </a:cubicBezTo>
                  <a:cubicBezTo>
                    <a:pt x="49" y="79"/>
                    <a:pt x="49" y="79"/>
                    <a:pt x="49" y="79"/>
                  </a:cubicBezTo>
                  <a:lnTo>
                    <a:pt x="49" y="89"/>
                  </a:lnTo>
                  <a:close/>
                  <a:moveTo>
                    <a:pt x="49" y="69"/>
                  </a:moveTo>
                  <a:cubicBezTo>
                    <a:pt x="39" y="69"/>
                    <a:pt x="39" y="69"/>
                    <a:pt x="39" y="69"/>
                  </a:cubicBezTo>
                  <a:cubicBezTo>
                    <a:pt x="39" y="59"/>
                    <a:pt x="39" y="59"/>
                    <a:pt x="39" y="59"/>
                  </a:cubicBezTo>
                  <a:cubicBezTo>
                    <a:pt x="49" y="59"/>
                    <a:pt x="49" y="59"/>
                    <a:pt x="49" y="59"/>
                  </a:cubicBezTo>
                  <a:lnTo>
                    <a:pt x="49" y="69"/>
                  </a:lnTo>
                  <a:close/>
                  <a:moveTo>
                    <a:pt x="69" y="108"/>
                  </a:moveTo>
                  <a:cubicBezTo>
                    <a:pt x="59" y="108"/>
                    <a:pt x="59" y="108"/>
                    <a:pt x="59" y="108"/>
                  </a:cubicBezTo>
                  <a:cubicBezTo>
                    <a:pt x="59" y="99"/>
                    <a:pt x="59" y="99"/>
                    <a:pt x="59" y="99"/>
                  </a:cubicBezTo>
                  <a:cubicBezTo>
                    <a:pt x="69" y="99"/>
                    <a:pt x="69" y="99"/>
                    <a:pt x="69" y="99"/>
                  </a:cubicBezTo>
                  <a:lnTo>
                    <a:pt x="69" y="108"/>
                  </a:lnTo>
                  <a:close/>
                  <a:moveTo>
                    <a:pt x="69" y="89"/>
                  </a:moveTo>
                  <a:cubicBezTo>
                    <a:pt x="59" y="89"/>
                    <a:pt x="59" y="89"/>
                    <a:pt x="59" y="89"/>
                  </a:cubicBezTo>
                  <a:cubicBezTo>
                    <a:pt x="59" y="79"/>
                    <a:pt x="59" y="79"/>
                    <a:pt x="59" y="79"/>
                  </a:cubicBezTo>
                  <a:cubicBezTo>
                    <a:pt x="69" y="79"/>
                    <a:pt x="69" y="79"/>
                    <a:pt x="69" y="79"/>
                  </a:cubicBezTo>
                  <a:lnTo>
                    <a:pt x="69" y="89"/>
                  </a:lnTo>
                  <a:close/>
                  <a:moveTo>
                    <a:pt x="69" y="69"/>
                  </a:moveTo>
                  <a:cubicBezTo>
                    <a:pt x="59" y="69"/>
                    <a:pt x="59" y="69"/>
                    <a:pt x="59" y="69"/>
                  </a:cubicBezTo>
                  <a:cubicBezTo>
                    <a:pt x="59" y="59"/>
                    <a:pt x="59" y="59"/>
                    <a:pt x="59" y="59"/>
                  </a:cubicBezTo>
                  <a:cubicBezTo>
                    <a:pt x="69" y="59"/>
                    <a:pt x="69" y="59"/>
                    <a:pt x="69" y="59"/>
                  </a:cubicBezTo>
                  <a:lnTo>
                    <a:pt x="69" y="69"/>
                  </a:lnTo>
                  <a:close/>
                  <a:moveTo>
                    <a:pt x="69" y="40"/>
                  </a:moveTo>
                  <a:cubicBezTo>
                    <a:pt x="19" y="40"/>
                    <a:pt x="19" y="40"/>
                    <a:pt x="19" y="40"/>
                  </a:cubicBezTo>
                  <a:cubicBezTo>
                    <a:pt x="19" y="20"/>
                    <a:pt x="19" y="20"/>
                    <a:pt x="19" y="20"/>
                  </a:cubicBezTo>
                  <a:cubicBezTo>
                    <a:pt x="69" y="20"/>
                    <a:pt x="69" y="20"/>
                    <a:pt x="69" y="20"/>
                  </a:cubicBezTo>
                  <a:lnTo>
                    <a:pt x="69"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71"/>
            <p:cNvSpPr>
              <a:spLocks/>
            </p:cNvSpPr>
            <p:nvPr/>
          </p:nvSpPr>
          <p:spPr bwMode="auto">
            <a:xfrm>
              <a:off x="2294661" y="4150741"/>
              <a:ext cx="132357" cy="52719"/>
            </a:xfrm>
            <a:custGeom>
              <a:avLst/>
              <a:gdLst>
                <a:gd name="T0" fmla="*/ 10 w 50"/>
                <a:gd name="T1" fmla="*/ 10 h 20"/>
                <a:gd name="T2" fmla="*/ 40 w 50"/>
                <a:gd name="T3" fmla="*/ 10 h 20"/>
                <a:gd name="T4" fmla="*/ 40 w 50"/>
                <a:gd name="T5" fmla="*/ 20 h 20"/>
                <a:gd name="T6" fmla="*/ 50 w 50"/>
                <a:gd name="T7" fmla="*/ 20 h 20"/>
                <a:gd name="T8" fmla="*/ 50 w 50"/>
                <a:gd name="T9" fmla="*/ 10 h 20"/>
                <a:gd name="T10" fmla="*/ 40 w 50"/>
                <a:gd name="T11" fmla="*/ 0 h 20"/>
                <a:gd name="T12" fmla="*/ 10 w 50"/>
                <a:gd name="T13" fmla="*/ 0 h 20"/>
                <a:gd name="T14" fmla="*/ 0 w 50"/>
                <a:gd name="T15" fmla="*/ 10 h 20"/>
                <a:gd name="T16" fmla="*/ 0 w 50"/>
                <a:gd name="T17" fmla="*/ 20 h 20"/>
                <a:gd name="T18" fmla="*/ 10 w 50"/>
                <a:gd name="T19" fmla="*/ 20 h 20"/>
                <a:gd name="T20" fmla="*/ 10 w 50"/>
                <a:gd name="T21"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0">
                  <a:moveTo>
                    <a:pt x="10" y="10"/>
                  </a:moveTo>
                  <a:cubicBezTo>
                    <a:pt x="40" y="10"/>
                    <a:pt x="40" y="10"/>
                    <a:pt x="40" y="10"/>
                  </a:cubicBezTo>
                  <a:cubicBezTo>
                    <a:pt x="40" y="20"/>
                    <a:pt x="40" y="20"/>
                    <a:pt x="40" y="20"/>
                  </a:cubicBezTo>
                  <a:cubicBezTo>
                    <a:pt x="50" y="20"/>
                    <a:pt x="50" y="20"/>
                    <a:pt x="50" y="20"/>
                  </a:cubicBezTo>
                  <a:cubicBezTo>
                    <a:pt x="50" y="10"/>
                    <a:pt x="50" y="10"/>
                    <a:pt x="50" y="10"/>
                  </a:cubicBezTo>
                  <a:cubicBezTo>
                    <a:pt x="50" y="5"/>
                    <a:pt x="45" y="0"/>
                    <a:pt x="40" y="0"/>
                  </a:cubicBezTo>
                  <a:cubicBezTo>
                    <a:pt x="10" y="0"/>
                    <a:pt x="10" y="0"/>
                    <a:pt x="10" y="0"/>
                  </a:cubicBezTo>
                  <a:cubicBezTo>
                    <a:pt x="5" y="0"/>
                    <a:pt x="0" y="5"/>
                    <a:pt x="0" y="10"/>
                  </a:cubicBezTo>
                  <a:cubicBezTo>
                    <a:pt x="0" y="20"/>
                    <a:pt x="0" y="20"/>
                    <a:pt x="0" y="20"/>
                  </a:cubicBezTo>
                  <a:cubicBezTo>
                    <a:pt x="10" y="20"/>
                    <a:pt x="10" y="20"/>
                    <a:pt x="10" y="20"/>
                  </a:cubicBezTo>
                  <a:lnTo>
                    <a:pt x="1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72"/>
            <p:cNvSpPr>
              <a:spLocks/>
            </p:cNvSpPr>
            <p:nvPr/>
          </p:nvSpPr>
          <p:spPr bwMode="auto">
            <a:xfrm>
              <a:off x="2191467" y="4216920"/>
              <a:ext cx="338744" cy="209753"/>
            </a:xfrm>
            <a:custGeom>
              <a:avLst/>
              <a:gdLst>
                <a:gd name="T0" fmla="*/ 118 w 128"/>
                <a:gd name="T1" fmla="*/ 0 h 79"/>
                <a:gd name="T2" fmla="*/ 10 w 128"/>
                <a:gd name="T3" fmla="*/ 0 h 79"/>
                <a:gd name="T4" fmla="*/ 0 w 128"/>
                <a:gd name="T5" fmla="*/ 10 h 79"/>
                <a:gd name="T6" fmla="*/ 0 w 128"/>
                <a:gd name="T7" fmla="*/ 69 h 79"/>
                <a:gd name="T8" fmla="*/ 10 w 128"/>
                <a:gd name="T9" fmla="*/ 79 h 79"/>
                <a:gd name="T10" fmla="*/ 118 w 128"/>
                <a:gd name="T11" fmla="*/ 79 h 79"/>
                <a:gd name="T12" fmla="*/ 128 w 128"/>
                <a:gd name="T13" fmla="*/ 69 h 79"/>
                <a:gd name="T14" fmla="*/ 128 w 128"/>
                <a:gd name="T15" fmla="*/ 10 h 79"/>
                <a:gd name="T16" fmla="*/ 118 w 128"/>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79">
                  <a:moveTo>
                    <a:pt x="118" y="0"/>
                  </a:moveTo>
                  <a:cubicBezTo>
                    <a:pt x="10" y="0"/>
                    <a:pt x="10" y="0"/>
                    <a:pt x="10" y="0"/>
                  </a:cubicBezTo>
                  <a:cubicBezTo>
                    <a:pt x="4" y="0"/>
                    <a:pt x="0" y="5"/>
                    <a:pt x="0" y="10"/>
                  </a:cubicBezTo>
                  <a:cubicBezTo>
                    <a:pt x="0" y="69"/>
                    <a:pt x="0" y="69"/>
                    <a:pt x="0" y="69"/>
                  </a:cubicBezTo>
                  <a:cubicBezTo>
                    <a:pt x="0" y="74"/>
                    <a:pt x="4" y="79"/>
                    <a:pt x="10" y="79"/>
                  </a:cubicBezTo>
                  <a:cubicBezTo>
                    <a:pt x="118" y="79"/>
                    <a:pt x="118" y="79"/>
                    <a:pt x="118" y="79"/>
                  </a:cubicBezTo>
                  <a:cubicBezTo>
                    <a:pt x="124" y="79"/>
                    <a:pt x="128" y="74"/>
                    <a:pt x="128" y="69"/>
                  </a:cubicBezTo>
                  <a:cubicBezTo>
                    <a:pt x="128" y="10"/>
                    <a:pt x="128" y="10"/>
                    <a:pt x="128" y="10"/>
                  </a:cubicBezTo>
                  <a:cubicBezTo>
                    <a:pt x="128" y="5"/>
                    <a:pt x="124" y="0"/>
                    <a:pt x="1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100"/>
            <p:cNvSpPr>
              <a:spLocks noEditPoints="1"/>
            </p:cNvSpPr>
            <p:nvPr/>
          </p:nvSpPr>
          <p:spPr bwMode="auto">
            <a:xfrm>
              <a:off x="9701048" y="3436510"/>
              <a:ext cx="260227" cy="339866"/>
            </a:xfrm>
            <a:custGeom>
              <a:avLst/>
              <a:gdLst>
                <a:gd name="T0" fmla="*/ 172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2 w 232"/>
                <a:gd name="T13" fmla="*/ 0 h 303"/>
                <a:gd name="T14" fmla="*/ 198 w 232"/>
                <a:gd name="T15" fmla="*/ 270 h 303"/>
                <a:gd name="T16" fmla="*/ 33 w 232"/>
                <a:gd name="T17" fmla="*/ 270 h 303"/>
                <a:gd name="T18" fmla="*/ 33 w 232"/>
                <a:gd name="T19" fmla="*/ 35 h 303"/>
                <a:gd name="T20" fmla="*/ 139 w 232"/>
                <a:gd name="T21" fmla="*/ 35 h 303"/>
                <a:gd name="T22" fmla="*/ 139 w 232"/>
                <a:gd name="T23" fmla="*/ 92 h 303"/>
                <a:gd name="T24" fmla="*/ 198 w 232"/>
                <a:gd name="T25" fmla="*/ 92 h 303"/>
                <a:gd name="T26" fmla="*/ 198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2" y="0"/>
                  </a:moveTo>
                  <a:lnTo>
                    <a:pt x="0" y="0"/>
                  </a:lnTo>
                  <a:lnTo>
                    <a:pt x="0" y="303"/>
                  </a:lnTo>
                  <a:lnTo>
                    <a:pt x="232" y="303"/>
                  </a:lnTo>
                  <a:lnTo>
                    <a:pt x="232" y="59"/>
                  </a:lnTo>
                  <a:lnTo>
                    <a:pt x="232" y="59"/>
                  </a:lnTo>
                  <a:lnTo>
                    <a:pt x="172" y="0"/>
                  </a:lnTo>
                  <a:close/>
                  <a:moveTo>
                    <a:pt x="198" y="270"/>
                  </a:moveTo>
                  <a:lnTo>
                    <a:pt x="33" y="270"/>
                  </a:lnTo>
                  <a:lnTo>
                    <a:pt x="33" y="35"/>
                  </a:lnTo>
                  <a:lnTo>
                    <a:pt x="139" y="35"/>
                  </a:lnTo>
                  <a:lnTo>
                    <a:pt x="139" y="92"/>
                  </a:lnTo>
                  <a:lnTo>
                    <a:pt x="198" y="92"/>
                  </a:lnTo>
                  <a:lnTo>
                    <a:pt x="198"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Rectangle 101"/>
            <p:cNvSpPr>
              <a:spLocks noChangeArrowheads="1"/>
            </p:cNvSpPr>
            <p:nvPr/>
          </p:nvSpPr>
          <p:spPr bwMode="auto">
            <a:xfrm>
              <a:off x="9817701" y="3566624"/>
              <a:ext cx="25799" cy="426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102"/>
            <p:cNvSpPr>
              <a:spLocks noEditPoints="1"/>
            </p:cNvSpPr>
            <p:nvPr/>
          </p:nvSpPr>
          <p:spPr bwMode="auto">
            <a:xfrm>
              <a:off x="9804241" y="3635046"/>
              <a:ext cx="52719" cy="77396"/>
            </a:xfrm>
            <a:custGeom>
              <a:avLst/>
              <a:gdLst>
                <a:gd name="T0" fmla="*/ 19 w 20"/>
                <a:gd name="T1" fmla="*/ 17 h 29"/>
                <a:gd name="T2" fmla="*/ 19 w 20"/>
                <a:gd name="T3" fmla="*/ 17 h 29"/>
                <a:gd name="T4" fmla="*/ 15 w 20"/>
                <a:gd name="T5" fmla="*/ 0 h 29"/>
                <a:gd name="T6" fmla="*/ 5 w 20"/>
                <a:gd name="T7" fmla="*/ 0 h 29"/>
                <a:gd name="T8" fmla="*/ 1 w 20"/>
                <a:gd name="T9" fmla="*/ 17 h 29"/>
                <a:gd name="T10" fmla="*/ 1 w 20"/>
                <a:gd name="T11" fmla="*/ 17 h 29"/>
                <a:gd name="T12" fmla="*/ 0 w 20"/>
                <a:gd name="T13" fmla="*/ 20 h 29"/>
                <a:gd name="T14" fmla="*/ 10 w 20"/>
                <a:gd name="T15" fmla="*/ 29 h 29"/>
                <a:gd name="T16" fmla="*/ 20 w 20"/>
                <a:gd name="T17" fmla="*/ 20 h 29"/>
                <a:gd name="T18" fmla="*/ 19 w 20"/>
                <a:gd name="T19" fmla="*/ 17 h 29"/>
                <a:gd name="T20" fmla="*/ 10 w 20"/>
                <a:gd name="T21" fmla="*/ 25 h 29"/>
                <a:gd name="T22" fmla="*/ 5 w 20"/>
                <a:gd name="T23" fmla="*/ 20 h 29"/>
                <a:gd name="T24" fmla="*/ 10 w 20"/>
                <a:gd name="T25" fmla="*/ 15 h 29"/>
                <a:gd name="T26" fmla="*/ 15 w 20"/>
                <a:gd name="T27" fmla="*/ 20 h 29"/>
                <a:gd name="T28" fmla="*/ 10 w 20"/>
                <a:gd name="T29"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9">
                  <a:moveTo>
                    <a:pt x="19" y="17"/>
                  </a:moveTo>
                  <a:cubicBezTo>
                    <a:pt x="19" y="17"/>
                    <a:pt x="19" y="17"/>
                    <a:pt x="19" y="17"/>
                  </a:cubicBezTo>
                  <a:cubicBezTo>
                    <a:pt x="15" y="0"/>
                    <a:pt x="15" y="0"/>
                    <a:pt x="15" y="0"/>
                  </a:cubicBezTo>
                  <a:cubicBezTo>
                    <a:pt x="5" y="0"/>
                    <a:pt x="5" y="0"/>
                    <a:pt x="5" y="0"/>
                  </a:cubicBezTo>
                  <a:cubicBezTo>
                    <a:pt x="1" y="17"/>
                    <a:pt x="1" y="17"/>
                    <a:pt x="1" y="17"/>
                  </a:cubicBezTo>
                  <a:cubicBezTo>
                    <a:pt x="1" y="17"/>
                    <a:pt x="1" y="17"/>
                    <a:pt x="1" y="17"/>
                  </a:cubicBezTo>
                  <a:cubicBezTo>
                    <a:pt x="0" y="18"/>
                    <a:pt x="0" y="19"/>
                    <a:pt x="0" y="20"/>
                  </a:cubicBezTo>
                  <a:cubicBezTo>
                    <a:pt x="0" y="25"/>
                    <a:pt x="5" y="29"/>
                    <a:pt x="10" y="29"/>
                  </a:cubicBezTo>
                  <a:cubicBezTo>
                    <a:pt x="15" y="29"/>
                    <a:pt x="20" y="25"/>
                    <a:pt x="20" y="20"/>
                  </a:cubicBezTo>
                  <a:cubicBezTo>
                    <a:pt x="20" y="19"/>
                    <a:pt x="20" y="18"/>
                    <a:pt x="19" y="17"/>
                  </a:cubicBezTo>
                  <a:close/>
                  <a:moveTo>
                    <a:pt x="10" y="25"/>
                  </a:moveTo>
                  <a:cubicBezTo>
                    <a:pt x="7" y="25"/>
                    <a:pt x="5" y="22"/>
                    <a:pt x="5" y="20"/>
                  </a:cubicBezTo>
                  <a:cubicBezTo>
                    <a:pt x="5" y="17"/>
                    <a:pt x="7" y="15"/>
                    <a:pt x="10" y="15"/>
                  </a:cubicBezTo>
                  <a:cubicBezTo>
                    <a:pt x="13" y="15"/>
                    <a:pt x="15" y="17"/>
                    <a:pt x="15" y="20"/>
                  </a:cubicBezTo>
                  <a:cubicBezTo>
                    <a:pt x="15" y="22"/>
                    <a:pt x="13" y="25"/>
                    <a:pt x="1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103"/>
            <p:cNvSpPr>
              <a:spLocks noEditPoints="1"/>
            </p:cNvSpPr>
            <p:nvPr/>
          </p:nvSpPr>
          <p:spPr bwMode="auto">
            <a:xfrm>
              <a:off x="9021316"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104"/>
            <p:cNvSpPr>
              <a:spLocks/>
            </p:cNvSpPr>
            <p:nvPr/>
          </p:nvSpPr>
          <p:spPr bwMode="auto">
            <a:xfrm>
              <a:off x="9122266" y="3613734"/>
              <a:ext cx="69544" cy="83004"/>
            </a:xfrm>
            <a:custGeom>
              <a:avLst/>
              <a:gdLst>
                <a:gd name="T0" fmla="*/ 0 w 62"/>
                <a:gd name="T1" fmla="*/ 74 h 74"/>
                <a:gd name="T2" fmla="*/ 62 w 62"/>
                <a:gd name="T3" fmla="*/ 36 h 74"/>
                <a:gd name="T4" fmla="*/ 0 w 62"/>
                <a:gd name="T5" fmla="*/ 0 h 74"/>
                <a:gd name="T6" fmla="*/ 0 w 62"/>
                <a:gd name="T7" fmla="*/ 74 h 74"/>
              </a:gdLst>
              <a:ahLst/>
              <a:cxnLst>
                <a:cxn ang="0">
                  <a:pos x="T0" y="T1"/>
                </a:cxn>
                <a:cxn ang="0">
                  <a:pos x="T2" y="T3"/>
                </a:cxn>
                <a:cxn ang="0">
                  <a:pos x="T4" y="T5"/>
                </a:cxn>
                <a:cxn ang="0">
                  <a:pos x="T6" y="T7"/>
                </a:cxn>
              </a:cxnLst>
              <a:rect l="0" t="0" r="r" b="b"/>
              <a:pathLst>
                <a:path w="62" h="74">
                  <a:moveTo>
                    <a:pt x="0" y="74"/>
                  </a:moveTo>
                  <a:lnTo>
                    <a:pt x="62" y="36"/>
                  </a:lnTo>
                  <a:lnTo>
                    <a:pt x="0" y="0"/>
                  </a:lnTo>
                  <a:lnTo>
                    <a:pt x="0"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105"/>
            <p:cNvSpPr>
              <a:spLocks noEditPoints="1"/>
            </p:cNvSpPr>
            <p:nvPr/>
          </p:nvSpPr>
          <p:spPr bwMode="auto">
            <a:xfrm>
              <a:off x="8342705"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39 w 232"/>
                <a:gd name="T21" fmla="*/ 35 h 303"/>
                <a:gd name="T22" fmla="*/ 139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39" y="35"/>
                  </a:lnTo>
                  <a:lnTo>
                    <a:pt x="139"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106"/>
            <p:cNvSpPr>
              <a:spLocks/>
            </p:cNvSpPr>
            <p:nvPr/>
          </p:nvSpPr>
          <p:spPr bwMode="auto">
            <a:xfrm>
              <a:off x="8408884" y="3590180"/>
              <a:ext cx="106559" cy="111046"/>
            </a:xfrm>
            <a:custGeom>
              <a:avLst/>
              <a:gdLst>
                <a:gd name="T0" fmla="*/ 13 w 40"/>
                <a:gd name="T1" fmla="*/ 30 h 42"/>
                <a:gd name="T2" fmla="*/ 7 w 40"/>
                <a:gd name="T3" fmla="*/ 30 h 42"/>
                <a:gd name="T4" fmla="*/ 1 w 40"/>
                <a:gd name="T5" fmla="*/ 37 h 42"/>
                <a:gd name="T6" fmla="*/ 10 w 40"/>
                <a:gd name="T7" fmla="*/ 41 h 42"/>
                <a:gd name="T8" fmla="*/ 16 w 40"/>
                <a:gd name="T9" fmla="*/ 35 h 42"/>
                <a:gd name="T10" fmla="*/ 16 w 40"/>
                <a:gd name="T11" fmla="*/ 35 h 42"/>
                <a:gd name="T12" fmla="*/ 16 w 40"/>
                <a:gd name="T13" fmla="*/ 15 h 42"/>
                <a:gd name="T14" fmla="*/ 37 w 40"/>
                <a:gd name="T15" fmla="*/ 11 h 42"/>
                <a:gd name="T16" fmla="*/ 37 w 40"/>
                <a:gd name="T17" fmla="*/ 26 h 42"/>
                <a:gd name="T18" fmla="*/ 31 w 40"/>
                <a:gd name="T19" fmla="*/ 26 h 42"/>
                <a:gd name="T20" fmla="*/ 25 w 40"/>
                <a:gd name="T21" fmla="*/ 33 h 42"/>
                <a:gd name="T22" fmla="*/ 34 w 40"/>
                <a:gd name="T23" fmla="*/ 37 h 42"/>
                <a:gd name="T24" fmla="*/ 40 w 40"/>
                <a:gd name="T25" fmla="*/ 31 h 42"/>
                <a:gd name="T26" fmla="*/ 40 w 40"/>
                <a:gd name="T27" fmla="*/ 31 h 42"/>
                <a:gd name="T28" fmla="*/ 40 w 40"/>
                <a:gd name="T29" fmla="*/ 0 h 42"/>
                <a:gd name="T30" fmla="*/ 13 w 40"/>
                <a:gd name="T31" fmla="*/ 6 h 42"/>
                <a:gd name="T32" fmla="*/ 13 w 40"/>
                <a:gd name="T33"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42">
                  <a:moveTo>
                    <a:pt x="13" y="30"/>
                  </a:moveTo>
                  <a:cubicBezTo>
                    <a:pt x="11" y="29"/>
                    <a:pt x="9" y="29"/>
                    <a:pt x="7" y="30"/>
                  </a:cubicBezTo>
                  <a:cubicBezTo>
                    <a:pt x="3" y="31"/>
                    <a:pt x="0" y="34"/>
                    <a:pt x="1" y="37"/>
                  </a:cubicBezTo>
                  <a:cubicBezTo>
                    <a:pt x="2" y="40"/>
                    <a:pt x="6" y="42"/>
                    <a:pt x="10" y="41"/>
                  </a:cubicBezTo>
                  <a:cubicBezTo>
                    <a:pt x="13" y="40"/>
                    <a:pt x="16" y="37"/>
                    <a:pt x="16" y="35"/>
                  </a:cubicBezTo>
                  <a:cubicBezTo>
                    <a:pt x="16" y="35"/>
                    <a:pt x="16" y="35"/>
                    <a:pt x="16" y="35"/>
                  </a:cubicBezTo>
                  <a:cubicBezTo>
                    <a:pt x="16" y="15"/>
                    <a:pt x="16" y="15"/>
                    <a:pt x="16" y="15"/>
                  </a:cubicBezTo>
                  <a:cubicBezTo>
                    <a:pt x="37" y="11"/>
                    <a:pt x="37" y="11"/>
                    <a:pt x="37" y="11"/>
                  </a:cubicBezTo>
                  <a:cubicBezTo>
                    <a:pt x="37" y="26"/>
                    <a:pt x="37" y="26"/>
                    <a:pt x="37" y="26"/>
                  </a:cubicBezTo>
                  <a:cubicBezTo>
                    <a:pt x="35" y="26"/>
                    <a:pt x="33" y="25"/>
                    <a:pt x="31" y="26"/>
                  </a:cubicBezTo>
                  <a:cubicBezTo>
                    <a:pt x="27" y="27"/>
                    <a:pt x="24" y="30"/>
                    <a:pt x="25" y="33"/>
                  </a:cubicBezTo>
                  <a:cubicBezTo>
                    <a:pt x="26" y="36"/>
                    <a:pt x="30" y="38"/>
                    <a:pt x="34" y="37"/>
                  </a:cubicBezTo>
                  <a:cubicBezTo>
                    <a:pt x="37" y="36"/>
                    <a:pt x="40" y="34"/>
                    <a:pt x="40" y="31"/>
                  </a:cubicBezTo>
                  <a:cubicBezTo>
                    <a:pt x="40" y="31"/>
                    <a:pt x="40" y="31"/>
                    <a:pt x="40" y="31"/>
                  </a:cubicBezTo>
                  <a:cubicBezTo>
                    <a:pt x="40" y="0"/>
                    <a:pt x="40" y="0"/>
                    <a:pt x="40" y="0"/>
                  </a:cubicBezTo>
                  <a:cubicBezTo>
                    <a:pt x="13" y="6"/>
                    <a:pt x="13" y="6"/>
                    <a:pt x="13" y="6"/>
                  </a:cubicBezTo>
                  <a:lnTo>
                    <a:pt x="13"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107"/>
            <p:cNvSpPr>
              <a:spLocks noEditPoints="1"/>
            </p:cNvSpPr>
            <p:nvPr/>
          </p:nvSpPr>
          <p:spPr bwMode="auto">
            <a:xfrm>
              <a:off x="7662973"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4 w 232"/>
                <a:gd name="T17" fmla="*/ 270 h 303"/>
                <a:gd name="T18" fmla="*/ 34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4" y="270"/>
                  </a:lnTo>
                  <a:lnTo>
                    <a:pt x="34"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Oval 108"/>
            <p:cNvSpPr>
              <a:spLocks noChangeArrowheads="1"/>
            </p:cNvSpPr>
            <p:nvPr/>
          </p:nvSpPr>
          <p:spPr bwMode="auto">
            <a:xfrm>
              <a:off x="7726909" y="3624951"/>
              <a:ext cx="29163" cy="291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109"/>
            <p:cNvSpPr>
              <a:spLocks/>
            </p:cNvSpPr>
            <p:nvPr/>
          </p:nvSpPr>
          <p:spPr bwMode="auto">
            <a:xfrm>
              <a:off x="7732517" y="3638411"/>
              <a:ext cx="126749" cy="60570"/>
            </a:xfrm>
            <a:custGeom>
              <a:avLst/>
              <a:gdLst>
                <a:gd name="T0" fmla="*/ 45 w 113"/>
                <a:gd name="T1" fmla="*/ 30 h 54"/>
                <a:gd name="T2" fmla="*/ 33 w 113"/>
                <a:gd name="T3" fmla="*/ 14 h 54"/>
                <a:gd name="T4" fmla="*/ 0 w 113"/>
                <a:gd name="T5" fmla="*/ 54 h 54"/>
                <a:gd name="T6" fmla="*/ 113 w 113"/>
                <a:gd name="T7" fmla="*/ 54 h 54"/>
                <a:gd name="T8" fmla="*/ 69 w 113"/>
                <a:gd name="T9" fmla="*/ 0 h 54"/>
                <a:gd name="T10" fmla="*/ 45 w 113"/>
                <a:gd name="T11" fmla="*/ 30 h 54"/>
              </a:gdLst>
              <a:ahLst/>
              <a:cxnLst>
                <a:cxn ang="0">
                  <a:pos x="T0" y="T1"/>
                </a:cxn>
                <a:cxn ang="0">
                  <a:pos x="T2" y="T3"/>
                </a:cxn>
                <a:cxn ang="0">
                  <a:pos x="T4" y="T5"/>
                </a:cxn>
                <a:cxn ang="0">
                  <a:pos x="T6" y="T7"/>
                </a:cxn>
                <a:cxn ang="0">
                  <a:pos x="T8" y="T9"/>
                </a:cxn>
                <a:cxn ang="0">
                  <a:pos x="T10" y="T11"/>
                </a:cxn>
              </a:cxnLst>
              <a:rect l="0" t="0" r="r" b="b"/>
              <a:pathLst>
                <a:path w="113" h="54">
                  <a:moveTo>
                    <a:pt x="45" y="30"/>
                  </a:moveTo>
                  <a:lnTo>
                    <a:pt x="33" y="14"/>
                  </a:lnTo>
                  <a:lnTo>
                    <a:pt x="0" y="54"/>
                  </a:lnTo>
                  <a:lnTo>
                    <a:pt x="113" y="54"/>
                  </a:lnTo>
                  <a:lnTo>
                    <a:pt x="69" y="0"/>
                  </a:lnTo>
                  <a:lnTo>
                    <a:pt x="45"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110"/>
            <p:cNvSpPr>
              <a:spLocks noEditPoints="1"/>
            </p:cNvSpPr>
            <p:nvPr/>
          </p:nvSpPr>
          <p:spPr bwMode="auto">
            <a:xfrm>
              <a:off x="6984363"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173 w 232"/>
                <a:gd name="T11" fmla="*/ 0 h 303"/>
                <a:gd name="T12" fmla="*/ 199 w 232"/>
                <a:gd name="T13" fmla="*/ 270 h 303"/>
                <a:gd name="T14" fmla="*/ 33 w 232"/>
                <a:gd name="T15" fmla="*/ 270 h 303"/>
                <a:gd name="T16" fmla="*/ 33 w 232"/>
                <a:gd name="T17" fmla="*/ 35 h 303"/>
                <a:gd name="T18" fmla="*/ 140 w 232"/>
                <a:gd name="T19" fmla="*/ 35 h 303"/>
                <a:gd name="T20" fmla="*/ 140 w 232"/>
                <a:gd name="T21" fmla="*/ 92 h 303"/>
                <a:gd name="T22" fmla="*/ 199 w 232"/>
                <a:gd name="T23" fmla="*/ 92 h 303"/>
                <a:gd name="T24" fmla="*/ 199 w 232"/>
                <a:gd name="T25"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303">
                  <a:moveTo>
                    <a:pt x="173" y="0"/>
                  </a:moveTo>
                  <a:lnTo>
                    <a:pt x="0" y="0"/>
                  </a:lnTo>
                  <a:lnTo>
                    <a:pt x="0" y="303"/>
                  </a:lnTo>
                  <a:lnTo>
                    <a:pt x="232" y="303"/>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Rectangle 111"/>
            <p:cNvSpPr>
              <a:spLocks noChangeArrowheads="1"/>
            </p:cNvSpPr>
            <p:nvPr/>
          </p:nvSpPr>
          <p:spPr bwMode="auto">
            <a:xfrm>
              <a:off x="7061758" y="3568867"/>
              <a:ext cx="52719"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Rectangle 112"/>
            <p:cNvSpPr>
              <a:spLocks noChangeArrowheads="1"/>
            </p:cNvSpPr>
            <p:nvPr/>
          </p:nvSpPr>
          <p:spPr bwMode="auto">
            <a:xfrm>
              <a:off x="7061758" y="3621586"/>
              <a:ext cx="105437" cy="246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Rectangle 113"/>
            <p:cNvSpPr>
              <a:spLocks noChangeArrowheads="1"/>
            </p:cNvSpPr>
            <p:nvPr/>
          </p:nvSpPr>
          <p:spPr bwMode="auto">
            <a:xfrm>
              <a:off x="7061758" y="3672061"/>
              <a:ext cx="105437"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114"/>
            <p:cNvSpPr>
              <a:spLocks/>
            </p:cNvSpPr>
            <p:nvPr/>
          </p:nvSpPr>
          <p:spPr bwMode="auto">
            <a:xfrm>
              <a:off x="6305752" y="3436510"/>
              <a:ext cx="259106" cy="339866"/>
            </a:xfrm>
            <a:custGeom>
              <a:avLst/>
              <a:gdLst>
                <a:gd name="T0" fmla="*/ 172 w 231"/>
                <a:gd name="T1" fmla="*/ 0 h 303"/>
                <a:gd name="T2" fmla="*/ 0 w 231"/>
                <a:gd name="T3" fmla="*/ 0 h 303"/>
                <a:gd name="T4" fmla="*/ 0 w 231"/>
                <a:gd name="T5" fmla="*/ 303 h 303"/>
                <a:gd name="T6" fmla="*/ 89 w 231"/>
                <a:gd name="T7" fmla="*/ 303 h 303"/>
                <a:gd name="T8" fmla="*/ 89 w 231"/>
                <a:gd name="T9" fmla="*/ 270 h 303"/>
                <a:gd name="T10" fmla="*/ 33 w 231"/>
                <a:gd name="T11" fmla="*/ 270 h 303"/>
                <a:gd name="T12" fmla="*/ 33 w 231"/>
                <a:gd name="T13" fmla="*/ 35 h 303"/>
                <a:gd name="T14" fmla="*/ 139 w 231"/>
                <a:gd name="T15" fmla="*/ 35 h 303"/>
                <a:gd name="T16" fmla="*/ 139 w 231"/>
                <a:gd name="T17" fmla="*/ 92 h 303"/>
                <a:gd name="T18" fmla="*/ 198 w 231"/>
                <a:gd name="T19" fmla="*/ 92 h 303"/>
                <a:gd name="T20" fmla="*/ 198 w 231"/>
                <a:gd name="T21" fmla="*/ 161 h 303"/>
                <a:gd name="T22" fmla="*/ 231 w 231"/>
                <a:gd name="T23" fmla="*/ 161 h 303"/>
                <a:gd name="T24" fmla="*/ 231 w 231"/>
                <a:gd name="T25" fmla="*/ 59 h 303"/>
                <a:gd name="T26" fmla="*/ 172 w 231"/>
                <a:gd name="T27"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 h="303">
                  <a:moveTo>
                    <a:pt x="172" y="0"/>
                  </a:moveTo>
                  <a:lnTo>
                    <a:pt x="0" y="0"/>
                  </a:lnTo>
                  <a:lnTo>
                    <a:pt x="0" y="303"/>
                  </a:lnTo>
                  <a:lnTo>
                    <a:pt x="89" y="303"/>
                  </a:lnTo>
                  <a:lnTo>
                    <a:pt x="89" y="270"/>
                  </a:lnTo>
                  <a:lnTo>
                    <a:pt x="33" y="270"/>
                  </a:lnTo>
                  <a:lnTo>
                    <a:pt x="33" y="35"/>
                  </a:lnTo>
                  <a:lnTo>
                    <a:pt x="139" y="35"/>
                  </a:lnTo>
                  <a:lnTo>
                    <a:pt x="139" y="92"/>
                  </a:lnTo>
                  <a:lnTo>
                    <a:pt x="198" y="92"/>
                  </a:lnTo>
                  <a:lnTo>
                    <a:pt x="198" y="161"/>
                  </a:lnTo>
                  <a:lnTo>
                    <a:pt x="231" y="161"/>
                  </a:lnTo>
                  <a:lnTo>
                    <a:pt x="231" y="59"/>
                  </a:lnTo>
                  <a:lnTo>
                    <a:pt x="1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Rectangle 115"/>
            <p:cNvSpPr>
              <a:spLocks noChangeArrowheads="1"/>
            </p:cNvSpPr>
            <p:nvPr/>
          </p:nvSpPr>
          <p:spPr bwMode="auto">
            <a:xfrm>
              <a:off x="6451570" y="3698981"/>
              <a:ext cx="113289" cy="403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116"/>
            <p:cNvSpPr>
              <a:spLocks/>
            </p:cNvSpPr>
            <p:nvPr/>
          </p:nvSpPr>
          <p:spPr bwMode="auto">
            <a:xfrm>
              <a:off x="5626020" y="3436510"/>
              <a:ext cx="260227" cy="339866"/>
            </a:xfrm>
            <a:custGeom>
              <a:avLst/>
              <a:gdLst>
                <a:gd name="T0" fmla="*/ 173 w 232"/>
                <a:gd name="T1" fmla="*/ 0 h 303"/>
                <a:gd name="T2" fmla="*/ 0 w 232"/>
                <a:gd name="T3" fmla="*/ 0 h 303"/>
                <a:gd name="T4" fmla="*/ 0 w 232"/>
                <a:gd name="T5" fmla="*/ 303 h 303"/>
                <a:gd name="T6" fmla="*/ 90 w 232"/>
                <a:gd name="T7" fmla="*/ 303 h 303"/>
                <a:gd name="T8" fmla="*/ 90 w 232"/>
                <a:gd name="T9" fmla="*/ 270 h 303"/>
                <a:gd name="T10" fmla="*/ 33 w 232"/>
                <a:gd name="T11" fmla="*/ 270 h 303"/>
                <a:gd name="T12" fmla="*/ 33 w 232"/>
                <a:gd name="T13" fmla="*/ 35 h 303"/>
                <a:gd name="T14" fmla="*/ 140 w 232"/>
                <a:gd name="T15" fmla="*/ 35 h 303"/>
                <a:gd name="T16" fmla="*/ 140 w 232"/>
                <a:gd name="T17" fmla="*/ 92 h 303"/>
                <a:gd name="T18" fmla="*/ 199 w 232"/>
                <a:gd name="T19" fmla="*/ 92 h 303"/>
                <a:gd name="T20" fmla="*/ 199 w 232"/>
                <a:gd name="T21" fmla="*/ 161 h 303"/>
                <a:gd name="T22" fmla="*/ 232 w 232"/>
                <a:gd name="T23" fmla="*/ 161 h 303"/>
                <a:gd name="T24" fmla="*/ 232 w 232"/>
                <a:gd name="T25" fmla="*/ 59 h 303"/>
                <a:gd name="T26" fmla="*/ 232 w 232"/>
                <a:gd name="T27" fmla="*/ 59 h 303"/>
                <a:gd name="T28" fmla="*/ 173 w 232"/>
                <a:gd name="T29"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2" h="303">
                  <a:moveTo>
                    <a:pt x="173" y="0"/>
                  </a:moveTo>
                  <a:lnTo>
                    <a:pt x="0" y="0"/>
                  </a:lnTo>
                  <a:lnTo>
                    <a:pt x="0" y="303"/>
                  </a:lnTo>
                  <a:lnTo>
                    <a:pt x="90" y="303"/>
                  </a:lnTo>
                  <a:lnTo>
                    <a:pt x="90" y="270"/>
                  </a:lnTo>
                  <a:lnTo>
                    <a:pt x="33" y="270"/>
                  </a:lnTo>
                  <a:lnTo>
                    <a:pt x="33" y="35"/>
                  </a:lnTo>
                  <a:lnTo>
                    <a:pt x="140" y="35"/>
                  </a:lnTo>
                  <a:lnTo>
                    <a:pt x="140" y="92"/>
                  </a:lnTo>
                  <a:lnTo>
                    <a:pt x="199" y="92"/>
                  </a:lnTo>
                  <a:lnTo>
                    <a:pt x="199" y="161"/>
                  </a:lnTo>
                  <a:lnTo>
                    <a:pt x="232" y="161"/>
                  </a:lnTo>
                  <a:lnTo>
                    <a:pt x="232" y="59"/>
                  </a:lnTo>
                  <a:lnTo>
                    <a:pt x="232" y="59"/>
                  </a:lnTo>
                  <a:lnTo>
                    <a:pt x="17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117"/>
            <p:cNvSpPr>
              <a:spLocks/>
            </p:cNvSpPr>
            <p:nvPr/>
          </p:nvSpPr>
          <p:spPr bwMode="auto">
            <a:xfrm>
              <a:off x="5771838" y="3661966"/>
              <a:ext cx="114410" cy="114410"/>
            </a:xfrm>
            <a:custGeom>
              <a:avLst/>
              <a:gdLst>
                <a:gd name="T0" fmla="*/ 69 w 102"/>
                <a:gd name="T1" fmla="*/ 0 h 102"/>
                <a:gd name="T2" fmla="*/ 33 w 102"/>
                <a:gd name="T3" fmla="*/ 0 h 102"/>
                <a:gd name="T4" fmla="*/ 33 w 102"/>
                <a:gd name="T5" fmla="*/ 33 h 102"/>
                <a:gd name="T6" fmla="*/ 0 w 102"/>
                <a:gd name="T7" fmla="*/ 33 h 102"/>
                <a:gd name="T8" fmla="*/ 0 w 102"/>
                <a:gd name="T9" fmla="*/ 69 h 102"/>
                <a:gd name="T10" fmla="*/ 33 w 102"/>
                <a:gd name="T11" fmla="*/ 69 h 102"/>
                <a:gd name="T12" fmla="*/ 33 w 102"/>
                <a:gd name="T13" fmla="*/ 102 h 102"/>
                <a:gd name="T14" fmla="*/ 69 w 102"/>
                <a:gd name="T15" fmla="*/ 102 h 102"/>
                <a:gd name="T16" fmla="*/ 69 w 102"/>
                <a:gd name="T17" fmla="*/ 69 h 102"/>
                <a:gd name="T18" fmla="*/ 102 w 102"/>
                <a:gd name="T19" fmla="*/ 69 h 102"/>
                <a:gd name="T20" fmla="*/ 102 w 102"/>
                <a:gd name="T21" fmla="*/ 33 h 102"/>
                <a:gd name="T22" fmla="*/ 69 w 102"/>
                <a:gd name="T23" fmla="*/ 33 h 102"/>
                <a:gd name="T24" fmla="*/ 69 w 10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02">
                  <a:moveTo>
                    <a:pt x="69" y="0"/>
                  </a:moveTo>
                  <a:lnTo>
                    <a:pt x="33" y="0"/>
                  </a:lnTo>
                  <a:lnTo>
                    <a:pt x="33" y="33"/>
                  </a:lnTo>
                  <a:lnTo>
                    <a:pt x="0" y="33"/>
                  </a:lnTo>
                  <a:lnTo>
                    <a:pt x="0" y="69"/>
                  </a:lnTo>
                  <a:lnTo>
                    <a:pt x="33" y="69"/>
                  </a:lnTo>
                  <a:lnTo>
                    <a:pt x="33" y="102"/>
                  </a:lnTo>
                  <a:lnTo>
                    <a:pt x="69" y="102"/>
                  </a:lnTo>
                  <a:lnTo>
                    <a:pt x="69" y="69"/>
                  </a:lnTo>
                  <a:lnTo>
                    <a:pt x="102" y="69"/>
                  </a:lnTo>
                  <a:lnTo>
                    <a:pt x="102" y="33"/>
                  </a:lnTo>
                  <a:lnTo>
                    <a:pt x="69" y="33"/>
                  </a:lnTo>
                  <a:lnTo>
                    <a:pt x="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118"/>
            <p:cNvSpPr>
              <a:spLocks/>
            </p:cNvSpPr>
            <p:nvPr/>
          </p:nvSpPr>
          <p:spPr bwMode="auto">
            <a:xfrm>
              <a:off x="4941802" y="3436510"/>
              <a:ext cx="188441" cy="273687"/>
            </a:xfrm>
            <a:custGeom>
              <a:avLst/>
              <a:gdLst>
                <a:gd name="T0" fmla="*/ 168 w 168"/>
                <a:gd name="T1" fmla="*/ 28 h 244"/>
                <a:gd name="T2" fmla="*/ 140 w 168"/>
                <a:gd name="T3" fmla="*/ 0 h 244"/>
                <a:gd name="T4" fmla="*/ 0 w 168"/>
                <a:gd name="T5" fmla="*/ 0 h 244"/>
                <a:gd name="T6" fmla="*/ 0 w 168"/>
                <a:gd name="T7" fmla="*/ 244 h 244"/>
                <a:gd name="T8" fmla="*/ 26 w 168"/>
                <a:gd name="T9" fmla="*/ 244 h 244"/>
                <a:gd name="T10" fmla="*/ 26 w 168"/>
                <a:gd name="T11" fmla="*/ 28 h 244"/>
                <a:gd name="T12" fmla="*/ 26 w 168"/>
                <a:gd name="T13" fmla="*/ 28 h 244"/>
                <a:gd name="T14" fmla="*/ 168 w 168"/>
                <a:gd name="T15" fmla="*/ 28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244">
                  <a:moveTo>
                    <a:pt x="168" y="28"/>
                  </a:moveTo>
                  <a:lnTo>
                    <a:pt x="140" y="0"/>
                  </a:lnTo>
                  <a:lnTo>
                    <a:pt x="0" y="0"/>
                  </a:lnTo>
                  <a:lnTo>
                    <a:pt x="0" y="244"/>
                  </a:lnTo>
                  <a:lnTo>
                    <a:pt x="26" y="244"/>
                  </a:lnTo>
                  <a:lnTo>
                    <a:pt x="26" y="28"/>
                  </a:lnTo>
                  <a:lnTo>
                    <a:pt x="26" y="28"/>
                  </a:lnTo>
                  <a:lnTo>
                    <a:pt x="168"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119"/>
            <p:cNvSpPr>
              <a:spLocks noEditPoints="1"/>
            </p:cNvSpPr>
            <p:nvPr/>
          </p:nvSpPr>
          <p:spPr bwMode="auto">
            <a:xfrm>
              <a:off x="5005737" y="3502689"/>
              <a:ext cx="206387" cy="273687"/>
            </a:xfrm>
            <a:custGeom>
              <a:avLst/>
              <a:gdLst>
                <a:gd name="T0" fmla="*/ 139 w 184"/>
                <a:gd name="T1" fmla="*/ 0 h 244"/>
                <a:gd name="T2" fmla="*/ 0 w 184"/>
                <a:gd name="T3" fmla="*/ 0 h 244"/>
                <a:gd name="T4" fmla="*/ 0 w 184"/>
                <a:gd name="T5" fmla="*/ 244 h 244"/>
                <a:gd name="T6" fmla="*/ 184 w 184"/>
                <a:gd name="T7" fmla="*/ 244 h 244"/>
                <a:gd name="T8" fmla="*/ 184 w 184"/>
                <a:gd name="T9" fmla="*/ 47 h 244"/>
                <a:gd name="T10" fmla="*/ 139 w 184"/>
                <a:gd name="T11" fmla="*/ 0 h 244"/>
                <a:gd name="T12" fmla="*/ 158 w 184"/>
                <a:gd name="T13" fmla="*/ 218 h 244"/>
                <a:gd name="T14" fmla="*/ 26 w 184"/>
                <a:gd name="T15" fmla="*/ 218 h 244"/>
                <a:gd name="T16" fmla="*/ 26 w 184"/>
                <a:gd name="T17" fmla="*/ 28 h 244"/>
                <a:gd name="T18" fmla="*/ 111 w 184"/>
                <a:gd name="T19" fmla="*/ 28 h 244"/>
                <a:gd name="T20" fmla="*/ 111 w 184"/>
                <a:gd name="T21" fmla="*/ 73 h 244"/>
                <a:gd name="T22" fmla="*/ 158 w 184"/>
                <a:gd name="T23" fmla="*/ 73 h 244"/>
                <a:gd name="T24" fmla="*/ 158 w 184"/>
                <a:gd name="T25" fmla="*/ 218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4" h="244">
                  <a:moveTo>
                    <a:pt x="139" y="0"/>
                  </a:moveTo>
                  <a:lnTo>
                    <a:pt x="0" y="0"/>
                  </a:lnTo>
                  <a:lnTo>
                    <a:pt x="0" y="244"/>
                  </a:lnTo>
                  <a:lnTo>
                    <a:pt x="184" y="244"/>
                  </a:lnTo>
                  <a:lnTo>
                    <a:pt x="184" y="47"/>
                  </a:lnTo>
                  <a:lnTo>
                    <a:pt x="139" y="0"/>
                  </a:lnTo>
                  <a:close/>
                  <a:moveTo>
                    <a:pt x="158" y="218"/>
                  </a:moveTo>
                  <a:lnTo>
                    <a:pt x="26" y="218"/>
                  </a:lnTo>
                  <a:lnTo>
                    <a:pt x="26" y="28"/>
                  </a:lnTo>
                  <a:lnTo>
                    <a:pt x="111" y="28"/>
                  </a:lnTo>
                  <a:lnTo>
                    <a:pt x="111" y="73"/>
                  </a:lnTo>
                  <a:lnTo>
                    <a:pt x="158" y="73"/>
                  </a:lnTo>
                  <a:lnTo>
                    <a:pt x="158"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120"/>
            <p:cNvSpPr>
              <a:spLocks noEditPoints="1"/>
            </p:cNvSpPr>
            <p:nvPr/>
          </p:nvSpPr>
          <p:spPr bwMode="auto">
            <a:xfrm>
              <a:off x="4267678"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121"/>
            <p:cNvSpPr>
              <a:spLocks/>
            </p:cNvSpPr>
            <p:nvPr/>
          </p:nvSpPr>
          <p:spPr bwMode="auto">
            <a:xfrm>
              <a:off x="3589068" y="3436510"/>
              <a:ext cx="260227" cy="339866"/>
            </a:xfrm>
            <a:custGeom>
              <a:avLst/>
              <a:gdLst>
                <a:gd name="T0" fmla="*/ 128 w 232"/>
                <a:gd name="T1" fmla="*/ 104 h 303"/>
                <a:gd name="T2" fmla="*/ 128 w 232"/>
                <a:gd name="T3" fmla="*/ 0 h 303"/>
                <a:gd name="T4" fmla="*/ 0 w 232"/>
                <a:gd name="T5" fmla="*/ 0 h 303"/>
                <a:gd name="T6" fmla="*/ 0 w 232"/>
                <a:gd name="T7" fmla="*/ 303 h 303"/>
                <a:gd name="T8" fmla="*/ 232 w 232"/>
                <a:gd name="T9" fmla="*/ 303 h 303"/>
                <a:gd name="T10" fmla="*/ 232 w 232"/>
                <a:gd name="T11" fmla="*/ 104 h 303"/>
                <a:gd name="T12" fmla="*/ 128 w 232"/>
                <a:gd name="T13" fmla="*/ 104 h 303"/>
              </a:gdLst>
              <a:ahLst/>
              <a:cxnLst>
                <a:cxn ang="0">
                  <a:pos x="T0" y="T1"/>
                </a:cxn>
                <a:cxn ang="0">
                  <a:pos x="T2" y="T3"/>
                </a:cxn>
                <a:cxn ang="0">
                  <a:pos x="T4" y="T5"/>
                </a:cxn>
                <a:cxn ang="0">
                  <a:pos x="T6" y="T7"/>
                </a:cxn>
                <a:cxn ang="0">
                  <a:pos x="T8" y="T9"/>
                </a:cxn>
                <a:cxn ang="0">
                  <a:pos x="T10" y="T11"/>
                </a:cxn>
                <a:cxn ang="0">
                  <a:pos x="T12" y="T13"/>
                </a:cxn>
              </a:cxnLst>
              <a:rect l="0" t="0" r="r" b="b"/>
              <a:pathLst>
                <a:path w="232" h="303">
                  <a:moveTo>
                    <a:pt x="128" y="104"/>
                  </a:moveTo>
                  <a:lnTo>
                    <a:pt x="128" y="0"/>
                  </a:lnTo>
                  <a:lnTo>
                    <a:pt x="0" y="0"/>
                  </a:lnTo>
                  <a:lnTo>
                    <a:pt x="0" y="303"/>
                  </a:lnTo>
                  <a:lnTo>
                    <a:pt x="232" y="303"/>
                  </a:lnTo>
                  <a:lnTo>
                    <a:pt x="232" y="104"/>
                  </a:lnTo>
                  <a:lnTo>
                    <a:pt x="128"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122"/>
            <p:cNvSpPr>
              <a:spLocks/>
            </p:cNvSpPr>
            <p:nvPr/>
          </p:nvSpPr>
          <p:spPr bwMode="auto">
            <a:xfrm>
              <a:off x="3758440" y="3449970"/>
              <a:ext cx="77396" cy="76274"/>
            </a:xfrm>
            <a:custGeom>
              <a:avLst/>
              <a:gdLst>
                <a:gd name="T0" fmla="*/ 0 w 69"/>
                <a:gd name="T1" fmla="*/ 0 h 68"/>
                <a:gd name="T2" fmla="*/ 0 w 69"/>
                <a:gd name="T3" fmla="*/ 68 h 68"/>
                <a:gd name="T4" fmla="*/ 69 w 69"/>
                <a:gd name="T5" fmla="*/ 68 h 68"/>
                <a:gd name="T6" fmla="*/ 0 w 69"/>
                <a:gd name="T7" fmla="*/ 0 h 68"/>
              </a:gdLst>
              <a:ahLst/>
              <a:cxnLst>
                <a:cxn ang="0">
                  <a:pos x="T0" y="T1"/>
                </a:cxn>
                <a:cxn ang="0">
                  <a:pos x="T2" y="T3"/>
                </a:cxn>
                <a:cxn ang="0">
                  <a:pos x="T4" y="T5"/>
                </a:cxn>
                <a:cxn ang="0">
                  <a:pos x="T6" y="T7"/>
                </a:cxn>
              </a:cxnLst>
              <a:rect l="0" t="0" r="r" b="b"/>
              <a:pathLst>
                <a:path w="69" h="68">
                  <a:moveTo>
                    <a:pt x="0" y="0"/>
                  </a:moveTo>
                  <a:lnTo>
                    <a:pt x="0" y="68"/>
                  </a:lnTo>
                  <a:lnTo>
                    <a:pt x="69" y="6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123"/>
            <p:cNvSpPr>
              <a:spLocks noEditPoints="1"/>
            </p:cNvSpPr>
            <p:nvPr/>
          </p:nvSpPr>
          <p:spPr bwMode="auto">
            <a:xfrm>
              <a:off x="2870078" y="3471282"/>
              <a:ext cx="339866" cy="270323"/>
            </a:xfrm>
            <a:custGeom>
              <a:avLst/>
              <a:gdLst>
                <a:gd name="T0" fmla="*/ 140 w 303"/>
                <a:gd name="T1" fmla="*/ 33 h 241"/>
                <a:gd name="T2" fmla="*/ 92 w 303"/>
                <a:gd name="T3" fmla="*/ 0 h 241"/>
                <a:gd name="T4" fmla="*/ 0 w 303"/>
                <a:gd name="T5" fmla="*/ 0 h 241"/>
                <a:gd name="T6" fmla="*/ 0 w 303"/>
                <a:gd name="T7" fmla="*/ 241 h 241"/>
                <a:gd name="T8" fmla="*/ 303 w 303"/>
                <a:gd name="T9" fmla="*/ 241 h 241"/>
                <a:gd name="T10" fmla="*/ 303 w 303"/>
                <a:gd name="T11" fmla="*/ 33 h 241"/>
                <a:gd name="T12" fmla="*/ 140 w 303"/>
                <a:gd name="T13" fmla="*/ 33 h 241"/>
                <a:gd name="T14" fmla="*/ 267 w 303"/>
                <a:gd name="T15" fmla="*/ 208 h 241"/>
                <a:gd name="T16" fmla="*/ 35 w 303"/>
                <a:gd name="T17" fmla="*/ 208 h 241"/>
                <a:gd name="T18" fmla="*/ 35 w 303"/>
                <a:gd name="T19" fmla="*/ 33 h 241"/>
                <a:gd name="T20" fmla="*/ 80 w 303"/>
                <a:gd name="T21" fmla="*/ 33 h 241"/>
                <a:gd name="T22" fmla="*/ 128 w 303"/>
                <a:gd name="T23" fmla="*/ 68 h 241"/>
                <a:gd name="T24" fmla="*/ 267 w 303"/>
                <a:gd name="T25" fmla="*/ 68 h 241"/>
                <a:gd name="T26" fmla="*/ 267 w 303"/>
                <a:gd name="T27" fmla="*/ 20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241">
                  <a:moveTo>
                    <a:pt x="140" y="33"/>
                  </a:moveTo>
                  <a:lnTo>
                    <a:pt x="92" y="0"/>
                  </a:lnTo>
                  <a:lnTo>
                    <a:pt x="0" y="0"/>
                  </a:lnTo>
                  <a:lnTo>
                    <a:pt x="0" y="241"/>
                  </a:lnTo>
                  <a:lnTo>
                    <a:pt x="303" y="241"/>
                  </a:lnTo>
                  <a:lnTo>
                    <a:pt x="303" y="33"/>
                  </a:lnTo>
                  <a:lnTo>
                    <a:pt x="140" y="33"/>
                  </a:lnTo>
                  <a:close/>
                  <a:moveTo>
                    <a:pt x="267" y="208"/>
                  </a:moveTo>
                  <a:lnTo>
                    <a:pt x="35" y="208"/>
                  </a:lnTo>
                  <a:lnTo>
                    <a:pt x="35" y="33"/>
                  </a:lnTo>
                  <a:lnTo>
                    <a:pt x="80" y="33"/>
                  </a:lnTo>
                  <a:lnTo>
                    <a:pt x="128" y="68"/>
                  </a:lnTo>
                  <a:lnTo>
                    <a:pt x="267" y="68"/>
                  </a:lnTo>
                  <a:lnTo>
                    <a:pt x="267"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124"/>
            <p:cNvSpPr>
              <a:spLocks/>
            </p:cNvSpPr>
            <p:nvPr/>
          </p:nvSpPr>
          <p:spPr bwMode="auto">
            <a:xfrm>
              <a:off x="2191467" y="3471282"/>
              <a:ext cx="338744" cy="270323"/>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125"/>
            <p:cNvSpPr>
              <a:spLocks/>
            </p:cNvSpPr>
            <p:nvPr/>
          </p:nvSpPr>
          <p:spPr bwMode="auto">
            <a:xfrm>
              <a:off x="9660668" y="2822957"/>
              <a:ext cx="339866" cy="130114"/>
            </a:xfrm>
            <a:custGeom>
              <a:avLst/>
              <a:gdLst>
                <a:gd name="T0" fmla="*/ 303 w 303"/>
                <a:gd name="T1" fmla="*/ 57 h 116"/>
                <a:gd name="T2" fmla="*/ 152 w 303"/>
                <a:gd name="T3" fmla="*/ 0 h 116"/>
                <a:gd name="T4" fmla="*/ 0 w 303"/>
                <a:gd name="T5" fmla="*/ 57 h 116"/>
                <a:gd name="T6" fmla="*/ 152 w 303"/>
                <a:gd name="T7" fmla="*/ 116 h 116"/>
                <a:gd name="T8" fmla="*/ 303 w 303"/>
                <a:gd name="T9" fmla="*/ 57 h 116"/>
              </a:gdLst>
              <a:ahLst/>
              <a:cxnLst>
                <a:cxn ang="0">
                  <a:pos x="T0" y="T1"/>
                </a:cxn>
                <a:cxn ang="0">
                  <a:pos x="T2" y="T3"/>
                </a:cxn>
                <a:cxn ang="0">
                  <a:pos x="T4" y="T5"/>
                </a:cxn>
                <a:cxn ang="0">
                  <a:pos x="T6" y="T7"/>
                </a:cxn>
                <a:cxn ang="0">
                  <a:pos x="T8" y="T9"/>
                </a:cxn>
              </a:cxnLst>
              <a:rect l="0" t="0" r="r" b="b"/>
              <a:pathLst>
                <a:path w="303" h="116">
                  <a:moveTo>
                    <a:pt x="303" y="57"/>
                  </a:moveTo>
                  <a:lnTo>
                    <a:pt x="152" y="0"/>
                  </a:lnTo>
                  <a:lnTo>
                    <a:pt x="0" y="57"/>
                  </a:lnTo>
                  <a:lnTo>
                    <a:pt x="152" y="116"/>
                  </a:lnTo>
                  <a:lnTo>
                    <a:pt x="303"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126"/>
            <p:cNvSpPr>
              <a:spLocks/>
            </p:cNvSpPr>
            <p:nvPr/>
          </p:nvSpPr>
          <p:spPr bwMode="auto">
            <a:xfrm>
              <a:off x="9726846" y="2939611"/>
              <a:ext cx="207509" cy="90856"/>
            </a:xfrm>
            <a:custGeom>
              <a:avLst/>
              <a:gdLst>
                <a:gd name="T0" fmla="*/ 39 w 78"/>
                <a:gd name="T1" fmla="*/ 15 h 34"/>
                <a:gd name="T2" fmla="*/ 0 w 78"/>
                <a:gd name="T3" fmla="*/ 0 h 34"/>
                <a:gd name="T4" fmla="*/ 0 w 78"/>
                <a:gd name="T5" fmla="*/ 20 h 34"/>
                <a:gd name="T6" fmla="*/ 39 w 78"/>
                <a:gd name="T7" fmla="*/ 34 h 34"/>
                <a:gd name="T8" fmla="*/ 78 w 78"/>
                <a:gd name="T9" fmla="*/ 20 h 34"/>
                <a:gd name="T10" fmla="*/ 78 w 78"/>
                <a:gd name="T11" fmla="*/ 0 h 34"/>
                <a:gd name="T12" fmla="*/ 39 w 78"/>
                <a:gd name="T13" fmla="*/ 15 h 34"/>
              </a:gdLst>
              <a:ahLst/>
              <a:cxnLst>
                <a:cxn ang="0">
                  <a:pos x="T0" y="T1"/>
                </a:cxn>
                <a:cxn ang="0">
                  <a:pos x="T2" y="T3"/>
                </a:cxn>
                <a:cxn ang="0">
                  <a:pos x="T4" y="T5"/>
                </a:cxn>
                <a:cxn ang="0">
                  <a:pos x="T6" y="T7"/>
                </a:cxn>
                <a:cxn ang="0">
                  <a:pos x="T8" y="T9"/>
                </a:cxn>
                <a:cxn ang="0">
                  <a:pos x="T10" y="T11"/>
                </a:cxn>
                <a:cxn ang="0">
                  <a:pos x="T12" y="T13"/>
                </a:cxn>
              </a:cxnLst>
              <a:rect l="0" t="0" r="r" b="b"/>
              <a:pathLst>
                <a:path w="78" h="34">
                  <a:moveTo>
                    <a:pt x="39" y="15"/>
                  </a:moveTo>
                  <a:cubicBezTo>
                    <a:pt x="0" y="0"/>
                    <a:pt x="0" y="0"/>
                    <a:pt x="0" y="0"/>
                  </a:cubicBezTo>
                  <a:cubicBezTo>
                    <a:pt x="0" y="20"/>
                    <a:pt x="0" y="20"/>
                    <a:pt x="0" y="20"/>
                  </a:cubicBezTo>
                  <a:cubicBezTo>
                    <a:pt x="0" y="28"/>
                    <a:pt x="17" y="34"/>
                    <a:pt x="39" y="34"/>
                  </a:cubicBezTo>
                  <a:cubicBezTo>
                    <a:pt x="61" y="34"/>
                    <a:pt x="78" y="28"/>
                    <a:pt x="78" y="20"/>
                  </a:cubicBezTo>
                  <a:cubicBezTo>
                    <a:pt x="78" y="0"/>
                    <a:pt x="78" y="0"/>
                    <a:pt x="78" y="0"/>
                  </a:cubicBezTo>
                  <a:lnTo>
                    <a:pt x="39"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Rectangle 127"/>
            <p:cNvSpPr>
              <a:spLocks noChangeArrowheads="1"/>
            </p:cNvSpPr>
            <p:nvPr/>
          </p:nvSpPr>
          <p:spPr bwMode="auto">
            <a:xfrm>
              <a:off x="9087494" y="2828565"/>
              <a:ext cx="130114" cy="257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Rectangle 128"/>
            <p:cNvSpPr>
              <a:spLocks noChangeArrowheads="1"/>
            </p:cNvSpPr>
            <p:nvPr/>
          </p:nvSpPr>
          <p:spPr bwMode="auto">
            <a:xfrm>
              <a:off x="9087494" y="2881284"/>
              <a:ext cx="75152"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129"/>
            <p:cNvSpPr>
              <a:spLocks noEditPoints="1"/>
            </p:cNvSpPr>
            <p:nvPr/>
          </p:nvSpPr>
          <p:spPr bwMode="auto">
            <a:xfrm>
              <a:off x="9098711" y="2953071"/>
              <a:ext cx="106559" cy="143574"/>
            </a:xfrm>
            <a:custGeom>
              <a:avLst/>
              <a:gdLst>
                <a:gd name="T0" fmla="*/ 20 w 40"/>
                <a:gd name="T1" fmla="*/ 0 h 54"/>
                <a:gd name="T2" fmla="*/ 0 w 40"/>
                <a:gd name="T3" fmla="*/ 20 h 54"/>
                <a:gd name="T4" fmla="*/ 10 w 40"/>
                <a:gd name="T5" fmla="*/ 37 h 54"/>
                <a:gd name="T6" fmla="*/ 10 w 40"/>
                <a:gd name="T7" fmla="*/ 54 h 54"/>
                <a:gd name="T8" fmla="*/ 20 w 40"/>
                <a:gd name="T9" fmla="*/ 45 h 54"/>
                <a:gd name="T10" fmla="*/ 30 w 40"/>
                <a:gd name="T11" fmla="*/ 54 h 54"/>
                <a:gd name="T12" fmla="*/ 30 w 40"/>
                <a:gd name="T13" fmla="*/ 37 h 54"/>
                <a:gd name="T14" fmla="*/ 40 w 40"/>
                <a:gd name="T15" fmla="*/ 20 h 54"/>
                <a:gd name="T16" fmla="*/ 20 w 40"/>
                <a:gd name="T17" fmla="*/ 0 h 54"/>
                <a:gd name="T18" fmla="*/ 20 w 40"/>
                <a:gd name="T19" fmla="*/ 30 h 54"/>
                <a:gd name="T20" fmla="*/ 10 w 40"/>
                <a:gd name="T21" fmla="*/ 20 h 54"/>
                <a:gd name="T22" fmla="*/ 20 w 40"/>
                <a:gd name="T23" fmla="*/ 10 h 54"/>
                <a:gd name="T24" fmla="*/ 30 w 40"/>
                <a:gd name="T25" fmla="*/ 20 h 54"/>
                <a:gd name="T26" fmla="*/ 20 w 40"/>
                <a:gd name="T27" fmla="*/ 3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54">
                  <a:moveTo>
                    <a:pt x="20" y="0"/>
                  </a:moveTo>
                  <a:cubicBezTo>
                    <a:pt x="9" y="0"/>
                    <a:pt x="0" y="9"/>
                    <a:pt x="0" y="20"/>
                  </a:cubicBezTo>
                  <a:cubicBezTo>
                    <a:pt x="0" y="27"/>
                    <a:pt x="4" y="33"/>
                    <a:pt x="10" y="37"/>
                  </a:cubicBezTo>
                  <a:cubicBezTo>
                    <a:pt x="10" y="54"/>
                    <a:pt x="10" y="54"/>
                    <a:pt x="10" y="54"/>
                  </a:cubicBezTo>
                  <a:cubicBezTo>
                    <a:pt x="20" y="45"/>
                    <a:pt x="20" y="45"/>
                    <a:pt x="20" y="45"/>
                  </a:cubicBezTo>
                  <a:cubicBezTo>
                    <a:pt x="30" y="54"/>
                    <a:pt x="30" y="54"/>
                    <a:pt x="30" y="54"/>
                  </a:cubicBezTo>
                  <a:cubicBezTo>
                    <a:pt x="30" y="37"/>
                    <a:pt x="30" y="37"/>
                    <a:pt x="30" y="37"/>
                  </a:cubicBezTo>
                  <a:cubicBezTo>
                    <a:pt x="36" y="33"/>
                    <a:pt x="40" y="27"/>
                    <a:pt x="40" y="20"/>
                  </a:cubicBezTo>
                  <a:cubicBezTo>
                    <a:pt x="40" y="9"/>
                    <a:pt x="31" y="0"/>
                    <a:pt x="20" y="0"/>
                  </a:cubicBezTo>
                  <a:close/>
                  <a:moveTo>
                    <a:pt x="20" y="30"/>
                  </a:moveTo>
                  <a:cubicBezTo>
                    <a:pt x="15" y="30"/>
                    <a:pt x="10" y="25"/>
                    <a:pt x="10" y="20"/>
                  </a:cubicBezTo>
                  <a:cubicBezTo>
                    <a:pt x="10" y="14"/>
                    <a:pt x="15" y="10"/>
                    <a:pt x="20" y="10"/>
                  </a:cubicBezTo>
                  <a:cubicBezTo>
                    <a:pt x="25" y="10"/>
                    <a:pt x="30" y="14"/>
                    <a:pt x="30" y="20"/>
                  </a:cubicBezTo>
                  <a:cubicBezTo>
                    <a:pt x="30" y="25"/>
                    <a:pt x="25" y="30"/>
                    <a:pt x="2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130"/>
            <p:cNvSpPr>
              <a:spLocks/>
            </p:cNvSpPr>
            <p:nvPr/>
          </p:nvSpPr>
          <p:spPr bwMode="auto">
            <a:xfrm>
              <a:off x="9021316" y="2756778"/>
              <a:ext cx="260227" cy="318554"/>
            </a:xfrm>
            <a:custGeom>
              <a:avLst/>
              <a:gdLst>
                <a:gd name="T0" fmla="*/ 0 w 232"/>
                <a:gd name="T1" fmla="*/ 0 h 284"/>
                <a:gd name="T2" fmla="*/ 0 w 232"/>
                <a:gd name="T3" fmla="*/ 284 h 284"/>
                <a:gd name="T4" fmla="*/ 59 w 232"/>
                <a:gd name="T5" fmla="*/ 284 h 284"/>
                <a:gd name="T6" fmla="*/ 59 w 232"/>
                <a:gd name="T7" fmla="*/ 263 h 284"/>
                <a:gd name="T8" fmla="*/ 24 w 232"/>
                <a:gd name="T9" fmla="*/ 263 h 284"/>
                <a:gd name="T10" fmla="*/ 24 w 232"/>
                <a:gd name="T11" fmla="*/ 23 h 284"/>
                <a:gd name="T12" fmla="*/ 208 w 232"/>
                <a:gd name="T13" fmla="*/ 23 h 284"/>
                <a:gd name="T14" fmla="*/ 208 w 232"/>
                <a:gd name="T15" fmla="*/ 263 h 284"/>
                <a:gd name="T16" fmla="*/ 173 w 232"/>
                <a:gd name="T17" fmla="*/ 263 h 284"/>
                <a:gd name="T18" fmla="*/ 173 w 232"/>
                <a:gd name="T19" fmla="*/ 284 h 284"/>
                <a:gd name="T20" fmla="*/ 232 w 232"/>
                <a:gd name="T21" fmla="*/ 284 h 284"/>
                <a:gd name="T22" fmla="*/ 232 w 232"/>
                <a:gd name="T23" fmla="*/ 0 h 284"/>
                <a:gd name="T24" fmla="*/ 0 w 232"/>
                <a:gd name="T25"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84">
                  <a:moveTo>
                    <a:pt x="0" y="0"/>
                  </a:moveTo>
                  <a:lnTo>
                    <a:pt x="0" y="284"/>
                  </a:lnTo>
                  <a:lnTo>
                    <a:pt x="59" y="284"/>
                  </a:lnTo>
                  <a:lnTo>
                    <a:pt x="59" y="263"/>
                  </a:lnTo>
                  <a:lnTo>
                    <a:pt x="24" y="263"/>
                  </a:lnTo>
                  <a:lnTo>
                    <a:pt x="24" y="23"/>
                  </a:lnTo>
                  <a:lnTo>
                    <a:pt x="208" y="23"/>
                  </a:lnTo>
                  <a:lnTo>
                    <a:pt x="208" y="263"/>
                  </a:lnTo>
                  <a:lnTo>
                    <a:pt x="173" y="263"/>
                  </a:lnTo>
                  <a:lnTo>
                    <a:pt x="173" y="284"/>
                  </a:lnTo>
                  <a:lnTo>
                    <a:pt x="232" y="284"/>
                  </a:lnTo>
                  <a:lnTo>
                    <a:pt x="23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Oval 131"/>
            <p:cNvSpPr>
              <a:spLocks noChangeArrowheads="1"/>
            </p:cNvSpPr>
            <p:nvPr/>
          </p:nvSpPr>
          <p:spPr bwMode="auto">
            <a:xfrm>
              <a:off x="8445899" y="2900352"/>
              <a:ext cx="52719" cy="5271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132"/>
            <p:cNvSpPr>
              <a:spLocks/>
            </p:cNvSpPr>
            <p:nvPr/>
          </p:nvSpPr>
          <p:spPr bwMode="auto">
            <a:xfrm>
              <a:off x="8486279" y="2939611"/>
              <a:ext cx="68422" cy="69544"/>
            </a:xfrm>
            <a:custGeom>
              <a:avLst/>
              <a:gdLst>
                <a:gd name="T0" fmla="*/ 14 w 26"/>
                <a:gd name="T1" fmla="*/ 0 h 26"/>
                <a:gd name="T2" fmla="*/ 13 w 26"/>
                <a:gd name="T3" fmla="*/ 3 h 26"/>
                <a:gd name="T4" fmla="*/ 9 w 26"/>
                <a:gd name="T5" fmla="*/ 9 h 26"/>
                <a:gd name="T6" fmla="*/ 2 w 26"/>
                <a:gd name="T7" fmla="*/ 13 h 26"/>
                <a:gd name="T8" fmla="*/ 0 w 26"/>
                <a:gd name="T9" fmla="*/ 14 h 26"/>
                <a:gd name="T10" fmla="*/ 0 w 26"/>
                <a:gd name="T11" fmla="*/ 14 h 26"/>
                <a:gd name="T12" fmla="*/ 12 w 26"/>
                <a:gd name="T13" fmla="*/ 26 h 26"/>
                <a:gd name="T14" fmla="*/ 13 w 26"/>
                <a:gd name="T15" fmla="*/ 13 h 26"/>
                <a:gd name="T16" fmla="*/ 26 w 26"/>
                <a:gd name="T17" fmla="*/ 12 h 26"/>
                <a:gd name="T18" fmla="*/ 14 w 26"/>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4" y="0"/>
                  </a:moveTo>
                  <a:cubicBezTo>
                    <a:pt x="13" y="1"/>
                    <a:pt x="13" y="2"/>
                    <a:pt x="13" y="3"/>
                  </a:cubicBezTo>
                  <a:cubicBezTo>
                    <a:pt x="12" y="5"/>
                    <a:pt x="10" y="7"/>
                    <a:pt x="9" y="9"/>
                  </a:cubicBezTo>
                  <a:cubicBezTo>
                    <a:pt x="7" y="11"/>
                    <a:pt x="5" y="12"/>
                    <a:pt x="2" y="13"/>
                  </a:cubicBezTo>
                  <a:cubicBezTo>
                    <a:pt x="2" y="13"/>
                    <a:pt x="1" y="14"/>
                    <a:pt x="0" y="14"/>
                  </a:cubicBezTo>
                  <a:cubicBezTo>
                    <a:pt x="0" y="14"/>
                    <a:pt x="0" y="14"/>
                    <a:pt x="0" y="14"/>
                  </a:cubicBezTo>
                  <a:cubicBezTo>
                    <a:pt x="12" y="26"/>
                    <a:pt x="12" y="26"/>
                    <a:pt x="12" y="26"/>
                  </a:cubicBezTo>
                  <a:cubicBezTo>
                    <a:pt x="13" y="13"/>
                    <a:pt x="13" y="13"/>
                    <a:pt x="13" y="13"/>
                  </a:cubicBezTo>
                  <a:cubicBezTo>
                    <a:pt x="26" y="12"/>
                    <a:pt x="26" y="12"/>
                    <a:pt x="26" y="12"/>
                  </a:cubicBezTo>
                  <a:cubicBezTo>
                    <a:pt x="14" y="0"/>
                    <a:pt x="14"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133"/>
            <p:cNvSpPr>
              <a:spLocks/>
            </p:cNvSpPr>
            <p:nvPr/>
          </p:nvSpPr>
          <p:spPr bwMode="auto">
            <a:xfrm>
              <a:off x="8297838" y="2931759"/>
              <a:ext cx="169373" cy="170494"/>
            </a:xfrm>
            <a:custGeom>
              <a:avLst/>
              <a:gdLst>
                <a:gd name="T0" fmla="*/ 52 w 64"/>
                <a:gd name="T1" fmla="*/ 12 h 64"/>
                <a:gd name="T2" fmla="*/ 48 w 64"/>
                <a:gd name="T3" fmla="*/ 6 h 64"/>
                <a:gd name="T4" fmla="*/ 46 w 64"/>
                <a:gd name="T5" fmla="*/ 0 h 64"/>
                <a:gd name="T6" fmla="*/ 4 w 64"/>
                <a:gd name="T7" fmla="*/ 30 h 64"/>
                <a:gd name="T8" fmla="*/ 11 w 64"/>
                <a:gd name="T9" fmla="*/ 53 h 64"/>
                <a:gd name="T10" fmla="*/ 34 w 64"/>
                <a:gd name="T11" fmla="*/ 60 h 64"/>
                <a:gd name="T12" fmla="*/ 64 w 64"/>
                <a:gd name="T13" fmla="*/ 18 h 64"/>
                <a:gd name="T14" fmla="*/ 58 w 64"/>
                <a:gd name="T15" fmla="*/ 16 h 64"/>
                <a:gd name="T16" fmla="*/ 52 w 64"/>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2" y="12"/>
                  </a:moveTo>
                  <a:cubicBezTo>
                    <a:pt x="50" y="10"/>
                    <a:pt x="49" y="8"/>
                    <a:pt x="48" y="6"/>
                  </a:cubicBezTo>
                  <a:cubicBezTo>
                    <a:pt x="47" y="4"/>
                    <a:pt x="46" y="2"/>
                    <a:pt x="46" y="0"/>
                  </a:cubicBezTo>
                  <a:cubicBezTo>
                    <a:pt x="30" y="12"/>
                    <a:pt x="4" y="30"/>
                    <a:pt x="4" y="30"/>
                  </a:cubicBezTo>
                  <a:cubicBezTo>
                    <a:pt x="0" y="34"/>
                    <a:pt x="3" y="44"/>
                    <a:pt x="11" y="53"/>
                  </a:cubicBezTo>
                  <a:cubicBezTo>
                    <a:pt x="20" y="61"/>
                    <a:pt x="30" y="64"/>
                    <a:pt x="34" y="60"/>
                  </a:cubicBezTo>
                  <a:cubicBezTo>
                    <a:pt x="34" y="60"/>
                    <a:pt x="53" y="34"/>
                    <a:pt x="64" y="18"/>
                  </a:cubicBezTo>
                  <a:cubicBezTo>
                    <a:pt x="62" y="17"/>
                    <a:pt x="60" y="17"/>
                    <a:pt x="58" y="16"/>
                  </a:cubicBezTo>
                  <a:cubicBezTo>
                    <a:pt x="56" y="15"/>
                    <a:pt x="54" y="14"/>
                    <a:pt x="5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134"/>
            <p:cNvSpPr>
              <a:spLocks/>
            </p:cNvSpPr>
            <p:nvPr/>
          </p:nvSpPr>
          <p:spPr bwMode="auto">
            <a:xfrm>
              <a:off x="8478428" y="2751170"/>
              <a:ext cx="169373" cy="170494"/>
            </a:xfrm>
            <a:custGeom>
              <a:avLst/>
              <a:gdLst>
                <a:gd name="T0" fmla="*/ 53 w 64"/>
                <a:gd name="T1" fmla="*/ 11 h 64"/>
                <a:gd name="T2" fmla="*/ 30 w 64"/>
                <a:gd name="T3" fmla="*/ 4 h 64"/>
                <a:gd name="T4" fmla="*/ 0 w 64"/>
                <a:gd name="T5" fmla="*/ 46 h 64"/>
                <a:gd name="T6" fmla="*/ 5 w 64"/>
                <a:gd name="T7" fmla="*/ 48 h 64"/>
                <a:gd name="T8" fmla="*/ 12 w 64"/>
                <a:gd name="T9" fmla="*/ 52 h 64"/>
                <a:gd name="T10" fmla="*/ 16 w 64"/>
                <a:gd name="T11" fmla="*/ 58 h 64"/>
                <a:gd name="T12" fmla="*/ 17 w 64"/>
                <a:gd name="T13" fmla="*/ 64 h 64"/>
                <a:gd name="T14" fmla="*/ 60 w 64"/>
                <a:gd name="T15" fmla="*/ 34 h 64"/>
                <a:gd name="T16" fmla="*/ 53 w 64"/>
                <a:gd name="T17" fmla="*/ 1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3" y="11"/>
                  </a:moveTo>
                  <a:cubicBezTo>
                    <a:pt x="44" y="3"/>
                    <a:pt x="34" y="0"/>
                    <a:pt x="30" y="4"/>
                  </a:cubicBezTo>
                  <a:cubicBezTo>
                    <a:pt x="30" y="4"/>
                    <a:pt x="11" y="30"/>
                    <a:pt x="0" y="46"/>
                  </a:cubicBezTo>
                  <a:cubicBezTo>
                    <a:pt x="2" y="47"/>
                    <a:pt x="4" y="47"/>
                    <a:pt x="5" y="48"/>
                  </a:cubicBezTo>
                  <a:cubicBezTo>
                    <a:pt x="8" y="49"/>
                    <a:pt x="10" y="50"/>
                    <a:pt x="12" y="52"/>
                  </a:cubicBezTo>
                  <a:cubicBezTo>
                    <a:pt x="13" y="54"/>
                    <a:pt x="15" y="56"/>
                    <a:pt x="16" y="58"/>
                  </a:cubicBezTo>
                  <a:cubicBezTo>
                    <a:pt x="17" y="60"/>
                    <a:pt x="17" y="62"/>
                    <a:pt x="17" y="64"/>
                  </a:cubicBezTo>
                  <a:cubicBezTo>
                    <a:pt x="33" y="53"/>
                    <a:pt x="60" y="34"/>
                    <a:pt x="60" y="34"/>
                  </a:cubicBezTo>
                  <a:cubicBezTo>
                    <a:pt x="64" y="30"/>
                    <a:pt x="61" y="20"/>
                    <a:pt x="53"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Oval 135"/>
            <p:cNvSpPr>
              <a:spLocks noChangeArrowheads="1"/>
            </p:cNvSpPr>
            <p:nvPr/>
          </p:nvSpPr>
          <p:spPr bwMode="auto">
            <a:xfrm>
              <a:off x="7753829" y="2833052"/>
              <a:ext cx="79639" cy="7963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136"/>
            <p:cNvSpPr>
              <a:spLocks noEditPoints="1"/>
            </p:cNvSpPr>
            <p:nvPr/>
          </p:nvSpPr>
          <p:spPr bwMode="auto">
            <a:xfrm>
              <a:off x="7676433" y="2756778"/>
              <a:ext cx="233307" cy="233307"/>
            </a:xfrm>
            <a:custGeom>
              <a:avLst/>
              <a:gdLst>
                <a:gd name="T0" fmla="*/ 88 w 88"/>
                <a:gd name="T1" fmla="*/ 44 h 88"/>
                <a:gd name="T2" fmla="*/ 79 w 88"/>
                <a:gd name="T3" fmla="*/ 35 h 88"/>
                <a:gd name="T4" fmla="*/ 82 w 88"/>
                <a:gd name="T5" fmla="*/ 22 h 88"/>
                <a:gd name="T6" fmla="*/ 70 w 88"/>
                <a:gd name="T7" fmla="*/ 19 h 88"/>
                <a:gd name="T8" fmla="*/ 66 w 88"/>
                <a:gd name="T9" fmla="*/ 6 h 88"/>
                <a:gd name="T10" fmla="*/ 53 w 88"/>
                <a:gd name="T11" fmla="*/ 9 h 88"/>
                <a:gd name="T12" fmla="*/ 44 w 88"/>
                <a:gd name="T13" fmla="*/ 0 h 88"/>
                <a:gd name="T14" fmla="*/ 35 w 88"/>
                <a:gd name="T15" fmla="*/ 9 h 88"/>
                <a:gd name="T16" fmla="*/ 22 w 88"/>
                <a:gd name="T17" fmla="*/ 6 h 88"/>
                <a:gd name="T18" fmla="*/ 18 w 88"/>
                <a:gd name="T19" fmla="*/ 19 h 88"/>
                <a:gd name="T20" fmla="*/ 6 w 88"/>
                <a:gd name="T21" fmla="*/ 22 h 88"/>
                <a:gd name="T22" fmla="*/ 9 w 88"/>
                <a:gd name="T23" fmla="*/ 35 h 88"/>
                <a:gd name="T24" fmla="*/ 0 w 88"/>
                <a:gd name="T25" fmla="*/ 44 h 88"/>
                <a:gd name="T26" fmla="*/ 9 w 88"/>
                <a:gd name="T27" fmla="*/ 54 h 88"/>
                <a:gd name="T28" fmla="*/ 6 w 88"/>
                <a:gd name="T29" fmla="*/ 66 h 88"/>
                <a:gd name="T30" fmla="*/ 18 w 88"/>
                <a:gd name="T31" fmla="*/ 70 h 88"/>
                <a:gd name="T32" fmla="*/ 22 w 88"/>
                <a:gd name="T33" fmla="*/ 82 h 88"/>
                <a:gd name="T34" fmla="*/ 35 w 88"/>
                <a:gd name="T35" fmla="*/ 79 h 88"/>
                <a:gd name="T36" fmla="*/ 44 w 88"/>
                <a:gd name="T37" fmla="*/ 88 h 88"/>
                <a:gd name="T38" fmla="*/ 53 w 88"/>
                <a:gd name="T39" fmla="*/ 79 h 88"/>
                <a:gd name="T40" fmla="*/ 66 w 88"/>
                <a:gd name="T41" fmla="*/ 82 h 88"/>
                <a:gd name="T42" fmla="*/ 70 w 88"/>
                <a:gd name="T43" fmla="*/ 70 h 88"/>
                <a:gd name="T44" fmla="*/ 82 w 88"/>
                <a:gd name="T45" fmla="*/ 66 h 88"/>
                <a:gd name="T46" fmla="*/ 79 w 88"/>
                <a:gd name="T47" fmla="*/ 54 h 88"/>
                <a:gd name="T48" fmla="*/ 88 w 88"/>
                <a:gd name="T49" fmla="*/ 44 h 88"/>
                <a:gd name="T50" fmla="*/ 44 w 88"/>
                <a:gd name="T51" fmla="*/ 69 h 88"/>
                <a:gd name="T52" fmla="*/ 19 w 88"/>
                <a:gd name="T53" fmla="*/ 44 h 88"/>
                <a:gd name="T54" fmla="*/ 44 w 88"/>
                <a:gd name="T55" fmla="*/ 20 h 88"/>
                <a:gd name="T56" fmla="*/ 69 w 88"/>
                <a:gd name="T57" fmla="*/ 44 h 88"/>
                <a:gd name="T58" fmla="*/ 44 w 88"/>
                <a:gd name="T59" fmla="*/ 6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8" h="88">
                  <a:moveTo>
                    <a:pt x="88" y="44"/>
                  </a:moveTo>
                  <a:cubicBezTo>
                    <a:pt x="79" y="35"/>
                    <a:pt x="79" y="35"/>
                    <a:pt x="79" y="35"/>
                  </a:cubicBezTo>
                  <a:cubicBezTo>
                    <a:pt x="82" y="22"/>
                    <a:pt x="82" y="22"/>
                    <a:pt x="82" y="22"/>
                  </a:cubicBezTo>
                  <a:cubicBezTo>
                    <a:pt x="70" y="19"/>
                    <a:pt x="70" y="19"/>
                    <a:pt x="70" y="19"/>
                  </a:cubicBezTo>
                  <a:cubicBezTo>
                    <a:pt x="66" y="6"/>
                    <a:pt x="66" y="6"/>
                    <a:pt x="66" y="6"/>
                  </a:cubicBezTo>
                  <a:cubicBezTo>
                    <a:pt x="53" y="9"/>
                    <a:pt x="53" y="9"/>
                    <a:pt x="53" y="9"/>
                  </a:cubicBezTo>
                  <a:cubicBezTo>
                    <a:pt x="44" y="0"/>
                    <a:pt x="44" y="0"/>
                    <a:pt x="44" y="0"/>
                  </a:cubicBezTo>
                  <a:cubicBezTo>
                    <a:pt x="35" y="9"/>
                    <a:pt x="35" y="9"/>
                    <a:pt x="35" y="9"/>
                  </a:cubicBezTo>
                  <a:cubicBezTo>
                    <a:pt x="22" y="6"/>
                    <a:pt x="22" y="6"/>
                    <a:pt x="22" y="6"/>
                  </a:cubicBezTo>
                  <a:cubicBezTo>
                    <a:pt x="18" y="19"/>
                    <a:pt x="18" y="19"/>
                    <a:pt x="18" y="19"/>
                  </a:cubicBezTo>
                  <a:cubicBezTo>
                    <a:pt x="6" y="22"/>
                    <a:pt x="6" y="22"/>
                    <a:pt x="6" y="22"/>
                  </a:cubicBezTo>
                  <a:cubicBezTo>
                    <a:pt x="9" y="35"/>
                    <a:pt x="9" y="35"/>
                    <a:pt x="9" y="35"/>
                  </a:cubicBezTo>
                  <a:cubicBezTo>
                    <a:pt x="0" y="44"/>
                    <a:pt x="0" y="44"/>
                    <a:pt x="0" y="44"/>
                  </a:cubicBezTo>
                  <a:cubicBezTo>
                    <a:pt x="9" y="54"/>
                    <a:pt x="9" y="54"/>
                    <a:pt x="9" y="54"/>
                  </a:cubicBezTo>
                  <a:cubicBezTo>
                    <a:pt x="6" y="66"/>
                    <a:pt x="6" y="66"/>
                    <a:pt x="6" y="66"/>
                  </a:cubicBezTo>
                  <a:cubicBezTo>
                    <a:pt x="18" y="70"/>
                    <a:pt x="18" y="70"/>
                    <a:pt x="18" y="70"/>
                  </a:cubicBezTo>
                  <a:cubicBezTo>
                    <a:pt x="22" y="82"/>
                    <a:pt x="22" y="82"/>
                    <a:pt x="22" y="82"/>
                  </a:cubicBezTo>
                  <a:cubicBezTo>
                    <a:pt x="35" y="79"/>
                    <a:pt x="35" y="79"/>
                    <a:pt x="35" y="79"/>
                  </a:cubicBezTo>
                  <a:cubicBezTo>
                    <a:pt x="44" y="88"/>
                    <a:pt x="44" y="88"/>
                    <a:pt x="44" y="88"/>
                  </a:cubicBezTo>
                  <a:cubicBezTo>
                    <a:pt x="53" y="79"/>
                    <a:pt x="53" y="79"/>
                    <a:pt x="53" y="79"/>
                  </a:cubicBezTo>
                  <a:cubicBezTo>
                    <a:pt x="66" y="82"/>
                    <a:pt x="66" y="82"/>
                    <a:pt x="66" y="82"/>
                  </a:cubicBezTo>
                  <a:cubicBezTo>
                    <a:pt x="70" y="70"/>
                    <a:pt x="70" y="70"/>
                    <a:pt x="70" y="70"/>
                  </a:cubicBezTo>
                  <a:cubicBezTo>
                    <a:pt x="82" y="66"/>
                    <a:pt x="82" y="66"/>
                    <a:pt x="82" y="66"/>
                  </a:cubicBezTo>
                  <a:cubicBezTo>
                    <a:pt x="79" y="54"/>
                    <a:pt x="79" y="54"/>
                    <a:pt x="79" y="54"/>
                  </a:cubicBezTo>
                  <a:lnTo>
                    <a:pt x="88" y="44"/>
                  </a:lnTo>
                  <a:close/>
                  <a:moveTo>
                    <a:pt x="44" y="69"/>
                  </a:moveTo>
                  <a:cubicBezTo>
                    <a:pt x="30" y="69"/>
                    <a:pt x="19" y="58"/>
                    <a:pt x="19" y="44"/>
                  </a:cubicBezTo>
                  <a:cubicBezTo>
                    <a:pt x="19" y="31"/>
                    <a:pt x="30" y="20"/>
                    <a:pt x="44" y="20"/>
                  </a:cubicBezTo>
                  <a:cubicBezTo>
                    <a:pt x="58" y="20"/>
                    <a:pt x="69" y="31"/>
                    <a:pt x="69" y="44"/>
                  </a:cubicBezTo>
                  <a:cubicBezTo>
                    <a:pt x="69" y="58"/>
                    <a:pt x="58" y="69"/>
                    <a:pt x="44"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137"/>
            <p:cNvSpPr>
              <a:spLocks/>
            </p:cNvSpPr>
            <p:nvPr/>
          </p:nvSpPr>
          <p:spPr bwMode="auto">
            <a:xfrm>
              <a:off x="7753829" y="2995694"/>
              <a:ext cx="79639" cy="100950"/>
            </a:xfrm>
            <a:custGeom>
              <a:avLst/>
              <a:gdLst>
                <a:gd name="T0" fmla="*/ 52 w 71"/>
                <a:gd name="T1" fmla="*/ 12 h 90"/>
                <a:gd name="T2" fmla="*/ 35 w 71"/>
                <a:gd name="T3" fmla="*/ 28 h 90"/>
                <a:gd name="T4" fmla="*/ 19 w 71"/>
                <a:gd name="T5" fmla="*/ 12 h 90"/>
                <a:gd name="T6" fmla="*/ 7 w 71"/>
                <a:gd name="T7" fmla="*/ 0 h 90"/>
                <a:gd name="T8" fmla="*/ 0 w 71"/>
                <a:gd name="T9" fmla="*/ 2 h 90"/>
                <a:gd name="T10" fmla="*/ 0 w 71"/>
                <a:gd name="T11" fmla="*/ 90 h 90"/>
                <a:gd name="T12" fmla="*/ 35 w 71"/>
                <a:gd name="T13" fmla="*/ 57 h 90"/>
                <a:gd name="T14" fmla="*/ 71 w 71"/>
                <a:gd name="T15" fmla="*/ 90 h 90"/>
                <a:gd name="T16" fmla="*/ 71 w 71"/>
                <a:gd name="T17" fmla="*/ 2 h 90"/>
                <a:gd name="T18" fmla="*/ 64 w 71"/>
                <a:gd name="T19" fmla="*/ 0 h 90"/>
                <a:gd name="T20" fmla="*/ 52 w 71"/>
                <a:gd name="T21"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90">
                  <a:moveTo>
                    <a:pt x="52" y="12"/>
                  </a:moveTo>
                  <a:lnTo>
                    <a:pt x="35" y="28"/>
                  </a:lnTo>
                  <a:lnTo>
                    <a:pt x="19" y="12"/>
                  </a:lnTo>
                  <a:lnTo>
                    <a:pt x="7" y="0"/>
                  </a:lnTo>
                  <a:lnTo>
                    <a:pt x="0" y="2"/>
                  </a:lnTo>
                  <a:lnTo>
                    <a:pt x="0" y="90"/>
                  </a:lnTo>
                  <a:lnTo>
                    <a:pt x="35" y="57"/>
                  </a:lnTo>
                  <a:lnTo>
                    <a:pt x="71" y="90"/>
                  </a:lnTo>
                  <a:lnTo>
                    <a:pt x="71" y="2"/>
                  </a:lnTo>
                  <a:lnTo>
                    <a:pt x="64" y="0"/>
                  </a:lnTo>
                  <a:lnTo>
                    <a:pt x="5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138"/>
            <p:cNvSpPr>
              <a:spLocks noEditPoints="1"/>
            </p:cNvSpPr>
            <p:nvPr/>
          </p:nvSpPr>
          <p:spPr bwMode="auto">
            <a:xfrm>
              <a:off x="7024743" y="2756778"/>
              <a:ext cx="179467" cy="339866"/>
            </a:xfrm>
            <a:custGeom>
              <a:avLst/>
              <a:gdLst>
                <a:gd name="T0" fmla="*/ 0 w 160"/>
                <a:gd name="T1" fmla="*/ 0 h 303"/>
                <a:gd name="T2" fmla="*/ 0 w 160"/>
                <a:gd name="T3" fmla="*/ 303 h 303"/>
                <a:gd name="T4" fmla="*/ 80 w 160"/>
                <a:gd name="T5" fmla="*/ 234 h 303"/>
                <a:gd name="T6" fmla="*/ 160 w 160"/>
                <a:gd name="T7" fmla="*/ 303 h 303"/>
                <a:gd name="T8" fmla="*/ 160 w 160"/>
                <a:gd name="T9" fmla="*/ 0 h 303"/>
                <a:gd name="T10" fmla="*/ 0 w 160"/>
                <a:gd name="T11" fmla="*/ 0 h 303"/>
                <a:gd name="T12" fmla="*/ 108 w 160"/>
                <a:gd name="T13" fmla="*/ 170 h 303"/>
                <a:gd name="T14" fmla="*/ 80 w 160"/>
                <a:gd name="T15" fmla="*/ 156 h 303"/>
                <a:gd name="T16" fmla="*/ 52 w 160"/>
                <a:gd name="T17" fmla="*/ 170 h 303"/>
                <a:gd name="T18" fmla="*/ 56 w 160"/>
                <a:gd name="T19" fmla="*/ 139 h 303"/>
                <a:gd name="T20" fmla="*/ 33 w 160"/>
                <a:gd name="T21" fmla="*/ 116 h 303"/>
                <a:gd name="T22" fmla="*/ 66 w 160"/>
                <a:gd name="T23" fmla="*/ 111 h 303"/>
                <a:gd name="T24" fmla="*/ 80 w 160"/>
                <a:gd name="T25" fmla="*/ 83 h 303"/>
                <a:gd name="T26" fmla="*/ 94 w 160"/>
                <a:gd name="T27" fmla="*/ 111 h 303"/>
                <a:gd name="T28" fmla="*/ 127 w 160"/>
                <a:gd name="T29" fmla="*/ 116 h 303"/>
                <a:gd name="T30" fmla="*/ 104 w 160"/>
                <a:gd name="T31" fmla="*/ 139 h 303"/>
                <a:gd name="T32" fmla="*/ 108 w 160"/>
                <a:gd name="T33" fmla="*/ 1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 h="303">
                  <a:moveTo>
                    <a:pt x="0" y="0"/>
                  </a:moveTo>
                  <a:lnTo>
                    <a:pt x="0" y="303"/>
                  </a:lnTo>
                  <a:lnTo>
                    <a:pt x="80" y="234"/>
                  </a:lnTo>
                  <a:lnTo>
                    <a:pt x="160" y="303"/>
                  </a:lnTo>
                  <a:lnTo>
                    <a:pt x="160" y="0"/>
                  </a:lnTo>
                  <a:lnTo>
                    <a:pt x="0" y="0"/>
                  </a:lnTo>
                  <a:close/>
                  <a:moveTo>
                    <a:pt x="108" y="170"/>
                  </a:moveTo>
                  <a:lnTo>
                    <a:pt x="80" y="156"/>
                  </a:lnTo>
                  <a:lnTo>
                    <a:pt x="52" y="170"/>
                  </a:lnTo>
                  <a:lnTo>
                    <a:pt x="56" y="139"/>
                  </a:lnTo>
                  <a:lnTo>
                    <a:pt x="33" y="116"/>
                  </a:lnTo>
                  <a:lnTo>
                    <a:pt x="66" y="111"/>
                  </a:lnTo>
                  <a:lnTo>
                    <a:pt x="80" y="83"/>
                  </a:lnTo>
                  <a:lnTo>
                    <a:pt x="94" y="111"/>
                  </a:lnTo>
                  <a:lnTo>
                    <a:pt x="127" y="116"/>
                  </a:lnTo>
                  <a:lnTo>
                    <a:pt x="104" y="139"/>
                  </a:lnTo>
                  <a:lnTo>
                    <a:pt x="108"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139"/>
            <p:cNvSpPr>
              <a:spLocks/>
            </p:cNvSpPr>
            <p:nvPr/>
          </p:nvSpPr>
          <p:spPr bwMode="auto">
            <a:xfrm>
              <a:off x="6345011" y="2756778"/>
              <a:ext cx="180589" cy="339866"/>
            </a:xfrm>
            <a:custGeom>
              <a:avLst/>
              <a:gdLst>
                <a:gd name="T0" fmla="*/ 0 w 161"/>
                <a:gd name="T1" fmla="*/ 0 h 303"/>
                <a:gd name="T2" fmla="*/ 0 w 161"/>
                <a:gd name="T3" fmla="*/ 303 h 303"/>
                <a:gd name="T4" fmla="*/ 0 w 161"/>
                <a:gd name="T5" fmla="*/ 303 h 303"/>
                <a:gd name="T6" fmla="*/ 81 w 161"/>
                <a:gd name="T7" fmla="*/ 234 h 303"/>
                <a:gd name="T8" fmla="*/ 161 w 161"/>
                <a:gd name="T9" fmla="*/ 303 h 303"/>
                <a:gd name="T10" fmla="*/ 161 w 161"/>
                <a:gd name="T11" fmla="*/ 303 h 303"/>
                <a:gd name="T12" fmla="*/ 161 w 161"/>
                <a:gd name="T13" fmla="*/ 0 h 303"/>
                <a:gd name="T14" fmla="*/ 0 w 161"/>
                <a:gd name="T15" fmla="*/ 0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303">
                  <a:moveTo>
                    <a:pt x="0" y="0"/>
                  </a:moveTo>
                  <a:lnTo>
                    <a:pt x="0" y="303"/>
                  </a:lnTo>
                  <a:lnTo>
                    <a:pt x="0" y="303"/>
                  </a:lnTo>
                  <a:lnTo>
                    <a:pt x="81" y="234"/>
                  </a:lnTo>
                  <a:lnTo>
                    <a:pt x="161" y="303"/>
                  </a:lnTo>
                  <a:lnTo>
                    <a:pt x="161" y="303"/>
                  </a:lnTo>
                  <a:lnTo>
                    <a:pt x="161"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140"/>
            <p:cNvSpPr>
              <a:spLocks noEditPoints="1"/>
            </p:cNvSpPr>
            <p:nvPr/>
          </p:nvSpPr>
          <p:spPr bwMode="auto">
            <a:xfrm>
              <a:off x="5689956" y="2774725"/>
              <a:ext cx="79639" cy="310703"/>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141"/>
            <p:cNvSpPr>
              <a:spLocks noEditPoints="1"/>
            </p:cNvSpPr>
            <p:nvPr/>
          </p:nvSpPr>
          <p:spPr bwMode="auto">
            <a:xfrm>
              <a:off x="5796514" y="2764630"/>
              <a:ext cx="128992" cy="324163"/>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142"/>
            <p:cNvSpPr>
              <a:spLocks noEditPoints="1"/>
            </p:cNvSpPr>
            <p:nvPr/>
          </p:nvSpPr>
          <p:spPr bwMode="auto">
            <a:xfrm>
              <a:off x="5586762" y="2772482"/>
              <a:ext cx="76274" cy="312946"/>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143"/>
            <p:cNvSpPr>
              <a:spLocks noEditPoints="1"/>
            </p:cNvSpPr>
            <p:nvPr/>
          </p:nvSpPr>
          <p:spPr bwMode="auto">
            <a:xfrm>
              <a:off x="4907030" y="2780334"/>
              <a:ext cx="339866" cy="291634"/>
            </a:xfrm>
            <a:custGeom>
              <a:avLst/>
              <a:gdLst>
                <a:gd name="T0" fmla="*/ 128 w 128"/>
                <a:gd name="T1" fmla="*/ 54 h 110"/>
                <a:gd name="T2" fmla="*/ 122 w 128"/>
                <a:gd name="T3" fmla="*/ 42 h 110"/>
                <a:gd name="T4" fmla="*/ 128 w 128"/>
                <a:gd name="T5" fmla="*/ 29 h 110"/>
                <a:gd name="T6" fmla="*/ 121 w 128"/>
                <a:gd name="T7" fmla="*/ 15 h 110"/>
                <a:gd name="T8" fmla="*/ 64 w 128"/>
                <a:gd name="T9" fmla="*/ 0 h 110"/>
                <a:gd name="T10" fmla="*/ 0 w 128"/>
                <a:gd name="T11" fmla="*/ 17 h 110"/>
                <a:gd name="T12" fmla="*/ 0 w 128"/>
                <a:gd name="T13" fmla="*/ 17 h 110"/>
                <a:gd name="T14" fmla="*/ 64 w 128"/>
                <a:gd name="T15" fmla="*/ 34 h 110"/>
                <a:gd name="T16" fmla="*/ 64 w 128"/>
                <a:gd name="T17" fmla="*/ 34 h 110"/>
                <a:gd name="T18" fmla="*/ 64 w 128"/>
                <a:gd name="T19" fmla="*/ 34 h 110"/>
                <a:gd name="T20" fmla="*/ 64 w 128"/>
                <a:gd name="T21" fmla="*/ 34 h 110"/>
                <a:gd name="T22" fmla="*/ 64 w 128"/>
                <a:gd name="T23" fmla="*/ 34 h 110"/>
                <a:gd name="T24" fmla="*/ 109 w 128"/>
                <a:gd name="T25" fmla="*/ 22 h 110"/>
                <a:gd name="T26" fmla="*/ 111 w 128"/>
                <a:gd name="T27" fmla="*/ 22 h 110"/>
                <a:gd name="T28" fmla="*/ 118 w 128"/>
                <a:gd name="T29" fmla="*/ 29 h 110"/>
                <a:gd name="T30" fmla="*/ 113 w 128"/>
                <a:gd name="T31" fmla="*/ 36 h 110"/>
                <a:gd name="T32" fmla="*/ 64 w 128"/>
                <a:gd name="T33" fmla="*/ 49 h 110"/>
                <a:gd name="T34" fmla="*/ 0 w 128"/>
                <a:gd name="T35" fmla="*/ 32 h 110"/>
                <a:gd name="T36" fmla="*/ 0 w 128"/>
                <a:gd name="T37" fmla="*/ 42 h 110"/>
                <a:gd name="T38" fmla="*/ 64 w 128"/>
                <a:gd name="T39" fmla="*/ 59 h 110"/>
                <a:gd name="T40" fmla="*/ 64 w 128"/>
                <a:gd name="T41" fmla="*/ 59 h 110"/>
                <a:gd name="T42" fmla="*/ 64 w 128"/>
                <a:gd name="T43" fmla="*/ 59 h 110"/>
                <a:gd name="T44" fmla="*/ 64 w 128"/>
                <a:gd name="T45" fmla="*/ 59 h 110"/>
                <a:gd name="T46" fmla="*/ 64 w 128"/>
                <a:gd name="T47" fmla="*/ 59 h 110"/>
                <a:gd name="T48" fmla="*/ 109 w 128"/>
                <a:gd name="T49" fmla="*/ 47 h 110"/>
                <a:gd name="T50" fmla="*/ 109 w 128"/>
                <a:gd name="T51" fmla="*/ 47 h 110"/>
                <a:gd name="T52" fmla="*/ 111 w 128"/>
                <a:gd name="T53" fmla="*/ 47 h 110"/>
                <a:gd name="T54" fmla="*/ 118 w 128"/>
                <a:gd name="T55" fmla="*/ 54 h 110"/>
                <a:gd name="T56" fmla="*/ 113 w 128"/>
                <a:gd name="T57" fmla="*/ 61 h 110"/>
                <a:gd name="T58" fmla="*/ 64 w 128"/>
                <a:gd name="T59" fmla="*/ 75 h 110"/>
                <a:gd name="T60" fmla="*/ 0 w 128"/>
                <a:gd name="T61" fmla="*/ 57 h 110"/>
                <a:gd name="T62" fmla="*/ 0 w 128"/>
                <a:gd name="T63" fmla="*/ 68 h 110"/>
                <a:gd name="T64" fmla="*/ 64 w 128"/>
                <a:gd name="T65" fmla="*/ 85 h 110"/>
                <a:gd name="T66" fmla="*/ 64 w 128"/>
                <a:gd name="T67" fmla="*/ 85 h 110"/>
                <a:gd name="T68" fmla="*/ 64 w 128"/>
                <a:gd name="T69" fmla="*/ 85 h 110"/>
                <a:gd name="T70" fmla="*/ 64 w 128"/>
                <a:gd name="T71" fmla="*/ 85 h 110"/>
                <a:gd name="T72" fmla="*/ 64 w 128"/>
                <a:gd name="T73" fmla="*/ 85 h 110"/>
                <a:gd name="T74" fmla="*/ 109 w 128"/>
                <a:gd name="T75" fmla="*/ 73 h 110"/>
                <a:gd name="T76" fmla="*/ 109 w 128"/>
                <a:gd name="T77" fmla="*/ 73 h 110"/>
                <a:gd name="T78" fmla="*/ 111 w 128"/>
                <a:gd name="T79" fmla="*/ 73 h 110"/>
                <a:gd name="T80" fmla="*/ 118 w 128"/>
                <a:gd name="T81" fmla="*/ 80 h 110"/>
                <a:gd name="T82" fmla="*/ 113 w 128"/>
                <a:gd name="T83" fmla="*/ 87 h 110"/>
                <a:gd name="T84" fmla="*/ 64 w 128"/>
                <a:gd name="T85" fmla="*/ 100 h 110"/>
                <a:gd name="T86" fmla="*/ 0 w 128"/>
                <a:gd name="T87" fmla="*/ 83 h 110"/>
                <a:gd name="T88" fmla="*/ 0 w 128"/>
                <a:gd name="T89" fmla="*/ 93 h 110"/>
                <a:gd name="T90" fmla="*/ 64 w 128"/>
                <a:gd name="T91" fmla="*/ 110 h 110"/>
                <a:gd name="T92" fmla="*/ 64 w 128"/>
                <a:gd name="T93" fmla="*/ 110 h 110"/>
                <a:gd name="T94" fmla="*/ 64 w 128"/>
                <a:gd name="T95" fmla="*/ 110 h 110"/>
                <a:gd name="T96" fmla="*/ 64 w 128"/>
                <a:gd name="T97" fmla="*/ 110 h 110"/>
                <a:gd name="T98" fmla="*/ 64 w 128"/>
                <a:gd name="T99" fmla="*/ 110 h 110"/>
                <a:gd name="T100" fmla="*/ 115 w 128"/>
                <a:gd name="T101" fmla="*/ 96 h 110"/>
                <a:gd name="T102" fmla="*/ 115 w 128"/>
                <a:gd name="T103" fmla="*/ 96 h 110"/>
                <a:gd name="T104" fmla="*/ 128 w 128"/>
                <a:gd name="T105" fmla="*/ 80 h 110"/>
                <a:gd name="T106" fmla="*/ 122 w 128"/>
                <a:gd name="T107" fmla="*/ 67 h 110"/>
                <a:gd name="T108" fmla="*/ 128 w 128"/>
                <a:gd name="T109" fmla="*/ 54 h 110"/>
                <a:gd name="T110" fmla="*/ 64 w 128"/>
                <a:gd name="T111" fmla="*/ 24 h 110"/>
                <a:gd name="T112" fmla="*/ 46 w 128"/>
                <a:gd name="T113" fmla="*/ 19 h 110"/>
                <a:gd name="T114" fmla="*/ 72 w 128"/>
                <a:gd name="T115" fmla="*/ 12 h 110"/>
                <a:gd name="T116" fmla="*/ 90 w 128"/>
                <a:gd name="T117" fmla="*/ 17 h 110"/>
                <a:gd name="T118" fmla="*/ 64 w 128"/>
                <a:gd name="T119" fmla="*/ 2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110">
                  <a:moveTo>
                    <a:pt x="128" y="54"/>
                  </a:moveTo>
                  <a:cubicBezTo>
                    <a:pt x="128" y="49"/>
                    <a:pt x="126" y="45"/>
                    <a:pt x="122" y="42"/>
                  </a:cubicBezTo>
                  <a:cubicBezTo>
                    <a:pt x="126" y="39"/>
                    <a:pt x="128" y="34"/>
                    <a:pt x="128" y="29"/>
                  </a:cubicBezTo>
                  <a:cubicBezTo>
                    <a:pt x="128" y="23"/>
                    <a:pt x="125" y="17"/>
                    <a:pt x="121" y="15"/>
                  </a:cubicBezTo>
                  <a:cubicBezTo>
                    <a:pt x="64" y="0"/>
                    <a:pt x="64" y="0"/>
                    <a:pt x="64" y="0"/>
                  </a:cubicBezTo>
                  <a:cubicBezTo>
                    <a:pt x="0" y="17"/>
                    <a:pt x="0" y="17"/>
                    <a:pt x="0" y="17"/>
                  </a:cubicBezTo>
                  <a:cubicBezTo>
                    <a:pt x="0" y="17"/>
                    <a:pt x="0" y="17"/>
                    <a:pt x="0" y="17"/>
                  </a:cubicBezTo>
                  <a:cubicBezTo>
                    <a:pt x="64" y="34"/>
                    <a:pt x="64" y="34"/>
                    <a:pt x="64" y="34"/>
                  </a:cubicBezTo>
                  <a:cubicBezTo>
                    <a:pt x="64" y="34"/>
                    <a:pt x="64" y="34"/>
                    <a:pt x="64" y="34"/>
                  </a:cubicBezTo>
                  <a:cubicBezTo>
                    <a:pt x="64" y="34"/>
                    <a:pt x="64" y="34"/>
                    <a:pt x="64" y="34"/>
                  </a:cubicBezTo>
                  <a:cubicBezTo>
                    <a:pt x="64" y="34"/>
                    <a:pt x="64" y="34"/>
                    <a:pt x="64" y="34"/>
                  </a:cubicBezTo>
                  <a:cubicBezTo>
                    <a:pt x="64" y="34"/>
                    <a:pt x="64" y="34"/>
                    <a:pt x="64" y="34"/>
                  </a:cubicBezTo>
                  <a:cubicBezTo>
                    <a:pt x="109" y="22"/>
                    <a:pt x="109" y="22"/>
                    <a:pt x="109" y="22"/>
                  </a:cubicBezTo>
                  <a:cubicBezTo>
                    <a:pt x="110" y="22"/>
                    <a:pt x="110" y="22"/>
                    <a:pt x="111" y="22"/>
                  </a:cubicBezTo>
                  <a:cubicBezTo>
                    <a:pt x="115" y="22"/>
                    <a:pt x="118" y="25"/>
                    <a:pt x="118" y="29"/>
                  </a:cubicBezTo>
                  <a:cubicBezTo>
                    <a:pt x="118" y="33"/>
                    <a:pt x="116" y="35"/>
                    <a:pt x="113" y="36"/>
                  </a:cubicBezTo>
                  <a:cubicBezTo>
                    <a:pt x="64" y="49"/>
                    <a:pt x="64" y="49"/>
                    <a:pt x="64" y="49"/>
                  </a:cubicBezTo>
                  <a:cubicBezTo>
                    <a:pt x="0" y="32"/>
                    <a:pt x="0" y="32"/>
                    <a:pt x="0" y="32"/>
                  </a:cubicBezTo>
                  <a:cubicBezTo>
                    <a:pt x="0" y="42"/>
                    <a:pt x="0" y="42"/>
                    <a:pt x="0" y="42"/>
                  </a:cubicBezTo>
                  <a:cubicBezTo>
                    <a:pt x="64" y="59"/>
                    <a:pt x="64" y="59"/>
                    <a:pt x="64" y="59"/>
                  </a:cubicBezTo>
                  <a:cubicBezTo>
                    <a:pt x="64" y="59"/>
                    <a:pt x="64" y="59"/>
                    <a:pt x="64" y="59"/>
                  </a:cubicBezTo>
                  <a:cubicBezTo>
                    <a:pt x="64" y="59"/>
                    <a:pt x="64" y="59"/>
                    <a:pt x="64" y="59"/>
                  </a:cubicBezTo>
                  <a:cubicBezTo>
                    <a:pt x="64" y="59"/>
                    <a:pt x="64" y="59"/>
                    <a:pt x="64" y="59"/>
                  </a:cubicBezTo>
                  <a:cubicBezTo>
                    <a:pt x="64" y="59"/>
                    <a:pt x="64" y="59"/>
                    <a:pt x="64" y="59"/>
                  </a:cubicBezTo>
                  <a:cubicBezTo>
                    <a:pt x="109" y="47"/>
                    <a:pt x="109" y="47"/>
                    <a:pt x="109" y="47"/>
                  </a:cubicBezTo>
                  <a:cubicBezTo>
                    <a:pt x="109" y="47"/>
                    <a:pt x="109" y="47"/>
                    <a:pt x="109" y="47"/>
                  </a:cubicBezTo>
                  <a:cubicBezTo>
                    <a:pt x="110" y="47"/>
                    <a:pt x="110" y="47"/>
                    <a:pt x="111" y="47"/>
                  </a:cubicBezTo>
                  <a:cubicBezTo>
                    <a:pt x="115" y="47"/>
                    <a:pt x="118" y="50"/>
                    <a:pt x="118" y="54"/>
                  </a:cubicBezTo>
                  <a:cubicBezTo>
                    <a:pt x="118" y="58"/>
                    <a:pt x="116" y="61"/>
                    <a:pt x="113" y="61"/>
                  </a:cubicBezTo>
                  <a:cubicBezTo>
                    <a:pt x="64" y="75"/>
                    <a:pt x="64" y="75"/>
                    <a:pt x="64" y="75"/>
                  </a:cubicBezTo>
                  <a:cubicBezTo>
                    <a:pt x="0" y="57"/>
                    <a:pt x="0" y="57"/>
                    <a:pt x="0" y="57"/>
                  </a:cubicBezTo>
                  <a:cubicBezTo>
                    <a:pt x="0" y="68"/>
                    <a:pt x="0" y="68"/>
                    <a:pt x="0" y="68"/>
                  </a:cubicBezTo>
                  <a:cubicBezTo>
                    <a:pt x="64" y="85"/>
                    <a:pt x="64" y="85"/>
                    <a:pt x="64" y="85"/>
                  </a:cubicBezTo>
                  <a:cubicBezTo>
                    <a:pt x="64" y="85"/>
                    <a:pt x="64" y="85"/>
                    <a:pt x="64" y="85"/>
                  </a:cubicBezTo>
                  <a:cubicBezTo>
                    <a:pt x="64" y="85"/>
                    <a:pt x="64" y="85"/>
                    <a:pt x="64" y="85"/>
                  </a:cubicBezTo>
                  <a:cubicBezTo>
                    <a:pt x="64" y="85"/>
                    <a:pt x="64" y="85"/>
                    <a:pt x="64" y="85"/>
                  </a:cubicBezTo>
                  <a:cubicBezTo>
                    <a:pt x="64" y="85"/>
                    <a:pt x="64" y="85"/>
                    <a:pt x="64" y="85"/>
                  </a:cubicBezTo>
                  <a:cubicBezTo>
                    <a:pt x="109" y="73"/>
                    <a:pt x="109" y="73"/>
                    <a:pt x="109" y="73"/>
                  </a:cubicBezTo>
                  <a:cubicBezTo>
                    <a:pt x="109" y="73"/>
                    <a:pt x="109" y="73"/>
                    <a:pt x="109" y="73"/>
                  </a:cubicBezTo>
                  <a:cubicBezTo>
                    <a:pt x="110" y="73"/>
                    <a:pt x="110" y="73"/>
                    <a:pt x="111" y="73"/>
                  </a:cubicBezTo>
                  <a:cubicBezTo>
                    <a:pt x="115" y="73"/>
                    <a:pt x="118" y="76"/>
                    <a:pt x="118" y="80"/>
                  </a:cubicBezTo>
                  <a:cubicBezTo>
                    <a:pt x="118" y="83"/>
                    <a:pt x="116" y="86"/>
                    <a:pt x="113" y="87"/>
                  </a:cubicBezTo>
                  <a:cubicBezTo>
                    <a:pt x="64" y="100"/>
                    <a:pt x="64" y="100"/>
                    <a:pt x="64" y="100"/>
                  </a:cubicBezTo>
                  <a:cubicBezTo>
                    <a:pt x="0" y="83"/>
                    <a:pt x="0" y="83"/>
                    <a:pt x="0" y="83"/>
                  </a:cubicBezTo>
                  <a:cubicBezTo>
                    <a:pt x="0" y="93"/>
                    <a:pt x="0" y="93"/>
                    <a:pt x="0" y="93"/>
                  </a:cubicBezTo>
                  <a:cubicBezTo>
                    <a:pt x="64" y="110"/>
                    <a:pt x="64" y="110"/>
                    <a:pt x="64" y="110"/>
                  </a:cubicBezTo>
                  <a:cubicBezTo>
                    <a:pt x="64" y="110"/>
                    <a:pt x="64" y="110"/>
                    <a:pt x="64" y="110"/>
                  </a:cubicBezTo>
                  <a:cubicBezTo>
                    <a:pt x="64" y="110"/>
                    <a:pt x="64" y="110"/>
                    <a:pt x="64" y="110"/>
                  </a:cubicBezTo>
                  <a:cubicBezTo>
                    <a:pt x="64" y="110"/>
                    <a:pt x="64" y="110"/>
                    <a:pt x="64" y="110"/>
                  </a:cubicBezTo>
                  <a:cubicBezTo>
                    <a:pt x="64" y="110"/>
                    <a:pt x="64" y="110"/>
                    <a:pt x="64" y="110"/>
                  </a:cubicBezTo>
                  <a:cubicBezTo>
                    <a:pt x="115" y="96"/>
                    <a:pt x="115" y="96"/>
                    <a:pt x="115" y="96"/>
                  </a:cubicBezTo>
                  <a:cubicBezTo>
                    <a:pt x="115" y="96"/>
                    <a:pt x="115" y="96"/>
                    <a:pt x="115" y="96"/>
                  </a:cubicBezTo>
                  <a:cubicBezTo>
                    <a:pt x="122" y="95"/>
                    <a:pt x="128" y="88"/>
                    <a:pt x="128" y="80"/>
                  </a:cubicBezTo>
                  <a:cubicBezTo>
                    <a:pt x="128" y="75"/>
                    <a:pt x="126" y="70"/>
                    <a:pt x="122" y="67"/>
                  </a:cubicBezTo>
                  <a:cubicBezTo>
                    <a:pt x="126" y="64"/>
                    <a:pt x="128" y="59"/>
                    <a:pt x="128" y="54"/>
                  </a:cubicBezTo>
                  <a:close/>
                  <a:moveTo>
                    <a:pt x="64" y="24"/>
                  </a:moveTo>
                  <a:cubicBezTo>
                    <a:pt x="46" y="19"/>
                    <a:pt x="46" y="19"/>
                    <a:pt x="46" y="19"/>
                  </a:cubicBezTo>
                  <a:cubicBezTo>
                    <a:pt x="72" y="12"/>
                    <a:pt x="72" y="12"/>
                    <a:pt x="72" y="12"/>
                  </a:cubicBezTo>
                  <a:cubicBezTo>
                    <a:pt x="90" y="17"/>
                    <a:pt x="90" y="17"/>
                    <a:pt x="90" y="17"/>
                  </a:cubicBezTo>
                  <a:lnTo>
                    <a:pt x="6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144"/>
            <p:cNvSpPr>
              <a:spLocks noEditPoints="1"/>
            </p:cNvSpPr>
            <p:nvPr/>
          </p:nvSpPr>
          <p:spPr bwMode="auto">
            <a:xfrm>
              <a:off x="4228420" y="2807254"/>
              <a:ext cx="339866" cy="238916"/>
            </a:xfrm>
            <a:custGeom>
              <a:avLst/>
              <a:gdLst>
                <a:gd name="T0" fmla="*/ 117 w 128"/>
                <a:gd name="T1" fmla="*/ 9 h 90"/>
                <a:gd name="T2" fmla="*/ 117 w 128"/>
                <a:gd name="T3" fmla="*/ 2 h 90"/>
                <a:gd name="T4" fmla="*/ 108 w 128"/>
                <a:gd name="T5" fmla="*/ 1 h 90"/>
                <a:gd name="T6" fmla="*/ 99 w 128"/>
                <a:gd name="T7" fmla="*/ 0 h 90"/>
                <a:gd name="T8" fmla="*/ 78 w 128"/>
                <a:gd name="T9" fmla="*/ 3 h 90"/>
                <a:gd name="T10" fmla="*/ 64 w 128"/>
                <a:gd name="T11" fmla="*/ 8 h 90"/>
                <a:gd name="T12" fmla="*/ 50 w 128"/>
                <a:gd name="T13" fmla="*/ 3 h 90"/>
                <a:gd name="T14" fmla="*/ 29 w 128"/>
                <a:gd name="T15" fmla="*/ 0 h 90"/>
                <a:gd name="T16" fmla="*/ 20 w 128"/>
                <a:gd name="T17" fmla="*/ 1 h 90"/>
                <a:gd name="T18" fmla="*/ 11 w 128"/>
                <a:gd name="T19" fmla="*/ 2 h 90"/>
                <a:gd name="T20" fmla="*/ 11 w 128"/>
                <a:gd name="T21" fmla="*/ 9 h 90"/>
                <a:gd name="T22" fmla="*/ 0 w 128"/>
                <a:gd name="T23" fmla="*/ 9 h 90"/>
                <a:gd name="T24" fmla="*/ 0 w 128"/>
                <a:gd name="T25" fmla="*/ 84 h 90"/>
                <a:gd name="T26" fmla="*/ 52 w 128"/>
                <a:gd name="T27" fmla="*/ 84 h 90"/>
                <a:gd name="T28" fmla="*/ 64 w 128"/>
                <a:gd name="T29" fmla="*/ 90 h 90"/>
                <a:gd name="T30" fmla="*/ 76 w 128"/>
                <a:gd name="T31" fmla="*/ 84 h 90"/>
                <a:gd name="T32" fmla="*/ 128 w 128"/>
                <a:gd name="T33" fmla="*/ 84 h 90"/>
                <a:gd name="T34" fmla="*/ 128 w 128"/>
                <a:gd name="T35" fmla="*/ 9 h 90"/>
                <a:gd name="T36" fmla="*/ 117 w 128"/>
                <a:gd name="T37" fmla="*/ 9 h 90"/>
                <a:gd name="T38" fmla="*/ 11 w 128"/>
                <a:gd name="T39" fmla="*/ 78 h 90"/>
                <a:gd name="T40" fmla="*/ 6 w 128"/>
                <a:gd name="T41" fmla="*/ 78 h 90"/>
                <a:gd name="T42" fmla="*/ 6 w 128"/>
                <a:gd name="T43" fmla="*/ 15 h 90"/>
                <a:gd name="T44" fmla="*/ 11 w 128"/>
                <a:gd name="T45" fmla="*/ 15 h 90"/>
                <a:gd name="T46" fmla="*/ 11 w 128"/>
                <a:gd name="T47" fmla="*/ 78 h 90"/>
                <a:gd name="T48" fmla="*/ 59 w 128"/>
                <a:gd name="T49" fmla="*/ 76 h 90"/>
                <a:gd name="T50" fmla="*/ 29 w 128"/>
                <a:gd name="T51" fmla="*/ 69 h 90"/>
                <a:gd name="T52" fmla="*/ 21 w 128"/>
                <a:gd name="T53" fmla="*/ 70 h 90"/>
                <a:gd name="T54" fmla="*/ 21 w 128"/>
                <a:gd name="T55" fmla="*/ 10 h 90"/>
                <a:gd name="T56" fmla="*/ 29 w 128"/>
                <a:gd name="T57" fmla="*/ 10 h 90"/>
                <a:gd name="T58" fmla="*/ 59 w 128"/>
                <a:gd name="T59" fmla="*/ 17 h 90"/>
                <a:gd name="T60" fmla="*/ 59 w 128"/>
                <a:gd name="T61" fmla="*/ 76 h 90"/>
                <a:gd name="T62" fmla="*/ 107 w 128"/>
                <a:gd name="T63" fmla="*/ 70 h 90"/>
                <a:gd name="T64" fmla="*/ 99 w 128"/>
                <a:gd name="T65" fmla="*/ 69 h 90"/>
                <a:gd name="T66" fmla="*/ 69 w 128"/>
                <a:gd name="T67" fmla="*/ 76 h 90"/>
                <a:gd name="T68" fmla="*/ 69 w 128"/>
                <a:gd name="T69" fmla="*/ 17 h 90"/>
                <a:gd name="T70" fmla="*/ 99 w 128"/>
                <a:gd name="T71" fmla="*/ 10 h 90"/>
                <a:gd name="T72" fmla="*/ 107 w 128"/>
                <a:gd name="T73" fmla="*/ 10 h 90"/>
                <a:gd name="T74" fmla="*/ 107 w 128"/>
                <a:gd name="T75" fmla="*/ 70 h 90"/>
                <a:gd name="T76" fmla="*/ 122 w 128"/>
                <a:gd name="T77" fmla="*/ 78 h 90"/>
                <a:gd name="T78" fmla="*/ 117 w 128"/>
                <a:gd name="T79" fmla="*/ 78 h 90"/>
                <a:gd name="T80" fmla="*/ 117 w 128"/>
                <a:gd name="T81" fmla="*/ 15 h 90"/>
                <a:gd name="T82" fmla="*/ 122 w 128"/>
                <a:gd name="T83" fmla="*/ 15 h 90"/>
                <a:gd name="T84" fmla="*/ 122 w 128"/>
                <a:gd name="T85"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 h="90">
                  <a:moveTo>
                    <a:pt x="117" y="9"/>
                  </a:moveTo>
                  <a:cubicBezTo>
                    <a:pt x="117" y="2"/>
                    <a:pt x="117" y="2"/>
                    <a:pt x="117" y="2"/>
                  </a:cubicBezTo>
                  <a:cubicBezTo>
                    <a:pt x="108" y="1"/>
                    <a:pt x="108" y="1"/>
                    <a:pt x="108" y="1"/>
                  </a:cubicBezTo>
                  <a:cubicBezTo>
                    <a:pt x="105" y="0"/>
                    <a:pt x="102" y="0"/>
                    <a:pt x="99" y="0"/>
                  </a:cubicBezTo>
                  <a:cubicBezTo>
                    <a:pt x="92" y="0"/>
                    <a:pt x="85" y="1"/>
                    <a:pt x="78" y="3"/>
                  </a:cubicBezTo>
                  <a:cubicBezTo>
                    <a:pt x="73" y="4"/>
                    <a:pt x="69" y="6"/>
                    <a:pt x="64" y="8"/>
                  </a:cubicBezTo>
                  <a:cubicBezTo>
                    <a:pt x="59" y="6"/>
                    <a:pt x="55" y="4"/>
                    <a:pt x="50" y="3"/>
                  </a:cubicBezTo>
                  <a:cubicBezTo>
                    <a:pt x="43" y="1"/>
                    <a:pt x="36" y="0"/>
                    <a:pt x="29" y="0"/>
                  </a:cubicBezTo>
                  <a:cubicBezTo>
                    <a:pt x="26" y="0"/>
                    <a:pt x="23" y="0"/>
                    <a:pt x="20" y="1"/>
                  </a:cubicBezTo>
                  <a:cubicBezTo>
                    <a:pt x="11" y="2"/>
                    <a:pt x="11" y="2"/>
                    <a:pt x="11" y="2"/>
                  </a:cubicBezTo>
                  <a:cubicBezTo>
                    <a:pt x="11" y="9"/>
                    <a:pt x="11" y="9"/>
                    <a:pt x="11" y="9"/>
                  </a:cubicBezTo>
                  <a:cubicBezTo>
                    <a:pt x="0" y="9"/>
                    <a:pt x="0" y="9"/>
                    <a:pt x="0" y="9"/>
                  </a:cubicBezTo>
                  <a:cubicBezTo>
                    <a:pt x="0" y="84"/>
                    <a:pt x="0" y="84"/>
                    <a:pt x="0" y="84"/>
                  </a:cubicBezTo>
                  <a:cubicBezTo>
                    <a:pt x="52" y="84"/>
                    <a:pt x="52" y="84"/>
                    <a:pt x="52" y="84"/>
                  </a:cubicBezTo>
                  <a:cubicBezTo>
                    <a:pt x="54" y="85"/>
                    <a:pt x="64" y="90"/>
                    <a:pt x="64" y="90"/>
                  </a:cubicBezTo>
                  <a:cubicBezTo>
                    <a:pt x="64" y="90"/>
                    <a:pt x="73" y="85"/>
                    <a:pt x="76" y="84"/>
                  </a:cubicBezTo>
                  <a:cubicBezTo>
                    <a:pt x="128" y="84"/>
                    <a:pt x="128" y="84"/>
                    <a:pt x="128" y="84"/>
                  </a:cubicBezTo>
                  <a:cubicBezTo>
                    <a:pt x="128" y="9"/>
                    <a:pt x="128" y="9"/>
                    <a:pt x="128" y="9"/>
                  </a:cubicBezTo>
                  <a:lnTo>
                    <a:pt x="117" y="9"/>
                  </a:lnTo>
                  <a:close/>
                  <a:moveTo>
                    <a:pt x="11" y="78"/>
                  </a:moveTo>
                  <a:cubicBezTo>
                    <a:pt x="6" y="78"/>
                    <a:pt x="6" y="78"/>
                    <a:pt x="6" y="78"/>
                  </a:cubicBezTo>
                  <a:cubicBezTo>
                    <a:pt x="6" y="15"/>
                    <a:pt x="6" y="15"/>
                    <a:pt x="6" y="15"/>
                  </a:cubicBezTo>
                  <a:cubicBezTo>
                    <a:pt x="11" y="15"/>
                    <a:pt x="11" y="15"/>
                    <a:pt x="11" y="15"/>
                  </a:cubicBezTo>
                  <a:lnTo>
                    <a:pt x="11" y="78"/>
                  </a:lnTo>
                  <a:close/>
                  <a:moveTo>
                    <a:pt x="59" y="76"/>
                  </a:moveTo>
                  <a:cubicBezTo>
                    <a:pt x="50" y="72"/>
                    <a:pt x="40" y="69"/>
                    <a:pt x="29" y="69"/>
                  </a:cubicBezTo>
                  <a:cubicBezTo>
                    <a:pt x="26" y="69"/>
                    <a:pt x="24" y="69"/>
                    <a:pt x="21" y="70"/>
                  </a:cubicBezTo>
                  <a:cubicBezTo>
                    <a:pt x="21" y="10"/>
                    <a:pt x="21" y="10"/>
                    <a:pt x="21" y="10"/>
                  </a:cubicBezTo>
                  <a:cubicBezTo>
                    <a:pt x="24" y="10"/>
                    <a:pt x="26" y="10"/>
                    <a:pt x="29" y="10"/>
                  </a:cubicBezTo>
                  <a:cubicBezTo>
                    <a:pt x="40" y="10"/>
                    <a:pt x="50" y="12"/>
                    <a:pt x="59" y="17"/>
                  </a:cubicBezTo>
                  <a:lnTo>
                    <a:pt x="59" y="76"/>
                  </a:lnTo>
                  <a:close/>
                  <a:moveTo>
                    <a:pt x="107" y="70"/>
                  </a:moveTo>
                  <a:cubicBezTo>
                    <a:pt x="104" y="69"/>
                    <a:pt x="102" y="69"/>
                    <a:pt x="99" y="69"/>
                  </a:cubicBezTo>
                  <a:cubicBezTo>
                    <a:pt x="88" y="69"/>
                    <a:pt x="78" y="72"/>
                    <a:pt x="69" y="76"/>
                  </a:cubicBezTo>
                  <a:cubicBezTo>
                    <a:pt x="69" y="17"/>
                    <a:pt x="69" y="17"/>
                    <a:pt x="69" y="17"/>
                  </a:cubicBezTo>
                  <a:cubicBezTo>
                    <a:pt x="78" y="12"/>
                    <a:pt x="88" y="10"/>
                    <a:pt x="99" y="10"/>
                  </a:cubicBezTo>
                  <a:cubicBezTo>
                    <a:pt x="102" y="10"/>
                    <a:pt x="104" y="10"/>
                    <a:pt x="107" y="10"/>
                  </a:cubicBezTo>
                  <a:lnTo>
                    <a:pt x="107" y="70"/>
                  </a:lnTo>
                  <a:close/>
                  <a:moveTo>
                    <a:pt x="122" y="78"/>
                  </a:moveTo>
                  <a:cubicBezTo>
                    <a:pt x="117" y="78"/>
                    <a:pt x="117" y="78"/>
                    <a:pt x="117" y="78"/>
                  </a:cubicBezTo>
                  <a:cubicBezTo>
                    <a:pt x="117" y="15"/>
                    <a:pt x="117" y="15"/>
                    <a:pt x="117" y="15"/>
                  </a:cubicBezTo>
                  <a:cubicBezTo>
                    <a:pt x="122" y="15"/>
                    <a:pt x="122" y="15"/>
                    <a:pt x="122" y="15"/>
                  </a:cubicBezTo>
                  <a:lnTo>
                    <a:pt x="122"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145"/>
            <p:cNvSpPr>
              <a:spLocks noEditPoints="1"/>
            </p:cNvSpPr>
            <p:nvPr/>
          </p:nvSpPr>
          <p:spPr bwMode="auto">
            <a:xfrm>
              <a:off x="3575608" y="2756778"/>
              <a:ext cx="287148" cy="339866"/>
            </a:xfrm>
            <a:custGeom>
              <a:avLst/>
              <a:gdLst>
                <a:gd name="T0" fmla="*/ 14 w 108"/>
                <a:gd name="T1" fmla="*/ 10 h 128"/>
                <a:gd name="T2" fmla="*/ 14 w 108"/>
                <a:gd name="T3" fmla="*/ 10 h 128"/>
                <a:gd name="T4" fmla="*/ 108 w 108"/>
                <a:gd name="T5" fmla="*/ 10 h 128"/>
                <a:gd name="T6" fmla="*/ 108 w 108"/>
                <a:gd name="T7" fmla="*/ 0 h 128"/>
                <a:gd name="T8" fmla="*/ 15 w 108"/>
                <a:gd name="T9" fmla="*/ 0 h 128"/>
                <a:gd name="T10" fmla="*/ 0 w 108"/>
                <a:gd name="T11" fmla="*/ 15 h 128"/>
                <a:gd name="T12" fmla="*/ 0 w 108"/>
                <a:gd name="T13" fmla="*/ 113 h 128"/>
                <a:gd name="T14" fmla="*/ 0 w 108"/>
                <a:gd name="T15" fmla="*/ 113 h 128"/>
                <a:gd name="T16" fmla="*/ 15 w 108"/>
                <a:gd name="T17" fmla="*/ 128 h 128"/>
                <a:gd name="T18" fmla="*/ 108 w 108"/>
                <a:gd name="T19" fmla="*/ 128 h 128"/>
                <a:gd name="T20" fmla="*/ 108 w 108"/>
                <a:gd name="T21" fmla="*/ 20 h 128"/>
                <a:gd name="T22" fmla="*/ 14 w 108"/>
                <a:gd name="T23" fmla="*/ 20 h 128"/>
                <a:gd name="T24" fmla="*/ 14 w 108"/>
                <a:gd name="T25" fmla="*/ 20 h 128"/>
                <a:gd name="T26" fmla="*/ 10 w 108"/>
                <a:gd name="T27" fmla="*/ 15 h 128"/>
                <a:gd name="T28" fmla="*/ 14 w 108"/>
                <a:gd name="T29" fmla="*/ 10 h 128"/>
                <a:gd name="T30" fmla="*/ 29 w 108"/>
                <a:gd name="T31" fmla="*/ 29 h 128"/>
                <a:gd name="T32" fmla="*/ 98 w 108"/>
                <a:gd name="T33" fmla="*/ 29 h 128"/>
                <a:gd name="T34" fmla="*/ 98 w 108"/>
                <a:gd name="T35" fmla="*/ 118 h 128"/>
                <a:gd name="T36" fmla="*/ 29 w 108"/>
                <a:gd name="T37" fmla="*/ 118 h 128"/>
                <a:gd name="T38" fmla="*/ 29 w 108"/>
                <a:gd name="T39" fmla="*/ 2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 h="128">
                  <a:moveTo>
                    <a:pt x="14" y="10"/>
                  </a:moveTo>
                  <a:cubicBezTo>
                    <a:pt x="14" y="10"/>
                    <a:pt x="14" y="10"/>
                    <a:pt x="14" y="10"/>
                  </a:cubicBezTo>
                  <a:cubicBezTo>
                    <a:pt x="15" y="10"/>
                    <a:pt x="78" y="10"/>
                    <a:pt x="108" y="10"/>
                  </a:cubicBezTo>
                  <a:cubicBezTo>
                    <a:pt x="108" y="0"/>
                    <a:pt x="108" y="0"/>
                    <a:pt x="108" y="0"/>
                  </a:cubicBezTo>
                  <a:cubicBezTo>
                    <a:pt x="15" y="0"/>
                    <a:pt x="15" y="0"/>
                    <a:pt x="15" y="0"/>
                  </a:cubicBezTo>
                  <a:cubicBezTo>
                    <a:pt x="7" y="0"/>
                    <a:pt x="0" y="7"/>
                    <a:pt x="0" y="15"/>
                  </a:cubicBezTo>
                  <a:cubicBezTo>
                    <a:pt x="0" y="16"/>
                    <a:pt x="0" y="83"/>
                    <a:pt x="0" y="113"/>
                  </a:cubicBezTo>
                  <a:cubicBezTo>
                    <a:pt x="0" y="113"/>
                    <a:pt x="0" y="113"/>
                    <a:pt x="0" y="113"/>
                  </a:cubicBezTo>
                  <a:cubicBezTo>
                    <a:pt x="0" y="121"/>
                    <a:pt x="7" y="128"/>
                    <a:pt x="15" y="128"/>
                  </a:cubicBezTo>
                  <a:cubicBezTo>
                    <a:pt x="15" y="128"/>
                    <a:pt x="82" y="128"/>
                    <a:pt x="108" y="128"/>
                  </a:cubicBezTo>
                  <a:cubicBezTo>
                    <a:pt x="108" y="20"/>
                    <a:pt x="108" y="20"/>
                    <a:pt x="108" y="20"/>
                  </a:cubicBezTo>
                  <a:cubicBezTo>
                    <a:pt x="14" y="20"/>
                    <a:pt x="14" y="20"/>
                    <a:pt x="14" y="20"/>
                  </a:cubicBezTo>
                  <a:cubicBezTo>
                    <a:pt x="14" y="20"/>
                    <a:pt x="14" y="20"/>
                    <a:pt x="14" y="20"/>
                  </a:cubicBezTo>
                  <a:cubicBezTo>
                    <a:pt x="12" y="19"/>
                    <a:pt x="10" y="17"/>
                    <a:pt x="10" y="15"/>
                  </a:cubicBezTo>
                  <a:cubicBezTo>
                    <a:pt x="10" y="12"/>
                    <a:pt x="12" y="10"/>
                    <a:pt x="14" y="10"/>
                  </a:cubicBezTo>
                  <a:close/>
                  <a:moveTo>
                    <a:pt x="29" y="29"/>
                  </a:moveTo>
                  <a:cubicBezTo>
                    <a:pt x="98" y="29"/>
                    <a:pt x="98" y="29"/>
                    <a:pt x="98" y="29"/>
                  </a:cubicBezTo>
                  <a:cubicBezTo>
                    <a:pt x="98" y="118"/>
                    <a:pt x="98" y="118"/>
                    <a:pt x="98" y="118"/>
                  </a:cubicBezTo>
                  <a:cubicBezTo>
                    <a:pt x="29" y="118"/>
                    <a:pt x="29" y="118"/>
                    <a:pt x="29" y="118"/>
                  </a:cubicBezTo>
                  <a:lnTo>
                    <a:pt x="29"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146"/>
            <p:cNvSpPr>
              <a:spLocks/>
            </p:cNvSpPr>
            <p:nvPr/>
          </p:nvSpPr>
          <p:spPr bwMode="auto">
            <a:xfrm>
              <a:off x="2896998" y="2756778"/>
              <a:ext cx="286026" cy="339866"/>
            </a:xfrm>
            <a:custGeom>
              <a:avLst/>
              <a:gdLst>
                <a:gd name="T0" fmla="*/ 14 w 108"/>
                <a:gd name="T1" fmla="*/ 10 h 128"/>
                <a:gd name="T2" fmla="*/ 14 w 108"/>
                <a:gd name="T3" fmla="*/ 10 h 128"/>
                <a:gd name="T4" fmla="*/ 108 w 108"/>
                <a:gd name="T5" fmla="*/ 10 h 128"/>
                <a:gd name="T6" fmla="*/ 108 w 108"/>
                <a:gd name="T7" fmla="*/ 0 h 128"/>
                <a:gd name="T8" fmla="*/ 15 w 108"/>
                <a:gd name="T9" fmla="*/ 0 h 128"/>
                <a:gd name="T10" fmla="*/ 0 w 108"/>
                <a:gd name="T11" fmla="*/ 15 h 128"/>
                <a:gd name="T12" fmla="*/ 0 w 108"/>
                <a:gd name="T13" fmla="*/ 113 h 128"/>
                <a:gd name="T14" fmla="*/ 0 w 108"/>
                <a:gd name="T15" fmla="*/ 113 h 128"/>
                <a:gd name="T16" fmla="*/ 15 w 108"/>
                <a:gd name="T17" fmla="*/ 128 h 128"/>
                <a:gd name="T18" fmla="*/ 108 w 108"/>
                <a:gd name="T19" fmla="*/ 128 h 128"/>
                <a:gd name="T20" fmla="*/ 108 w 108"/>
                <a:gd name="T21" fmla="*/ 20 h 128"/>
                <a:gd name="T22" fmla="*/ 14 w 108"/>
                <a:gd name="T23" fmla="*/ 20 h 128"/>
                <a:gd name="T24" fmla="*/ 14 w 108"/>
                <a:gd name="T25" fmla="*/ 20 h 128"/>
                <a:gd name="T26" fmla="*/ 10 w 108"/>
                <a:gd name="T27" fmla="*/ 15 h 128"/>
                <a:gd name="T28" fmla="*/ 14 w 108"/>
                <a:gd name="T29" fmla="*/ 1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128">
                  <a:moveTo>
                    <a:pt x="14" y="10"/>
                  </a:moveTo>
                  <a:cubicBezTo>
                    <a:pt x="14" y="10"/>
                    <a:pt x="14" y="10"/>
                    <a:pt x="14" y="10"/>
                  </a:cubicBezTo>
                  <a:cubicBezTo>
                    <a:pt x="15" y="10"/>
                    <a:pt x="78" y="10"/>
                    <a:pt x="108" y="10"/>
                  </a:cubicBezTo>
                  <a:cubicBezTo>
                    <a:pt x="108" y="0"/>
                    <a:pt x="108" y="0"/>
                    <a:pt x="108" y="0"/>
                  </a:cubicBezTo>
                  <a:cubicBezTo>
                    <a:pt x="15" y="0"/>
                    <a:pt x="15" y="0"/>
                    <a:pt x="15" y="0"/>
                  </a:cubicBezTo>
                  <a:cubicBezTo>
                    <a:pt x="7" y="0"/>
                    <a:pt x="0" y="7"/>
                    <a:pt x="0" y="15"/>
                  </a:cubicBezTo>
                  <a:cubicBezTo>
                    <a:pt x="0" y="16"/>
                    <a:pt x="0" y="83"/>
                    <a:pt x="0" y="113"/>
                  </a:cubicBezTo>
                  <a:cubicBezTo>
                    <a:pt x="0" y="113"/>
                    <a:pt x="0" y="113"/>
                    <a:pt x="0" y="113"/>
                  </a:cubicBezTo>
                  <a:cubicBezTo>
                    <a:pt x="0" y="121"/>
                    <a:pt x="7" y="128"/>
                    <a:pt x="15" y="128"/>
                  </a:cubicBezTo>
                  <a:cubicBezTo>
                    <a:pt x="15" y="128"/>
                    <a:pt x="82" y="128"/>
                    <a:pt x="108" y="128"/>
                  </a:cubicBezTo>
                  <a:cubicBezTo>
                    <a:pt x="108" y="20"/>
                    <a:pt x="108" y="20"/>
                    <a:pt x="108" y="20"/>
                  </a:cubicBezTo>
                  <a:cubicBezTo>
                    <a:pt x="14" y="20"/>
                    <a:pt x="14" y="20"/>
                    <a:pt x="14" y="20"/>
                  </a:cubicBezTo>
                  <a:cubicBezTo>
                    <a:pt x="14" y="20"/>
                    <a:pt x="14" y="20"/>
                    <a:pt x="14" y="20"/>
                  </a:cubicBezTo>
                  <a:cubicBezTo>
                    <a:pt x="12" y="19"/>
                    <a:pt x="10" y="17"/>
                    <a:pt x="10" y="15"/>
                  </a:cubicBezTo>
                  <a:cubicBezTo>
                    <a:pt x="10" y="12"/>
                    <a:pt x="12"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147"/>
            <p:cNvSpPr>
              <a:spLocks noEditPoints="1"/>
            </p:cNvSpPr>
            <p:nvPr/>
          </p:nvSpPr>
          <p:spPr bwMode="auto">
            <a:xfrm>
              <a:off x="2191467" y="2796037"/>
              <a:ext cx="338744" cy="260227"/>
            </a:xfrm>
            <a:custGeom>
              <a:avLst/>
              <a:gdLst>
                <a:gd name="T0" fmla="*/ 128 w 128"/>
                <a:gd name="T1" fmla="*/ 0 h 98"/>
                <a:gd name="T2" fmla="*/ 20 w 128"/>
                <a:gd name="T3" fmla="*/ 0 h 98"/>
                <a:gd name="T4" fmla="*/ 20 w 128"/>
                <a:gd name="T5" fmla="*/ 0 h 98"/>
                <a:gd name="T6" fmla="*/ 20 w 128"/>
                <a:gd name="T7" fmla="*/ 83 h 98"/>
                <a:gd name="T8" fmla="*/ 20 w 128"/>
                <a:gd name="T9" fmla="*/ 83 h 98"/>
                <a:gd name="T10" fmla="*/ 20 w 128"/>
                <a:gd name="T11" fmla="*/ 83 h 98"/>
                <a:gd name="T12" fmla="*/ 15 w 128"/>
                <a:gd name="T13" fmla="*/ 88 h 98"/>
                <a:gd name="T14" fmla="*/ 10 w 128"/>
                <a:gd name="T15" fmla="*/ 83 h 98"/>
                <a:gd name="T16" fmla="*/ 10 w 128"/>
                <a:gd name="T17" fmla="*/ 83 h 98"/>
                <a:gd name="T18" fmla="*/ 10 w 128"/>
                <a:gd name="T19" fmla="*/ 83 h 98"/>
                <a:gd name="T20" fmla="*/ 10 w 128"/>
                <a:gd name="T21" fmla="*/ 10 h 98"/>
                <a:gd name="T22" fmla="*/ 0 w 128"/>
                <a:gd name="T23" fmla="*/ 10 h 98"/>
                <a:gd name="T24" fmla="*/ 0 w 128"/>
                <a:gd name="T25" fmla="*/ 83 h 98"/>
                <a:gd name="T26" fmla="*/ 0 w 128"/>
                <a:gd name="T27" fmla="*/ 83 h 98"/>
                <a:gd name="T28" fmla="*/ 15 w 128"/>
                <a:gd name="T29" fmla="*/ 98 h 98"/>
                <a:gd name="T30" fmla="*/ 113 w 128"/>
                <a:gd name="T31" fmla="*/ 98 h 98"/>
                <a:gd name="T32" fmla="*/ 128 w 128"/>
                <a:gd name="T33" fmla="*/ 83 h 98"/>
                <a:gd name="T34" fmla="*/ 128 w 128"/>
                <a:gd name="T35" fmla="*/ 83 h 98"/>
                <a:gd name="T36" fmla="*/ 128 w 128"/>
                <a:gd name="T37" fmla="*/ 0 h 98"/>
                <a:gd name="T38" fmla="*/ 118 w 128"/>
                <a:gd name="T39" fmla="*/ 83 h 98"/>
                <a:gd name="T40" fmla="*/ 118 w 128"/>
                <a:gd name="T41" fmla="*/ 83 h 98"/>
                <a:gd name="T42" fmla="*/ 118 w 128"/>
                <a:gd name="T43" fmla="*/ 83 h 98"/>
                <a:gd name="T44" fmla="*/ 113 w 128"/>
                <a:gd name="T45" fmla="*/ 88 h 98"/>
                <a:gd name="T46" fmla="*/ 29 w 128"/>
                <a:gd name="T47" fmla="*/ 88 h 98"/>
                <a:gd name="T48" fmla="*/ 29 w 128"/>
                <a:gd name="T49" fmla="*/ 83 h 98"/>
                <a:gd name="T50" fmla="*/ 29 w 128"/>
                <a:gd name="T51" fmla="*/ 83 h 98"/>
                <a:gd name="T52" fmla="*/ 29 w 128"/>
                <a:gd name="T53" fmla="*/ 10 h 98"/>
                <a:gd name="T54" fmla="*/ 118 w 128"/>
                <a:gd name="T55" fmla="*/ 10 h 98"/>
                <a:gd name="T56" fmla="*/ 118 w 128"/>
                <a:gd name="T57"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98">
                  <a:moveTo>
                    <a:pt x="128" y="0"/>
                  </a:moveTo>
                  <a:cubicBezTo>
                    <a:pt x="20" y="0"/>
                    <a:pt x="20" y="0"/>
                    <a:pt x="20" y="0"/>
                  </a:cubicBezTo>
                  <a:cubicBezTo>
                    <a:pt x="20" y="0"/>
                    <a:pt x="20" y="0"/>
                    <a:pt x="20" y="0"/>
                  </a:cubicBezTo>
                  <a:cubicBezTo>
                    <a:pt x="20" y="83"/>
                    <a:pt x="20" y="83"/>
                    <a:pt x="20" y="83"/>
                  </a:cubicBezTo>
                  <a:cubicBezTo>
                    <a:pt x="20" y="83"/>
                    <a:pt x="20" y="83"/>
                    <a:pt x="20" y="83"/>
                  </a:cubicBezTo>
                  <a:cubicBezTo>
                    <a:pt x="20" y="83"/>
                    <a:pt x="20" y="83"/>
                    <a:pt x="20" y="83"/>
                  </a:cubicBezTo>
                  <a:cubicBezTo>
                    <a:pt x="20" y="86"/>
                    <a:pt x="17" y="88"/>
                    <a:pt x="15" y="88"/>
                  </a:cubicBezTo>
                  <a:cubicBezTo>
                    <a:pt x="12" y="88"/>
                    <a:pt x="10" y="86"/>
                    <a:pt x="10" y="83"/>
                  </a:cubicBezTo>
                  <a:cubicBezTo>
                    <a:pt x="10" y="83"/>
                    <a:pt x="10" y="83"/>
                    <a:pt x="10" y="83"/>
                  </a:cubicBezTo>
                  <a:cubicBezTo>
                    <a:pt x="10" y="83"/>
                    <a:pt x="10" y="83"/>
                    <a:pt x="10" y="83"/>
                  </a:cubicBezTo>
                  <a:cubicBezTo>
                    <a:pt x="10" y="10"/>
                    <a:pt x="10" y="10"/>
                    <a:pt x="10" y="10"/>
                  </a:cubicBezTo>
                  <a:cubicBezTo>
                    <a:pt x="0" y="10"/>
                    <a:pt x="0" y="10"/>
                    <a:pt x="0" y="10"/>
                  </a:cubicBezTo>
                  <a:cubicBezTo>
                    <a:pt x="0" y="83"/>
                    <a:pt x="0" y="83"/>
                    <a:pt x="0" y="83"/>
                  </a:cubicBezTo>
                  <a:cubicBezTo>
                    <a:pt x="0" y="83"/>
                    <a:pt x="0" y="83"/>
                    <a:pt x="0" y="83"/>
                  </a:cubicBezTo>
                  <a:cubicBezTo>
                    <a:pt x="0" y="91"/>
                    <a:pt x="7" y="98"/>
                    <a:pt x="15" y="98"/>
                  </a:cubicBezTo>
                  <a:cubicBezTo>
                    <a:pt x="113" y="98"/>
                    <a:pt x="113" y="98"/>
                    <a:pt x="113" y="98"/>
                  </a:cubicBezTo>
                  <a:cubicBezTo>
                    <a:pt x="121" y="98"/>
                    <a:pt x="128" y="91"/>
                    <a:pt x="128" y="83"/>
                  </a:cubicBezTo>
                  <a:cubicBezTo>
                    <a:pt x="128" y="83"/>
                    <a:pt x="128" y="83"/>
                    <a:pt x="128" y="83"/>
                  </a:cubicBezTo>
                  <a:cubicBezTo>
                    <a:pt x="128" y="0"/>
                    <a:pt x="128" y="0"/>
                    <a:pt x="128" y="0"/>
                  </a:cubicBezTo>
                  <a:close/>
                  <a:moveTo>
                    <a:pt x="118" y="83"/>
                  </a:moveTo>
                  <a:cubicBezTo>
                    <a:pt x="118" y="83"/>
                    <a:pt x="118" y="83"/>
                    <a:pt x="118" y="83"/>
                  </a:cubicBezTo>
                  <a:cubicBezTo>
                    <a:pt x="118" y="83"/>
                    <a:pt x="118" y="83"/>
                    <a:pt x="118" y="83"/>
                  </a:cubicBezTo>
                  <a:cubicBezTo>
                    <a:pt x="118" y="86"/>
                    <a:pt x="116" y="88"/>
                    <a:pt x="113" y="88"/>
                  </a:cubicBezTo>
                  <a:cubicBezTo>
                    <a:pt x="29" y="88"/>
                    <a:pt x="29" y="88"/>
                    <a:pt x="29" y="88"/>
                  </a:cubicBezTo>
                  <a:cubicBezTo>
                    <a:pt x="29" y="87"/>
                    <a:pt x="29" y="85"/>
                    <a:pt x="29" y="83"/>
                  </a:cubicBezTo>
                  <a:cubicBezTo>
                    <a:pt x="29" y="83"/>
                    <a:pt x="29" y="83"/>
                    <a:pt x="29" y="83"/>
                  </a:cubicBezTo>
                  <a:cubicBezTo>
                    <a:pt x="29" y="10"/>
                    <a:pt x="29" y="10"/>
                    <a:pt x="29" y="10"/>
                  </a:cubicBezTo>
                  <a:cubicBezTo>
                    <a:pt x="118" y="10"/>
                    <a:pt x="118" y="10"/>
                    <a:pt x="118" y="10"/>
                  </a:cubicBezTo>
                  <a:lnTo>
                    <a:pt x="118"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Rectangle 148"/>
            <p:cNvSpPr>
              <a:spLocks noChangeArrowheads="1"/>
            </p:cNvSpPr>
            <p:nvPr/>
          </p:nvSpPr>
          <p:spPr bwMode="auto">
            <a:xfrm>
              <a:off x="2296904" y="2912691"/>
              <a:ext cx="77396" cy="7963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Rectangle 149"/>
            <p:cNvSpPr>
              <a:spLocks noChangeArrowheads="1"/>
            </p:cNvSpPr>
            <p:nvPr/>
          </p:nvSpPr>
          <p:spPr bwMode="auto">
            <a:xfrm>
              <a:off x="2296904" y="2862215"/>
              <a:ext cx="180589"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Rectangle 150"/>
            <p:cNvSpPr>
              <a:spLocks noChangeArrowheads="1"/>
            </p:cNvSpPr>
            <p:nvPr/>
          </p:nvSpPr>
          <p:spPr bwMode="auto">
            <a:xfrm>
              <a:off x="2400098" y="2912691"/>
              <a:ext cx="77396"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151"/>
            <p:cNvSpPr>
              <a:spLocks noChangeArrowheads="1"/>
            </p:cNvSpPr>
            <p:nvPr/>
          </p:nvSpPr>
          <p:spPr bwMode="auto">
            <a:xfrm>
              <a:off x="2400098" y="2966531"/>
              <a:ext cx="77396" cy="257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52"/>
            <p:cNvSpPr>
              <a:spLocks noEditPoints="1"/>
            </p:cNvSpPr>
            <p:nvPr/>
          </p:nvSpPr>
          <p:spPr bwMode="auto">
            <a:xfrm>
              <a:off x="9785173" y="2329459"/>
              <a:ext cx="90856" cy="63936"/>
            </a:xfrm>
            <a:custGeom>
              <a:avLst/>
              <a:gdLst>
                <a:gd name="T0" fmla="*/ 0 w 34"/>
                <a:gd name="T1" fmla="*/ 6 h 24"/>
                <a:gd name="T2" fmla="*/ 17 w 34"/>
                <a:gd name="T3" fmla="*/ 24 h 24"/>
                <a:gd name="T4" fmla="*/ 34 w 34"/>
                <a:gd name="T5" fmla="*/ 6 h 24"/>
                <a:gd name="T6" fmla="*/ 17 w 34"/>
                <a:gd name="T7" fmla="*/ 0 h 24"/>
                <a:gd name="T8" fmla="*/ 0 w 34"/>
                <a:gd name="T9" fmla="*/ 6 h 24"/>
                <a:gd name="T10" fmla="*/ 17 w 34"/>
                <a:gd name="T11" fmla="*/ 16 h 24"/>
                <a:gd name="T12" fmla="*/ 8 w 34"/>
                <a:gd name="T13" fmla="*/ 7 h 24"/>
                <a:gd name="T14" fmla="*/ 17 w 34"/>
                <a:gd name="T15" fmla="*/ 5 h 24"/>
                <a:gd name="T16" fmla="*/ 26 w 34"/>
                <a:gd name="T17" fmla="*/ 7 h 24"/>
                <a:gd name="T18" fmla="*/ 17 w 34"/>
                <a:gd name="T19"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4">
                  <a:moveTo>
                    <a:pt x="0" y="6"/>
                  </a:moveTo>
                  <a:cubicBezTo>
                    <a:pt x="17" y="24"/>
                    <a:pt x="17" y="24"/>
                    <a:pt x="17" y="24"/>
                  </a:cubicBezTo>
                  <a:cubicBezTo>
                    <a:pt x="34" y="6"/>
                    <a:pt x="34" y="6"/>
                    <a:pt x="34" y="6"/>
                  </a:cubicBezTo>
                  <a:cubicBezTo>
                    <a:pt x="30" y="2"/>
                    <a:pt x="24" y="0"/>
                    <a:pt x="17" y="0"/>
                  </a:cubicBezTo>
                  <a:cubicBezTo>
                    <a:pt x="10" y="0"/>
                    <a:pt x="4" y="2"/>
                    <a:pt x="0" y="6"/>
                  </a:cubicBezTo>
                  <a:close/>
                  <a:moveTo>
                    <a:pt x="17" y="16"/>
                  </a:moveTo>
                  <a:cubicBezTo>
                    <a:pt x="8" y="7"/>
                    <a:pt x="8" y="7"/>
                    <a:pt x="8" y="7"/>
                  </a:cubicBezTo>
                  <a:cubicBezTo>
                    <a:pt x="11" y="6"/>
                    <a:pt x="14" y="5"/>
                    <a:pt x="17" y="5"/>
                  </a:cubicBezTo>
                  <a:cubicBezTo>
                    <a:pt x="20" y="5"/>
                    <a:pt x="23" y="6"/>
                    <a:pt x="26" y="7"/>
                  </a:cubicBezTo>
                  <a:lnTo>
                    <a:pt x="17"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153"/>
            <p:cNvSpPr>
              <a:spLocks noEditPoints="1"/>
            </p:cNvSpPr>
            <p:nvPr/>
          </p:nvSpPr>
          <p:spPr bwMode="auto">
            <a:xfrm>
              <a:off x="9724602" y="2239726"/>
              <a:ext cx="211996" cy="79639"/>
            </a:xfrm>
            <a:custGeom>
              <a:avLst/>
              <a:gdLst>
                <a:gd name="T0" fmla="*/ 0 w 80"/>
                <a:gd name="T1" fmla="*/ 16 h 30"/>
                <a:gd name="T2" fmla="*/ 13 w 80"/>
                <a:gd name="T3" fmla="*/ 30 h 30"/>
                <a:gd name="T4" fmla="*/ 40 w 80"/>
                <a:gd name="T5" fmla="*/ 20 h 30"/>
                <a:gd name="T6" fmla="*/ 67 w 80"/>
                <a:gd name="T7" fmla="*/ 30 h 30"/>
                <a:gd name="T8" fmla="*/ 80 w 80"/>
                <a:gd name="T9" fmla="*/ 16 h 30"/>
                <a:gd name="T10" fmla="*/ 40 w 80"/>
                <a:gd name="T11" fmla="*/ 0 h 30"/>
                <a:gd name="T12" fmla="*/ 0 w 80"/>
                <a:gd name="T13" fmla="*/ 16 h 30"/>
                <a:gd name="T14" fmla="*/ 66 w 80"/>
                <a:gd name="T15" fmla="*/ 23 h 30"/>
                <a:gd name="T16" fmla="*/ 40 w 80"/>
                <a:gd name="T17" fmla="*/ 14 h 30"/>
                <a:gd name="T18" fmla="*/ 14 w 80"/>
                <a:gd name="T19" fmla="*/ 23 h 30"/>
                <a:gd name="T20" fmla="*/ 8 w 80"/>
                <a:gd name="T21" fmla="*/ 16 h 30"/>
                <a:gd name="T22" fmla="*/ 40 w 80"/>
                <a:gd name="T23" fmla="*/ 6 h 30"/>
                <a:gd name="T24" fmla="*/ 72 w 80"/>
                <a:gd name="T25" fmla="*/ 16 h 30"/>
                <a:gd name="T26" fmla="*/ 66 w 80"/>
                <a:gd name="T27"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 h="30">
                  <a:moveTo>
                    <a:pt x="0" y="16"/>
                  </a:moveTo>
                  <a:cubicBezTo>
                    <a:pt x="13" y="30"/>
                    <a:pt x="13" y="30"/>
                    <a:pt x="13" y="30"/>
                  </a:cubicBezTo>
                  <a:cubicBezTo>
                    <a:pt x="20" y="23"/>
                    <a:pt x="30" y="20"/>
                    <a:pt x="40" y="20"/>
                  </a:cubicBezTo>
                  <a:cubicBezTo>
                    <a:pt x="50" y="20"/>
                    <a:pt x="60" y="23"/>
                    <a:pt x="67" y="30"/>
                  </a:cubicBezTo>
                  <a:cubicBezTo>
                    <a:pt x="80" y="16"/>
                    <a:pt x="80" y="16"/>
                    <a:pt x="80" y="16"/>
                  </a:cubicBezTo>
                  <a:cubicBezTo>
                    <a:pt x="70" y="6"/>
                    <a:pt x="56" y="0"/>
                    <a:pt x="40" y="0"/>
                  </a:cubicBezTo>
                  <a:cubicBezTo>
                    <a:pt x="24" y="0"/>
                    <a:pt x="10" y="6"/>
                    <a:pt x="0" y="16"/>
                  </a:cubicBezTo>
                  <a:close/>
                  <a:moveTo>
                    <a:pt x="66" y="23"/>
                  </a:moveTo>
                  <a:cubicBezTo>
                    <a:pt x="59" y="17"/>
                    <a:pt x="50" y="14"/>
                    <a:pt x="40" y="14"/>
                  </a:cubicBezTo>
                  <a:cubicBezTo>
                    <a:pt x="30" y="14"/>
                    <a:pt x="21" y="17"/>
                    <a:pt x="14" y="23"/>
                  </a:cubicBezTo>
                  <a:cubicBezTo>
                    <a:pt x="8" y="16"/>
                    <a:pt x="8" y="16"/>
                    <a:pt x="8" y="16"/>
                  </a:cubicBezTo>
                  <a:cubicBezTo>
                    <a:pt x="17" y="9"/>
                    <a:pt x="28" y="6"/>
                    <a:pt x="40" y="6"/>
                  </a:cubicBezTo>
                  <a:cubicBezTo>
                    <a:pt x="52" y="6"/>
                    <a:pt x="63" y="9"/>
                    <a:pt x="72" y="16"/>
                  </a:cubicBezTo>
                  <a:lnTo>
                    <a:pt x="66"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54"/>
            <p:cNvSpPr>
              <a:spLocks noEditPoints="1"/>
            </p:cNvSpPr>
            <p:nvPr/>
          </p:nvSpPr>
          <p:spPr bwMode="auto">
            <a:xfrm>
              <a:off x="9660668" y="2148870"/>
              <a:ext cx="339866" cy="106559"/>
            </a:xfrm>
            <a:custGeom>
              <a:avLst/>
              <a:gdLst>
                <a:gd name="T0" fmla="*/ 64 w 128"/>
                <a:gd name="T1" fmla="*/ 0 h 40"/>
                <a:gd name="T2" fmla="*/ 0 w 128"/>
                <a:gd name="T3" fmla="*/ 25 h 40"/>
                <a:gd name="T4" fmla="*/ 14 w 128"/>
                <a:gd name="T5" fmla="*/ 40 h 40"/>
                <a:gd name="T6" fmla="*/ 35 w 128"/>
                <a:gd name="T7" fmla="*/ 25 h 40"/>
                <a:gd name="T8" fmla="*/ 64 w 128"/>
                <a:gd name="T9" fmla="*/ 19 h 40"/>
                <a:gd name="T10" fmla="*/ 93 w 128"/>
                <a:gd name="T11" fmla="*/ 25 h 40"/>
                <a:gd name="T12" fmla="*/ 114 w 128"/>
                <a:gd name="T13" fmla="*/ 40 h 40"/>
                <a:gd name="T14" fmla="*/ 128 w 128"/>
                <a:gd name="T15" fmla="*/ 25 h 40"/>
                <a:gd name="T16" fmla="*/ 64 w 128"/>
                <a:gd name="T17" fmla="*/ 0 h 40"/>
                <a:gd name="T18" fmla="*/ 114 w 128"/>
                <a:gd name="T19" fmla="*/ 32 h 40"/>
                <a:gd name="T20" fmla="*/ 95 w 128"/>
                <a:gd name="T21" fmla="*/ 20 h 40"/>
                <a:gd name="T22" fmla="*/ 64 w 128"/>
                <a:gd name="T23" fmla="*/ 14 h 40"/>
                <a:gd name="T24" fmla="*/ 33 w 128"/>
                <a:gd name="T25" fmla="*/ 20 h 40"/>
                <a:gd name="T26" fmla="*/ 14 w 128"/>
                <a:gd name="T27" fmla="*/ 32 h 40"/>
                <a:gd name="T28" fmla="*/ 8 w 128"/>
                <a:gd name="T29" fmla="*/ 26 h 40"/>
                <a:gd name="T30" fmla="*/ 64 w 128"/>
                <a:gd name="T31" fmla="*/ 5 h 40"/>
                <a:gd name="T32" fmla="*/ 120 w 128"/>
                <a:gd name="T33" fmla="*/ 26 h 40"/>
                <a:gd name="T34" fmla="*/ 114 w 128"/>
                <a:gd name="T35"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40">
                  <a:moveTo>
                    <a:pt x="64" y="0"/>
                  </a:moveTo>
                  <a:cubicBezTo>
                    <a:pt x="39" y="0"/>
                    <a:pt x="17" y="10"/>
                    <a:pt x="0" y="25"/>
                  </a:cubicBezTo>
                  <a:cubicBezTo>
                    <a:pt x="14" y="40"/>
                    <a:pt x="14" y="40"/>
                    <a:pt x="14" y="40"/>
                  </a:cubicBezTo>
                  <a:cubicBezTo>
                    <a:pt x="20" y="33"/>
                    <a:pt x="27" y="29"/>
                    <a:pt x="35" y="25"/>
                  </a:cubicBezTo>
                  <a:cubicBezTo>
                    <a:pt x="45" y="21"/>
                    <a:pt x="54" y="19"/>
                    <a:pt x="64" y="19"/>
                  </a:cubicBezTo>
                  <a:cubicBezTo>
                    <a:pt x="74" y="19"/>
                    <a:pt x="83" y="21"/>
                    <a:pt x="93" y="25"/>
                  </a:cubicBezTo>
                  <a:cubicBezTo>
                    <a:pt x="101" y="29"/>
                    <a:pt x="108" y="33"/>
                    <a:pt x="114" y="40"/>
                  </a:cubicBezTo>
                  <a:cubicBezTo>
                    <a:pt x="128" y="25"/>
                    <a:pt x="128" y="25"/>
                    <a:pt x="128" y="25"/>
                  </a:cubicBezTo>
                  <a:cubicBezTo>
                    <a:pt x="111" y="10"/>
                    <a:pt x="89" y="0"/>
                    <a:pt x="64" y="0"/>
                  </a:cubicBezTo>
                  <a:close/>
                  <a:moveTo>
                    <a:pt x="114" y="32"/>
                  </a:moveTo>
                  <a:cubicBezTo>
                    <a:pt x="108" y="27"/>
                    <a:pt x="102" y="23"/>
                    <a:pt x="95" y="20"/>
                  </a:cubicBezTo>
                  <a:cubicBezTo>
                    <a:pt x="85" y="16"/>
                    <a:pt x="75" y="14"/>
                    <a:pt x="64" y="14"/>
                  </a:cubicBezTo>
                  <a:cubicBezTo>
                    <a:pt x="53" y="14"/>
                    <a:pt x="43" y="16"/>
                    <a:pt x="33" y="20"/>
                  </a:cubicBezTo>
                  <a:cubicBezTo>
                    <a:pt x="26" y="23"/>
                    <a:pt x="20" y="27"/>
                    <a:pt x="14" y="32"/>
                  </a:cubicBezTo>
                  <a:cubicBezTo>
                    <a:pt x="8" y="26"/>
                    <a:pt x="8" y="26"/>
                    <a:pt x="8" y="26"/>
                  </a:cubicBezTo>
                  <a:cubicBezTo>
                    <a:pt x="24" y="13"/>
                    <a:pt x="43" y="5"/>
                    <a:pt x="64" y="5"/>
                  </a:cubicBezTo>
                  <a:cubicBezTo>
                    <a:pt x="85" y="5"/>
                    <a:pt x="104" y="13"/>
                    <a:pt x="120" y="26"/>
                  </a:cubicBezTo>
                  <a:lnTo>
                    <a:pt x="114"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155"/>
            <p:cNvSpPr>
              <a:spLocks/>
            </p:cNvSpPr>
            <p:nvPr/>
          </p:nvSpPr>
          <p:spPr bwMode="auto">
            <a:xfrm>
              <a:off x="9106563" y="2329459"/>
              <a:ext cx="89734" cy="63936"/>
            </a:xfrm>
            <a:custGeom>
              <a:avLst/>
              <a:gdLst>
                <a:gd name="T0" fmla="*/ 0 w 34"/>
                <a:gd name="T1" fmla="*/ 6 h 24"/>
                <a:gd name="T2" fmla="*/ 17 w 34"/>
                <a:gd name="T3" fmla="*/ 24 h 24"/>
                <a:gd name="T4" fmla="*/ 34 w 34"/>
                <a:gd name="T5" fmla="*/ 6 h 24"/>
                <a:gd name="T6" fmla="*/ 17 w 34"/>
                <a:gd name="T7" fmla="*/ 0 h 24"/>
                <a:gd name="T8" fmla="*/ 0 w 34"/>
                <a:gd name="T9" fmla="*/ 6 h 24"/>
              </a:gdLst>
              <a:ahLst/>
              <a:cxnLst>
                <a:cxn ang="0">
                  <a:pos x="T0" y="T1"/>
                </a:cxn>
                <a:cxn ang="0">
                  <a:pos x="T2" y="T3"/>
                </a:cxn>
                <a:cxn ang="0">
                  <a:pos x="T4" y="T5"/>
                </a:cxn>
                <a:cxn ang="0">
                  <a:pos x="T6" y="T7"/>
                </a:cxn>
                <a:cxn ang="0">
                  <a:pos x="T8" y="T9"/>
                </a:cxn>
              </a:cxnLst>
              <a:rect l="0" t="0" r="r" b="b"/>
              <a:pathLst>
                <a:path w="34" h="24">
                  <a:moveTo>
                    <a:pt x="0" y="6"/>
                  </a:moveTo>
                  <a:cubicBezTo>
                    <a:pt x="17" y="24"/>
                    <a:pt x="17" y="24"/>
                    <a:pt x="17" y="24"/>
                  </a:cubicBezTo>
                  <a:cubicBezTo>
                    <a:pt x="34" y="6"/>
                    <a:pt x="34" y="6"/>
                    <a:pt x="34" y="6"/>
                  </a:cubicBezTo>
                  <a:cubicBezTo>
                    <a:pt x="30" y="2"/>
                    <a:pt x="24" y="0"/>
                    <a:pt x="17" y="0"/>
                  </a:cubicBezTo>
                  <a:cubicBezTo>
                    <a:pt x="10" y="0"/>
                    <a:pt x="4" y="2"/>
                    <a:pt x="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56"/>
            <p:cNvSpPr>
              <a:spLocks/>
            </p:cNvSpPr>
            <p:nvPr/>
          </p:nvSpPr>
          <p:spPr bwMode="auto">
            <a:xfrm>
              <a:off x="9045993" y="2239726"/>
              <a:ext cx="211996" cy="79639"/>
            </a:xfrm>
            <a:custGeom>
              <a:avLst/>
              <a:gdLst>
                <a:gd name="T0" fmla="*/ 0 w 80"/>
                <a:gd name="T1" fmla="*/ 16 h 30"/>
                <a:gd name="T2" fmla="*/ 13 w 80"/>
                <a:gd name="T3" fmla="*/ 30 h 30"/>
                <a:gd name="T4" fmla="*/ 40 w 80"/>
                <a:gd name="T5" fmla="*/ 20 h 30"/>
                <a:gd name="T6" fmla="*/ 67 w 80"/>
                <a:gd name="T7" fmla="*/ 30 h 30"/>
                <a:gd name="T8" fmla="*/ 80 w 80"/>
                <a:gd name="T9" fmla="*/ 16 h 30"/>
                <a:gd name="T10" fmla="*/ 40 w 80"/>
                <a:gd name="T11" fmla="*/ 0 h 30"/>
                <a:gd name="T12" fmla="*/ 0 w 80"/>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80" h="30">
                  <a:moveTo>
                    <a:pt x="0" y="16"/>
                  </a:moveTo>
                  <a:cubicBezTo>
                    <a:pt x="13" y="30"/>
                    <a:pt x="13" y="30"/>
                    <a:pt x="13" y="30"/>
                  </a:cubicBezTo>
                  <a:cubicBezTo>
                    <a:pt x="20" y="23"/>
                    <a:pt x="30" y="20"/>
                    <a:pt x="40" y="20"/>
                  </a:cubicBezTo>
                  <a:cubicBezTo>
                    <a:pt x="50" y="20"/>
                    <a:pt x="60" y="23"/>
                    <a:pt x="67" y="30"/>
                  </a:cubicBezTo>
                  <a:cubicBezTo>
                    <a:pt x="80" y="16"/>
                    <a:pt x="80" y="16"/>
                    <a:pt x="80" y="16"/>
                  </a:cubicBezTo>
                  <a:cubicBezTo>
                    <a:pt x="70" y="6"/>
                    <a:pt x="56" y="0"/>
                    <a:pt x="40" y="0"/>
                  </a:cubicBezTo>
                  <a:cubicBezTo>
                    <a:pt x="24" y="0"/>
                    <a:pt x="10" y="6"/>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57"/>
            <p:cNvSpPr>
              <a:spLocks/>
            </p:cNvSpPr>
            <p:nvPr/>
          </p:nvSpPr>
          <p:spPr bwMode="auto">
            <a:xfrm>
              <a:off x="8982057" y="2148870"/>
              <a:ext cx="339866" cy="106559"/>
            </a:xfrm>
            <a:custGeom>
              <a:avLst/>
              <a:gdLst>
                <a:gd name="T0" fmla="*/ 64 w 128"/>
                <a:gd name="T1" fmla="*/ 0 h 40"/>
                <a:gd name="T2" fmla="*/ 0 w 128"/>
                <a:gd name="T3" fmla="*/ 25 h 40"/>
                <a:gd name="T4" fmla="*/ 14 w 128"/>
                <a:gd name="T5" fmla="*/ 40 h 40"/>
                <a:gd name="T6" fmla="*/ 35 w 128"/>
                <a:gd name="T7" fmla="*/ 25 h 40"/>
                <a:gd name="T8" fmla="*/ 64 w 128"/>
                <a:gd name="T9" fmla="*/ 19 h 40"/>
                <a:gd name="T10" fmla="*/ 93 w 128"/>
                <a:gd name="T11" fmla="*/ 25 h 40"/>
                <a:gd name="T12" fmla="*/ 114 w 128"/>
                <a:gd name="T13" fmla="*/ 40 h 40"/>
                <a:gd name="T14" fmla="*/ 128 w 128"/>
                <a:gd name="T15" fmla="*/ 25 h 40"/>
                <a:gd name="T16" fmla="*/ 64 w 12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40">
                  <a:moveTo>
                    <a:pt x="64" y="0"/>
                  </a:moveTo>
                  <a:cubicBezTo>
                    <a:pt x="39" y="0"/>
                    <a:pt x="17" y="10"/>
                    <a:pt x="0" y="25"/>
                  </a:cubicBezTo>
                  <a:cubicBezTo>
                    <a:pt x="14" y="40"/>
                    <a:pt x="14" y="40"/>
                    <a:pt x="14" y="40"/>
                  </a:cubicBezTo>
                  <a:cubicBezTo>
                    <a:pt x="20" y="33"/>
                    <a:pt x="27" y="29"/>
                    <a:pt x="35" y="25"/>
                  </a:cubicBezTo>
                  <a:cubicBezTo>
                    <a:pt x="44" y="21"/>
                    <a:pt x="54" y="19"/>
                    <a:pt x="64" y="19"/>
                  </a:cubicBezTo>
                  <a:cubicBezTo>
                    <a:pt x="74" y="19"/>
                    <a:pt x="83" y="21"/>
                    <a:pt x="93" y="25"/>
                  </a:cubicBezTo>
                  <a:cubicBezTo>
                    <a:pt x="101" y="29"/>
                    <a:pt x="108" y="33"/>
                    <a:pt x="114" y="40"/>
                  </a:cubicBezTo>
                  <a:cubicBezTo>
                    <a:pt x="128" y="25"/>
                    <a:pt x="128" y="25"/>
                    <a:pt x="128" y="25"/>
                  </a:cubicBezTo>
                  <a:cubicBezTo>
                    <a:pt x="111" y="10"/>
                    <a:pt x="89" y="0"/>
                    <a:pt x="6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58"/>
            <p:cNvSpPr>
              <a:spLocks noEditPoints="1"/>
            </p:cNvSpPr>
            <p:nvPr/>
          </p:nvSpPr>
          <p:spPr bwMode="auto">
            <a:xfrm>
              <a:off x="8302325" y="2181399"/>
              <a:ext cx="339866" cy="180589"/>
            </a:xfrm>
            <a:custGeom>
              <a:avLst/>
              <a:gdLst>
                <a:gd name="T0" fmla="*/ 268 w 303"/>
                <a:gd name="T1" fmla="*/ 33 h 161"/>
                <a:gd name="T2" fmla="*/ 268 w 303"/>
                <a:gd name="T3" fmla="*/ 0 h 161"/>
                <a:gd name="T4" fmla="*/ 0 w 303"/>
                <a:gd name="T5" fmla="*/ 0 h 161"/>
                <a:gd name="T6" fmla="*/ 0 w 303"/>
                <a:gd name="T7" fmla="*/ 161 h 161"/>
                <a:gd name="T8" fmla="*/ 268 w 303"/>
                <a:gd name="T9" fmla="*/ 161 h 161"/>
                <a:gd name="T10" fmla="*/ 268 w 303"/>
                <a:gd name="T11" fmla="*/ 123 h 161"/>
                <a:gd name="T12" fmla="*/ 303 w 303"/>
                <a:gd name="T13" fmla="*/ 123 h 161"/>
                <a:gd name="T14" fmla="*/ 303 w 303"/>
                <a:gd name="T15" fmla="*/ 33 h 161"/>
                <a:gd name="T16" fmla="*/ 268 w 303"/>
                <a:gd name="T17" fmla="*/ 33 h 161"/>
                <a:gd name="T18" fmla="*/ 235 w 303"/>
                <a:gd name="T19" fmla="*/ 128 h 161"/>
                <a:gd name="T20" fmla="*/ 36 w 303"/>
                <a:gd name="T21" fmla="*/ 128 h 161"/>
                <a:gd name="T22" fmla="*/ 36 w 303"/>
                <a:gd name="T23" fmla="*/ 33 h 161"/>
                <a:gd name="T24" fmla="*/ 235 w 303"/>
                <a:gd name="T25" fmla="*/ 33 h 161"/>
                <a:gd name="T26" fmla="*/ 235 w 303"/>
                <a:gd name="T27"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161">
                  <a:moveTo>
                    <a:pt x="268" y="33"/>
                  </a:moveTo>
                  <a:lnTo>
                    <a:pt x="268" y="0"/>
                  </a:lnTo>
                  <a:lnTo>
                    <a:pt x="0" y="0"/>
                  </a:lnTo>
                  <a:lnTo>
                    <a:pt x="0" y="161"/>
                  </a:lnTo>
                  <a:lnTo>
                    <a:pt x="268" y="161"/>
                  </a:lnTo>
                  <a:lnTo>
                    <a:pt x="268" y="123"/>
                  </a:lnTo>
                  <a:lnTo>
                    <a:pt x="303" y="123"/>
                  </a:lnTo>
                  <a:lnTo>
                    <a:pt x="303" y="33"/>
                  </a:lnTo>
                  <a:lnTo>
                    <a:pt x="268" y="33"/>
                  </a:lnTo>
                  <a:close/>
                  <a:moveTo>
                    <a:pt x="235" y="128"/>
                  </a:moveTo>
                  <a:lnTo>
                    <a:pt x="36" y="128"/>
                  </a:lnTo>
                  <a:lnTo>
                    <a:pt x="36" y="33"/>
                  </a:lnTo>
                  <a:lnTo>
                    <a:pt x="235" y="33"/>
                  </a:lnTo>
                  <a:lnTo>
                    <a:pt x="235"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159"/>
            <p:cNvSpPr>
              <a:spLocks noEditPoints="1"/>
            </p:cNvSpPr>
            <p:nvPr/>
          </p:nvSpPr>
          <p:spPr bwMode="auto">
            <a:xfrm>
              <a:off x="7623715" y="2181399"/>
              <a:ext cx="339866" cy="180589"/>
            </a:xfrm>
            <a:custGeom>
              <a:avLst/>
              <a:gdLst>
                <a:gd name="T0" fmla="*/ 267 w 303"/>
                <a:gd name="T1" fmla="*/ 35 h 161"/>
                <a:gd name="T2" fmla="*/ 267 w 303"/>
                <a:gd name="T3" fmla="*/ 0 h 161"/>
                <a:gd name="T4" fmla="*/ 0 w 303"/>
                <a:gd name="T5" fmla="*/ 0 h 161"/>
                <a:gd name="T6" fmla="*/ 0 w 303"/>
                <a:gd name="T7" fmla="*/ 161 h 161"/>
                <a:gd name="T8" fmla="*/ 267 w 303"/>
                <a:gd name="T9" fmla="*/ 161 h 161"/>
                <a:gd name="T10" fmla="*/ 267 w 303"/>
                <a:gd name="T11" fmla="*/ 125 h 161"/>
                <a:gd name="T12" fmla="*/ 303 w 303"/>
                <a:gd name="T13" fmla="*/ 125 h 161"/>
                <a:gd name="T14" fmla="*/ 303 w 303"/>
                <a:gd name="T15" fmla="*/ 35 h 161"/>
                <a:gd name="T16" fmla="*/ 267 w 303"/>
                <a:gd name="T17" fmla="*/ 35 h 161"/>
                <a:gd name="T18" fmla="*/ 234 w 303"/>
                <a:gd name="T19" fmla="*/ 128 h 161"/>
                <a:gd name="T20" fmla="*/ 35 w 303"/>
                <a:gd name="T21" fmla="*/ 128 h 161"/>
                <a:gd name="T22" fmla="*/ 35 w 303"/>
                <a:gd name="T23" fmla="*/ 33 h 161"/>
                <a:gd name="T24" fmla="*/ 234 w 303"/>
                <a:gd name="T25" fmla="*/ 33 h 161"/>
                <a:gd name="T26" fmla="*/ 234 w 303"/>
                <a:gd name="T27"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161">
                  <a:moveTo>
                    <a:pt x="267" y="35"/>
                  </a:moveTo>
                  <a:lnTo>
                    <a:pt x="267" y="0"/>
                  </a:lnTo>
                  <a:lnTo>
                    <a:pt x="0" y="0"/>
                  </a:lnTo>
                  <a:lnTo>
                    <a:pt x="0" y="161"/>
                  </a:lnTo>
                  <a:lnTo>
                    <a:pt x="267" y="161"/>
                  </a:lnTo>
                  <a:lnTo>
                    <a:pt x="267" y="125"/>
                  </a:lnTo>
                  <a:lnTo>
                    <a:pt x="303" y="125"/>
                  </a:lnTo>
                  <a:lnTo>
                    <a:pt x="303" y="35"/>
                  </a:lnTo>
                  <a:lnTo>
                    <a:pt x="267" y="35"/>
                  </a:lnTo>
                  <a:close/>
                  <a:moveTo>
                    <a:pt x="234" y="128"/>
                  </a:moveTo>
                  <a:lnTo>
                    <a:pt x="35" y="128"/>
                  </a:lnTo>
                  <a:lnTo>
                    <a:pt x="35" y="33"/>
                  </a:lnTo>
                  <a:lnTo>
                    <a:pt x="234" y="33"/>
                  </a:lnTo>
                  <a:lnTo>
                    <a:pt x="234"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Rectangle 160"/>
            <p:cNvSpPr>
              <a:spLocks noChangeArrowheads="1"/>
            </p:cNvSpPr>
            <p:nvPr/>
          </p:nvSpPr>
          <p:spPr bwMode="auto">
            <a:xfrm>
              <a:off x="7782992"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Rectangle 161"/>
            <p:cNvSpPr>
              <a:spLocks noChangeArrowheads="1"/>
            </p:cNvSpPr>
            <p:nvPr/>
          </p:nvSpPr>
          <p:spPr bwMode="auto">
            <a:xfrm>
              <a:off x="7730273"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Rectangle 162"/>
            <p:cNvSpPr>
              <a:spLocks noChangeArrowheads="1"/>
            </p:cNvSpPr>
            <p:nvPr/>
          </p:nvSpPr>
          <p:spPr bwMode="auto">
            <a:xfrm>
              <a:off x="7676433"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163"/>
            <p:cNvSpPr>
              <a:spLocks/>
            </p:cNvSpPr>
            <p:nvPr/>
          </p:nvSpPr>
          <p:spPr bwMode="auto">
            <a:xfrm>
              <a:off x="7011283" y="2321607"/>
              <a:ext cx="206387" cy="120019"/>
            </a:xfrm>
            <a:custGeom>
              <a:avLst/>
              <a:gdLst>
                <a:gd name="T0" fmla="*/ 172 w 184"/>
                <a:gd name="T1" fmla="*/ 0 h 107"/>
                <a:gd name="T2" fmla="*/ 139 w 184"/>
                <a:gd name="T3" fmla="*/ 0 h 107"/>
                <a:gd name="T4" fmla="*/ 139 w 184"/>
                <a:gd name="T5" fmla="*/ 33 h 107"/>
                <a:gd name="T6" fmla="*/ 45 w 184"/>
                <a:gd name="T7" fmla="*/ 33 h 107"/>
                <a:gd name="T8" fmla="*/ 45 w 184"/>
                <a:gd name="T9" fmla="*/ 0 h 107"/>
                <a:gd name="T10" fmla="*/ 12 w 184"/>
                <a:gd name="T11" fmla="*/ 0 h 107"/>
                <a:gd name="T12" fmla="*/ 0 w 184"/>
                <a:gd name="T13" fmla="*/ 93 h 107"/>
                <a:gd name="T14" fmla="*/ 23 w 184"/>
                <a:gd name="T15" fmla="*/ 93 h 107"/>
                <a:gd name="T16" fmla="*/ 23 w 184"/>
                <a:gd name="T17" fmla="*/ 107 h 107"/>
                <a:gd name="T18" fmla="*/ 56 w 184"/>
                <a:gd name="T19" fmla="*/ 107 h 107"/>
                <a:gd name="T20" fmla="*/ 56 w 184"/>
                <a:gd name="T21" fmla="*/ 93 h 107"/>
                <a:gd name="T22" fmla="*/ 127 w 184"/>
                <a:gd name="T23" fmla="*/ 93 h 107"/>
                <a:gd name="T24" fmla="*/ 127 w 184"/>
                <a:gd name="T25" fmla="*/ 107 h 107"/>
                <a:gd name="T26" fmla="*/ 161 w 184"/>
                <a:gd name="T27" fmla="*/ 107 h 107"/>
                <a:gd name="T28" fmla="*/ 161 w 184"/>
                <a:gd name="T29" fmla="*/ 93 h 107"/>
                <a:gd name="T30" fmla="*/ 184 w 184"/>
                <a:gd name="T31" fmla="*/ 93 h 107"/>
                <a:gd name="T32" fmla="*/ 172 w 184"/>
                <a:gd name="T33"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107">
                  <a:moveTo>
                    <a:pt x="172" y="0"/>
                  </a:moveTo>
                  <a:lnTo>
                    <a:pt x="139" y="0"/>
                  </a:lnTo>
                  <a:lnTo>
                    <a:pt x="139" y="33"/>
                  </a:lnTo>
                  <a:lnTo>
                    <a:pt x="45" y="33"/>
                  </a:lnTo>
                  <a:lnTo>
                    <a:pt x="45" y="0"/>
                  </a:lnTo>
                  <a:lnTo>
                    <a:pt x="12" y="0"/>
                  </a:lnTo>
                  <a:lnTo>
                    <a:pt x="0" y="93"/>
                  </a:lnTo>
                  <a:lnTo>
                    <a:pt x="23" y="93"/>
                  </a:lnTo>
                  <a:lnTo>
                    <a:pt x="23" y="107"/>
                  </a:lnTo>
                  <a:lnTo>
                    <a:pt x="56" y="107"/>
                  </a:lnTo>
                  <a:lnTo>
                    <a:pt x="56" y="93"/>
                  </a:lnTo>
                  <a:lnTo>
                    <a:pt x="127" y="93"/>
                  </a:lnTo>
                  <a:lnTo>
                    <a:pt x="127" y="107"/>
                  </a:lnTo>
                  <a:lnTo>
                    <a:pt x="161" y="107"/>
                  </a:lnTo>
                  <a:lnTo>
                    <a:pt x="161" y="93"/>
                  </a:lnTo>
                  <a:lnTo>
                    <a:pt x="184" y="93"/>
                  </a:lnTo>
                  <a:lnTo>
                    <a:pt x="1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164"/>
            <p:cNvSpPr>
              <a:spLocks/>
            </p:cNvSpPr>
            <p:nvPr/>
          </p:nvSpPr>
          <p:spPr bwMode="auto">
            <a:xfrm>
              <a:off x="7074097" y="2101760"/>
              <a:ext cx="79639" cy="244524"/>
            </a:xfrm>
            <a:custGeom>
              <a:avLst/>
              <a:gdLst>
                <a:gd name="T0" fmla="*/ 30 w 30"/>
                <a:gd name="T1" fmla="*/ 77 h 92"/>
                <a:gd name="T2" fmla="*/ 20 w 30"/>
                <a:gd name="T3" fmla="*/ 77 h 92"/>
                <a:gd name="T4" fmla="*/ 20 w 30"/>
                <a:gd name="T5" fmla="*/ 42 h 92"/>
                <a:gd name="T6" fmla="*/ 22 w 30"/>
                <a:gd name="T7" fmla="*/ 42 h 92"/>
                <a:gd name="T8" fmla="*/ 22 w 30"/>
                <a:gd name="T9" fmla="*/ 28 h 92"/>
                <a:gd name="T10" fmla="*/ 30 w 30"/>
                <a:gd name="T11" fmla="*/ 15 h 92"/>
                <a:gd name="T12" fmla="*/ 15 w 30"/>
                <a:gd name="T13" fmla="*/ 0 h 92"/>
                <a:gd name="T14" fmla="*/ 0 w 30"/>
                <a:gd name="T15" fmla="*/ 15 h 92"/>
                <a:gd name="T16" fmla="*/ 8 w 30"/>
                <a:gd name="T17" fmla="*/ 28 h 92"/>
                <a:gd name="T18" fmla="*/ 8 w 30"/>
                <a:gd name="T19" fmla="*/ 42 h 92"/>
                <a:gd name="T20" fmla="*/ 10 w 30"/>
                <a:gd name="T21" fmla="*/ 42 h 92"/>
                <a:gd name="T22" fmla="*/ 10 w 30"/>
                <a:gd name="T23" fmla="*/ 77 h 92"/>
                <a:gd name="T24" fmla="*/ 0 w 30"/>
                <a:gd name="T25" fmla="*/ 77 h 92"/>
                <a:gd name="T26" fmla="*/ 0 w 30"/>
                <a:gd name="T27" fmla="*/ 92 h 92"/>
                <a:gd name="T28" fmla="*/ 30 w 30"/>
                <a:gd name="T29" fmla="*/ 92 h 92"/>
                <a:gd name="T30" fmla="*/ 30 w 30"/>
                <a:gd name="T31"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92">
                  <a:moveTo>
                    <a:pt x="30" y="77"/>
                  </a:moveTo>
                  <a:cubicBezTo>
                    <a:pt x="20" y="77"/>
                    <a:pt x="20" y="77"/>
                    <a:pt x="20" y="77"/>
                  </a:cubicBezTo>
                  <a:cubicBezTo>
                    <a:pt x="20" y="42"/>
                    <a:pt x="20" y="42"/>
                    <a:pt x="20" y="42"/>
                  </a:cubicBezTo>
                  <a:cubicBezTo>
                    <a:pt x="22" y="42"/>
                    <a:pt x="22" y="42"/>
                    <a:pt x="22" y="42"/>
                  </a:cubicBezTo>
                  <a:cubicBezTo>
                    <a:pt x="22" y="28"/>
                    <a:pt x="22" y="28"/>
                    <a:pt x="22" y="28"/>
                  </a:cubicBezTo>
                  <a:cubicBezTo>
                    <a:pt x="27" y="25"/>
                    <a:pt x="30" y="20"/>
                    <a:pt x="30" y="15"/>
                  </a:cubicBezTo>
                  <a:cubicBezTo>
                    <a:pt x="30" y="7"/>
                    <a:pt x="23" y="0"/>
                    <a:pt x="15" y="0"/>
                  </a:cubicBezTo>
                  <a:cubicBezTo>
                    <a:pt x="7" y="0"/>
                    <a:pt x="0" y="7"/>
                    <a:pt x="0" y="15"/>
                  </a:cubicBezTo>
                  <a:cubicBezTo>
                    <a:pt x="0" y="20"/>
                    <a:pt x="3" y="25"/>
                    <a:pt x="8" y="28"/>
                  </a:cubicBezTo>
                  <a:cubicBezTo>
                    <a:pt x="8" y="42"/>
                    <a:pt x="8" y="42"/>
                    <a:pt x="8" y="42"/>
                  </a:cubicBezTo>
                  <a:cubicBezTo>
                    <a:pt x="10" y="42"/>
                    <a:pt x="10" y="42"/>
                    <a:pt x="10" y="42"/>
                  </a:cubicBezTo>
                  <a:cubicBezTo>
                    <a:pt x="10" y="77"/>
                    <a:pt x="10" y="77"/>
                    <a:pt x="10" y="77"/>
                  </a:cubicBezTo>
                  <a:cubicBezTo>
                    <a:pt x="0" y="77"/>
                    <a:pt x="0" y="77"/>
                    <a:pt x="0" y="77"/>
                  </a:cubicBezTo>
                  <a:cubicBezTo>
                    <a:pt x="0" y="92"/>
                    <a:pt x="0" y="92"/>
                    <a:pt x="0" y="92"/>
                  </a:cubicBezTo>
                  <a:cubicBezTo>
                    <a:pt x="30" y="92"/>
                    <a:pt x="30" y="92"/>
                    <a:pt x="30" y="92"/>
                  </a:cubicBezTo>
                  <a:lnTo>
                    <a:pt x="30"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165"/>
            <p:cNvSpPr>
              <a:spLocks noEditPoints="1"/>
            </p:cNvSpPr>
            <p:nvPr/>
          </p:nvSpPr>
          <p:spPr bwMode="auto">
            <a:xfrm>
              <a:off x="6265372" y="2154479"/>
              <a:ext cx="339866" cy="236673"/>
            </a:xfrm>
            <a:custGeom>
              <a:avLst/>
              <a:gdLst>
                <a:gd name="T0" fmla="*/ 123 w 128"/>
                <a:gd name="T1" fmla="*/ 26 h 89"/>
                <a:gd name="T2" fmla="*/ 123 w 128"/>
                <a:gd name="T3" fmla="*/ 26 h 89"/>
                <a:gd name="T4" fmla="*/ 93 w 128"/>
                <a:gd name="T5" fmla="*/ 0 h 89"/>
                <a:gd name="T6" fmla="*/ 93 w 128"/>
                <a:gd name="T7" fmla="*/ 0 h 89"/>
                <a:gd name="T8" fmla="*/ 35 w 128"/>
                <a:gd name="T9" fmla="*/ 0 h 89"/>
                <a:gd name="T10" fmla="*/ 35 w 128"/>
                <a:gd name="T11" fmla="*/ 0 h 89"/>
                <a:gd name="T12" fmla="*/ 5 w 128"/>
                <a:gd name="T13" fmla="*/ 26 h 89"/>
                <a:gd name="T14" fmla="*/ 5 w 128"/>
                <a:gd name="T15" fmla="*/ 26 h 89"/>
                <a:gd name="T16" fmla="*/ 0 w 128"/>
                <a:gd name="T17" fmla="*/ 74 h 89"/>
                <a:gd name="T18" fmla="*/ 15 w 128"/>
                <a:gd name="T19" fmla="*/ 89 h 89"/>
                <a:gd name="T20" fmla="*/ 28 w 128"/>
                <a:gd name="T21" fmla="*/ 80 h 89"/>
                <a:gd name="T22" fmla="*/ 42 w 128"/>
                <a:gd name="T23" fmla="*/ 58 h 89"/>
                <a:gd name="T24" fmla="*/ 86 w 128"/>
                <a:gd name="T25" fmla="*/ 58 h 89"/>
                <a:gd name="T26" fmla="*/ 100 w 128"/>
                <a:gd name="T27" fmla="*/ 80 h 89"/>
                <a:gd name="T28" fmla="*/ 113 w 128"/>
                <a:gd name="T29" fmla="*/ 89 h 89"/>
                <a:gd name="T30" fmla="*/ 128 w 128"/>
                <a:gd name="T31" fmla="*/ 74 h 89"/>
                <a:gd name="T32" fmla="*/ 123 w 128"/>
                <a:gd name="T33" fmla="*/ 26 h 89"/>
                <a:gd name="T34" fmla="*/ 96 w 128"/>
                <a:gd name="T35" fmla="*/ 14 h 89"/>
                <a:gd name="T36" fmla="*/ 101 w 128"/>
                <a:gd name="T37" fmla="*/ 19 h 89"/>
                <a:gd name="T38" fmla="*/ 96 w 128"/>
                <a:gd name="T39" fmla="*/ 24 h 89"/>
                <a:gd name="T40" fmla="*/ 91 w 128"/>
                <a:gd name="T41" fmla="*/ 19 h 89"/>
                <a:gd name="T42" fmla="*/ 96 w 128"/>
                <a:gd name="T43" fmla="*/ 14 h 89"/>
                <a:gd name="T44" fmla="*/ 49 w 128"/>
                <a:gd name="T45" fmla="*/ 34 h 89"/>
                <a:gd name="T46" fmla="*/ 39 w 128"/>
                <a:gd name="T47" fmla="*/ 34 h 89"/>
                <a:gd name="T48" fmla="*/ 39 w 128"/>
                <a:gd name="T49" fmla="*/ 44 h 89"/>
                <a:gd name="T50" fmla="*/ 30 w 128"/>
                <a:gd name="T51" fmla="*/ 44 h 89"/>
                <a:gd name="T52" fmla="*/ 30 w 128"/>
                <a:gd name="T53" fmla="*/ 34 h 89"/>
                <a:gd name="T54" fmla="*/ 20 w 128"/>
                <a:gd name="T55" fmla="*/ 34 h 89"/>
                <a:gd name="T56" fmla="*/ 20 w 128"/>
                <a:gd name="T57" fmla="*/ 24 h 89"/>
                <a:gd name="T58" fmla="*/ 30 w 128"/>
                <a:gd name="T59" fmla="*/ 24 h 89"/>
                <a:gd name="T60" fmla="*/ 30 w 128"/>
                <a:gd name="T61" fmla="*/ 14 h 89"/>
                <a:gd name="T62" fmla="*/ 39 w 128"/>
                <a:gd name="T63" fmla="*/ 14 h 89"/>
                <a:gd name="T64" fmla="*/ 39 w 128"/>
                <a:gd name="T65" fmla="*/ 24 h 89"/>
                <a:gd name="T66" fmla="*/ 49 w 128"/>
                <a:gd name="T67" fmla="*/ 24 h 89"/>
                <a:gd name="T68" fmla="*/ 49 w 128"/>
                <a:gd name="T69" fmla="*/ 34 h 89"/>
                <a:gd name="T70" fmla="*/ 86 w 128"/>
                <a:gd name="T71" fmla="*/ 34 h 89"/>
                <a:gd name="T72" fmla="*/ 81 w 128"/>
                <a:gd name="T73" fmla="*/ 29 h 89"/>
                <a:gd name="T74" fmla="*/ 86 w 128"/>
                <a:gd name="T75" fmla="*/ 24 h 89"/>
                <a:gd name="T76" fmla="*/ 91 w 128"/>
                <a:gd name="T77" fmla="*/ 29 h 89"/>
                <a:gd name="T78" fmla="*/ 86 w 128"/>
                <a:gd name="T79" fmla="*/ 34 h 89"/>
                <a:gd name="T80" fmla="*/ 96 w 128"/>
                <a:gd name="T81" fmla="*/ 44 h 89"/>
                <a:gd name="T82" fmla="*/ 91 w 128"/>
                <a:gd name="T83" fmla="*/ 39 h 89"/>
                <a:gd name="T84" fmla="*/ 96 w 128"/>
                <a:gd name="T85" fmla="*/ 34 h 89"/>
                <a:gd name="T86" fmla="*/ 101 w 128"/>
                <a:gd name="T87" fmla="*/ 39 h 89"/>
                <a:gd name="T88" fmla="*/ 96 w 128"/>
                <a:gd name="T89" fmla="*/ 44 h 89"/>
                <a:gd name="T90" fmla="*/ 106 w 128"/>
                <a:gd name="T91" fmla="*/ 34 h 89"/>
                <a:gd name="T92" fmla="*/ 101 w 128"/>
                <a:gd name="T93" fmla="*/ 29 h 89"/>
                <a:gd name="T94" fmla="*/ 106 w 128"/>
                <a:gd name="T95" fmla="*/ 24 h 89"/>
                <a:gd name="T96" fmla="*/ 111 w 128"/>
                <a:gd name="T97" fmla="*/ 29 h 89"/>
                <a:gd name="T98" fmla="*/ 106 w 128"/>
                <a:gd name="T99" fmla="*/ 3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8" h="89">
                  <a:moveTo>
                    <a:pt x="123" y="26"/>
                  </a:moveTo>
                  <a:cubicBezTo>
                    <a:pt x="123" y="26"/>
                    <a:pt x="123" y="26"/>
                    <a:pt x="123" y="26"/>
                  </a:cubicBezTo>
                  <a:cubicBezTo>
                    <a:pt x="121" y="11"/>
                    <a:pt x="109" y="0"/>
                    <a:pt x="93" y="0"/>
                  </a:cubicBezTo>
                  <a:cubicBezTo>
                    <a:pt x="93" y="0"/>
                    <a:pt x="93" y="0"/>
                    <a:pt x="93" y="0"/>
                  </a:cubicBezTo>
                  <a:cubicBezTo>
                    <a:pt x="35" y="0"/>
                    <a:pt x="35" y="0"/>
                    <a:pt x="35" y="0"/>
                  </a:cubicBezTo>
                  <a:cubicBezTo>
                    <a:pt x="35" y="0"/>
                    <a:pt x="35" y="0"/>
                    <a:pt x="35" y="0"/>
                  </a:cubicBezTo>
                  <a:cubicBezTo>
                    <a:pt x="19" y="0"/>
                    <a:pt x="7" y="11"/>
                    <a:pt x="5" y="26"/>
                  </a:cubicBezTo>
                  <a:cubicBezTo>
                    <a:pt x="5" y="26"/>
                    <a:pt x="5" y="26"/>
                    <a:pt x="5" y="26"/>
                  </a:cubicBezTo>
                  <a:cubicBezTo>
                    <a:pt x="5" y="26"/>
                    <a:pt x="0" y="73"/>
                    <a:pt x="0" y="74"/>
                  </a:cubicBezTo>
                  <a:cubicBezTo>
                    <a:pt x="0" y="82"/>
                    <a:pt x="7" y="89"/>
                    <a:pt x="15" y="89"/>
                  </a:cubicBezTo>
                  <a:cubicBezTo>
                    <a:pt x="21" y="89"/>
                    <a:pt x="26" y="85"/>
                    <a:pt x="28" y="80"/>
                  </a:cubicBezTo>
                  <a:cubicBezTo>
                    <a:pt x="42" y="58"/>
                    <a:pt x="42" y="58"/>
                    <a:pt x="42" y="58"/>
                  </a:cubicBezTo>
                  <a:cubicBezTo>
                    <a:pt x="86" y="58"/>
                    <a:pt x="86" y="58"/>
                    <a:pt x="86" y="58"/>
                  </a:cubicBezTo>
                  <a:cubicBezTo>
                    <a:pt x="100" y="80"/>
                    <a:pt x="100" y="80"/>
                    <a:pt x="100" y="80"/>
                  </a:cubicBezTo>
                  <a:cubicBezTo>
                    <a:pt x="102" y="85"/>
                    <a:pt x="107" y="89"/>
                    <a:pt x="113" y="89"/>
                  </a:cubicBezTo>
                  <a:cubicBezTo>
                    <a:pt x="121" y="89"/>
                    <a:pt x="128" y="82"/>
                    <a:pt x="128" y="74"/>
                  </a:cubicBezTo>
                  <a:cubicBezTo>
                    <a:pt x="128" y="73"/>
                    <a:pt x="123" y="26"/>
                    <a:pt x="123" y="26"/>
                  </a:cubicBezTo>
                  <a:close/>
                  <a:moveTo>
                    <a:pt x="96" y="14"/>
                  </a:moveTo>
                  <a:cubicBezTo>
                    <a:pt x="99" y="14"/>
                    <a:pt x="101" y="16"/>
                    <a:pt x="101" y="19"/>
                  </a:cubicBezTo>
                  <a:cubicBezTo>
                    <a:pt x="101" y="22"/>
                    <a:pt x="99" y="24"/>
                    <a:pt x="96" y="24"/>
                  </a:cubicBezTo>
                  <a:cubicBezTo>
                    <a:pt x="93" y="24"/>
                    <a:pt x="91" y="22"/>
                    <a:pt x="91" y="19"/>
                  </a:cubicBezTo>
                  <a:cubicBezTo>
                    <a:pt x="91" y="16"/>
                    <a:pt x="93" y="14"/>
                    <a:pt x="96" y="14"/>
                  </a:cubicBezTo>
                  <a:close/>
                  <a:moveTo>
                    <a:pt x="49" y="34"/>
                  </a:moveTo>
                  <a:cubicBezTo>
                    <a:pt x="39" y="34"/>
                    <a:pt x="39" y="34"/>
                    <a:pt x="39" y="34"/>
                  </a:cubicBezTo>
                  <a:cubicBezTo>
                    <a:pt x="39" y="44"/>
                    <a:pt x="39" y="44"/>
                    <a:pt x="39" y="44"/>
                  </a:cubicBezTo>
                  <a:cubicBezTo>
                    <a:pt x="30" y="44"/>
                    <a:pt x="30" y="44"/>
                    <a:pt x="30" y="44"/>
                  </a:cubicBezTo>
                  <a:cubicBezTo>
                    <a:pt x="30" y="34"/>
                    <a:pt x="30" y="34"/>
                    <a:pt x="30" y="34"/>
                  </a:cubicBezTo>
                  <a:cubicBezTo>
                    <a:pt x="20" y="34"/>
                    <a:pt x="20" y="34"/>
                    <a:pt x="20" y="34"/>
                  </a:cubicBezTo>
                  <a:cubicBezTo>
                    <a:pt x="20" y="24"/>
                    <a:pt x="20" y="24"/>
                    <a:pt x="20" y="24"/>
                  </a:cubicBezTo>
                  <a:cubicBezTo>
                    <a:pt x="30" y="24"/>
                    <a:pt x="30" y="24"/>
                    <a:pt x="30" y="24"/>
                  </a:cubicBezTo>
                  <a:cubicBezTo>
                    <a:pt x="30" y="14"/>
                    <a:pt x="30" y="14"/>
                    <a:pt x="30" y="14"/>
                  </a:cubicBezTo>
                  <a:cubicBezTo>
                    <a:pt x="39" y="14"/>
                    <a:pt x="39" y="14"/>
                    <a:pt x="39" y="14"/>
                  </a:cubicBezTo>
                  <a:cubicBezTo>
                    <a:pt x="39" y="24"/>
                    <a:pt x="39" y="24"/>
                    <a:pt x="39" y="24"/>
                  </a:cubicBezTo>
                  <a:cubicBezTo>
                    <a:pt x="49" y="24"/>
                    <a:pt x="49" y="24"/>
                    <a:pt x="49" y="24"/>
                  </a:cubicBezTo>
                  <a:lnTo>
                    <a:pt x="49" y="34"/>
                  </a:lnTo>
                  <a:close/>
                  <a:moveTo>
                    <a:pt x="86" y="34"/>
                  </a:moveTo>
                  <a:cubicBezTo>
                    <a:pt x="83" y="34"/>
                    <a:pt x="81" y="32"/>
                    <a:pt x="81" y="29"/>
                  </a:cubicBezTo>
                  <a:cubicBezTo>
                    <a:pt x="81" y="26"/>
                    <a:pt x="83" y="24"/>
                    <a:pt x="86" y="24"/>
                  </a:cubicBezTo>
                  <a:cubicBezTo>
                    <a:pt x="89" y="24"/>
                    <a:pt x="91" y="26"/>
                    <a:pt x="91" y="29"/>
                  </a:cubicBezTo>
                  <a:cubicBezTo>
                    <a:pt x="91" y="32"/>
                    <a:pt x="89" y="34"/>
                    <a:pt x="86" y="34"/>
                  </a:cubicBezTo>
                  <a:close/>
                  <a:moveTo>
                    <a:pt x="96" y="44"/>
                  </a:moveTo>
                  <a:cubicBezTo>
                    <a:pt x="93" y="44"/>
                    <a:pt x="91" y="41"/>
                    <a:pt x="91" y="39"/>
                  </a:cubicBezTo>
                  <a:cubicBezTo>
                    <a:pt x="91" y="36"/>
                    <a:pt x="93" y="34"/>
                    <a:pt x="96" y="34"/>
                  </a:cubicBezTo>
                  <a:cubicBezTo>
                    <a:pt x="99" y="34"/>
                    <a:pt x="101" y="36"/>
                    <a:pt x="101" y="39"/>
                  </a:cubicBezTo>
                  <a:cubicBezTo>
                    <a:pt x="101" y="41"/>
                    <a:pt x="99" y="44"/>
                    <a:pt x="96" y="44"/>
                  </a:cubicBezTo>
                  <a:close/>
                  <a:moveTo>
                    <a:pt x="106" y="34"/>
                  </a:moveTo>
                  <a:cubicBezTo>
                    <a:pt x="103" y="34"/>
                    <a:pt x="101" y="32"/>
                    <a:pt x="101" y="29"/>
                  </a:cubicBezTo>
                  <a:cubicBezTo>
                    <a:pt x="101" y="26"/>
                    <a:pt x="103" y="24"/>
                    <a:pt x="106" y="24"/>
                  </a:cubicBezTo>
                  <a:cubicBezTo>
                    <a:pt x="109" y="24"/>
                    <a:pt x="111" y="26"/>
                    <a:pt x="111" y="29"/>
                  </a:cubicBezTo>
                  <a:cubicBezTo>
                    <a:pt x="111" y="32"/>
                    <a:pt x="109" y="34"/>
                    <a:pt x="106"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166"/>
            <p:cNvSpPr>
              <a:spLocks noEditPoints="1"/>
            </p:cNvSpPr>
            <p:nvPr/>
          </p:nvSpPr>
          <p:spPr bwMode="auto">
            <a:xfrm>
              <a:off x="5639480" y="2101760"/>
              <a:ext cx="233307" cy="339866"/>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167"/>
            <p:cNvSpPr>
              <a:spLocks/>
            </p:cNvSpPr>
            <p:nvPr/>
          </p:nvSpPr>
          <p:spPr bwMode="auto">
            <a:xfrm>
              <a:off x="5738187" y="2165696"/>
              <a:ext cx="37015" cy="79639"/>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68"/>
            <p:cNvSpPr>
              <a:spLocks noEditPoints="1"/>
            </p:cNvSpPr>
            <p:nvPr/>
          </p:nvSpPr>
          <p:spPr bwMode="auto">
            <a:xfrm>
              <a:off x="4907030" y="2109612"/>
              <a:ext cx="339866" cy="324163"/>
            </a:xfrm>
            <a:custGeom>
              <a:avLst/>
              <a:gdLst>
                <a:gd name="T0" fmla="*/ 118 w 128"/>
                <a:gd name="T1" fmla="*/ 0 h 122"/>
                <a:gd name="T2" fmla="*/ 10 w 128"/>
                <a:gd name="T3" fmla="*/ 0 h 122"/>
                <a:gd name="T4" fmla="*/ 0 w 128"/>
                <a:gd name="T5" fmla="*/ 10 h 122"/>
                <a:gd name="T6" fmla="*/ 0 w 128"/>
                <a:gd name="T7" fmla="*/ 88 h 122"/>
                <a:gd name="T8" fmla="*/ 10 w 128"/>
                <a:gd name="T9" fmla="*/ 98 h 122"/>
                <a:gd name="T10" fmla="*/ 49 w 128"/>
                <a:gd name="T11" fmla="*/ 98 h 122"/>
                <a:gd name="T12" fmla="*/ 49 w 128"/>
                <a:gd name="T13" fmla="*/ 112 h 122"/>
                <a:gd name="T14" fmla="*/ 35 w 128"/>
                <a:gd name="T15" fmla="*/ 112 h 122"/>
                <a:gd name="T16" fmla="*/ 35 w 128"/>
                <a:gd name="T17" fmla="*/ 122 h 122"/>
                <a:gd name="T18" fmla="*/ 93 w 128"/>
                <a:gd name="T19" fmla="*/ 122 h 122"/>
                <a:gd name="T20" fmla="*/ 93 w 128"/>
                <a:gd name="T21" fmla="*/ 112 h 122"/>
                <a:gd name="T22" fmla="*/ 79 w 128"/>
                <a:gd name="T23" fmla="*/ 112 h 122"/>
                <a:gd name="T24" fmla="*/ 79 w 128"/>
                <a:gd name="T25" fmla="*/ 98 h 122"/>
                <a:gd name="T26" fmla="*/ 118 w 128"/>
                <a:gd name="T27" fmla="*/ 98 h 122"/>
                <a:gd name="T28" fmla="*/ 128 w 128"/>
                <a:gd name="T29" fmla="*/ 88 h 122"/>
                <a:gd name="T30" fmla="*/ 128 w 128"/>
                <a:gd name="T31" fmla="*/ 10 h 122"/>
                <a:gd name="T32" fmla="*/ 118 w 128"/>
                <a:gd name="T33" fmla="*/ 0 h 122"/>
                <a:gd name="T34" fmla="*/ 118 w 128"/>
                <a:gd name="T35" fmla="*/ 83 h 122"/>
                <a:gd name="T36" fmla="*/ 10 w 128"/>
                <a:gd name="T37" fmla="*/ 83 h 122"/>
                <a:gd name="T38" fmla="*/ 10 w 128"/>
                <a:gd name="T39" fmla="*/ 10 h 122"/>
                <a:gd name="T40" fmla="*/ 118 w 128"/>
                <a:gd name="T41" fmla="*/ 10 h 122"/>
                <a:gd name="T42" fmla="*/ 118 w 128"/>
                <a:gd name="T43" fmla="*/ 8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22">
                  <a:moveTo>
                    <a:pt x="118" y="0"/>
                  </a:moveTo>
                  <a:cubicBezTo>
                    <a:pt x="10" y="0"/>
                    <a:pt x="10" y="0"/>
                    <a:pt x="10" y="0"/>
                  </a:cubicBezTo>
                  <a:cubicBezTo>
                    <a:pt x="4" y="0"/>
                    <a:pt x="0" y="4"/>
                    <a:pt x="0" y="10"/>
                  </a:cubicBezTo>
                  <a:cubicBezTo>
                    <a:pt x="0" y="88"/>
                    <a:pt x="0" y="88"/>
                    <a:pt x="0" y="88"/>
                  </a:cubicBezTo>
                  <a:cubicBezTo>
                    <a:pt x="0" y="94"/>
                    <a:pt x="4" y="98"/>
                    <a:pt x="10" y="98"/>
                  </a:cubicBezTo>
                  <a:cubicBezTo>
                    <a:pt x="49" y="98"/>
                    <a:pt x="49" y="98"/>
                    <a:pt x="49" y="98"/>
                  </a:cubicBezTo>
                  <a:cubicBezTo>
                    <a:pt x="49" y="112"/>
                    <a:pt x="49" y="112"/>
                    <a:pt x="49" y="112"/>
                  </a:cubicBezTo>
                  <a:cubicBezTo>
                    <a:pt x="35" y="112"/>
                    <a:pt x="35" y="112"/>
                    <a:pt x="35" y="112"/>
                  </a:cubicBezTo>
                  <a:cubicBezTo>
                    <a:pt x="35" y="122"/>
                    <a:pt x="35" y="122"/>
                    <a:pt x="35" y="122"/>
                  </a:cubicBezTo>
                  <a:cubicBezTo>
                    <a:pt x="93" y="122"/>
                    <a:pt x="93" y="122"/>
                    <a:pt x="93" y="122"/>
                  </a:cubicBezTo>
                  <a:cubicBezTo>
                    <a:pt x="93" y="112"/>
                    <a:pt x="93" y="112"/>
                    <a:pt x="93" y="112"/>
                  </a:cubicBezTo>
                  <a:cubicBezTo>
                    <a:pt x="79" y="112"/>
                    <a:pt x="79" y="112"/>
                    <a:pt x="79" y="112"/>
                  </a:cubicBezTo>
                  <a:cubicBezTo>
                    <a:pt x="79" y="98"/>
                    <a:pt x="79" y="98"/>
                    <a:pt x="79" y="98"/>
                  </a:cubicBezTo>
                  <a:cubicBezTo>
                    <a:pt x="118" y="98"/>
                    <a:pt x="118" y="98"/>
                    <a:pt x="118" y="98"/>
                  </a:cubicBezTo>
                  <a:cubicBezTo>
                    <a:pt x="124" y="98"/>
                    <a:pt x="128" y="94"/>
                    <a:pt x="128" y="88"/>
                  </a:cubicBezTo>
                  <a:cubicBezTo>
                    <a:pt x="128" y="10"/>
                    <a:pt x="128" y="10"/>
                    <a:pt x="128" y="10"/>
                  </a:cubicBezTo>
                  <a:cubicBezTo>
                    <a:pt x="128" y="4"/>
                    <a:pt x="124" y="0"/>
                    <a:pt x="118" y="0"/>
                  </a:cubicBezTo>
                  <a:close/>
                  <a:moveTo>
                    <a:pt x="118" y="83"/>
                  </a:moveTo>
                  <a:cubicBezTo>
                    <a:pt x="10" y="83"/>
                    <a:pt x="10" y="83"/>
                    <a:pt x="10" y="83"/>
                  </a:cubicBezTo>
                  <a:cubicBezTo>
                    <a:pt x="10" y="10"/>
                    <a:pt x="10" y="10"/>
                    <a:pt x="10" y="10"/>
                  </a:cubicBezTo>
                  <a:cubicBezTo>
                    <a:pt x="118" y="10"/>
                    <a:pt x="118" y="10"/>
                    <a:pt x="118" y="10"/>
                  </a:cubicBezTo>
                  <a:lnTo>
                    <a:pt x="118"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169"/>
            <p:cNvSpPr>
              <a:spLocks noChangeArrowheads="1"/>
            </p:cNvSpPr>
            <p:nvPr/>
          </p:nvSpPr>
          <p:spPr bwMode="auto">
            <a:xfrm>
              <a:off x="4228420" y="2356379"/>
              <a:ext cx="339866" cy="403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170"/>
            <p:cNvSpPr>
              <a:spLocks noEditPoints="1"/>
            </p:cNvSpPr>
            <p:nvPr/>
          </p:nvSpPr>
          <p:spPr bwMode="auto">
            <a:xfrm>
              <a:off x="4251975" y="2146627"/>
              <a:ext cx="291634" cy="182833"/>
            </a:xfrm>
            <a:custGeom>
              <a:avLst/>
              <a:gdLst>
                <a:gd name="T0" fmla="*/ 110 w 110"/>
                <a:gd name="T1" fmla="*/ 69 h 69"/>
                <a:gd name="T2" fmla="*/ 110 w 110"/>
                <a:gd name="T3" fmla="*/ 10 h 69"/>
                <a:gd name="T4" fmla="*/ 102 w 110"/>
                <a:gd name="T5" fmla="*/ 0 h 69"/>
                <a:gd name="T6" fmla="*/ 8 w 110"/>
                <a:gd name="T7" fmla="*/ 0 h 69"/>
                <a:gd name="T8" fmla="*/ 0 w 110"/>
                <a:gd name="T9" fmla="*/ 10 h 69"/>
                <a:gd name="T10" fmla="*/ 0 w 110"/>
                <a:gd name="T11" fmla="*/ 69 h 69"/>
                <a:gd name="T12" fmla="*/ 110 w 110"/>
                <a:gd name="T13" fmla="*/ 69 h 69"/>
                <a:gd name="T14" fmla="*/ 9 w 110"/>
                <a:gd name="T15" fmla="*/ 10 h 69"/>
                <a:gd name="T16" fmla="*/ 101 w 110"/>
                <a:gd name="T17" fmla="*/ 10 h 69"/>
                <a:gd name="T18" fmla="*/ 101 w 110"/>
                <a:gd name="T19" fmla="*/ 59 h 69"/>
                <a:gd name="T20" fmla="*/ 9 w 110"/>
                <a:gd name="T21" fmla="*/ 59 h 69"/>
                <a:gd name="T22" fmla="*/ 9 w 110"/>
                <a:gd name="T23" fmla="*/ 1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69">
                  <a:moveTo>
                    <a:pt x="110" y="69"/>
                  </a:moveTo>
                  <a:cubicBezTo>
                    <a:pt x="110" y="10"/>
                    <a:pt x="110" y="10"/>
                    <a:pt x="110" y="10"/>
                  </a:cubicBezTo>
                  <a:cubicBezTo>
                    <a:pt x="110" y="5"/>
                    <a:pt x="107" y="0"/>
                    <a:pt x="102" y="0"/>
                  </a:cubicBezTo>
                  <a:cubicBezTo>
                    <a:pt x="8" y="0"/>
                    <a:pt x="8" y="0"/>
                    <a:pt x="8" y="0"/>
                  </a:cubicBezTo>
                  <a:cubicBezTo>
                    <a:pt x="3" y="0"/>
                    <a:pt x="0" y="5"/>
                    <a:pt x="0" y="10"/>
                  </a:cubicBezTo>
                  <a:cubicBezTo>
                    <a:pt x="0" y="69"/>
                    <a:pt x="0" y="69"/>
                    <a:pt x="0" y="69"/>
                  </a:cubicBezTo>
                  <a:lnTo>
                    <a:pt x="110" y="69"/>
                  </a:lnTo>
                  <a:close/>
                  <a:moveTo>
                    <a:pt x="9" y="10"/>
                  </a:moveTo>
                  <a:cubicBezTo>
                    <a:pt x="101" y="10"/>
                    <a:pt x="101" y="10"/>
                    <a:pt x="101" y="10"/>
                  </a:cubicBezTo>
                  <a:cubicBezTo>
                    <a:pt x="101" y="59"/>
                    <a:pt x="101" y="59"/>
                    <a:pt x="101" y="59"/>
                  </a:cubicBezTo>
                  <a:cubicBezTo>
                    <a:pt x="9" y="59"/>
                    <a:pt x="9" y="59"/>
                    <a:pt x="9" y="59"/>
                  </a:cubicBezTo>
                  <a:lnTo>
                    <a:pt x="9"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171"/>
            <p:cNvSpPr>
              <a:spLocks noEditPoints="1"/>
            </p:cNvSpPr>
            <p:nvPr/>
          </p:nvSpPr>
          <p:spPr bwMode="auto">
            <a:xfrm>
              <a:off x="3589068" y="2101760"/>
              <a:ext cx="260227" cy="339866"/>
            </a:xfrm>
            <a:custGeom>
              <a:avLst/>
              <a:gdLst>
                <a:gd name="T0" fmla="*/ 88 w 98"/>
                <a:gd name="T1" fmla="*/ 0 h 128"/>
                <a:gd name="T2" fmla="*/ 10 w 98"/>
                <a:gd name="T3" fmla="*/ 0 h 128"/>
                <a:gd name="T4" fmla="*/ 0 w 98"/>
                <a:gd name="T5" fmla="*/ 10 h 128"/>
                <a:gd name="T6" fmla="*/ 0 w 98"/>
                <a:gd name="T7" fmla="*/ 118 h 128"/>
                <a:gd name="T8" fmla="*/ 10 w 98"/>
                <a:gd name="T9" fmla="*/ 128 h 128"/>
                <a:gd name="T10" fmla="*/ 88 w 98"/>
                <a:gd name="T11" fmla="*/ 128 h 128"/>
                <a:gd name="T12" fmla="*/ 98 w 98"/>
                <a:gd name="T13" fmla="*/ 118 h 128"/>
                <a:gd name="T14" fmla="*/ 98 w 98"/>
                <a:gd name="T15" fmla="*/ 10 h 128"/>
                <a:gd name="T16" fmla="*/ 88 w 98"/>
                <a:gd name="T17" fmla="*/ 0 h 128"/>
                <a:gd name="T18" fmla="*/ 49 w 98"/>
                <a:gd name="T19" fmla="*/ 125 h 128"/>
                <a:gd name="T20" fmla="*/ 45 w 98"/>
                <a:gd name="T21" fmla="*/ 121 h 128"/>
                <a:gd name="T22" fmla="*/ 49 w 98"/>
                <a:gd name="T23" fmla="*/ 116 h 128"/>
                <a:gd name="T24" fmla="*/ 53 w 98"/>
                <a:gd name="T25" fmla="*/ 121 h 128"/>
                <a:gd name="T26" fmla="*/ 49 w 98"/>
                <a:gd name="T27" fmla="*/ 125 h 128"/>
                <a:gd name="T28" fmla="*/ 84 w 98"/>
                <a:gd name="T29" fmla="*/ 114 h 128"/>
                <a:gd name="T30" fmla="*/ 14 w 98"/>
                <a:gd name="T31" fmla="*/ 114 h 128"/>
                <a:gd name="T32" fmla="*/ 14 w 98"/>
                <a:gd name="T33" fmla="*/ 15 h 128"/>
                <a:gd name="T34" fmla="*/ 84 w 98"/>
                <a:gd name="T35" fmla="*/ 15 h 128"/>
                <a:gd name="T36" fmla="*/ 84 w 98"/>
                <a:gd name="T37"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88" y="0"/>
                  </a:moveTo>
                  <a:cubicBezTo>
                    <a:pt x="10" y="0"/>
                    <a:pt x="10" y="0"/>
                    <a:pt x="10" y="0"/>
                  </a:cubicBezTo>
                  <a:cubicBezTo>
                    <a:pt x="4" y="0"/>
                    <a:pt x="0" y="4"/>
                    <a:pt x="0" y="10"/>
                  </a:cubicBezTo>
                  <a:cubicBezTo>
                    <a:pt x="0" y="118"/>
                    <a:pt x="0" y="118"/>
                    <a:pt x="0" y="118"/>
                  </a:cubicBezTo>
                  <a:cubicBezTo>
                    <a:pt x="0" y="124"/>
                    <a:pt x="4" y="128"/>
                    <a:pt x="10" y="128"/>
                  </a:cubicBezTo>
                  <a:cubicBezTo>
                    <a:pt x="88" y="128"/>
                    <a:pt x="88" y="128"/>
                    <a:pt x="88" y="128"/>
                  </a:cubicBezTo>
                  <a:cubicBezTo>
                    <a:pt x="94" y="128"/>
                    <a:pt x="98" y="124"/>
                    <a:pt x="98" y="118"/>
                  </a:cubicBezTo>
                  <a:cubicBezTo>
                    <a:pt x="98" y="10"/>
                    <a:pt x="98" y="10"/>
                    <a:pt x="98" y="10"/>
                  </a:cubicBezTo>
                  <a:cubicBezTo>
                    <a:pt x="98" y="4"/>
                    <a:pt x="94" y="0"/>
                    <a:pt x="88" y="0"/>
                  </a:cubicBezTo>
                  <a:close/>
                  <a:moveTo>
                    <a:pt x="49" y="125"/>
                  </a:moveTo>
                  <a:cubicBezTo>
                    <a:pt x="47" y="125"/>
                    <a:pt x="45" y="123"/>
                    <a:pt x="45" y="121"/>
                  </a:cubicBezTo>
                  <a:cubicBezTo>
                    <a:pt x="45" y="118"/>
                    <a:pt x="47" y="116"/>
                    <a:pt x="49" y="116"/>
                  </a:cubicBezTo>
                  <a:cubicBezTo>
                    <a:pt x="51" y="116"/>
                    <a:pt x="53" y="118"/>
                    <a:pt x="53" y="121"/>
                  </a:cubicBezTo>
                  <a:cubicBezTo>
                    <a:pt x="53" y="123"/>
                    <a:pt x="51" y="125"/>
                    <a:pt x="49" y="125"/>
                  </a:cubicBezTo>
                  <a:close/>
                  <a:moveTo>
                    <a:pt x="84" y="114"/>
                  </a:moveTo>
                  <a:cubicBezTo>
                    <a:pt x="14" y="114"/>
                    <a:pt x="14" y="114"/>
                    <a:pt x="14" y="114"/>
                  </a:cubicBezTo>
                  <a:cubicBezTo>
                    <a:pt x="14" y="15"/>
                    <a:pt x="14" y="15"/>
                    <a:pt x="14" y="15"/>
                  </a:cubicBezTo>
                  <a:cubicBezTo>
                    <a:pt x="84" y="15"/>
                    <a:pt x="84" y="15"/>
                    <a:pt x="84" y="15"/>
                  </a:cubicBezTo>
                  <a:lnTo>
                    <a:pt x="84"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72"/>
            <p:cNvSpPr>
              <a:spLocks noEditPoints="1"/>
            </p:cNvSpPr>
            <p:nvPr/>
          </p:nvSpPr>
          <p:spPr bwMode="auto">
            <a:xfrm>
              <a:off x="2936256" y="2101760"/>
              <a:ext cx="207509" cy="339866"/>
            </a:xfrm>
            <a:custGeom>
              <a:avLst/>
              <a:gdLst>
                <a:gd name="T0" fmla="*/ 68 w 78"/>
                <a:gd name="T1" fmla="*/ 0 h 128"/>
                <a:gd name="T2" fmla="*/ 10 w 78"/>
                <a:gd name="T3" fmla="*/ 0 h 128"/>
                <a:gd name="T4" fmla="*/ 0 w 78"/>
                <a:gd name="T5" fmla="*/ 10 h 128"/>
                <a:gd name="T6" fmla="*/ 0 w 78"/>
                <a:gd name="T7" fmla="*/ 118 h 128"/>
                <a:gd name="T8" fmla="*/ 10 w 78"/>
                <a:gd name="T9" fmla="*/ 128 h 128"/>
                <a:gd name="T10" fmla="*/ 68 w 78"/>
                <a:gd name="T11" fmla="*/ 128 h 128"/>
                <a:gd name="T12" fmla="*/ 78 w 78"/>
                <a:gd name="T13" fmla="*/ 118 h 128"/>
                <a:gd name="T14" fmla="*/ 78 w 78"/>
                <a:gd name="T15" fmla="*/ 10 h 128"/>
                <a:gd name="T16" fmla="*/ 68 w 78"/>
                <a:gd name="T17" fmla="*/ 0 h 128"/>
                <a:gd name="T18" fmla="*/ 39 w 78"/>
                <a:gd name="T19" fmla="*/ 123 h 128"/>
                <a:gd name="T20" fmla="*/ 34 w 78"/>
                <a:gd name="T21" fmla="*/ 118 h 128"/>
                <a:gd name="T22" fmla="*/ 39 w 78"/>
                <a:gd name="T23" fmla="*/ 113 h 128"/>
                <a:gd name="T24" fmla="*/ 44 w 78"/>
                <a:gd name="T25" fmla="*/ 118 h 128"/>
                <a:gd name="T26" fmla="*/ 39 w 78"/>
                <a:gd name="T27" fmla="*/ 123 h 128"/>
                <a:gd name="T28" fmla="*/ 68 w 78"/>
                <a:gd name="T29" fmla="*/ 108 h 128"/>
                <a:gd name="T30" fmla="*/ 10 w 78"/>
                <a:gd name="T31" fmla="*/ 108 h 128"/>
                <a:gd name="T32" fmla="*/ 10 w 78"/>
                <a:gd name="T33" fmla="*/ 20 h 128"/>
                <a:gd name="T34" fmla="*/ 68 w 78"/>
                <a:gd name="T35" fmla="*/ 20 h 128"/>
                <a:gd name="T36" fmla="*/ 68 w 78"/>
                <a:gd name="T37" fmla="*/ 10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128">
                  <a:moveTo>
                    <a:pt x="68" y="0"/>
                  </a:moveTo>
                  <a:cubicBezTo>
                    <a:pt x="10" y="0"/>
                    <a:pt x="10" y="0"/>
                    <a:pt x="10" y="0"/>
                  </a:cubicBezTo>
                  <a:cubicBezTo>
                    <a:pt x="4" y="0"/>
                    <a:pt x="0" y="4"/>
                    <a:pt x="0" y="10"/>
                  </a:cubicBezTo>
                  <a:cubicBezTo>
                    <a:pt x="0" y="118"/>
                    <a:pt x="0" y="118"/>
                    <a:pt x="0" y="118"/>
                  </a:cubicBezTo>
                  <a:cubicBezTo>
                    <a:pt x="0" y="124"/>
                    <a:pt x="4" y="128"/>
                    <a:pt x="10" y="128"/>
                  </a:cubicBezTo>
                  <a:cubicBezTo>
                    <a:pt x="68" y="128"/>
                    <a:pt x="68" y="128"/>
                    <a:pt x="68" y="128"/>
                  </a:cubicBezTo>
                  <a:cubicBezTo>
                    <a:pt x="74" y="128"/>
                    <a:pt x="78" y="124"/>
                    <a:pt x="78" y="118"/>
                  </a:cubicBezTo>
                  <a:cubicBezTo>
                    <a:pt x="78" y="10"/>
                    <a:pt x="78" y="10"/>
                    <a:pt x="78" y="10"/>
                  </a:cubicBezTo>
                  <a:cubicBezTo>
                    <a:pt x="78" y="4"/>
                    <a:pt x="74" y="0"/>
                    <a:pt x="68" y="0"/>
                  </a:cubicBezTo>
                  <a:close/>
                  <a:moveTo>
                    <a:pt x="39" y="123"/>
                  </a:moveTo>
                  <a:cubicBezTo>
                    <a:pt x="36" y="123"/>
                    <a:pt x="34" y="121"/>
                    <a:pt x="34" y="118"/>
                  </a:cubicBezTo>
                  <a:cubicBezTo>
                    <a:pt x="34" y="115"/>
                    <a:pt x="36" y="113"/>
                    <a:pt x="39" y="113"/>
                  </a:cubicBezTo>
                  <a:cubicBezTo>
                    <a:pt x="42" y="113"/>
                    <a:pt x="44" y="115"/>
                    <a:pt x="44" y="118"/>
                  </a:cubicBezTo>
                  <a:cubicBezTo>
                    <a:pt x="44" y="121"/>
                    <a:pt x="42" y="123"/>
                    <a:pt x="39" y="123"/>
                  </a:cubicBezTo>
                  <a:close/>
                  <a:moveTo>
                    <a:pt x="68" y="108"/>
                  </a:moveTo>
                  <a:cubicBezTo>
                    <a:pt x="10" y="108"/>
                    <a:pt x="10" y="108"/>
                    <a:pt x="10" y="108"/>
                  </a:cubicBezTo>
                  <a:cubicBezTo>
                    <a:pt x="10" y="20"/>
                    <a:pt x="10" y="20"/>
                    <a:pt x="10" y="20"/>
                  </a:cubicBezTo>
                  <a:cubicBezTo>
                    <a:pt x="68" y="20"/>
                    <a:pt x="68" y="20"/>
                    <a:pt x="68" y="20"/>
                  </a:cubicBezTo>
                  <a:lnTo>
                    <a:pt x="68"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Oval 173"/>
            <p:cNvSpPr>
              <a:spLocks noChangeArrowheads="1"/>
            </p:cNvSpPr>
            <p:nvPr/>
          </p:nvSpPr>
          <p:spPr bwMode="auto">
            <a:xfrm>
              <a:off x="2320459" y="2311513"/>
              <a:ext cx="79639" cy="7739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174"/>
            <p:cNvSpPr>
              <a:spLocks noEditPoints="1"/>
            </p:cNvSpPr>
            <p:nvPr/>
          </p:nvSpPr>
          <p:spPr bwMode="auto">
            <a:xfrm>
              <a:off x="2271106" y="2101760"/>
              <a:ext cx="179467" cy="339866"/>
            </a:xfrm>
            <a:custGeom>
              <a:avLst/>
              <a:gdLst>
                <a:gd name="T0" fmla="*/ 59 w 68"/>
                <a:gd name="T1" fmla="*/ 0 h 128"/>
                <a:gd name="T2" fmla="*/ 9 w 68"/>
                <a:gd name="T3" fmla="*/ 0 h 128"/>
                <a:gd name="T4" fmla="*/ 0 w 68"/>
                <a:gd name="T5" fmla="*/ 10 h 128"/>
                <a:gd name="T6" fmla="*/ 0 w 68"/>
                <a:gd name="T7" fmla="*/ 118 h 128"/>
                <a:gd name="T8" fmla="*/ 9 w 68"/>
                <a:gd name="T9" fmla="*/ 128 h 128"/>
                <a:gd name="T10" fmla="*/ 59 w 68"/>
                <a:gd name="T11" fmla="*/ 128 h 128"/>
                <a:gd name="T12" fmla="*/ 68 w 68"/>
                <a:gd name="T13" fmla="*/ 118 h 128"/>
                <a:gd name="T14" fmla="*/ 68 w 68"/>
                <a:gd name="T15" fmla="*/ 10 h 128"/>
                <a:gd name="T16" fmla="*/ 59 w 68"/>
                <a:gd name="T17" fmla="*/ 0 h 128"/>
                <a:gd name="T18" fmla="*/ 34 w 68"/>
                <a:gd name="T19" fmla="*/ 118 h 128"/>
                <a:gd name="T20" fmla="*/ 9 w 68"/>
                <a:gd name="T21" fmla="*/ 94 h 128"/>
                <a:gd name="T22" fmla="*/ 34 w 68"/>
                <a:gd name="T23" fmla="*/ 69 h 128"/>
                <a:gd name="T24" fmla="*/ 59 w 68"/>
                <a:gd name="T25" fmla="*/ 94 h 128"/>
                <a:gd name="T26" fmla="*/ 34 w 68"/>
                <a:gd name="T27" fmla="*/ 118 h 128"/>
                <a:gd name="T28" fmla="*/ 59 w 68"/>
                <a:gd name="T29" fmla="*/ 59 h 128"/>
                <a:gd name="T30" fmla="*/ 9 w 68"/>
                <a:gd name="T31" fmla="*/ 59 h 128"/>
                <a:gd name="T32" fmla="*/ 9 w 68"/>
                <a:gd name="T33" fmla="*/ 10 h 128"/>
                <a:gd name="T34" fmla="*/ 59 w 68"/>
                <a:gd name="T35" fmla="*/ 10 h 128"/>
                <a:gd name="T36" fmla="*/ 59 w 68"/>
                <a:gd name="T37" fmla="*/ 5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8" h="128">
                  <a:moveTo>
                    <a:pt x="59" y="0"/>
                  </a:moveTo>
                  <a:cubicBezTo>
                    <a:pt x="9" y="0"/>
                    <a:pt x="9" y="0"/>
                    <a:pt x="9" y="0"/>
                  </a:cubicBezTo>
                  <a:cubicBezTo>
                    <a:pt x="4" y="0"/>
                    <a:pt x="0" y="4"/>
                    <a:pt x="0" y="10"/>
                  </a:cubicBezTo>
                  <a:cubicBezTo>
                    <a:pt x="0" y="118"/>
                    <a:pt x="0" y="118"/>
                    <a:pt x="0" y="118"/>
                  </a:cubicBezTo>
                  <a:cubicBezTo>
                    <a:pt x="0" y="124"/>
                    <a:pt x="4" y="128"/>
                    <a:pt x="9" y="128"/>
                  </a:cubicBezTo>
                  <a:cubicBezTo>
                    <a:pt x="59" y="128"/>
                    <a:pt x="59" y="128"/>
                    <a:pt x="59" y="128"/>
                  </a:cubicBezTo>
                  <a:cubicBezTo>
                    <a:pt x="64" y="128"/>
                    <a:pt x="68" y="124"/>
                    <a:pt x="68" y="118"/>
                  </a:cubicBezTo>
                  <a:cubicBezTo>
                    <a:pt x="68" y="10"/>
                    <a:pt x="68" y="10"/>
                    <a:pt x="68" y="10"/>
                  </a:cubicBezTo>
                  <a:cubicBezTo>
                    <a:pt x="68" y="4"/>
                    <a:pt x="64" y="0"/>
                    <a:pt x="59" y="0"/>
                  </a:cubicBezTo>
                  <a:close/>
                  <a:moveTo>
                    <a:pt x="34" y="118"/>
                  </a:moveTo>
                  <a:cubicBezTo>
                    <a:pt x="20" y="118"/>
                    <a:pt x="9" y="107"/>
                    <a:pt x="9" y="94"/>
                  </a:cubicBezTo>
                  <a:cubicBezTo>
                    <a:pt x="9" y="80"/>
                    <a:pt x="20" y="69"/>
                    <a:pt x="34" y="69"/>
                  </a:cubicBezTo>
                  <a:cubicBezTo>
                    <a:pt x="48" y="69"/>
                    <a:pt x="59" y="80"/>
                    <a:pt x="59" y="94"/>
                  </a:cubicBezTo>
                  <a:cubicBezTo>
                    <a:pt x="59" y="107"/>
                    <a:pt x="48" y="118"/>
                    <a:pt x="34" y="118"/>
                  </a:cubicBezTo>
                  <a:close/>
                  <a:moveTo>
                    <a:pt x="59" y="59"/>
                  </a:moveTo>
                  <a:cubicBezTo>
                    <a:pt x="9" y="59"/>
                    <a:pt x="9" y="59"/>
                    <a:pt x="9" y="59"/>
                  </a:cubicBezTo>
                  <a:cubicBezTo>
                    <a:pt x="9" y="10"/>
                    <a:pt x="9" y="10"/>
                    <a:pt x="9" y="10"/>
                  </a:cubicBezTo>
                  <a:cubicBezTo>
                    <a:pt x="59" y="10"/>
                    <a:pt x="59" y="10"/>
                    <a:pt x="59" y="10"/>
                  </a:cubicBezTo>
                  <a:lnTo>
                    <a:pt x="59"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67" name="文本框 166"/>
          <p:cNvSpPr txBox="1"/>
          <p:nvPr/>
        </p:nvSpPr>
        <p:spPr>
          <a:xfrm>
            <a:off x="1111238"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赠送精美图标</a:t>
            </a:r>
          </a:p>
        </p:txBody>
      </p:sp>
    </p:spTree>
    <p:extLst>
      <p:ext uri="{BB962C8B-B14F-4D97-AF65-F5344CB8AC3E}">
        <p14:creationId xmlns:p14="http://schemas.microsoft.com/office/powerpoint/2010/main" val="47854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67">
                                            <p:txEl>
                                              <p:pRg st="0" end="0"/>
                                            </p:txEl>
                                          </p:spTgt>
                                        </p:tgtEl>
                                        <p:attrNameLst>
                                          <p:attrName>style.visibility</p:attrName>
                                        </p:attrNameLst>
                                      </p:cBhvr>
                                      <p:to>
                                        <p:strVal val="visible"/>
                                      </p:to>
                                    </p:set>
                                    <p:anim calcmode="lin" valueType="num">
                                      <p:cBhvr>
                                        <p:cTn id="7" dur="500" fill="hold"/>
                                        <p:tgtEl>
                                          <p:spTgt spid="1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7">
                                            <p:txEl>
                                              <p:pRg st="0" end="0"/>
                                            </p:txEl>
                                          </p:spTgt>
                                        </p:tgtEl>
                                      </p:cBhvr>
                                    </p:animEffect>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childTnLst>
                                </p:cTn>
                              </p:par>
                              <p:par>
                                <p:cTn id="14" presetID="64" presetClass="path" presetSubtype="0" decel="100000" fill="hold" nodeType="withEffect">
                                  <p:stCondLst>
                                    <p:cond delay="0"/>
                                  </p:stCondLst>
                                  <p:childTnLst>
                                    <p:animMotion origin="layout" path="M 0 1.85185E-6 L 0 0.05 " pathEditMode="relative" rAng="0" ptsTypes="AA">
                                      <p:cBhvr>
                                        <p:cTn id="15" dur="1500" spd="-100000" fill="hold"/>
                                        <p:tgtEl>
                                          <p:spTgt spid="2"/>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 name="组合 275"/>
          <p:cNvGrpSpPr/>
          <p:nvPr/>
        </p:nvGrpSpPr>
        <p:grpSpPr>
          <a:xfrm>
            <a:off x="2335016" y="1904771"/>
            <a:ext cx="7521968" cy="3600000"/>
            <a:chOff x="2335016" y="2090738"/>
            <a:chExt cx="7521968" cy="3600000"/>
          </a:xfrm>
          <a:solidFill>
            <a:schemeClr val="tx2"/>
          </a:solidFill>
        </p:grpSpPr>
        <p:sp>
          <p:nvSpPr>
            <p:cNvPr id="109" name="Freeform 5"/>
            <p:cNvSpPr>
              <a:spLocks/>
            </p:cNvSpPr>
            <p:nvPr/>
          </p:nvSpPr>
          <p:spPr bwMode="auto">
            <a:xfrm>
              <a:off x="9542578" y="5363367"/>
              <a:ext cx="301441" cy="110204"/>
            </a:xfrm>
            <a:custGeom>
              <a:avLst/>
              <a:gdLst>
                <a:gd name="T0" fmla="*/ 279 w 279"/>
                <a:gd name="T1" fmla="*/ 90 h 102"/>
                <a:gd name="T2" fmla="*/ 140 w 279"/>
                <a:gd name="T3" fmla="*/ 0 h 102"/>
                <a:gd name="T4" fmla="*/ 0 w 279"/>
                <a:gd name="T5" fmla="*/ 90 h 102"/>
                <a:gd name="T6" fmla="*/ 0 w 279"/>
                <a:gd name="T7" fmla="*/ 102 h 102"/>
                <a:gd name="T8" fmla="*/ 279 w 279"/>
                <a:gd name="T9" fmla="*/ 102 h 102"/>
                <a:gd name="T10" fmla="*/ 279 w 279"/>
                <a:gd name="T11" fmla="*/ 90 h 102"/>
              </a:gdLst>
              <a:ahLst/>
              <a:cxnLst>
                <a:cxn ang="0">
                  <a:pos x="T0" y="T1"/>
                </a:cxn>
                <a:cxn ang="0">
                  <a:pos x="T2" y="T3"/>
                </a:cxn>
                <a:cxn ang="0">
                  <a:pos x="T4" y="T5"/>
                </a:cxn>
                <a:cxn ang="0">
                  <a:pos x="T6" y="T7"/>
                </a:cxn>
                <a:cxn ang="0">
                  <a:pos x="T8" y="T9"/>
                </a:cxn>
                <a:cxn ang="0">
                  <a:pos x="T10" y="T11"/>
                </a:cxn>
              </a:cxnLst>
              <a:rect l="0" t="0" r="r" b="b"/>
              <a:pathLst>
                <a:path w="279" h="102">
                  <a:moveTo>
                    <a:pt x="279" y="90"/>
                  </a:moveTo>
                  <a:lnTo>
                    <a:pt x="140" y="0"/>
                  </a:lnTo>
                  <a:lnTo>
                    <a:pt x="0" y="90"/>
                  </a:lnTo>
                  <a:lnTo>
                    <a:pt x="0" y="102"/>
                  </a:lnTo>
                  <a:lnTo>
                    <a:pt x="279" y="102"/>
                  </a:lnTo>
                  <a:lnTo>
                    <a:pt x="279"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Rectangle 6"/>
            <p:cNvSpPr>
              <a:spLocks noChangeArrowheads="1"/>
            </p:cNvSpPr>
            <p:nvPr/>
          </p:nvSpPr>
          <p:spPr bwMode="auto">
            <a:xfrm>
              <a:off x="9529613" y="5655083"/>
              <a:ext cx="327371" cy="356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Rectangle 7"/>
            <p:cNvSpPr>
              <a:spLocks noChangeArrowheads="1"/>
            </p:cNvSpPr>
            <p:nvPr/>
          </p:nvSpPr>
          <p:spPr bwMode="auto">
            <a:xfrm>
              <a:off x="9553382" y="5601062"/>
              <a:ext cx="280912" cy="388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Rectangle 8"/>
            <p:cNvSpPr>
              <a:spLocks noChangeArrowheads="1"/>
            </p:cNvSpPr>
            <p:nvPr/>
          </p:nvSpPr>
          <p:spPr bwMode="auto">
            <a:xfrm>
              <a:off x="9578232" y="5488697"/>
              <a:ext cx="5186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Rectangle 9"/>
            <p:cNvSpPr>
              <a:spLocks noChangeArrowheads="1"/>
            </p:cNvSpPr>
            <p:nvPr/>
          </p:nvSpPr>
          <p:spPr bwMode="auto">
            <a:xfrm>
              <a:off x="9757584" y="5488697"/>
              <a:ext cx="5078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Rectangle 10"/>
            <p:cNvSpPr>
              <a:spLocks noChangeArrowheads="1"/>
            </p:cNvSpPr>
            <p:nvPr/>
          </p:nvSpPr>
          <p:spPr bwMode="auto">
            <a:xfrm>
              <a:off x="9667908" y="5488697"/>
              <a:ext cx="5078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11"/>
            <p:cNvSpPr>
              <a:spLocks noEditPoints="1"/>
            </p:cNvSpPr>
            <p:nvPr/>
          </p:nvSpPr>
          <p:spPr bwMode="auto">
            <a:xfrm>
              <a:off x="8875951" y="5376332"/>
              <a:ext cx="327371" cy="301441"/>
            </a:xfrm>
            <a:custGeom>
              <a:avLst/>
              <a:gdLst>
                <a:gd name="T0" fmla="*/ 128 w 128"/>
                <a:gd name="T1" fmla="*/ 29 h 118"/>
                <a:gd name="T2" fmla="*/ 118 w 128"/>
                <a:gd name="T3" fmla="*/ 20 h 118"/>
                <a:gd name="T4" fmla="*/ 14 w 128"/>
                <a:gd name="T5" fmla="*/ 20 h 118"/>
                <a:gd name="T6" fmla="*/ 14 w 128"/>
                <a:gd name="T7" fmla="*/ 20 h 118"/>
                <a:gd name="T8" fmla="*/ 10 w 128"/>
                <a:gd name="T9" fmla="*/ 15 h 118"/>
                <a:gd name="T10" fmla="*/ 14 w 128"/>
                <a:gd name="T11" fmla="*/ 10 h 118"/>
                <a:gd name="T12" fmla="*/ 14 w 128"/>
                <a:gd name="T13" fmla="*/ 10 h 118"/>
                <a:gd name="T14" fmla="*/ 118 w 128"/>
                <a:gd name="T15" fmla="*/ 10 h 118"/>
                <a:gd name="T16" fmla="*/ 128 w 128"/>
                <a:gd name="T17" fmla="*/ 20 h 118"/>
                <a:gd name="T18" fmla="*/ 128 w 128"/>
                <a:gd name="T19" fmla="*/ 10 h 118"/>
                <a:gd name="T20" fmla="*/ 118 w 128"/>
                <a:gd name="T21" fmla="*/ 0 h 118"/>
                <a:gd name="T22" fmla="*/ 15 w 128"/>
                <a:gd name="T23" fmla="*/ 0 h 118"/>
                <a:gd name="T24" fmla="*/ 0 w 128"/>
                <a:gd name="T25" fmla="*/ 15 h 118"/>
                <a:gd name="T26" fmla="*/ 0 w 128"/>
                <a:gd name="T27" fmla="*/ 118 h 118"/>
                <a:gd name="T28" fmla="*/ 118 w 128"/>
                <a:gd name="T29" fmla="*/ 118 h 118"/>
                <a:gd name="T30" fmla="*/ 128 w 128"/>
                <a:gd name="T31" fmla="*/ 108 h 118"/>
                <a:gd name="T32" fmla="*/ 128 w 128"/>
                <a:gd name="T33" fmla="*/ 29 h 118"/>
                <a:gd name="T34" fmla="*/ 128 w 128"/>
                <a:gd name="T35" fmla="*/ 49 h 118"/>
                <a:gd name="T36" fmla="*/ 128 w 128"/>
                <a:gd name="T37" fmla="*/ 54 h 118"/>
                <a:gd name="T38" fmla="*/ 69 w 128"/>
                <a:gd name="T39" fmla="*/ 54 h 118"/>
                <a:gd name="T40" fmla="*/ 69 w 128"/>
                <a:gd name="T41" fmla="*/ 84 h 118"/>
                <a:gd name="T42" fmla="*/ 128 w 128"/>
                <a:gd name="T43" fmla="*/ 84 h 118"/>
                <a:gd name="T44" fmla="*/ 128 w 128"/>
                <a:gd name="T45" fmla="*/ 89 h 118"/>
                <a:gd name="T46" fmla="*/ 128 w 128"/>
                <a:gd name="T47" fmla="*/ 93 h 118"/>
                <a:gd name="T48" fmla="*/ 59 w 128"/>
                <a:gd name="T49" fmla="*/ 93 h 118"/>
                <a:gd name="T50" fmla="*/ 59 w 128"/>
                <a:gd name="T51" fmla="*/ 44 h 118"/>
                <a:gd name="T52" fmla="*/ 128 w 128"/>
                <a:gd name="T53" fmla="*/ 44 h 118"/>
                <a:gd name="T54" fmla="*/ 128 w 128"/>
                <a:gd name="T55" fmla="*/ 49 h 118"/>
                <a:gd name="T56" fmla="*/ 91 w 128"/>
                <a:gd name="T57" fmla="*/ 69 h 118"/>
                <a:gd name="T58" fmla="*/ 83 w 128"/>
                <a:gd name="T59" fmla="*/ 76 h 118"/>
                <a:gd name="T60" fmla="*/ 76 w 128"/>
                <a:gd name="T61" fmla="*/ 69 h 118"/>
                <a:gd name="T62" fmla="*/ 83 w 128"/>
                <a:gd name="T63" fmla="*/ 62 h 118"/>
                <a:gd name="T64" fmla="*/ 91 w 128"/>
                <a:gd name="T65" fmla="*/ 6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 h="118">
                  <a:moveTo>
                    <a:pt x="128" y="29"/>
                  </a:moveTo>
                  <a:cubicBezTo>
                    <a:pt x="128" y="24"/>
                    <a:pt x="123" y="20"/>
                    <a:pt x="118" y="20"/>
                  </a:cubicBezTo>
                  <a:cubicBezTo>
                    <a:pt x="14" y="20"/>
                    <a:pt x="14" y="20"/>
                    <a:pt x="14" y="20"/>
                  </a:cubicBezTo>
                  <a:cubicBezTo>
                    <a:pt x="14" y="20"/>
                    <a:pt x="14" y="20"/>
                    <a:pt x="14" y="20"/>
                  </a:cubicBezTo>
                  <a:cubicBezTo>
                    <a:pt x="12" y="20"/>
                    <a:pt x="10" y="17"/>
                    <a:pt x="10" y="15"/>
                  </a:cubicBezTo>
                  <a:cubicBezTo>
                    <a:pt x="10" y="12"/>
                    <a:pt x="12" y="10"/>
                    <a:pt x="14" y="10"/>
                  </a:cubicBezTo>
                  <a:cubicBezTo>
                    <a:pt x="14" y="10"/>
                    <a:pt x="14" y="10"/>
                    <a:pt x="14" y="10"/>
                  </a:cubicBezTo>
                  <a:cubicBezTo>
                    <a:pt x="15" y="10"/>
                    <a:pt x="118" y="10"/>
                    <a:pt x="118" y="10"/>
                  </a:cubicBezTo>
                  <a:cubicBezTo>
                    <a:pt x="124" y="10"/>
                    <a:pt x="128" y="14"/>
                    <a:pt x="128" y="20"/>
                  </a:cubicBezTo>
                  <a:cubicBezTo>
                    <a:pt x="128" y="10"/>
                    <a:pt x="128" y="10"/>
                    <a:pt x="128" y="10"/>
                  </a:cubicBezTo>
                  <a:cubicBezTo>
                    <a:pt x="128" y="5"/>
                    <a:pt x="124" y="0"/>
                    <a:pt x="118" y="0"/>
                  </a:cubicBezTo>
                  <a:cubicBezTo>
                    <a:pt x="15" y="0"/>
                    <a:pt x="15" y="0"/>
                    <a:pt x="15" y="0"/>
                  </a:cubicBezTo>
                  <a:cubicBezTo>
                    <a:pt x="7" y="0"/>
                    <a:pt x="0" y="7"/>
                    <a:pt x="0" y="15"/>
                  </a:cubicBezTo>
                  <a:cubicBezTo>
                    <a:pt x="0" y="17"/>
                    <a:pt x="0" y="118"/>
                    <a:pt x="0" y="118"/>
                  </a:cubicBezTo>
                  <a:cubicBezTo>
                    <a:pt x="118" y="118"/>
                    <a:pt x="118" y="118"/>
                    <a:pt x="118" y="118"/>
                  </a:cubicBezTo>
                  <a:cubicBezTo>
                    <a:pt x="124" y="118"/>
                    <a:pt x="128" y="113"/>
                    <a:pt x="128" y="108"/>
                  </a:cubicBezTo>
                  <a:lnTo>
                    <a:pt x="128" y="29"/>
                  </a:lnTo>
                  <a:close/>
                  <a:moveTo>
                    <a:pt x="128" y="49"/>
                  </a:moveTo>
                  <a:cubicBezTo>
                    <a:pt x="128" y="54"/>
                    <a:pt x="128" y="54"/>
                    <a:pt x="128" y="54"/>
                  </a:cubicBezTo>
                  <a:cubicBezTo>
                    <a:pt x="69" y="54"/>
                    <a:pt x="69" y="54"/>
                    <a:pt x="69" y="54"/>
                  </a:cubicBezTo>
                  <a:cubicBezTo>
                    <a:pt x="69" y="84"/>
                    <a:pt x="69" y="84"/>
                    <a:pt x="69" y="84"/>
                  </a:cubicBezTo>
                  <a:cubicBezTo>
                    <a:pt x="128" y="84"/>
                    <a:pt x="128" y="84"/>
                    <a:pt x="128" y="84"/>
                  </a:cubicBezTo>
                  <a:cubicBezTo>
                    <a:pt x="128" y="89"/>
                    <a:pt x="128" y="89"/>
                    <a:pt x="128" y="89"/>
                  </a:cubicBezTo>
                  <a:cubicBezTo>
                    <a:pt x="128" y="93"/>
                    <a:pt x="128" y="93"/>
                    <a:pt x="128" y="93"/>
                  </a:cubicBezTo>
                  <a:cubicBezTo>
                    <a:pt x="59" y="93"/>
                    <a:pt x="59" y="93"/>
                    <a:pt x="59" y="93"/>
                  </a:cubicBezTo>
                  <a:cubicBezTo>
                    <a:pt x="59" y="44"/>
                    <a:pt x="59" y="44"/>
                    <a:pt x="59" y="44"/>
                  </a:cubicBezTo>
                  <a:cubicBezTo>
                    <a:pt x="128" y="44"/>
                    <a:pt x="128" y="44"/>
                    <a:pt x="128" y="44"/>
                  </a:cubicBezTo>
                  <a:lnTo>
                    <a:pt x="128" y="49"/>
                  </a:lnTo>
                  <a:close/>
                  <a:moveTo>
                    <a:pt x="91" y="69"/>
                  </a:moveTo>
                  <a:cubicBezTo>
                    <a:pt x="91" y="73"/>
                    <a:pt x="87" y="76"/>
                    <a:pt x="83" y="76"/>
                  </a:cubicBezTo>
                  <a:cubicBezTo>
                    <a:pt x="79" y="76"/>
                    <a:pt x="76" y="73"/>
                    <a:pt x="76" y="69"/>
                  </a:cubicBezTo>
                  <a:cubicBezTo>
                    <a:pt x="76" y="65"/>
                    <a:pt x="79" y="62"/>
                    <a:pt x="83" y="62"/>
                  </a:cubicBezTo>
                  <a:cubicBezTo>
                    <a:pt x="87" y="62"/>
                    <a:pt x="91" y="65"/>
                    <a:pt x="91"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12"/>
            <p:cNvSpPr>
              <a:spLocks noEditPoints="1"/>
            </p:cNvSpPr>
            <p:nvPr/>
          </p:nvSpPr>
          <p:spPr bwMode="auto">
            <a:xfrm>
              <a:off x="8221209" y="5415228"/>
              <a:ext cx="327371" cy="224730"/>
            </a:xfrm>
            <a:custGeom>
              <a:avLst/>
              <a:gdLst>
                <a:gd name="T0" fmla="*/ 118 w 128"/>
                <a:gd name="T1" fmla="*/ 0 h 88"/>
                <a:gd name="T2" fmla="*/ 10 w 128"/>
                <a:gd name="T3" fmla="*/ 0 h 88"/>
                <a:gd name="T4" fmla="*/ 0 w 128"/>
                <a:gd name="T5" fmla="*/ 10 h 88"/>
                <a:gd name="T6" fmla="*/ 0 w 128"/>
                <a:gd name="T7" fmla="*/ 78 h 88"/>
                <a:gd name="T8" fmla="*/ 10 w 128"/>
                <a:gd name="T9" fmla="*/ 88 h 88"/>
                <a:gd name="T10" fmla="*/ 118 w 128"/>
                <a:gd name="T11" fmla="*/ 88 h 88"/>
                <a:gd name="T12" fmla="*/ 128 w 128"/>
                <a:gd name="T13" fmla="*/ 78 h 88"/>
                <a:gd name="T14" fmla="*/ 128 w 128"/>
                <a:gd name="T15" fmla="*/ 10 h 88"/>
                <a:gd name="T16" fmla="*/ 118 w 128"/>
                <a:gd name="T17" fmla="*/ 0 h 88"/>
                <a:gd name="T18" fmla="*/ 118 w 128"/>
                <a:gd name="T19" fmla="*/ 10 h 88"/>
                <a:gd name="T20" fmla="*/ 118 w 128"/>
                <a:gd name="T21" fmla="*/ 19 h 88"/>
                <a:gd name="T22" fmla="*/ 10 w 128"/>
                <a:gd name="T23" fmla="*/ 19 h 88"/>
                <a:gd name="T24" fmla="*/ 10 w 128"/>
                <a:gd name="T25" fmla="*/ 10 h 88"/>
                <a:gd name="T26" fmla="*/ 118 w 128"/>
                <a:gd name="T27" fmla="*/ 10 h 88"/>
                <a:gd name="T28" fmla="*/ 10 w 128"/>
                <a:gd name="T29" fmla="*/ 78 h 88"/>
                <a:gd name="T30" fmla="*/ 10 w 128"/>
                <a:gd name="T31" fmla="*/ 39 h 88"/>
                <a:gd name="T32" fmla="*/ 118 w 128"/>
                <a:gd name="T33" fmla="*/ 39 h 88"/>
                <a:gd name="T34" fmla="*/ 118 w 128"/>
                <a:gd name="T35" fmla="*/ 78 h 88"/>
                <a:gd name="T36" fmla="*/ 10 w 128"/>
                <a:gd name="T37"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88">
                  <a:moveTo>
                    <a:pt x="118" y="0"/>
                  </a:moveTo>
                  <a:cubicBezTo>
                    <a:pt x="10" y="0"/>
                    <a:pt x="10" y="0"/>
                    <a:pt x="10" y="0"/>
                  </a:cubicBezTo>
                  <a:cubicBezTo>
                    <a:pt x="4" y="0"/>
                    <a:pt x="0" y="4"/>
                    <a:pt x="0" y="10"/>
                  </a:cubicBezTo>
                  <a:cubicBezTo>
                    <a:pt x="0" y="78"/>
                    <a:pt x="0" y="78"/>
                    <a:pt x="0" y="78"/>
                  </a:cubicBezTo>
                  <a:cubicBezTo>
                    <a:pt x="0" y="84"/>
                    <a:pt x="4" y="88"/>
                    <a:pt x="10" y="88"/>
                  </a:cubicBezTo>
                  <a:cubicBezTo>
                    <a:pt x="118" y="88"/>
                    <a:pt x="118" y="88"/>
                    <a:pt x="118" y="88"/>
                  </a:cubicBezTo>
                  <a:cubicBezTo>
                    <a:pt x="124" y="88"/>
                    <a:pt x="128" y="84"/>
                    <a:pt x="128" y="78"/>
                  </a:cubicBezTo>
                  <a:cubicBezTo>
                    <a:pt x="128" y="10"/>
                    <a:pt x="128" y="10"/>
                    <a:pt x="128" y="10"/>
                  </a:cubicBezTo>
                  <a:cubicBezTo>
                    <a:pt x="128" y="4"/>
                    <a:pt x="124" y="0"/>
                    <a:pt x="118" y="0"/>
                  </a:cubicBezTo>
                  <a:close/>
                  <a:moveTo>
                    <a:pt x="118" y="10"/>
                  </a:moveTo>
                  <a:cubicBezTo>
                    <a:pt x="118" y="19"/>
                    <a:pt x="118" y="19"/>
                    <a:pt x="118" y="19"/>
                  </a:cubicBezTo>
                  <a:cubicBezTo>
                    <a:pt x="10" y="19"/>
                    <a:pt x="10" y="19"/>
                    <a:pt x="10" y="19"/>
                  </a:cubicBezTo>
                  <a:cubicBezTo>
                    <a:pt x="10" y="10"/>
                    <a:pt x="10" y="10"/>
                    <a:pt x="10" y="10"/>
                  </a:cubicBezTo>
                  <a:lnTo>
                    <a:pt x="118" y="10"/>
                  </a:lnTo>
                  <a:close/>
                  <a:moveTo>
                    <a:pt x="10" y="78"/>
                  </a:moveTo>
                  <a:cubicBezTo>
                    <a:pt x="10" y="39"/>
                    <a:pt x="10" y="39"/>
                    <a:pt x="10" y="39"/>
                  </a:cubicBezTo>
                  <a:cubicBezTo>
                    <a:pt x="118" y="39"/>
                    <a:pt x="118" y="39"/>
                    <a:pt x="118" y="39"/>
                  </a:cubicBezTo>
                  <a:cubicBezTo>
                    <a:pt x="118" y="78"/>
                    <a:pt x="118" y="78"/>
                    <a:pt x="118" y="78"/>
                  </a:cubicBezTo>
                  <a:lnTo>
                    <a:pt x="10"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13"/>
            <p:cNvSpPr>
              <a:spLocks noEditPoints="1"/>
            </p:cNvSpPr>
            <p:nvPr/>
          </p:nvSpPr>
          <p:spPr bwMode="auto">
            <a:xfrm>
              <a:off x="7567548" y="5440077"/>
              <a:ext cx="327371" cy="173950"/>
            </a:xfrm>
            <a:custGeom>
              <a:avLst/>
              <a:gdLst>
                <a:gd name="T0" fmla="*/ 0 w 128"/>
                <a:gd name="T1" fmla="*/ 0 h 68"/>
                <a:gd name="T2" fmla="*/ 0 w 128"/>
                <a:gd name="T3" fmla="*/ 68 h 68"/>
                <a:gd name="T4" fmla="*/ 128 w 128"/>
                <a:gd name="T5" fmla="*/ 68 h 68"/>
                <a:gd name="T6" fmla="*/ 128 w 128"/>
                <a:gd name="T7" fmla="*/ 0 h 68"/>
                <a:gd name="T8" fmla="*/ 0 w 128"/>
                <a:gd name="T9" fmla="*/ 0 h 68"/>
                <a:gd name="T10" fmla="*/ 64 w 128"/>
                <a:gd name="T11" fmla="*/ 59 h 68"/>
                <a:gd name="T12" fmla="*/ 39 w 128"/>
                <a:gd name="T13" fmla="*/ 34 h 68"/>
                <a:gd name="T14" fmla="*/ 64 w 128"/>
                <a:gd name="T15" fmla="*/ 9 h 68"/>
                <a:gd name="T16" fmla="*/ 89 w 128"/>
                <a:gd name="T17" fmla="*/ 34 h 68"/>
                <a:gd name="T18" fmla="*/ 64 w 128"/>
                <a:gd name="T19" fmla="*/ 5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8">
                  <a:moveTo>
                    <a:pt x="0" y="0"/>
                  </a:moveTo>
                  <a:cubicBezTo>
                    <a:pt x="0" y="68"/>
                    <a:pt x="0" y="68"/>
                    <a:pt x="0" y="68"/>
                  </a:cubicBezTo>
                  <a:cubicBezTo>
                    <a:pt x="128" y="68"/>
                    <a:pt x="128" y="68"/>
                    <a:pt x="128" y="68"/>
                  </a:cubicBezTo>
                  <a:cubicBezTo>
                    <a:pt x="128" y="0"/>
                    <a:pt x="128" y="0"/>
                    <a:pt x="128" y="0"/>
                  </a:cubicBezTo>
                  <a:lnTo>
                    <a:pt x="0" y="0"/>
                  </a:lnTo>
                  <a:close/>
                  <a:moveTo>
                    <a:pt x="64" y="59"/>
                  </a:moveTo>
                  <a:cubicBezTo>
                    <a:pt x="50" y="59"/>
                    <a:pt x="39" y="48"/>
                    <a:pt x="39" y="34"/>
                  </a:cubicBezTo>
                  <a:cubicBezTo>
                    <a:pt x="39" y="20"/>
                    <a:pt x="50" y="9"/>
                    <a:pt x="64" y="9"/>
                  </a:cubicBezTo>
                  <a:cubicBezTo>
                    <a:pt x="78" y="9"/>
                    <a:pt x="89" y="20"/>
                    <a:pt x="89" y="34"/>
                  </a:cubicBezTo>
                  <a:cubicBezTo>
                    <a:pt x="89" y="48"/>
                    <a:pt x="78" y="59"/>
                    <a:pt x="64"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14"/>
            <p:cNvSpPr>
              <a:spLocks/>
            </p:cNvSpPr>
            <p:nvPr/>
          </p:nvSpPr>
          <p:spPr bwMode="auto">
            <a:xfrm>
              <a:off x="7705844" y="5481134"/>
              <a:ext cx="50781" cy="91837"/>
            </a:xfrm>
            <a:custGeom>
              <a:avLst/>
              <a:gdLst>
                <a:gd name="T0" fmla="*/ 15 w 20"/>
                <a:gd name="T1" fmla="*/ 16 h 36"/>
                <a:gd name="T2" fmla="*/ 12 w 20"/>
                <a:gd name="T3" fmla="*/ 15 h 36"/>
                <a:gd name="T4" fmla="*/ 8 w 20"/>
                <a:gd name="T5" fmla="*/ 13 h 36"/>
                <a:gd name="T6" fmla="*/ 8 w 20"/>
                <a:gd name="T7" fmla="*/ 11 h 36"/>
                <a:gd name="T8" fmla="*/ 8 w 20"/>
                <a:gd name="T9" fmla="*/ 10 h 36"/>
                <a:gd name="T10" fmla="*/ 11 w 20"/>
                <a:gd name="T11" fmla="*/ 9 h 36"/>
                <a:gd name="T12" fmla="*/ 16 w 20"/>
                <a:gd name="T13" fmla="*/ 10 h 36"/>
                <a:gd name="T14" fmla="*/ 19 w 20"/>
                <a:gd name="T15" fmla="*/ 6 h 36"/>
                <a:gd name="T16" fmla="*/ 19 w 20"/>
                <a:gd name="T17" fmla="*/ 6 h 36"/>
                <a:gd name="T18" fmla="*/ 18 w 20"/>
                <a:gd name="T19" fmla="*/ 5 h 36"/>
                <a:gd name="T20" fmla="*/ 13 w 20"/>
                <a:gd name="T21" fmla="*/ 4 h 36"/>
                <a:gd name="T22" fmla="*/ 13 w 20"/>
                <a:gd name="T23" fmla="*/ 0 h 36"/>
                <a:gd name="T24" fmla="*/ 7 w 20"/>
                <a:gd name="T25" fmla="*/ 0 h 36"/>
                <a:gd name="T26" fmla="*/ 7 w 20"/>
                <a:gd name="T27" fmla="*/ 4 h 36"/>
                <a:gd name="T28" fmla="*/ 3 w 20"/>
                <a:gd name="T29" fmla="*/ 7 h 36"/>
                <a:gd name="T30" fmla="*/ 1 w 20"/>
                <a:gd name="T31" fmla="*/ 12 h 36"/>
                <a:gd name="T32" fmla="*/ 1 w 20"/>
                <a:gd name="T33" fmla="*/ 15 h 36"/>
                <a:gd name="T34" fmla="*/ 3 w 20"/>
                <a:gd name="T35" fmla="*/ 17 h 36"/>
                <a:gd name="T36" fmla="*/ 9 w 20"/>
                <a:gd name="T37" fmla="*/ 20 h 36"/>
                <a:gd name="T38" fmla="*/ 9 w 20"/>
                <a:gd name="T39" fmla="*/ 20 h 36"/>
                <a:gd name="T40" fmla="*/ 9 w 20"/>
                <a:gd name="T41" fmla="*/ 20 h 36"/>
                <a:gd name="T42" fmla="*/ 13 w 20"/>
                <a:gd name="T43" fmla="*/ 24 h 36"/>
                <a:gd name="T44" fmla="*/ 12 w 20"/>
                <a:gd name="T45" fmla="*/ 26 h 36"/>
                <a:gd name="T46" fmla="*/ 9 w 20"/>
                <a:gd name="T47" fmla="*/ 27 h 36"/>
                <a:gd name="T48" fmla="*/ 3 w 20"/>
                <a:gd name="T49" fmla="*/ 25 h 36"/>
                <a:gd name="T50" fmla="*/ 0 w 20"/>
                <a:gd name="T51" fmla="*/ 30 h 36"/>
                <a:gd name="T52" fmla="*/ 1 w 20"/>
                <a:gd name="T53" fmla="*/ 30 h 36"/>
                <a:gd name="T54" fmla="*/ 7 w 20"/>
                <a:gd name="T55" fmla="*/ 32 h 36"/>
                <a:gd name="T56" fmla="*/ 7 w 20"/>
                <a:gd name="T57" fmla="*/ 36 h 36"/>
                <a:gd name="T58" fmla="*/ 13 w 20"/>
                <a:gd name="T59" fmla="*/ 36 h 36"/>
                <a:gd name="T60" fmla="*/ 13 w 20"/>
                <a:gd name="T61" fmla="*/ 32 h 36"/>
                <a:gd name="T62" fmla="*/ 18 w 20"/>
                <a:gd name="T63" fmla="*/ 29 h 36"/>
                <a:gd name="T64" fmla="*/ 19 w 20"/>
                <a:gd name="T65" fmla="*/ 27 h 36"/>
                <a:gd name="T66" fmla="*/ 20 w 20"/>
                <a:gd name="T67" fmla="*/ 24 h 36"/>
                <a:gd name="T68" fmla="*/ 18 w 20"/>
                <a:gd name="T69" fmla="*/ 18 h 36"/>
                <a:gd name="T70" fmla="*/ 15 w 20"/>
                <a:gd name="T71"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36">
                  <a:moveTo>
                    <a:pt x="15" y="16"/>
                  </a:moveTo>
                  <a:cubicBezTo>
                    <a:pt x="15" y="16"/>
                    <a:pt x="14" y="15"/>
                    <a:pt x="12" y="15"/>
                  </a:cubicBezTo>
                  <a:cubicBezTo>
                    <a:pt x="10" y="14"/>
                    <a:pt x="9" y="14"/>
                    <a:pt x="8" y="13"/>
                  </a:cubicBezTo>
                  <a:cubicBezTo>
                    <a:pt x="8" y="13"/>
                    <a:pt x="8" y="12"/>
                    <a:pt x="8" y="11"/>
                  </a:cubicBezTo>
                  <a:cubicBezTo>
                    <a:pt x="8" y="11"/>
                    <a:pt x="8" y="10"/>
                    <a:pt x="8" y="10"/>
                  </a:cubicBezTo>
                  <a:cubicBezTo>
                    <a:pt x="9" y="9"/>
                    <a:pt x="10" y="9"/>
                    <a:pt x="11" y="9"/>
                  </a:cubicBezTo>
                  <a:cubicBezTo>
                    <a:pt x="13" y="9"/>
                    <a:pt x="15" y="10"/>
                    <a:pt x="16" y="10"/>
                  </a:cubicBezTo>
                  <a:cubicBezTo>
                    <a:pt x="19" y="6"/>
                    <a:pt x="19" y="6"/>
                    <a:pt x="19" y="6"/>
                  </a:cubicBezTo>
                  <a:cubicBezTo>
                    <a:pt x="19" y="6"/>
                    <a:pt x="19" y="6"/>
                    <a:pt x="19" y="6"/>
                  </a:cubicBezTo>
                  <a:cubicBezTo>
                    <a:pt x="18" y="5"/>
                    <a:pt x="18" y="5"/>
                    <a:pt x="18" y="5"/>
                  </a:cubicBezTo>
                  <a:cubicBezTo>
                    <a:pt x="17" y="5"/>
                    <a:pt x="15" y="4"/>
                    <a:pt x="13" y="4"/>
                  </a:cubicBezTo>
                  <a:cubicBezTo>
                    <a:pt x="13" y="0"/>
                    <a:pt x="13" y="0"/>
                    <a:pt x="13" y="0"/>
                  </a:cubicBezTo>
                  <a:cubicBezTo>
                    <a:pt x="7" y="0"/>
                    <a:pt x="7" y="0"/>
                    <a:pt x="7" y="0"/>
                  </a:cubicBezTo>
                  <a:cubicBezTo>
                    <a:pt x="7" y="4"/>
                    <a:pt x="7" y="4"/>
                    <a:pt x="7" y="4"/>
                  </a:cubicBezTo>
                  <a:cubicBezTo>
                    <a:pt x="6" y="5"/>
                    <a:pt x="4" y="6"/>
                    <a:pt x="3" y="7"/>
                  </a:cubicBezTo>
                  <a:cubicBezTo>
                    <a:pt x="2" y="8"/>
                    <a:pt x="1" y="10"/>
                    <a:pt x="1" y="12"/>
                  </a:cubicBezTo>
                  <a:cubicBezTo>
                    <a:pt x="1" y="13"/>
                    <a:pt x="1" y="14"/>
                    <a:pt x="1" y="15"/>
                  </a:cubicBezTo>
                  <a:cubicBezTo>
                    <a:pt x="2" y="16"/>
                    <a:pt x="2" y="17"/>
                    <a:pt x="3" y="17"/>
                  </a:cubicBezTo>
                  <a:cubicBezTo>
                    <a:pt x="4" y="19"/>
                    <a:pt x="6" y="20"/>
                    <a:pt x="9" y="20"/>
                  </a:cubicBezTo>
                  <a:cubicBezTo>
                    <a:pt x="9" y="20"/>
                    <a:pt x="9" y="20"/>
                    <a:pt x="9" y="20"/>
                  </a:cubicBezTo>
                  <a:cubicBezTo>
                    <a:pt x="9" y="20"/>
                    <a:pt x="9" y="20"/>
                    <a:pt x="9" y="20"/>
                  </a:cubicBezTo>
                  <a:cubicBezTo>
                    <a:pt x="12" y="22"/>
                    <a:pt x="13" y="23"/>
                    <a:pt x="13" y="24"/>
                  </a:cubicBezTo>
                  <a:cubicBezTo>
                    <a:pt x="13" y="25"/>
                    <a:pt x="13" y="25"/>
                    <a:pt x="12" y="26"/>
                  </a:cubicBezTo>
                  <a:cubicBezTo>
                    <a:pt x="11" y="26"/>
                    <a:pt x="10" y="27"/>
                    <a:pt x="9" y="27"/>
                  </a:cubicBezTo>
                  <a:cubicBezTo>
                    <a:pt x="6" y="27"/>
                    <a:pt x="4" y="26"/>
                    <a:pt x="3" y="25"/>
                  </a:cubicBezTo>
                  <a:cubicBezTo>
                    <a:pt x="0" y="30"/>
                    <a:pt x="0" y="30"/>
                    <a:pt x="0" y="30"/>
                  </a:cubicBezTo>
                  <a:cubicBezTo>
                    <a:pt x="1" y="30"/>
                    <a:pt x="1" y="30"/>
                    <a:pt x="1" y="30"/>
                  </a:cubicBezTo>
                  <a:cubicBezTo>
                    <a:pt x="2" y="31"/>
                    <a:pt x="5" y="32"/>
                    <a:pt x="7" y="32"/>
                  </a:cubicBezTo>
                  <a:cubicBezTo>
                    <a:pt x="7" y="36"/>
                    <a:pt x="7" y="36"/>
                    <a:pt x="7" y="36"/>
                  </a:cubicBezTo>
                  <a:cubicBezTo>
                    <a:pt x="13" y="36"/>
                    <a:pt x="13" y="36"/>
                    <a:pt x="13" y="36"/>
                  </a:cubicBezTo>
                  <a:cubicBezTo>
                    <a:pt x="13" y="32"/>
                    <a:pt x="13" y="32"/>
                    <a:pt x="13" y="32"/>
                  </a:cubicBezTo>
                  <a:cubicBezTo>
                    <a:pt x="15" y="31"/>
                    <a:pt x="16" y="30"/>
                    <a:pt x="18" y="29"/>
                  </a:cubicBezTo>
                  <a:cubicBezTo>
                    <a:pt x="18" y="28"/>
                    <a:pt x="19" y="27"/>
                    <a:pt x="19" y="27"/>
                  </a:cubicBezTo>
                  <a:cubicBezTo>
                    <a:pt x="19" y="26"/>
                    <a:pt x="20" y="25"/>
                    <a:pt x="20" y="24"/>
                  </a:cubicBezTo>
                  <a:cubicBezTo>
                    <a:pt x="20" y="22"/>
                    <a:pt x="19" y="20"/>
                    <a:pt x="18" y="18"/>
                  </a:cubicBezTo>
                  <a:cubicBezTo>
                    <a:pt x="17" y="18"/>
                    <a:pt x="16" y="17"/>
                    <a:pt x="15"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15"/>
            <p:cNvSpPr>
              <a:spLocks/>
            </p:cNvSpPr>
            <p:nvPr/>
          </p:nvSpPr>
          <p:spPr bwMode="auto">
            <a:xfrm>
              <a:off x="6938737" y="5363367"/>
              <a:ext cx="276591" cy="327371"/>
            </a:xfrm>
            <a:custGeom>
              <a:avLst/>
              <a:gdLst>
                <a:gd name="T0" fmla="*/ 103 w 108"/>
                <a:gd name="T1" fmla="*/ 101 h 128"/>
                <a:gd name="T2" fmla="*/ 80 w 108"/>
                <a:gd name="T3" fmla="*/ 108 h 128"/>
                <a:gd name="T4" fmla="*/ 49 w 108"/>
                <a:gd name="T5" fmla="*/ 83 h 128"/>
                <a:gd name="T6" fmla="*/ 81 w 108"/>
                <a:gd name="T7" fmla="*/ 83 h 128"/>
                <a:gd name="T8" fmla="*/ 85 w 108"/>
                <a:gd name="T9" fmla="*/ 69 h 128"/>
                <a:gd name="T10" fmla="*/ 46 w 108"/>
                <a:gd name="T11" fmla="*/ 69 h 128"/>
                <a:gd name="T12" fmla="*/ 46 w 108"/>
                <a:gd name="T13" fmla="*/ 64 h 128"/>
                <a:gd name="T14" fmla="*/ 46 w 108"/>
                <a:gd name="T15" fmla="*/ 59 h 128"/>
                <a:gd name="T16" fmla="*/ 88 w 108"/>
                <a:gd name="T17" fmla="*/ 59 h 128"/>
                <a:gd name="T18" fmla="*/ 92 w 108"/>
                <a:gd name="T19" fmla="*/ 44 h 128"/>
                <a:gd name="T20" fmla="*/ 49 w 108"/>
                <a:gd name="T21" fmla="*/ 44 h 128"/>
                <a:gd name="T22" fmla="*/ 80 w 108"/>
                <a:gd name="T23" fmla="*/ 19 h 128"/>
                <a:gd name="T24" fmla="*/ 97 w 108"/>
                <a:gd name="T25" fmla="*/ 24 h 128"/>
                <a:gd name="T26" fmla="*/ 103 w 108"/>
                <a:gd name="T27" fmla="*/ 5 h 128"/>
                <a:gd name="T28" fmla="*/ 75 w 108"/>
                <a:gd name="T29" fmla="*/ 0 h 128"/>
                <a:gd name="T30" fmla="*/ 23 w 108"/>
                <a:gd name="T31" fmla="*/ 44 h 128"/>
                <a:gd name="T32" fmla="*/ 11 w 108"/>
                <a:gd name="T33" fmla="*/ 44 h 128"/>
                <a:gd name="T34" fmla="*/ 6 w 108"/>
                <a:gd name="T35" fmla="*/ 59 h 128"/>
                <a:gd name="T36" fmla="*/ 21 w 108"/>
                <a:gd name="T37" fmla="*/ 59 h 128"/>
                <a:gd name="T38" fmla="*/ 21 w 108"/>
                <a:gd name="T39" fmla="*/ 64 h 128"/>
                <a:gd name="T40" fmla="*/ 21 w 108"/>
                <a:gd name="T41" fmla="*/ 69 h 128"/>
                <a:gd name="T42" fmla="*/ 4 w 108"/>
                <a:gd name="T43" fmla="*/ 69 h 128"/>
                <a:gd name="T44" fmla="*/ 0 w 108"/>
                <a:gd name="T45" fmla="*/ 83 h 128"/>
                <a:gd name="T46" fmla="*/ 23 w 108"/>
                <a:gd name="T47" fmla="*/ 83 h 128"/>
                <a:gd name="T48" fmla="*/ 73 w 108"/>
                <a:gd name="T49" fmla="*/ 128 h 128"/>
                <a:gd name="T50" fmla="*/ 108 w 108"/>
                <a:gd name="T51" fmla="*/ 120 h 128"/>
                <a:gd name="T52" fmla="*/ 103 w 108"/>
                <a:gd name="T53" fmla="*/ 10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8" h="128">
                  <a:moveTo>
                    <a:pt x="103" y="101"/>
                  </a:moveTo>
                  <a:cubicBezTo>
                    <a:pt x="103" y="101"/>
                    <a:pt x="90" y="108"/>
                    <a:pt x="80" y="108"/>
                  </a:cubicBezTo>
                  <a:cubicBezTo>
                    <a:pt x="64" y="108"/>
                    <a:pt x="53" y="98"/>
                    <a:pt x="49" y="83"/>
                  </a:cubicBezTo>
                  <a:cubicBezTo>
                    <a:pt x="81" y="83"/>
                    <a:pt x="81" y="83"/>
                    <a:pt x="81" y="83"/>
                  </a:cubicBezTo>
                  <a:cubicBezTo>
                    <a:pt x="85" y="69"/>
                    <a:pt x="85" y="69"/>
                    <a:pt x="85" y="69"/>
                  </a:cubicBezTo>
                  <a:cubicBezTo>
                    <a:pt x="46" y="69"/>
                    <a:pt x="46" y="69"/>
                    <a:pt x="46" y="69"/>
                  </a:cubicBezTo>
                  <a:cubicBezTo>
                    <a:pt x="46" y="67"/>
                    <a:pt x="46" y="66"/>
                    <a:pt x="46" y="64"/>
                  </a:cubicBezTo>
                  <a:cubicBezTo>
                    <a:pt x="46" y="62"/>
                    <a:pt x="46" y="61"/>
                    <a:pt x="46" y="59"/>
                  </a:cubicBezTo>
                  <a:cubicBezTo>
                    <a:pt x="88" y="59"/>
                    <a:pt x="88" y="59"/>
                    <a:pt x="88" y="59"/>
                  </a:cubicBezTo>
                  <a:cubicBezTo>
                    <a:pt x="92" y="44"/>
                    <a:pt x="92" y="44"/>
                    <a:pt x="92" y="44"/>
                  </a:cubicBezTo>
                  <a:cubicBezTo>
                    <a:pt x="49" y="44"/>
                    <a:pt x="49" y="44"/>
                    <a:pt x="49" y="44"/>
                  </a:cubicBezTo>
                  <a:cubicBezTo>
                    <a:pt x="53" y="30"/>
                    <a:pt x="64" y="19"/>
                    <a:pt x="80" y="19"/>
                  </a:cubicBezTo>
                  <a:cubicBezTo>
                    <a:pt x="86" y="19"/>
                    <a:pt x="92" y="21"/>
                    <a:pt x="97" y="24"/>
                  </a:cubicBezTo>
                  <a:cubicBezTo>
                    <a:pt x="103" y="5"/>
                    <a:pt x="103" y="5"/>
                    <a:pt x="103" y="5"/>
                  </a:cubicBezTo>
                  <a:cubicBezTo>
                    <a:pt x="96" y="2"/>
                    <a:pt x="83" y="0"/>
                    <a:pt x="75" y="0"/>
                  </a:cubicBezTo>
                  <a:cubicBezTo>
                    <a:pt x="49" y="0"/>
                    <a:pt x="29" y="19"/>
                    <a:pt x="23" y="44"/>
                  </a:cubicBezTo>
                  <a:cubicBezTo>
                    <a:pt x="11" y="44"/>
                    <a:pt x="11" y="44"/>
                    <a:pt x="11" y="44"/>
                  </a:cubicBezTo>
                  <a:cubicBezTo>
                    <a:pt x="6" y="59"/>
                    <a:pt x="6" y="59"/>
                    <a:pt x="6" y="59"/>
                  </a:cubicBezTo>
                  <a:cubicBezTo>
                    <a:pt x="21" y="59"/>
                    <a:pt x="21" y="59"/>
                    <a:pt x="21" y="59"/>
                  </a:cubicBezTo>
                  <a:cubicBezTo>
                    <a:pt x="21" y="61"/>
                    <a:pt x="21" y="62"/>
                    <a:pt x="21" y="64"/>
                  </a:cubicBezTo>
                  <a:cubicBezTo>
                    <a:pt x="21" y="66"/>
                    <a:pt x="21" y="67"/>
                    <a:pt x="21" y="69"/>
                  </a:cubicBezTo>
                  <a:cubicBezTo>
                    <a:pt x="4" y="69"/>
                    <a:pt x="4" y="69"/>
                    <a:pt x="4" y="69"/>
                  </a:cubicBezTo>
                  <a:cubicBezTo>
                    <a:pt x="0" y="83"/>
                    <a:pt x="0" y="83"/>
                    <a:pt x="0" y="83"/>
                  </a:cubicBezTo>
                  <a:cubicBezTo>
                    <a:pt x="23" y="83"/>
                    <a:pt x="23" y="83"/>
                    <a:pt x="23" y="83"/>
                  </a:cubicBezTo>
                  <a:cubicBezTo>
                    <a:pt x="29" y="109"/>
                    <a:pt x="47" y="127"/>
                    <a:pt x="73" y="128"/>
                  </a:cubicBezTo>
                  <a:cubicBezTo>
                    <a:pt x="83" y="128"/>
                    <a:pt x="100" y="125"/>
                    <a:pt x="108" y="120"/>
                  </a:cubicBezTo>
                  <a:lnTo>
                    <a:pt x="103"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16"/>
            <p:cNvSpPr>
              <a:spLocks/>
            </p:cNvSpPr>
            <p:nvPr/>
          </p:nvSpPr>
          <p:spPr bwMode="auto">
            <a:xfrm>
              <a:off x="6333695" y="5363367"/>
              <a:ext cx="178272" cy="327371"/>
            </a:xfrm>
            <a:custGeom>
              <a:avLst/>
              <a:gdLst>
                <a:gd name="T0" fmla="*/ 63 w 70"/>
                <a:gd name="T1" fmla="*/ 65 h 128"/>
                <a:gd name="T2" fmla="*/ 55 w 70"/>
                <a:gd name="T3" fmla="*/ 58 h 128"/>
                <a:gd name="T4" fmla="*/ 43 w 70"/>
                <a:gd name="T5" fmla="*/ 53 h 128"/>
                <a:gd name="T6" fmla="*/ 30 w 70"/>
                <a:gd name="T7" fmla="*/ 46 h 128"/>
                <a:gd name="T8" fmla="*/ 26 w 70"/>
                <a:gd name="T9" fmla="*/ 40 h 128"/>
                <a:gd name="T10" fmla="*/ 29 w 70"/>
                <a:gd name="T11" fmla="*/ 35 h 128"/>
                <a:gd name="T12" fmla="*/ 38 w 70"/>
                <a:gd name="T13" fmla="*/ 32 h 128"/>
                <a:gd name="T14" fmla="*/ 57 w 70"/>
                <a:gd name="T15" fmla="*/ 36 h 128"/>
                <a:gd name="T16" fmla="*/ 67 w 70"/>
                <a:gd name="T17" fmla="*/ 19 h 128"/>
                <a:gd name="T18" fmla="*/ 67 w 70"/>
                <a:gd name="T19" fmla="*/ 19 h 128"/>
                <a:gd name="T20" fmla="*/ 65 w 70"/>
                <a:gd name="T21" fmla="*/ 18 h 128"/>
                <a:gd name="T22" fmla="*/ 45 w 70"/>
                <a:gd name="T23" fmla="*/ 12 h 128"/>
                <a:gd name="T24" fmla="*/ 45 w 70"/>
                <a:gd name="T25" fmla="*/ 0 h 128"/>
                <a:gd name="T26" fmla="*/ 25 w 70"/>
                <a:gd name="T27" fmla="*/ 0 h 128"/>
                <a:gd name="T28" fmla="*/ 25 w 70"/>
                <a:gd name="T29" fmla="*/ 14 h 128"/>
                <a:gd name="T30" fmla="*/ 9 w 70"/>
                <a:gd name="T31" fmla="*/ 23 h 128"/>
                <a:gd name="T32" fmla="*/ 2 w 70"/>
                <a:gd name="T33" fmla="*/ 42 h 128"/>
                <a:gd name="T34" fmla="*/ 4 w 70"/>
                <a:gd name="T35" fmla="*/ 53 h 128"/>
                <a:gd name="T36" fmla="*/ 10 w 70"/>
                <a:gd name="T37" fmla="*/ 62 h 128"/>
                <a:gd name="T38" fmla="*/ 30 w 70"/>
                <a:gd name="T39" fmla="*/ 73 h 128"/>
                <a:gd name="T40" fmla="*/ 30 w 70"/>
                <a:gd name="T41" fmla="*/ 73 h 128"/>
                <a:gd name="T42" fmla="*/ 30 w 70"/>
                <a:gd name="T43" fmla="*/ 73 h 128"/>
                <a:gd name="T44" fmla="*/ 45 w 70"/>
                <a:gd name="T45" fmla="*/ 86 h 128"/>
                <a:gd name="T46" fmla="*/ 42 w 70"/>
                <a:gd name="T47" fmla="*/ 93 h 128"/>
                <a:gd name="T48" fmla="*/ 32 w 70"/>
                <a:gd name="T49" fmla="*/ 96 h 128"/>
                <a:gd name="T50" fmla="*/ 10 w 70"/>
                <a:gd name="T51" fmla="*/ 90 h 128"/>
                <a:gd name="T52" fmla="*/ 0 w 70"/>
                <a:gd name="T53" fmla="*/ 108 h 128"/>
                <a:gd name="T54" fmla="*/ 2 w 70"/>
                <a:gd name="T55" fmla="*/ 109 h 128"/>
                <a:gd name="T56" fmla="*/ 25 w 70"/>
                <a:gd name="T57" fmla="*/ 116 h 128"/>
                <a:gd name="T58" fmla="*/ 25 w 70"/>
                <a:gd name="T59" fmla="*/ 128 h 128"/>
                <a:gd name="T60" fmla="*/ 45 w 70"/>
                <a:gd name="T61" fmla="*/ 128 h 128"/>
                <a:gd name="T62" fmla="*/ 45 w 70"/>
                <a:gd name="T63" fmla="*/ 114 h 128"/>
                <a:gd name="T64" fmla="*/ 63 w 70"/>
                <a:gd name="T65" fmla="*/ 104 h 128"/>
                <a:gd name="T66" fmla="*/ 68 w 70"/>
                <a:gd name="T67" fmla="*/ 95 h 128"/>
                <a:gd name="T68" fmla="*/ 70 w 70"/>
                <a:gd name="T69" fmla="*/ 85 h 128"/>
                <a:gd name="T70" fmla="*/ 63 w 70"/>
                <a:gd name="T71" fmla="*/ 6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 h="128">
                  <a:moveTo>
                    <a:pt x="63" y="65"/>
                  </a:moveTo>
                  <a:cubicBezTo>
                    <a:pt x="61" y="63"/>
                    <a:pt x="58" y="60"/>
                    <a:pt x="55" y="58"/>
                  </a:cubicBezTo>
                  <a:cubicBezTo>
                    <a:pt x="52" y="56"/>
                    <a:pt x="48" y="55"/>
                    <a:pt x="43" y="53"/>
                  </a:cubicBezTo>
                  <a:cubicBezTo>
                    <a:pt x="36" y="50"/>
                    <a:pt x="32" y="48"/>
                    <a:pt x="30" y="46"/>
                  </a:cubicBezTo>
                  <a:cubicBezTo>
                    <a:pt x="27" y="44"/>
                    <a:pt x="26" y="42"/>
                    <a:pt x="26" y="40"/>
                  </a:cubicBezTo>
                  <a:cubicBezTo>
                    <a:pt x="26" y="39"/>
                    <a:pt x="27" y="36"/>
                    <a:pt x="29" y="35"/>
                  </a:cubicBezTo>
                  <a:cubicBezTo>
                    <a:pt x="31" y="33"/>
                    <a:pt x="34" y="32"/>
                    <a:pt x="38" y="32"/>
                  </a:cubicBezTo>
                  <a:cubicBezTo>
                    <a:pt x="47" y="32"/>
                    <a:pt x="53" y="34"/>
                    <a:pt x="57" y="36"/>
                  </a:cubicBezTo>
                  <a:cubicBezTo>
                    <a:pt x="67" y="19"/>
                    <a:pt x="67" y="19"/>
                    <a:pt x="67" y="19"/>
                  </a:cubicBezTo>
                  <a:cubicBezTo>
                    <a:pt x="67" y="19"/>
                    <a:pt x="67" y="19"/>
                    <a:pt x="67" y="19"/>
                  </a:cubicBezTo>
                  <a:cubicBezTo>
                    <a:pt x="65" y="18"/>
                    <a:pt x="65" y="18"/>
                    <a:pt x="65" y="18"/>
                  </a:cubicBezTo>
                  <a:cubicBezTo>
                    <a:pt x="61" y="16"/>
                    <a:pt x="54" y="13"/>
                    <a:pt x="45" y="12"/>
                  </a:cubicBezTo>
                  <a:cubicBezTo>
                    <a:pt x="45" y="0"/>
                    <a:pt x="45" y="0"/>
                    <a:pt x="45" y="0"/>
                  </a:cubicBezTo>
                  <a:cubicBezTo>
                    <a:pt x="25" y="0"/>
                    <a:pt x="25" y="0"/>
                    <a:pt x="25" y="0"/>
                  </a:cubicBezTo>
                  <a:cubicBezTo>
                    <a:pt x="25" y="14"/>
                    <a:pt x="25" y="14"/>
                    <a:pt x="25" y="14"/>
                  </a:cubicBezTo>
                  <a:cubicBezTo>
                    <a:pt x="19" y="15"/>
                    <a:pt x="13" y="19"/>
                    <a:pt x="9" y="23"/>
                  </a:cubicBezTo>
                  <a:cubicBezTo>
                    <a:pt x="4" y="28"/>
                    <a:pt x="2" y="35"/>
                    <a:pt x="2" y="42"/>
                  </a:cubicBezTo>
                  <a:cubicBezTo>
                    <a:pt x="2" y="46"/>
                    <a:pt x="2" y="50"/>
                    <a:pt x="4" y="53"/>
                  </a:cubicBezTo>
                  <a:cubicBezTo>
                    <a:pt x="5" y="56"/>
                    <a:pt x="7" y="59"/>
                    <a:pt x="10" y="62"/>
                  </a:cubicBezTo>
                  <a:cubicBezTo>
                    <a:pt x="14" y="66"/>
                    <a:pt x="21" y="70"/>
                    <a:pt x="30" y="73"/>
                  </a:cubicBezTo>
                  <a:cubicBezTo>
                    <a:pt x="30" y="73"/>
                    <a:pt x="30" y="73"/>
                    <a:pt x="30" y="73"/>
                  </a:cubicBezTo>
                  <a:cubicBezTo>
                    <a:pt x="30" y="73"/>
                    <a:pt x="30" y="73"/>
                    <a:pt x="30" y="73"/>
                  </a:cubicBezTo>
                  <a:cubicBezTo>
                    <a:pt x="43" y="78"/>
                    <a:pt x="45" y="82"/>
                    <a:pt x="45" y="86"/>
                  </a:cubicBezTo>
                  <a:cubicBezTo>
                    <a:pt x="45" y="89"/>
                    <a:pt x="44" y="91"/>
                    <a:pt x="42" y="93"/>
                  </a:cubicBezTo>
                  <a:cubicBezTo>
                    <a:pt x="39" y="95"/>
                    <a:pt x="36" y="96"/>
                    <a:pt x="32" y="96"/>
                  </a:cubicBezTo>
                  <a:cubicBezTo>
                    <a:pt x="22" y="96"/>
                    <a:pt x="15" y="92"/>
                    <a:pt x="10" y="90"/>
                  </a:cubicBezTo>
                  <a:cubicBezTo>
                    <a:pt x="0" y="108"/>
                    <a:pt x="0" y="108"/>
                    <a:pt x="0" y="108"/>
                  </a:cubicBezTo>
                  <a:cubicBezTo>
                    <a:pt x="2" y="109"/>
                    <a:pt x="2" y="109"/>
                    <a:pt x="2" y="109"/>
                  </a:cubicBezTo>
                  <a:cubicBezTo>
                    <a:pt x="7" y="113"/>
                    <a:pt x="16" y="115"/>
                    <a:pt x="25" y="116"/>
                  </a:cubicBezTo>
                  <a:cubicBezTo>
                    <a:pt x="25" y="128"/>
                    <a:pt x="25" y="128"/>
                    <a:pt x="25" y="128"/>
                  </a:cubicBezTo>
                  <a:cubicBezTo>
                    <a:pt x="45" y="128"/>
                    <a:pt x="45" y="128"/>
                    <a:pt x="45" y="128"/>
                  </a:cubicBezTo>
                  <a:cubicBezTo>
                    <a:pt x="45" y="114"/>
                    <a:pt x="45" y="114"/>
                    <a:pt x="45" y="114"/>
                  </a:cubicBezTo>
                  <a:cubicBezTo>
                    <a:pt x="52" y="113"/>
                    <a:pt x="58" y="109"/>
                    <a:pt x="63" y="104"/>
                  </a:cubicBezTo>
                  <a:cubicBezTo>
                    <a:pt x="65" y="102"/>
                    <a:pt x="67" y="98"/>
                    <a:pt x="68" y="95"/>
                  </a:cubicBezTo>
                  <a:cubicBezTo>
                    <a:pt x="69" y="92"/>
                    <a:pt x="70" y="88"/>
                    <a:pt x="70" y="85"/>
                  </a:cubicBezTo>
                  <a:cubicBezTo>
                    <a:pt x="70" y="77"/>
                    <a:pt x="68" y="71"/>
                    <a:pt x="63"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17"/>
            <p:cNvSpPr>
              <a:spLocks noEditPoints="1"/>
            </p:cNvSpPr>
            <p:nvPr/>
          </p:nvSpPr>
          <p:spPr bwMode="auto">
            <a:xfrm>
              <a:off x="5622771" y="5478973"/>
              <a:ext cx="291717" cy="202041"/>
            </a:xfrm>
            <a:custGeom>
              <a:avLst/>
              <a:gdLst>
                <a:gd name="T0" fmla="*/ 0 w 270"/>
                <a:gd name="T1" fmla="*/ 187 h 187"/>
                <a:gd name="T2" fmla="*/ 270 w 270"/>
                <a:gd name="T3" fmla="*/ 187 h 187"/>
                <a:gd name="T4" fmla="*/ 270 w 270"/>
                <a:gd name="T5" fmla="*/ 0 h 187"/>
                <a:gd name="T6" fmla="*/ 0 w 270"/>
                <a:gd name="T7" fmla="*/ 0 h 187"/>
                <a:gd name="T8" fmla="*/ 0 w 270"/>
                <a:gd name="T9" fmla="*/ 187 h 187"/>
                <a:gd name="T10" fmla="*/ 24 w 270"/>
                <a:gd name="T11" fmla="*/ 24 h 187"/>
                <a:gd name="T12" fmla="*/ 246 w 270"/>
                <a:gd name="T13" fmla="*/ 24 h 187"/>
                <a:gd name="T14" fmla="*/ 246 w 270"/>
                <a:gd name="T15" fmla="*/ 140 h 187"/>
                <a:gd name="T16" fmla="*/ 24 w 270"/>
                <a:gd name="T17" fmla="*/ 140 h 187"/>
                <a:gd name="T18" fmla="*/ 24 w 270"/>
                <a:gd name="T19" fmla="*/ 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0" h="187">
                  <a:moveTo>
                    <a:pt x="0" y="187"/>
                  </a:moveTo>
                  <a:lnTo>
                    <a:pt x="270" y="187"/>
                  </a:lnTo>
                  <a:lnTo>
                    <a:pt x="270" y="0"/>
                  </a:lnTo>
                  <a:lnTo>
                    <a:pt x="0" y="0"/>
                  </a:lnTo>
                  <a:lnTo>
                    <a:pt x="0" y="187"/>
                  </a:lnTo>
                  <a:close/>
                  <a:moveTo>
                    <a:pt x="24" y="24"/>
                  </a:moveTo>
                  <a:lnTo>
                    <a:pt x="246" y="24"/>
                  </a:lnTo>
                  <a:lnTo>
                    <a:pt x="246" y="140"/>
                  </a:lnTo>
                  <a:lnTo>
                    <a:pt x="24" y="140"/>
                  </a:lnTo>
                  <a:lnTo>
                    <a:pt x="2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18"/>
            <p:cNvSpPr>
              <a:spLocks/>
            </p:cNvSpPr>
            <p:nvPr/>
          </p:nvSpPr>
          <p:spPr bwMode="auto">
            <a:xfrm>
              <a:off x="5852902" y="5374171"/>
              <a:ext cx="78872" cy="91837"/>
            </a:xfrm>
            <a:custGeom>
              <a:avLst/>
              <a:gdLst>
                <a:gd name="T0" fmla="*/ 31 w 31"/>
                <a:gd name="T1" fmla="*/ 20 h 36"/>
                <a:gd name="T2" fmla="*/ 14 w 31"/>
                <a:gd name="T3" fmla="*/ 0 h 36"/>
                <a:gd name="T4" fmla="*/ 0 w 31"/>
                <a:gd name="T5" fmla="*/ 0 h 36"/>
                <a:gd name="T6" fmla="*/ 10 w 31"/>
                <a:gd name="T7" fmla="*/ 20 h 36"/>
                <a:gd name="T8" fmla="*/ 10 w 31"/>
                <a:gd name="T9" fmla="*/ 25 h 36"/>
                <a:gd name="T10" fmla="*/ 10 w 31"/>
                <a:gd name="T11" fmla="*/ 25 h 36"/>
                <a:gd name="T12" fmla="*/ 20 w 31"/>
                <a:gd name="T13" fmla="*/ 36 h 36"/>
                <a:gd name="T14" fmla="*/ 31 w 31"/>
                <a:gd name="T15" fmla="*/ 25 h 36"/>
                <a:gd name="T16" fmla="*/ 31 w 31"/>
                <a:gd name="T17"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6">
                  <a:moveTo>
                    <a:pt x="31" y="20"/>
                  </a:moveTo>
                  <a:cubicBezTo>
                    <a:pt x="14" y="0"/>
                    <a:pt x="14" y="0"/>
                    <a:pt x="14" y="0"/>
                  </a:cubicBezTo>
                  <a:cubicBezTo>
                    <a:pt x="0" y="0"/>
                    <a:pt x="0" y="0"/>
                    <a:pt x="0" y="0"/>
                  </a:cubicBezTo>
                  <a:cubicBezTo>
                    <a:pt x="10" y="20"/>
                    <a:pt x="10" y="20"/>
                    <a:pt x="10" y="20"/>
                  </a:cubicBezTo>
                  <a:cubicBezTo>
                    <a:pt x="10" y="25"/>
                    <a:pt x="10" y="25"/>
                    <a:pt x="10" y="25"/>
                  </a:cubicBezTo>
                  <a:cubicBezTo>
                    <a:pt x="10" y="25"/>
                    <a:pt x="10" y="25"/>
                    <a:pt x="10" y="25"/>
                  </a:cubicBezTo>
                  <a:cubicBezTo>
                    <a:pt x="10" y="31"/>
                    <a:pt x="15" y="36"/>
                    <a:pt x="20" y="36"/>
                  </a:cubicBezTo>
                  <a:cubicBezTo>
                    <a:pt x="26" y="36"/>
                    <a:pt x="31" y="31"/>
                    <a:pt x="31" y="25"/>
                  </a:cubicBezTo>
                  <a:cubicBezTo>
                    <a:pt x="31" y="20"/>
                    <a:pt x="31" y="20"/>
                    <a:pt x="3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19"/>
            <p:cNvSpPr>
              <a:spLocks/>
            </p:cNvSpPr>
            <p:nvPr/>
          </p:nvSpPr>
          <p:spPr bwMode="auto">
            <a:xfrm>
              <a:off x="5740538" y="5374171"/>
              <a:ext cx="56182" cy="91837"/>
            </a:xfrm>
            <a:custGeom>
              <a:avLst/>
              <a:gdLst>
                <a:gd name="T0" fmla="*/ 11 w 22"/>
                <a:gd name="T1" fmla="*/ 36 h 36"/>
                <a:gd name="T2" fmla="*/ 22 w 22"/>
                <a:gd name="T3" fmla="*/ 25 h 36"/>
                <a:gd name="T4" fmla="*/ 22 w 22"/>
                <a:gd name="T5" fmla="*/ 20 h 36"/>
                <a:gd name="T6" fmla="*/ 22 w 22"/>
                <a:gd name="T7" fmla="*/ 20 h 36"/>
                <a:gd name="T8" fmla="*/ 18 w 22"/>
                <a:gd name="T9" fmla="*/ 0 h 36"/>
                <a:gd name="T10" fmla="*/ 4 w 22"/>
                <a:gd name="T11" fmla="*/ 0 h 36"/>
                <a:gd name="T12" fmla="*/ 0 w 22"/>
                <a:gd name="T13" fmla="*/ 20 h 36"/>
                <a:gd name="T14" fmla="*/ 0 w 22"/>
                <a:gd name="T15" fmla="*/ 25 h 36"/>
                <a:gd name="T16" fmla="*/ 0 w 22"/>
                <a:gd name="T17" fmla="*/ 25 h 36"/>
                <a:gd name="T18" fmla="*/ 11 w 22"/>
                <a:gd name="T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6">
                  <a:moveTo>
                    <a:pt x="11" y="36"/>
                  </a:moveTo>
                  <a:cubicBezTo>
                    <a:pt x="17" y="36"/>
                    <a:pt x="22" y="31"/>
                    <a:pt x="22" y="25"/>
                  </a:cubicBezTo>
                  <a:cubicBezTo>
                    <a:pt x="22" y="20"/>
                    <a:pt x="22" y="20"/>
                    <a:pt x="22" y="20"/>
                  </a:cubicBezTo>
                  <a:cubicBezTo>
                    <a:pt x="22" y="20"/>
                    <a:pt x="22" y="20"/>
                    <a:pt x="22" y="20"/>
                  </a:cubicBezTo>
                  <a:cubicBezTo>
                    <a:pt x="18" y="0"/>
                    <a:pt x="18" y="0"/>
                    <a:pt x="18" y="0"/>
                  </a:cubicBezTo>
                  <a:cubicBezTo>
                    <a:pt x="4" y="0"/>
                    <a:pt x="4" y="0"/>
                    <a:pt x="4" y="0"/>
                  </a:cubicBezTo>
                  <a:cubicBezTo>
                    <a:pt x="0" y="20"/>
                    <a:pt x="0" y="20"/>
                    <a:pt x="0" y="20"/>
                  </a:cubicBezTo>
                  <a:cubicBezTo>
                    <a:pt x="0" y="25"/>
                    <a:pt x="0" y="25"/>
                    <a:pt x="0" y="25"/>
                  </a:cubicBezTo>
                  <a:cubicBezTo>
                    <a:pt x="0" y="25"/>
                    <a:pt x="0" y="25"/>
                    <a:pt x="0" y="25"/>
                  </a:cubicBezTo>
                  <a:cubicBezTo>
                    <a:pt x="0" y="31"/>
                    <a:pt x="5" y="36"/>
                    <a:pt x="1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20"/>
            <p:cNvSpPr>
              <a:spLocks/>
            </p:cNvSpPr>
            <p:nvPr/>
          </p:nvSpPr>
          <p:spPr bwMode="auto">
            <a:xfrm>
              <a:off x="5674632" y="5374171"/>
              <a:ext cx="60504" cy="91837"/>
            </a:xfrm>
            <a:custGeom>
              <a:avLst/>
              <a:gdLst>
                <a:gd name="T0" fmla="*/ 0 w 24"/>
                <a:gd name="T1" fmla="*/ 25 h 36"/>
                <a:gd name="T2" fmla="*/ 0 w 24"/>
                <a:gd name="T3" fmla="*/ 25 h 36"/>
                <a:gd name="T4" fmla="*/ 10 w 24"/>
                <a:gd name="T5" fmla="*/ 36 h 36"/>
                <a:gd name="T6" fmla="*/ 21 w 24"/>
                <a:gd name="T7" fmla="*/ 25 h 36"/>
                <a:gd name="T8" fmla="*/ 21 w 24"/>
                <a:gd name="T9" fmla="*/ 20 h 36"/>
                <a:gd name="T10" fmla="*/ 24 w 24"/>
                <a:gd name="T11" fmla="*/ 0 h 36"/>
                <a:gd name="T12" fmla="*/ 10 w 24"/>
                <a:gd name="T13" fmla="*/ 0 h 36"/>
                <a:gd name="T14" fmla="*/ 0 w 24"/>
                <a:gd name="T15" fmla="*/ 20 h 36"/>
                <a:gd name="T16" fmla="*/ 0 w 24"/>
                <a:gd name="T17"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6">
                  <a:moveTo>
                    <a:pt x="0" y="25"/>
                  </a:moveTo>
                  <a:cubicBezTo>
                    <a:pt x="0" y="25"/>
                    <a:pt x="0" y="25"/>
                    <a:pt x="0" y="25"/>
                  </a:cubicBezTo>
                  <a:cubicBezTo>
                    <a:pt x="0" y="31"/>
                    <a:pt x="4" y="36"/>
                    <a:pt x="10" y="36"/>
                  </a:cubicBezTo>
                  <a:cubicBezTo>
                    <a:pt x="16" y="36"/>
                    <a:pt x="21" y="31"/>
                    <a:pt x="21" y="25"/>
                  </a:cubicBezTo>
                  <a:cubicBezTo>
                    <a:pt x="21" y="20"/>
                    <a:pt x="21" y="20"/>
                    <a:pt x="21" y="20"/>
                  </a:cubicBezTo>
                  <a:cubicBezTo>
                    <a:pt x="24" y="0"/>
                    <a:pt x="24" y="0"/>
                    <a:pt x="24" y="0"/>
                  </a:cubicBezTo>
                  <a:cubicBezTo>
                    <a:pt x="10" y="0"/>
                    <a:pt x="10" y="0"/>
                    <a:pt x="10" y="0"/>
                  </a:cubicBezTo>
                  <a:cubicBezTo>
                    <a:pt x="0" y="20"/>
                    <a:pt x="0" y="20"/>
                    <a:pt x="0" y="20"/>
                  </a:cubicBezTo>
                  <a:lnTo>
                    <a:pt x="0"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21"/>
            <p:cNvSpPr>
              <a:spLocks/>
            </p:cNvSpPr>
            <p:nvPr/>
          </p:nvSpPr>
          <p:spPr bwMode="auto">
            <a:xfrm>
              <a:off x="5802123" y="5374171"/>
              <a:ext cx="61585" cy="91837"/>
            </a:xfrm>
            <a:custGeom>
              <a:avLst/>
              <a:gdLst>
                <a:gd name="T0" fmla="*/ 3 w 24"/>
                <a:gd name="T1" fmla="*/ 25 h 36"/>
                <a:gd name="T2" fmla="*/ 3 w 24"/>
                <a:gd name="T3" fmla="*/ 25 h 36"/>
                <a:gd name="T4" fmla="*/ 14 w 24"/>
                <a:gd name="T5" fmla="*/ 36 h 36"/>
                <a:gd name="T6" fmla="*/ 24 w 24"/>
                <a:gd name="T7" fmla="*/ 25 h 36"/>
                <a:gd name="T8" fmla="*/ 24 w 24"/>
                <a:gd name="T9" fmla="*/ 20 h 36"/>
                <a:gd name="T10" fmla="*/ 14 w 24"/>
                <a:gd name="T11" fmla="*/ 0 h 36"/>
                <a:gd name="T12" fmla="*/ 0 w 24"/>
                <a:gd name="T13" fmla="*/ 0 h 36"/>
                <a:gd name="T14" fmla="*/ 3 w 24"/>
                <a:gd name="T15" fmla="*/ 20 h 36"/>
                <a:gd name="T16" fmla="*/ 3 w 24"/>
                <a:gd name="T17"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6">
                  <a:moveTo>
                    <a:pt x="3" y="25"/>
                  </a:moveTo>
                  <a:cubicBezTo>
                    <a:pt x="3" y="25"/>
                    <a:pt x="3" y="25"/>
                    <a:pt x="3" y="25"/>
                  </a:cubicBezTo>
                  <a:cubicBezTo>
                    <a:pt x="3" y="31"/>
                    <a:pt x="8" y="36"/>
                    <a:pt x="14" y="36"/>
                  </a:cubicBezTo>
                  <a:cubicBezTo>
                    <a:pt x="20" y="36"/>
                    <a:pt x="24" y="31"/>
                    <a:pt x="24" y="25"/>
                  </a:cubicBezTo>
                  <a:cubicBezTo>
                    <a:pt x="24" y="20"/>
                    <a:pt x="24" y="20"/>
                    <a:pt x="24" y="20"/>
                  </a:cubicBezTo>
                  <a:cubicBezTo>
                    <a:pt x="14" y="0"/>
                    <a:pt x="14" y="0"/>
                    <a:pt x="14" y="0"/>
                  </a:cubicBezTo>
                  <a:cubicBezTo>
                    <a:pt x="0" y="0"/>
                    <a:pt x="0" y="0"/>
                    <a:pt x="0" y="0"/>
                  </a:cubicBezTo>
                  <a:cubicBezTo>
                    <a:pt x="3" y="20"/>
                    <a:pt x="3" y="20"/>
                    <a:pt x="3" y="20"/>
                  </a:cubicBezTo>
                  <a:lnTo>
                    <a:pt x="3"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22"/>
            <p:cNvSpPr>
              <a:spLocks/>
            </p:cNvSpPr>
            <p:nvPr/>
          </p:nvSpPr>
          <p:spPr bwMode="auto">
            <a:xfrm>
              <a:off x="5605484" y="5374171"/>
              <a:ext cx="78872" cy="91837"/>
            </a:xfrm>
            <a:custGeom>
              <a:avLst/>
              <a:gdLst>
                <a:gd name="T0" fmla="*/ 21 w 31"/>
                <a:gd name="T1" fmla="*/ 25 h 36"/>
                <a:gd name="T2" fmla="*/ 21 w 31"/>
                <a:gd name="T3" fmla="*/ 20 h 36"/>
                <a:gd name="T4" fmla="*/ 31 w 31"/>
                <a:gd name="T5" fmla="*/ 0 h 36"/>
                <a:gd name="T6" fmla="*/ 17 w 31"/>
                <a:gd name="T7" fmla="*/ 0 h 36"/>
                <a:gd name="T8" fmla="*/ 0 w 31"/>
                <a:gd name="T9" fmla="*/ 20 h 36"/>
                <a:gd name="T10" fmla="*/ 0 w 31"/>
                <a:gd name="T11" fmla="*/ 20 h 36"/>
                <a:gd name="T12" fmla="*/ 0 w 31"/>
                <a:gd name="T13" fmla="*/ 25 h 36"/>
                <a:gd name="T14" fmla="*/ 0 w 31"/>
                <a:gd name="T15" fmla="*/ 25 h 36"/>
                <a:gd name="T16" fmla="*/ 11 w 31"/>
                <a:gd name="T17" fmla="*/ 36 h 36"/>
                <a:gd name="T18" fmla="*/ 21 w 31"/>
                <a:gd name="T19"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6">
                  <a:moveTo>
                    <a:pt x="21" y="25"/>
                  </a:moveTo>
                  <a:cubicBezTo>
                    <a:pt x="21" y="20"/>
                    <a:pt x="21" y="20"/>
                    <a:pt x="21" y="20"/>
                  </a:cubicBezTo>
                  <a:cubicBezTo>
                    <a:pt x="31" y="0"/>
                    <a:pt x="31" y="0"/>
                    <a:pt x="31" y="0"/>
                  </a:cubicBezTo>
                  <a:cubicBezTo>
                    <a:pt x="17" y="0"/>
                    <a:pt x="17" y="0"/>
                    <a:pt x="17" y="0"/>
                  </a:cubicBezTo>
                  <a:cubicBezTo>
                    <a:pt x="0" y="20"/>
                    <a:pt x="0" y="20"/>
                    <a:pt x="0" y="20"/>
                  </a:cubicBezTo>
                  <a:cubicBezTo>
                    <a:pt x="0" y="20"/>
                    <a:pt x="0" y="20"/>
                    <a:pt x="0" y="20"/>
                  </a:cubicBezTo>
                  <a:cubicBezTo>
                    <a:pt x="0" y="25"/>
                    <a:pt x="0" y="25"/>
                    <a:pt x="0" y="25"/>
                  </a:cubicBezTo>
                  <a:cubicBezTo>
                    <a:pt x="0" y="25"/>
                    <a:pt x="0" y="25"/>
                    <a:pt x="0" y="25"/>
                  </a:cubicBezTo>
                  <a:cubicBezTo>
                    <a:pt x="0" y="31"/>
                    <a:pt x="5" y="36"/>
                    <a:pt x="11" y="36"/>
                  </a:cubicBezTo>
                  <a:cubicBezTo>
                    <a:pt x="16" y="36"/>
                    <a:pt x="21" y="31"/>
                    <a:pt x="21"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23"/>
            <p:cNvSpPr>
              <a:spLocks/>
            </p:cNvSpPr>
            <p:nvPr/>
          </p:nvSpPr>
          <p:spPr bwMode="auto">
            <a:xfrm>
              <a:off x="4950742" y="5402262"/>
              <a:ext cx="273350" cy="186915"/>
            </a:xfrm>
            <a:custGeom>
              <a:avLst/>
              <a:gdLst>
                <a:gd name="T0" fmla="*/ 55 w 253"/>
                <a:gd name="T1" fmla="*/ 0 h 173"/>
                <a:gd name="T2" fmla="*/ 55 w 253"/>
                <a:gd name="T3" fmla="*/ 0 h 173"/>
                <a:gd name="T4" fmla="*/ 0 w 253"/>
                <a:gd name="T5" fmla="*/ 0 h 173"/>
                <a:gd name="T6" fmla="*/ 12 w 253"/>
                <a:gd name="T7" fmla="*/ 33 h 173"/>
                <a:gd name="T8" fmla="*/ 31 w 253"/>
                <a:gd name="T9" fmla="*/ 33 h 173"/>
                <a:gd name="T10" fmla="*/ 83 w 253"/>
                <a:gd name="T11" fmla="*/ 173 h 173"/>
                <a:gd name="T12" fmla="*/ 83 w 253"/>
                <a:gd name="T13" fmla="*/ 173 h 173"/>
                <a:gd name="T14" fmla="*/ 239 w 253"/>
                <a:gd name="T15" fmla="*/ 173 h 173"/>
                <a:gd name="T16" fmla="*/ 253 w 253"/>
                <a:gd name="T17" fmla="*/ 140 h 173"/>
                <a:gd name="T18" fmla="*/ 107 w 253"/>
                <a:gd name="T19" fmla="*/ 140 h 173"/>
                <a:gd name="T20" fmla="*/ 55 w 253"/>
                <a:gd name="T21"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173">
                  <a:moveTo>
                    <a:pt x="55" y="0"/>
                  </a:moveTo>
                  <a:lnTo>
                    <a:pt x="55" y="0"/>
                  </a:lnTo>
                  <a:lnTo>
                    <a:pt x="0" y="0"/>
                  </a:lnTo>
                  <a:lnTo>
                    <a:pt x="12" y="33"/>
                  </a:lnTo>
                  <a:lnTo>
                    <a:pt x="31" y="33"/>
                  </a:lnTo>
                  <a:lnTo>
                    <a:pt x="83" y="173"/>
                  </a:lnTo>
                  <a:lnTo>
                    <a:pt x="83" y="173"/>
                  </a:lnTo>
                  <a:lnTo>
                    <a:pt x="239" y="173"/>
                  </a:lnTo>
                  <a:lnTo>
                    <a:pt x="253" y="140"/>
                  </a:lnTo>
                  <a:lnTo>
                    <a:pt x="107" y="140"/>
                  </a:lnTo>
                  <a:lnTo>
                    <a:pt x="5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Oval 24"/>
            <p:cNvSpPr>
              <a:spLocks noChangeArrowheads="1"/>
            </p:cNvSpPr>
            <p:nvPr/>
          </p:nvSpPr>
          <p:spPr bwMode="auto">
            <a:xfrm>
              <a:off x="5137657" y="5604303"/>
              <a:ext cx="50781"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Oval 25"/>
            <p:cNvSpPr>
              <a:spLocks noChangeArrowheads="1"/>
            </p:cNvSpPr>
            <p:nvPr/>
          </p:nvSpPr>
          <p:spPr bwMode="auto">
            <a:xfrm>
              <a:off x="5063107" y="5604303"/>
              <a:ext cx="48620"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26"/>
            <p:cNvSpPr>
              <a:spLocks/>
            </p:cNvSpPr>
            <p:nvPr/>
          </p:nvSpPr>
          <p:spPr bwMode="auto">
            <a:xfrm>
              <a:off x="5038257" y="5402262"/>
              <a:ext cx="239856" cy="125330"/>
            </a:xfrm>
            <a:custGeom>
              <a:avLst/>
              <a:gdLst>
                <a:gd name="T0" fmla="*/ 0 w 222"/>
                <a:gd name="T1" fmla="*/ 0 h 116"/>
                <a:gd name="T2" fmla="*/ 42 w 222"/>
                <a:gd name="T3" fmla="*/ 116 h 116"/>
                <a:gd name="T4" fmla="*/ 179 w 222"/>
                <a:gd name="T5" fmla="*/ 116 h 116"/>
                <a:gd name="T6" fmla="*/ 222 w 222"/>
                <a:gd name="T7" fmla="*/ 0 h 116"/>
                <a:gd name="T8" fmla="*/ 0 w 222"/>
                <a:gd name="T9" fmla="*/ 0 h 116"/>
              </a:gdLst>
              <a:ahLst/>
              <a:cxnLst>
                <a:cxn ang="0">
                  <a:pos x="T0" y="T1"/>
                </a:cxn>
                <a:cxn ang="0">
                  <a:pos x="T2" y="T3"/>
                </a:cxn>
                <a:cxn ang="0">
                  <a:pos x="T4" y="T5"/>
                </a:cxn>
                <a:cxn ang="0">
                  <a:pos x="T6" y="T7"/>
                </a:cxn>
                <a:cxn ang="0">
                  <a:pos x="T8" y="T9"/>
                </a:cxn>
              </a:cxnLst>
              <a:rect l="0" t="0" r="r" b="b"/>
              <a:pathLst>
                <a:path w="222" h="116">
                  <a:moveTo>
                    <a:pt x="0" y="0"/>
                  </a:moveTo>
                  <a:lnTo>
                    <a:pt x="42" y="116"/>
                  </a:lnTo>
                  <a:lnTo>
                    <a:pt x="179" y="116"/>
                  </a:lnTo>
                  <a:lnTo>
                    <a:pt x="22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27"/>
            <p:cNvSpPr>
              <a:spLocks noEditPoints="1"/>
            </p:cNvSpPr>
            <p:nvPr/>
          </p:nvSpPr>
          <p:spPr bwMode="auto">
            <a:xfrm>
              <a:off x="4297080" y="5507064"/>
              <a:ext cx="327371" cy="160985"/>
            </a:xfrm>
            <a:custGeom>
              <a:avLst/>
              <a:gdLst>
                <a:gd name="T0" fmla="*/ 0 w 128"/>
                <a:gd name="T1" fmla="*/ 0 h 63"/>
                <a:gd name="T2" fmla="*/ 0 w 128"/>
                <a:gd name="T3" fmla="*/ 14 h 63"/>
                <a:gd name="T4" fmla="*/ 10 w 128"/>
                <a:gd name="T5" fmla="*/ 14 h 63"/>
                <a:gd name="T6" fmla="*/ 25 w 128"/>
                <a:gd name="T7" fmla="*/ 63 h 63"/>
                <a:gd name="T8" fmla="*/ 103 w 128"/>
                <a:gd name="T9" fmla="*/ 63 h 63"/>
                <a:gd name="T10" fmla="*/ 118 w 128"/>
                <a:gd name="T11" fmla="*/ 14 h 63"/>
                <a:gd name="T12" fmla="*/ 128 w 128"/>
                <a:gd name="T13" fmla="*/ 14 h 63"/>
                <a:gd name="T14" fmla="*/ 128 w 128"/>
                <a:gd name="T15" fmla="*/ 0 h 63"/>
                <a:gd name="T16" fmla="*/ 0 w 128"/>
                <a:gd name="T17" fmla="*/ 0 h 63"/>
                <a:gd name="T18" fmla="*/ 49 w 128"/>
                <a:gd name="T19" fmla="*/ 46 h 63"/>
                <a:gd name="T20" fmla="*/ 44 w 128"/>
                <a:gd name="T21" fmla="*/ 51 h 63"/>
                <a:gd name="T22" fmla="*/ 39 w 128"/>
                <a:gd name="T23" fmla="*/ 46 h 63"/>
                <a:gd name="T24" fmla="*/ 39 w 128"/>
                <a:gd name="T25" fmla="*/ 16 h 63"/>
                <a:gd name="T26" fmla="*/ 44 w 128"/>
                <a:gd name="T27" fmla="*/ 12 h 63"/>
                <a:gd name="T28" fmla="*/ 49 w 128"/>
                <a:gd name="T29" fmla="*/ 16 h 63"/>
                <a:gd name="T30" fmla="*/ 49 w 128"/>
                <a:gd name="T31" fmla="*/ 46 h 63"/>
                <a:gd name="T32" fmla="*/ 69 w 128"/>
                <a:gd name="T33" fmla="*/ 46 h 63"/>
                <a:gd name="T34" fmla="*/ 64 w 128"/>
                <a:gd name="T35" fmla="*/ 51 h 63"/>
                <a:gd name="T36" fmla="*/ 59 w 128"/>
                <a:gd name="T37" fmla="*/ 46 h 63"/>
                <a:gd name="T38" fmla="*/ 59 w 128"/>
                <a:gd name="T39" fmla="*/ 16 h 63"/>
                <a:gd name="T40" fmla="*/ 64 w 128"/>
                <a:gd name="T41" fmla="*/ 12 h 63"/>
                <a:gd name="T42" fmla="*/ 69 w 128"/>
                <a:gd name="T43" fmla="*/ 16 h 63"/>
                <a:gd name="T44" fmla="*/ 69 w 128"/>
                <a:gd name="T45" fmla="*/ 46 h 63"/>
                <a:gd name="T46" fmla="*/ 89 w 128"/>
                <a:gd name="T47" fmla="*/ 46 h 63"/>
                <a:gd name="T48" fmla="*/ 84 w 128"/>
                <a:gd name="T49" fmla="*/ 51 h 63"/>
                <a:gd name="T50" fmla="*/ 79 w 128"/>
                <a:gd name="T51" fmla="*/ 46 h 63"/>
                <a:gd name="T52" fmla="*/ 79 w 128"/>
                <a:gd name="T53" fmla="*/ 16 h 63"/>
                <a:gd name="T54" fmla="*/ 84 w 128"/>
                <a:gd name="T55" fmla="*/ 12 h 63"/>
                <a:gd name="T56" fmla="*/ 89 w 128"/>
                <a:gd name="T57" fmla="*/ 16 h 63"/>
                <a:gd name="T58" fmla="*/ 89 w 128"/>
                <a:gd name="T59"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63">
                  <a:moveTo>
                    <a:pt x="0" y="0"/>
                  </a:moveTo>
                  <a:cubicBezTo>
                    <a:pt x="0" y="14"/>
                    <a:pt x="0" y="14"/>
                    <a:pt x="0" y="14"/>
                  </a:cubicBezTo>
                  <a:cubicBezTo>
                    <a:pt x="10" y="14"/>
                    <a:pt x="10" y="14"/>
                    <a:pt x="10" y="14"/>
                  </a:cubicBezTo>
                  <a:cubicBezTo>
                    <a:pt x="25" y="63"/>
                    <a:pt x="25" y="63"/>
                    <a:pt x="25" y="63"/>
                  </a:cubicBezTo>
                  <a:cubicBezTo>
                    <a:pt x="103" y="63"/>
                    <a:pt x="103" y="63"/>
                    <a:pt x="103" y="63"/>
                  </a:cubicBezTo>
                  <a:cubicBezTo>
                    <a:pt x="118" y="14"/>
                    <a:pt x="118" y="14"/>
                    <a:pt x="118" y="14"/>
                  </a:cubicBezTo>
                  <a:cubicBezTo>
                    <a:pt x="128" y="14"/>
                    <a:pt x="128" y="14"/>
                    <a:pt x="128" y="14"/>
                  </a:cubicBezTo>
                  <a:cubicBezTo>
                    <a:pt x="128" y="0"/>
                    <a:pt x="128" y="0"/>
                    <a:pt x="128" y="0"/>
                  </a:cubicBezTo>
                  <a:lnTo>
                    <a:pt x="0" y="0"/>
                  </a:lnTo>
                  <a:close/>
                  <a:moveTo>
                    <a:pt x="49" y="46"/>
                  </a:moveTo>
                  <a:cubicBezTo>
                    <a:pt x="49" y="49"/>
                    <a:pt x="47" y="51"/>
                    <a:pt x="44" y="51"/>
                  </a:cubicBezTo>
                  <a:cubicBezTo>
                    <a:pt x="42" y="51"/>
                    <a:pt x="39" y="49"/>
                    <a:pt x="39" y="46"/>
                  </a:cubicBezTo>
                  <a:cubicBezTo>
                    <a:pt x="39" y="16"/>
                    <a:pt x="39" y="16"/>
                    <a:pt x="39" y="16"/>
                  </a:cubicBezTo>
                  <a:cubicBezTo>
                    <a:pt x="39" y="14"/>
                    <a:pt x="42" y="12"/>
                    <a:pt x="44" y="12"/>
                  </a:cubicBezTo>
                  <a:cubicBezTo>
                    <a:pt x="47" y="12"/>
                    <a:pt x="49" y="14"/>
                    <a:pt x="49" y="16"/>
                  </a:cubicBezTo>
                  <a:lnTo>
                    <a:pt x="49" y="46"/>
                  </a:lnTo>
                  <a:close/>
                  <a:moveTo>
                    <a:pt x="69" y="46"/>
                  </a:moveTo>
                  <a:cubicBezTo>
                    <a:pt x="69" y="49"/>
                    <a:pt x="67" y="51"/>
                    <a:pt x="64" y="51"/>
                  </a:cubicBezTo>
                  <a:cubicBezTo>
                    <a:pt x="61" y="51"/>
                    <a:pt x="59" y="49"/>
                    <a:pt x="59" y="46"/>
                  </a:cubicBezTo>
                  <a:cubicBezTo>
                    <a:pt x="59" y="16"/>
                    <a:pt x="59" y="16"/>
                    <a:pt x="59" y="16"/>
                  </a:cubicBezTo>
                  <a:cubicBezTo>
                    <a:pt x="59" y="14"/>
                    <a:pt x="61" y="12"/>
                    <a:pt x="64" y="12"/>
                  </a:cubicBezTo>
                  <a:cubicBezTo>
                    <a:pt x="67" y="12"/>
                    <a:pt x="69" y="14"/>
                    <a:pt x="69" y="16"/>
                  </a:cubicBezTo>
                  <a:lnTo>
                    <a:pt x="69" y="46"/>
                  </a:lnTo>
                  <a:close/>
                  <a:moveTo>
                    <a:pt x="89" y="46"/>
                  </a:moveTo>
                  <a:cubicBezTo>
                    <a:pt x="89" y="49"/>
                    <a:pt x="86" y="51"/>
                    <a:pt x="84" y="51"/>
                  </a:cubicBezTo>
                  <a:cubicBezTo>
                    <a:pt x="81" y="51"/>
                    <a:pt x="79" y="49"/>
                    <a:pt x="79" y="46"/>
                  </a:cubicBezTo>
                  <a:cubicBezTo>
                    <a:pt x="79" y="16"/>
                    <a:pt x="79" y="16"/>
                    <a:pt x="79" y="16"/>
                  </a:cubicBezTo>
                  <a:cubicBezTo>
                    <a:pt x="79" y="14"/>
                    <a:pt x="81" y="12"/>
                    <a:pt x="84" y="12"/>
                  </a:cubicBezTo>
                  <a:cubicBezTo>
                    <a:pt x="86" y="12"/>
                    <a:pt x="89" y="14"/>
                    <a:pt x="89" y="16"/>
                  </a:cubicBezTo>
                  <a:lnTo>
                    <a:pt x="89"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28"/>
            <p:cNvSpPr>
              <a:spLocks/>
            </p:cNvSpPr>
            <p:nvPr/>
          </p:nvSpPr>
          <p:spPr bwMode="auto">
            <a:xfrm>
              <a:off x="4360826" y="5387136"/>
              <a:ext cx="86435" cy="93998"/>
            </a:xfrm>
            <a:custGeom>
              <a:avLst/>
              <a:gdLst>
                <a:gd name="T0" fmla="*/ 17 w 34"/>
                <a:gd name="T1" fmla="*/ 37 h 37"/>
                <a:gd name="T2" fmla="*/ 33 w 34"/>
                <a:gd name="T3" fmla="*/ 11 h 37"/>
                <a:gd name="T4" fmla="*/ 33 w 34"/>
                <a:gd name="T5" fmla="*/ 11 h 37"/>
                <a:gd name="T6" fmla="*/ 34 w 34"/>
                <a:gd name="T7" fmla="*/ 7 h 37"/>
                <a:gd name="T8" fmla="*/ 27 w 34"/>
                <a:gd name="T9" fmla="*/ 0 h 37"/>
                <a:gd name="T10" fmla="*/ 20 w 34"/>
                <a:gd name="T11" fmla="*/ 4 h 37"/>
                <a:gd name="T12" fmla="*/ 0 w 34"/>
                <a:gd name="T13" fmla="*/ 37 h 37"/>
                <a:gd name="T14" fmla="*/ 0 w 34"/>
                <a:gd name="T15" fmla="*/ 37 h 37"/>
                <a:gd name="T16" fmla="*/ 17 w 34"/>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17" y="37"/>
                  </a:moveTo>
                  <a:cubicBezTo>
                    <a:pt x="33" y="11"/>
                    <a:pt x="33" y="11"/>
                    <a:pt x="33" y="11"/>
                  </a:cubicBezTo>
                  <a:cubicBezTo>
                    <a:pt x="33" y="11"/>
                    <a:pt x="33" y="11"/>
                    <a:pt x="33" y="11"/>
                  </a:cubicBezTo>
                  <a:cubicBezTo>
                    <a:pt x="34" y="10"/>
                    <a:pt x="34" y="9"/>
                    <a:pt x="34" y="7"/>
                  </a:cubicBezTo>
                  <a:cubicBezTo>
                    <a:pt x="34" y="3"/>
                    <a:pt x="31" y="0"/>
                    <a:pt x="27" y="0"/>
                  </a:cubicBezTo>
                  <a:cubicBezTo>
                    <a:pt x="24" y="0"/>
                    <a:pt x="22" y="2"/>
                    <a:pt x="20" y="4"/>
                  </a:cubicBezTo>
                  <a:cubicBezTo>
                    <a:pt x="0" y="37"/>
                    <a:pt x="0" y="37"/>
                    <a:pt x="0" y="37"/>
                  </a:cubicBezTo>
                  <a:cubicBezTo>
                    <a:pt x="0" y="37"/>
                    <a:pt x="0" y="37"/>
                    <a:pt x="0" y="37"/>
                  </a:cubicBezTo>
                  <a:lnTo>
                    <a:pt x="17"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29"/>
            <p:cNvSpPr>
              <a:spLocks/>
            </p:cNvSpPr>
            <p:nvPr/>
          </p:nvSpPr>
          <p:spPr bwMode="auto">
            <a:xfrm>
              <a:off x="4473191" y="5387136"/>
              <a:ext cx="86435" cy="93998"/>
            </a:xfrm>
            <a:custGeom>
              <a:avLst/>
              <a:gdLst>
                <a:gd name="T0" fmla="*/ 1 w 34"/>
                <a:gd name="T1" fmla="*/ 11 h 37"/>
                <a:gd name="T2" fmla="*/ 17 w 34"/>
                <a:gd name="T3" fmla="*/ 37 h 37"/>
                <a:gd name="T4" fmla="*/ 34 w 34"/>
                <a:gd name="T5" fmla="*/ 37 h 37"/>
                <a:gd name="T6" fmla="*/ 34 w 34"/>
                <a:gd name="T7" fmla="*/ 37 h 37"/>
                <a:gd name="T8" fmla="*/ 14 w 34"/>
                <a:gd name="T9" fmla="*/ 4 h 37"/>
                <a:gd name="T10" fmla="*/ 7 w 34"/>
                <a:gd name="T11" fmla="*/ 0 h 37"/>
                <a:gd name="T12" fmla="*/ 0 w 34"/>
                <a:gd name="T13" fmla="*/ 7 h 37"/>
                <a:gd name="T14" fmla="*/ 1 w 34"/>
                <a:gd name="T15" fmla="*/ 1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1" y="11"/>
                  </a:moveTo>
                  <a:cubicBezTo>
                    <a:pt x="17" y="37"/>
                    <a:pt x="17" y="37"/>
                    <a:pt x="17" y="37"/>
                  </a:cubicBezTo>
                  <a:cubicBezTo>
                    <a:pt x="34" y="37"/>
                    <a:pt x="34" y="37"/>
                    <a:pt x="34" y="37"/>
                  </a:cubicBezTo>
                  <a:cubicBezTo>
                    <a:pt x="34" y="37"/>
                    <a:pt x="34" y="37"/>
                    <a:pt x="34" y="37"/>
                  </a:cubicBezTo>
                  <a:cubicBezTo>
                    <a:pt x="14" y="4"/>
                    <a:pt x="14" y="4"/>
                    <a:pt x="14" y="4"/>
                  </a:cubicBezTo>
                  <a:cubicBezTo>
                    <a:pt x="12" y="2"/>
                    <a:pt x="10" y="0"/>
                    <a:pt x="7" y="0"/>
                  </a:cubicBezTo>
                  <a:cubicBezTo>
                    <a:pt x="3" y="0"/>
                    <a:pt x="0" y="3"/>
                    <a:pt x="0" y="7"/>
                  </a:cubicBezTo>
                  <a:cubicBezTo>
                    <a:pt x="0" y="9"/>
                    <a:pt x="0" y="1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30"/>
            <p:cNvSpPr>
              <a:spLocks/>
            </p:cNvSpPr>
            <p:nvPr/>
          </p:nvSpPr>
          <p:spPr bwMode="auto">
            <a:xfrm>
              <a:off x="3681234" y="5491938"/>
              <a:ext cx="250660" cy="198799"/>
            </a:xfrm>
            <a:custGeom>
              <a:avLst/>
              <a:gdLst>
                <a:gd name="T0" fmla="*/ 208 w 232"/>
                <a:gd name="T1" fmla="*/ 0 h 184"/>
                <a:gd name="T2" fmla="*/ 24 w 232"/>
                <a:gd name="T3" fmla="*/ 0 h 184"/>
                <a:gd name="T4" fmla="*/ 0 w 232"/>
                <a:gd name="T5" fmla="*/ 184 h 184"/>
                <a:gd name="T6" fmla="*/ 232 w 232"/>
                <a:gd name="T7" fmla="*/ 184 h 184"/>
                <a:gd name="T8" fmla="*/ 208 w 232"/>
                <a:gd name="T9" fmla="*/ 0 h 184"/>
              </a:gdLst>
              <a:ahLst/>
              <a:cxnLst>
                <a:cxn ang="0">
                  <a:pos x="T0" y="T1"/>
                </a:cxn>
                <a:cxn ang="0">
                  <a:pos x="T2" y="T3"/>
                </a:cxn>
                <a:cxn ang="0">
                  <a:pos x="T4" y="T5"/>
                </a:cxn>
                <a:cxn ang="0">
                  <a:pos x="T6" y="T7"/>
                </a:cxn>
                <a:cxn ang="0">
                  <a:pos x="T8" y="T9"/>
                </a:cxn>
              </a:cxnLst>
              <a:rect l="0" t="0" r="r" b="b"/>
              <a:pathLst>
                <a:path w="232" h="184">
                  <a:moveTo>
                    <a:pt x="208" y="0"/>
                  </a:moveTo>
                  <a:lnTo>
                    <a:pt x="24" y="0"/>
                  </a:lnTo>
                  <a:lnTo>
                    <a:pt x="0" y="184"/>
                  </a:lnTo>
                  <a:lnTo>
                    <a:pt x="232" y="184"/>
                  </a:lnTo>
                  <a:lnTo>
                    <a:pt x="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31"/>
            <p:cNvSpPr>
              <a:spLocks/>
            </p:cNvSpPr>
            <p:nvPr/>
          </p:nvSpPr>
          <p:spPr bwMode="auto">
            <a:xfrm>
              <a:off x="3742819" y="5363367"/>
              <a:ext cx="127491" cy="102641"/>
            </a:xfrm>
            <a:custGeom>
              <a:avLst/>
              <a:gdLst>
                <a:gd name="T0" fmla="*/ 0 w 50"/>
                <a:gd name="T1" fmla="*/ 40 h 40"/>
                <a:gd name="T2" fmla="*/ 10 w 50"/>
                <a:gd name="T3" fmla="*/ 40 h 40"/>
                <a:gd name="T4" fmla="*/ 10 w 50"/>
                <a:gd name="T5" fmla="*/ 25 h 40"/>
                <a:gd name="T6" fmla="*/ 10 w 50"/>
                <a:gd name="T7" fmla="*/ 25 h 40"/>
                <a:gd name="T8" fmla="*/ 25 w 50"/>
                <a:gd name="T9" fmla="*/ 10 h 40"/>
                <a:gd name="T10" fmla="*/ 40 w 50"/>
                <a:gd name="T11" fmla="*/ 25 h 40"/>
                <a:gd name="T12" fmla="*/ 40 w 50"/>
                <a:gd name="T13" fmla="*/ 25 h 40"/>
                <a:gd name="T14" fmla="*/ 40 w 50"/>
                <a:gd name="T15" fmla="*/ 40 h 40"/>
                <a:gd name="T16" fmla="*/ 50 w 50"/>
                <a:gd name="T17" fmla="*/ 40 h 40"/>
                <a:gd name="T18" fmla="*/ 50 w 50"/>
                <a:gd name="T19" fmla="*/ 25 h 40"/>
                <a:gd name="T20" fmla="*/ 25 w 50"/>
                <a:gd name="T21" fmla="*/ 0 h 40"/>
                <a:gd name="T22" fmla="*/ 0 w 50"/>
                <a:gd name="T23" fmla="*/ 25 h 40"/>
                <a:gd name="T24" fmla="*/ 0 w 50"/>
                <a:gd name="T25" fmla="*/ 25 h 40"/>
                <a:gd name="T26" fmla="*/ 0 w 50"/>
                <a:gd name="T2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40">
                  <a:moveTo>
                    <a:pt x="0" y="40"/>
                  </a:moveTo>
                  <a:cubicBezTo>
                    <a:pt x="10" y="40"/>
                    <a:pt x="10" y="40"/>
                    <a:pt x="10" y="40"/>
                  </a:cubicBezTo>
                  <a:cubicBezTo>
                    <a:pt x="10" y="25"/>
                    <a:pt x="10" y="25"/>
                    <a:pt x="10" y="25"/>
                  </a:cubicBezTo>
                  <a:cubicBezTo>
                    <a:pt x="10" y="25"/>
                    <a:pt x="10" y="25"/>
                    <a:pt x="10" y="25"/>
                  </a:cubicBezTo>
                  <a:cubicBezTo>
                    <a:pt x="10" y="16"/>
                    <a:pt x="17" y="10"/>
                    <a:pt x="25" y="10"/>
                  </a:cubicBezTo>
                  <a:cubicBezTo>
                    <a:pt x="33" y="10"/>
                    <a:pt x="40" y="16"/>
                    <a:pt x="40" y="25"/>
                  </a:cubicBezTo>
                  <a:cubicBezTo>
                    <a:pt x="40" y="25"/>
                    <a:pt x="40" y="25"/>
                    <a:pt x="40" y="25"/>
                  </a:cubicBezTo>
                  <a:cubicBezTo>
                    <a:pt x="40" y="40"/>
                    <a:pt x="40" y="40"/>
                    <a:pt x="40" y="40"/>
                  </a:cubicBezTo>
                  <a:cubicBezTo>
                    <a:pt x="50" y="40"/>
                    <a:pt x="50" y="40"/>
                    <a:pt x="50" y="40"/>
                  </a:cubicBezTo>
                  <a:cubicBezTo>
                    <a:pt x="50" y="25"/>
                    <a:pt x="50" y="25"/>
                    <a:pt x="50" y="25"/>
                  </a:cubicBezTo>
                  <a:cubicBezTo>
                    <a:pt x="50" y="11"/>
                    <a:pt x="39" y="0"/>
                    <a:pt x="25" y="0"/>
                  </a:cubicBezTo>
                  <a:cubicBezTo>
                    <a:pt x="11" y="0"/>
                    <a:pt x="0" y="11"/>
                    <a:pt x="0" y="25"/>
                  </a:cubicBezTo>
                  <a:cubicBezTo>
                    <a:pt x="0" y="25"/>
                    <a:pt x="0" y="25"/>
                    <a:pt x="0" y="25"/>
                  </a:cubicBezTo>
                  <a:lnTo>
                    <a:pt x="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32"/>
            <p:cNvSpPr>
              <a:spLocks noEditPoints="1"/>
            </p:cNvSpPr>
            <p:nvPr/>
          </p:nvSpPr>
          <p:spPr bwMode="auto">
            <a:xfrm>
              <a:off x="2988678" y="5363367"/>
              <a:ext cx="327371" cy="327371"/>
            </a:xfrm>
            <a:custGeom>
              <a:avLst/>
              <a:gdLst>
                <a:gd name="T0" fmla="*/ 59 w 128"/>
                <a:gd name="T1" fmla="*/ 0 h 128"/>
                <a:gd name="T2" fmla="*/ 0 w 128"/>
                <a:gd name="T3" fmla="*/ 0 h 128"/>
                <a:gd name="T4" fmla="*/ 0 w 128"/>
                <a:gd name="T5" fmla="*/ 59 h 128"/>
                <a:gd name="T6" fmla="*/ 69 w 128"/>
                <a:gd name="T7" fmla="*/ 128 h 128"/>
                <a:gd name="T8" fmla="*/ 128 w 128"/>
                <a:gd name="T9" fmla="*/ 69 h 128"/>
                <a:gd name="T10" fmla="*/ 59 w 128"/>
                <a:gd name="T11" fmla="*/ 0 h 128"/>
                <a:gd name="T12" fmla="*/ 15 w 128"/>
                <a:gd name="T13" fmla="*/ 31 h 128"/>
                <a:gd name="T14" fmla="*/ 29 w 128"/>
                <a:gd name="T15" fmla="*/ 16 h 128"/>
                <a:gd name="T16" fmla="*/ 44 w 128"/>
                <a:gd name="T17" fmla="*/ 31 h 128"/>
                <a:gd name="T18" fmla="*/ 29 w 128"/>
                <a:gd name="T19" fmla="*/ 45 h 128"/>
                <a:gd name="T20" fmla="*/ 15 w 128"/>
                <a:gd name="T21" fmla="*/ 31 h 128"/>
                <a:gd name="T22" fmla="*/ 73 w 128"/>
                <a:gd name="T23" fmla="*/ 101 h 128"/>
                <a:gd name="T24" fmla="*/ 38 w 128"/>
                <a:gd name="T25" fmla="*/ 66 h 128"/>
                <a:gd name="T26" fmla="*/ 42 w 128"/>
                <a:gd name="T27" fmla="*/ 62 h 128"/>
                <a:gd name="T28" fmla="*/ 77 w 128"/>
                <a:gd name="T29" fmla="*/ 97 h 128"/>
                <a:gd name="T30" fmla="*/ 73 w 128"/>
                <a:gd name="T31" fmla="*/ 101 h 128"/>
                <a:gd name="T32" fmla="*/ 84 w 128"/>
                <a:gd name="T33" fmla="*/ 90 h 128"/>
                <a:gd name="T34" fmla="*/ 49 w 128"/>
                <a:gd name="T35" fmla="*/ 55 h 128"/>
                <a:gd name="T36" fmla="*/ 53 w 128"/>
                <a:gd name="T37" fmla="*/ 51 h 128"/>
                <a:gd name="T38" fmla="*/ 88 w 128"/>
                <a:gd name="T39" fmla="*/ 86 h 128"/>
                <a:gd name="T40" fmla="*/ 84 w 128"/>
                <a:gd name="T41" fmla="*/ 90 h 128"/>
                <a:gd name="T42" fmla="*/ 60 w 128"/>
                <a:gd name="T43" fmla="*/ 44 h 128"/>
                <a:gd name="T44" fmla="*/ 64 w 128"/>
                <a:gd name="T45" fmla="*/ 40 h 128"/>
                <a:gd name="T46" fmla="*/ 99 w 128"/>
                <a:gd name="T47" fmla="*/ 75 h 128"/>
                <a:gd name="T48" fmla="*/ 95 w 128"/>
                <a:gd name="T49" fmla="*/ 79 h 128"/>
                <a:gd name="T50" fmla="*/ 60 w 128"/>
                <a:gd name="T5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128">
                  <a:moveTo>
                    <a:pt x="59" y="0"/>
                  </a:moveTo>
                  <a:cubicBezTo>
                    <a:pt x="0" y="0"/>
                    <a:pt x="0" y="0"/>
                    <a:pt x="0" y="0"/>
                  </a:cubicBezTo>
                  <a:cubicBezTo>
                    <a:pt x="0" y="59"/>
                    <a:pt x="0" y="59"/>
                    <a:pt x="0" y="59"/>
                  </a:cubicBezTo>
                  <a:cubicBezTo>
                    <a:pt x="69" y="128"/>
                    <a:pt x="69" y="128"/>
                    <a:pt x="69" y="128"/>
                  </a:cubicBezTo>
                  <a:cubicBezTo>
                    <a:pt x="128" y="69"/>
                    <a:pt x="128" y="69"/>
                    <a:pt x="128" y="69"/>
                  </a:cubicBezTo>
                  <a:lnTo>
                    <a:pt x="59" y="0"/>
                  </a:lnTo>
                  <a:close/>
                  <a:moveTo>
                    <a:pt x="15" y="31"/>
                  </a:moveTo>
                  <a:cubicBezTo>
                    <a:pt x="15" y="22"/>
                    <a:pt x="21" y="16"/>
                    <a:pt x="29" y="16"/>
                  </a:cubicBezTo>
                  <a:cubicBezTo>
                    <a:pt x="38" y="16"/>
                    <a:pt x="44" y="22"/>
                    <a:pt x="44" y="31"/>
                  </a:cubicBezTo>
                  <a:cubicBezTo>
                    <a:pt x="44" y="39"/>
                    <a:pt x="38" y="45"/>
                    <a:pt x="29" y="45"/>
                  </a:cubicBezTo>
                  <a:cubicBezTo>
                    <a:pt x="21" y="45"/>
                    <a:pt x="15" y="39"/>
                    <a:pt x="15" y="31"/>
                  </a:cubicBezTo>
                  <a:close/>
                  <a:moveTo>
                    <a:pt x="73" y="101"/>
                  </a:moveTo>
                  <a:cubicBezTo>
                    <a:pt x="38" y="66"/>
                    <a:pt x="38" y="66"/>
                    <a:pt x="38" y="66"/>
                  </a:cubicBezTo>
                  <a:cubicBezTo>
                    <a:pt x="42" y="62"/>
                    <a:pt x="42" y="62"/>
                    <a:pt x="42" y="62"/>
                  </a:cubicBezTo>
                  <a:cubicBezTo>
                    <a:pt x="77" y="97"/>
                    <a:pt x="77" y="97"/>
                    <a:pt x="77" y="97"/>
                  </a:cubicBezTo>
                  <a:lnTo>
                    <a:pt x="73" y="101"/>
                  </a:lnTo>
                  <a:close/>
                  <a:moveTo>
                    <a:pt x="84" y="90"/>
                  </a:moveTo>
                  <a:cubicBezTo>
                    <a:pt x="49" y="55"/>
                    <a:pt x="49" y="55"/>
                    <a:pt x="49" y="55"/>
                  </a:cubicBezTo>
                  <a:cubicBezTo>
                    <a:pt x="53" y="51"/>
                    <a:pt x="53" y="51"/>
                    <a:pt x="53" y="51"/>
                  </a:cubicBezTo>
                  <a:cubicBezTo>
                    <a:pt x="88" y="86"/>
                    <a:pt x="88" y="86"/>
                    <a:pt x="88" y="86"/>
                  </a:cubicBezTo>
                  <a:lnTo>
                    <a:pt x="84" y="90"/>
                  </a:lnTo>
                  <a:close/>
                  <a:moveTo>
                    <a:pt x="60" y="44"/>
                  </a:moveTo>
                  <a:cubicBezTo>
                    <a:pt x="64" y="40"/>
                    <a:pt x="64" y="40"/>
                    <a:pt x="64" y="40"/>
                  </a:cubicBezTo>
                  <a:cubicBezTo>
                    <a:pt x="99" y="75"/>
                    <a:pt x="99" y="75"/>
                    <a:pt x="99" y="75"/>
                  </a:cubicBezTo>
                  <a:cubicBezTo>
                    <a:pt x="95" y="79"/>
                    <a:pt x="95" y="79"/>
                    <a:pt x="95" y="79"/>
                  </a:cubicBezTo>
                  <a:lnTo>
                    <a:pt x="60"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33"/>
            <p:cNvSpPr>
              <a:spLocks noEditPoints="1"/>
            </p:cNvSpPr>
            <p:nvPr/>
          </p:nvSpPr>
          <p:spPr bwMode="auto">
            <a:xfrm>
              <a:off x="2335016" y="5363367"/>
              <a:ext cx="326290" cy="327371"/>
            </a:xfrm>
            <a:custGeom>
              <a:avLst/>
              <a:gdLst>
                <a:gd name="T0" fmla="*/ 59 w 128"/>
                <a:gd name="T1" fmla="*/ 0 h 128"/>
                <a:gd name="T2" fmla="*/ 0 w 128"/>
                <a:gd name="T3" fmla="*/ 0 h 128"/>
                <a:gd name="T4" fmla="*/ 0 w 128"/>
                <a:gd name="T5" fmla="*/ 59 h 128"/>
                <a:gd name="T6" fmla="*/ 69 w 128"/>
                <a:gd name="T7" fmla="*/ 128 h 128"/>
                <a:gd name="T8" fmla="*/ 128 w 128"/>
                <a:gd name="T9" fmla="*/ 69 h 128"/>
                <a:gd name="T10" fmla="*/ 59 w 128"/>
                <a:gd name="T11" fmla="*/ 0 h 128"/>
                <a:gd name="T12" fmla="*/ 29 w 128"/>
                <a:gd name="T13" fmla="*/ 45 h 128"/>
                <a:gd name="T14" fmla="*/ 15 w 128"/>
                <a:gd name="T15" fmla="*/ 31 h 128"/>
                <a:gd name="T16" fmla="*/ 29 w 128"/>
                <a:gd name="T17" fmla="*/ 16 h 128"/>
                <a:gd name="T18" fmla="*/ 44 w 128"/>
                <a:gd name="T19" fmla="*/ 31 h 128"/>
                <a:gd name="T20" fmla="*/ 29 w 128"/>
                <a:gd name="T21" fmla="*/ 4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28">
                  <a:moveTo>
                    <a:pt x="59" y="0"/>
                  </a:moveTo>
                  <a:cubicBezTo>
                    <a:pt x="0" y="0"/>
                    <a:pt x="0" y="0"/>
                    <a:pt x="0" y="0"/>
                  </a:cubicBezTo>
                  <a:cubicBezTo>
                    <a:pt x="0" y="59"/>
                    <a:pt x="0" y="59"/>
                    <a:pt x="0" y="59"/>
                  </a:cubicBezTo>
                  <a:cubicBezTo>
                    <a:pt x="69" y="128"/>
                    <a:pt x="69" y="128"/>
                    <a:pt x="69" y="128"/>
                  </a:cubicBezTo>
                  <a:cubicBezTo>
                    <a:pt x="128" y="69"/>
                    <a:pt x="128" y="69"/>
                    <a:pt x="128" y="69"/>
                  </a:cubicBezTo>
                  <a:lnTo>
                    <a:pt x="59" y="0"/>
                  </a:lnTo>
                  <a:close/>
                  <a:moveTo>
                    <a:pt x="29" y="45"/>
                  </a:moveTo>
                  <a:cubicBezTo>
                    <a:pt x="21" y="45"/>
                    <a:pt x="15" y="39"/>
                    <a:pt x="15" y="31"/>
                  </a:cubicBezTo>
                  <a:cubicBezTo>
                    <a:pt x="15" y="22"/>
                    <a:pt x="21" y="16"/>
                    <a:pt x="29" y="16"/>
                  </a:cubicBezTo>
                  <a:cubicBezTo>
                    <a:pt x="38" y="16"/>
                    <a:pt x="44" y="22"/>
                    <a:pt x="44" y="31"/>
                  </a:cubicBezTo>
                  <a:cubicBezTo>
                    <a:pt x="44" y="39"/>
                    <a:pt x="38" y="45"/>
                    <a:pt x="29"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75" name="组合 274"/>
            <p:cNvGrpSpPr/>
            <p:nvPr/>
          </p:nvGrpSpPr>
          <p:grpSpPr>
            <a:xfrm>
              <a:off x="9529613" y="4708625"/>
              <a:ext cx="327371" cy="327371"/>
              <a:chOff x="9529613" y="4708625"/>
              <a:chExt cx="327371" cy="327371"/>
            </a:xfrm>
            <a:grpFill/>
          </p:grpSpPr>
          <p:sp>
            <p:nvSpPr>
              <p:cNvPr id="138" name="Rectangle 34"/>
              <p:cNvSpPr>
                <a:spLocks noChangeArrowheads="1"/>
              </p:cNvSpPr>
              <p:nvPr/>
            </p:nvSpPr>
            <p:spPr bwMode="auto">
              <a:xfrm>
                <a:off x="9752182" y="4708625"/>
                <a:ext cx="38896"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Rectangle 35"/>
              <p:cNvSpPr>
                <a:spLocks noChangeArrowheads="1"/>
              </p:cNvSpPr>
              <p:nvPr/>
            </p:nvSpPr>
            <p:spPr bwMode="auto">
              <a:xfrm>
                <a:off x="9596600" y="4708625"/>
                <a:ext cx="37815"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36"/>
              <p:cNvSpPr>
                <a:spLocks noEditPoints="1"/>
              </p:cNvSpPr>
              <p:nvPr/>
            </p:nvSpPr>
            <p:spPr bwMode="auto">
              <a:xfrm>
                <a:off x="9529613" y="4736716"/>
                <a:ext cx="327371" cy="299280"/>
              </a:xfrm>
              <a:custGeom>
                <a:avLst/>
                <a:gdLst>
                  <a:gd name="T0" fmla="*/ 253 w 303"/>
                  <a:gd name="T1" fmla="*/ 0 h 277"/>
                  <a:gd name="T2" fmla="*/ 253 w 303"/>
                  <a:gd name="T3" fmla="*/ 36 h 277"/>
                  <a:gd name="T4" fmla="*/ 194 w 303"/>
                  <a:gd name="T5" fmla="*/ 36 h 277"/>
                  <a:gd name="T6" fmla="*/ 194 w 303"/>
                  <a:gd name="T7" fmla="*/ 0 h 277"/>
                  <a:gd name="T8" fmla="*/ 111 w 303"/>
                  <a:gd name="T9" fmla="*/ 0 h 277"/>
                  <a:gd name="T10" fmla="*/ 111 w 303"/>
                  <a:gd name="T11" fmla="*/ 36 h 277"/>
                  <a:gd name="T12" fmla="*/ 50 w 303"/>
                  <a:gd name="T13" fmla="*/ 36 h 277"/>
                  <a:gd name="T14" fmla="*/ 50 w 303"/>
                  <a:gd name="T15" fmla="*/ 0 h 277"/>
                  <a:gd name="T16" fmla="*/ 0 w 303"/>
                  <a:gd name="T17" fmla="*/ 0 h 277"/>
                  <a:gd name="T18" fmla="*/ 0 w 303"/>
                  <a:gd name="T19" fmla="*/ 41 h 277"/>
                  <a:gd name="T20" fmla="*/ 0 w 303"/>
                  <a:gd name="T21" fmla="*/ 277 h 277"/>
                  <a:gd name="T22" fmla="*/ 303 w 303"/>
                  <a:gd name="T23" fmla="*/ 277 h 277"/>
                  <a:gd name="T24" fmla="*/ 303 w 303"/>
                  <a:gd name="T25" fmla="*/ 0 h 277"/>
                  <a:gd name="T26" fmla="*/ 253 w 303"/>
                  <a:gd name="T27" fmla="*/ 0 h 277"/>
                  <a:gd name="T28" fmla="*/ 268 w 303"/>
                  <a:gd name="T29" fmla="*/ 242 h 277"/>
                  <a:gd name="T30" fmla="*/ 36 w 303"/>
                  <a:gd name="T31" fmla="*/ 242 h 277"/>
                  <a:gd name="T32" fmla="*/ 36 w 303"/>
                  <a:gd name="T33" fmla="*/ 71 h 277"/>
                  <a:gd name="T34" fmla="*/ 268 w 303"/>
                  <a:gd name="T35" fmla="*/ 71 h 277"/>
                  <a:gd name="T36" fmla="*/ 268 w 303"/>
                  <a:gd name="T37" fmla="*/ 24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253" y="0"/>
                    </a:moveTo>
                    <a:lnTo>
                      <a:pt x="253" y="36"/>
                    </a:lnTo>
                    <a:lnTo>
                      <a:pt x="194" y="36"/>
                    </a:lnTo>
                    <a:lnTo>
                      <a:pt x="194" y="0"/>
                    </a:lnTo>
                    <a:lnTo>
                      <a:pt x="111" y="0"/>
                    </a:lnTo>
                    <a:lnTo>
                      <a:pt x="111" y="36"/>
                    </a:lnTo>
                    <a:lnTo>
                      <a:pt x="50" y="36"/>
                    </a:lnTo>
                    <a:lnTo>
                      <a:pt x="50" y="0"/>
                    </a:lnTo>
                    <a:lnTo>
                      <a:pt x="0" y="0"/>
                    </a:lnTo>
                    <a:lnTo>
                      <a:pt x="0" y="41"/>
                    </a:lnTo>
                    <a:lnTo>
                      <a:pt x="0" y="277"/>
                    </a:lnTo>
                    <a:lnTo>
                      <a:pt x="303" y="277"/>
                    </a:lnTo>
                    <a:lnTo>
                      <a:pt x="303" y="0"/>
                    </a:lnTo>
                    <a:lnTo>
                      <a:pt x="253" y="0"/>
                    </a:lnTo>
                    <a:close/>
                    <a:moveTo>
                      <a:pt x="268" y="242"/>
                    </a:moveTo>
                    <a:lnTo>
                      <a:pt x="36" y="242"/>
                    </a:lnTo>
                    <a:lnTo>
                      <a:pt x="36" y="71"/>
                    </a:lnTo>
                    <a:lnTo>
                      <a:pt x="268" y="71"/>
                    </a:lnTo>
                    <a:lnTo>
                      <a:pt x="268"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37"/>
              <p:cNvSpPr>
                <a:spLocks/>
              </p:cNvSpPr>
              <p:nvPr/>
            </p:nvSpPr>
            <p:spPr bwMode="auto">
              <a:xfrm>
                <a:off x="9604162" y="4854483"/>
                <a:ext cx="84274" cy="104802"/>
              </a:xfrm>
              <a:custGeom>
                <a:avLst/>
                <a:gdLst>
                  <a:gd name="T0" fmla="*/ 14 w 33"/>
                  <a:gd name="T1" fmla="*/ 21 h 41"/>
                  <a:gd name="T2" fmla="*/ 3 w 33"/>
                  <a:gd name="T3" fmla="*/ 31 h 41"/>
                  <a:gd name="T4" fmla="*/ 0 w 33"/>
                  <a:gd name="T5" fmla="*/ 41 h 41"/>
                  <a:gd name="T6" fmla="*/ 33 w 33"/>
                  <a:gd name="T7" fmla="*/ 41 h 41"/>
                  <a:gd name="T8" fmla="*/ 33 w 33"/>
                  <a:gd name="T9" fmla="*/ 32 h 41"/>
                  <a:gd name="T10" fmla="*/ 16 w 33"/>
                  <a:gd name="T11" fmla="*/ 32 h 41"/>
                  <a:gd name="T12" fmla="*/ 18 w 33"/>
                  <a:gd name="T13" fmla="*/ 29 h 41"/>
                  <a:gd name="T14" fmla="*/ 23 w 33"/>
                  <a:gd name="T15" fmla="*/ 26 h 41"/>
                  <a:gd name="T16" fmla="*/ 31 w 33"/>
                  <a:gd name="T17" fmla="*/ 19 h 41"/>
                  <a:gd name="T18" fmla="*/ 33 w 33"/>
                  <a:gd name="T19" fmla="*/ 12 h 41"/>
                  <a:gd name="T20" fmla="*/ 31 w 33"/>
                  <a:gd name="T21" fmla="*/ 6 h 41"/>
                  <a:gd name="T22" fmla="*/ 26 w 33"/>
                  <a:gd name="T23" fmla="*/ 2 h 41"/>
                  <a:gd name="T24" fmla="*/ 17 w 33"/>
                  <a:gd name="T25" fmla="*/ 0 h 41"/>
                  <a:gd name="T26" fmla="*/ 8 w 33"/>
                  <a:gd name="T27" fmla="*/ 2 h 41"/>
                  <a:gd name="T28" fmla="*/ 3 w 33"/>
                  <a:gd name="T29" fmla="*/ 6 h 41"/>
                  <a:gd name="T30" fmla="*/ 1 w 33"/>
                  <a:gd name="T31" fmla="*/ 13 h 41"/>
                  <a:gd name="T32" fmla="*/ 12 w 33"/>
                  <a:gd name="T33" fmla="*/ 14 h 41"/>
                  <a:gd name="T34" fmla="*/ 14 w 33"/>
                  <a:gd name="T35" fmla="*/ 9 h 41"/>
                  <a:gd name="T36" fmla="*/ 17 w 33"/>
                  <a:gd name="T37" fmla="*/ 8 h 41"/>
                  <a:gd name="T38" fmla="*/ 20 w 33"/>
                  <a:gd name="T39" fmla="*/ 9 h 41"/>
                  <a:gd name="T40" fmla="*/ 22 w 33"/>
                  <a:gd name="T41" fmla="*/ 12 h 41"/>
                  <a:gd name="T42" fmla="*/ 20 w 33"/>
                  <a:gd name="T43" fmla="*/ 16 h 41"/>
                  <a:gd name="T44" fmla="*/ 14 w 33"/>
                  <a:gd name="T45" fmla="*/ 2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41">
                    <a:moveTo>
                      <a:pt x="14" y="21"/>
                    </a:moveTo>
                    <a:cubicBezTo>
                      <a:pt x="9" y="25"/>
                      <a:pt x="5" y="29"/>
                      <a:pt x="3" y="31"/>
                    </a:cubicBezTo>
                    <a:cubicBezTo>
                      <a:pt x="1" y="34"/>
                      <a:pt x="0" y="37"/>
                      <a:pt x="0" y="41"/>
                    </a:cubicBezTo>
                    <a:cubicBezTo>
                      <a:pt x="33" y="41"/>
                      <a:pt x="33" y="41"/>
                      <a:pt x="33" y="41"/>
                    </a:cubicBezTo>
                    <a:cubicBezTo>
                      <a:pt x="33" y="32"/>
                      <a:pt x="33" y="32"/>
                      <a:pt x="33" y="32"/>
                    </a:cubicBezTo>
                    <a:cubicBezTo>
                      <a:pt x="16" y="32"/>
                      <a:pt x="16" y="32"/>
                      <a:pt x="16" y="32"/>
                    </a:cubicBezTo>
                    <a:cubicBezTo>
                      <a:pt x="17" y="31"/>
                      <a:pt x="18" y="30"/>
                      <a:pt x="18" y="29"/>
                    </a:cubicBezTo>
                    <a:cubicBezTo>
                      <a:pt x="19" y="29"/>
                      <a:pt x="21" y="28"/>
                      <a:pt x="23" y="26"/>
                    </a:cubicBezTo>
                    <a:cubicBezTo>
                      <a:pt x="27" y="23"/>
                      <a:pt x="29" y="21"/>
                      <a:pt x="31" y="19"/>
                    </a:cubicBezTo>
                    <a:cubicBezTo>
                      <a:pt x="32" y="17"/>
                      <a:pt x="33" y="14"/>
                      <a:pt x="33" y="12"/>
                    </a:cubicBezTo>
                    <a:cubicBezTo>
                      <a:pt x="33" y="9"/>
                      <a:pt x="32" y="7"/>
                      <a:pt x="31" y="6"/>
                    </a:cubicBezTo>
                    <a:cubicBezTo>
                      <a:pt x="30" y="4"/>
                      <a:pt x="28" y="2"/>
                      <a:pt x="26" y="2"/>
                    </a:cubicBezTo>
                    <a:cubicBezTo>
                      <a:pt x="24" y="1"/>
                      <a:pt x="21" y="0"/>
                      <a:pt x="17" y="0"/>
                    </a:cubicBezTo>
                    <a:cubicBezTo>
                      <a:pt x="13" y="0"/>
                      <a:pt x="10" y="1"/>
                      <a:pt x="8" y="2"/>
                    </a:cubicBezTo>
                    <a:cubicBezTo>
                      <a:pt x="6" y="3"/>
                      <a:pt x="4" y="4"/>
                      <a:pt x="3" y="6"/>
                    </a:cubicBezTo>
                    <a:cubicBezTo>
                      <a:pt x="2" y="7"/>
                      <a:pt x="1" y="10"/>
                      <a:pt x="1" y="13"/>
                    </a:cubicBezTo>
                    <a:cubicBezTo>
                      <a:pt x="12" y="14"/>
                      <a:pt x="12" y="14"/>
                      <a:pt x="12" y="14"/>
                    </a:cubicBezTo>
                    <a:cubicBezTo>
                      <a:pt x="12" y="12"/>
                      <a:pt x="13" y="10"/>
                      <a:pt x="14" y="9"/>
                    </a:cubicBezTo>
                    <a:cubicBezTo>
                      <a:pt x="14" y="8"/>
                      <a:pt x="16" y="8"/>
                      <a:pt x="17" y="8"/>
                    </a:cubicBezTo>
                    <a:cubicBezTo>
                      <a:pt x="18" y="8"/>
                      <a:pt x="19" y="8"/>
                      <a:pt x="20" y="9"/>
                    </a:cubicBezTo>
                    <a:cubicBezTo>
                      <a:pt x="21" y="10"/>
                      <a:pt x="22" y="11"/>
                      <a:pt x="22" y="12"/>
                    </a:cubicBezTo>
                    <a:cubicBezTo>
                      <a:pt x="22" y="13"/>
                      <a:pt x="21" y="14"/>
                      <a:pt x="20" y="16"/>
                    </a:cubicBezTo>
                    <a:cubicBezTo>
                      <a:pt x="19" y="17"/>
                      <a:pt x="17" y="19"/>
                      <a:pt x="14"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38"/>
              <p:cNvSpPr>
                <a:spLocks/>
              </p:cNvSpPr>
              <p:nvPr/>
            </p:nvSpPr>
            <p:spPr bwMode="auto">
              <a:xfrm>
                <a:off x="9698160" y="4854483"/>
                <a:ext cx="84274" cy="104802"/>
              </a:xfrm>
              <a:custGeom>
                <a:avLst/>
                <a:gdLst>
                  <a:gd name="T0" fmla="*/ 17 w 33"/>
                  <a:gd name="T1" fmla="*/ 35 h 41"/>
                  <a:gd name="T2" fmla="*/ 13 w 33"/>
                  <a:gd name="T3" fmla="*/ 33 h 41"/>
                  <a:gd name="T4" fmla="*/ 11 w 33"/>
                  <a:gd name="T5" fmla="*/ 29 h 41"/>
                  <a:gd name="T6" fmla="*/ 0 w 33"/>
                  <a:gd name="T7" fmla="*/ 30 h 41"/>
                  <a:gd name="T8" fmla="*/ 3 w 33"/>
                  <a:gd name="T9" fmla="*/ 36 h 41"/>
                  <a:gd name="T10" fmla="*/ 9 w 33"/>
                  <a:gd name="T11" fmla="*/ 40 h 41"/>
                  <a:gd name="T12" fmla="*/ 17 w 33"/>
                  <a:gd name="T13" fmla="*/ 41 h 41"/>
                  <a:gd name="T14" fmla="*/ 26 w 33"/>
                  <a:gd name="T15" fmla="*/ 40 h 41"/>
                  <a:gd name="T16" fmla="*/ 31 w 33"/>
                  <a:gd name="T17" fmla="*/ 35 h 41"/>
                  <a:gd name="T18" fmla="*/ 33 w 33"/>
                  <a:gd name="T19" fmla="*/ 28 h 41"/>
                  <a:gd name="T20" fmla="*/ 32 w 33"/>
                  <a:gd name="T21" fmla="*/ 23 h 41"/>
                  <a:gd name="T22" fmla="*/ 29 w 33"/>
                  <a:gd name="T23" fmla="*/ 20 h 41"/>
                  <a:gd name="T24" fmla="*/ 25 w 33"/>
                  <a:gd name="T25" fmla="*/ 19 h 41"/>
                  <a:gd name="T26" fmla="*/ 30 w 33"/>
                  <a:gd name="T27" fmla="*/ 15 h 41"/>
                  <a:gd name="T28" fmla="*/ 31 w 33"/>
                  <a:gd name="T29" fmla="*/ 10 h 41"/>
                  <a:gd name="T30" fmla="*/ 28 w 33"/>
                  <a:gd name="T31" fmla="*/ 3 h 41"/>
                  <a:gd name="T32" fmla="*/ 16 w 33"/>
                  <a:gd name="T33" fmla="*/ 0 h 41"/>
                  <a:gd name="T34" fmla="*/ 6 w 33"/>
                  <a:gd name="T35" fmla="*/ 3 h 41"/>
                  <a:gd name="T36" fmla="*/ 1 w 33"/>
                  <a:gd name="T37" fmla="*/ 10 h 41"/>
                  <a:gd name="T38" fmla="*/ 11 w 33"/>
                  <a:gd name="T39" fmla="*/ 12 h 41"/>
                  <a:gd name="T40" fmla="*/ 13 w 33"/>
                  <a:gd name="T41" fmla="*/ 8 h 41"/>
                  <a:gd name="T42" fmla="*/ 16 w 33"/>
                  <a:gd name="T43" fmla="*/ 7 h 41"/>
                  <a:gd name="T44" fmla="*/ 19 w 33"/>
                  <a:gd name="T45" fmla="*/ 8 h 41"/>
                  <a:gd name="T46" fmla="*/ 20 w 33"/>
                  <a:gd name="T47" fmla="*/ 11 h 41"/>
                  <a:gd name="T48" fmla="*/ 19 w 33"/>
                  <a:gd name="T49" fmla="*/ 14 h 41"/>
                  <a:gd name="T50" fmla="*/ 15 w 33"/>
                  <a:gd name="T51" fmla="*/ 16 h 41"/>
                  <a:gd name="T52" fmla="*/ 14 w 33"/>
                  <a:gd name="T53" fmla="*/ 16 h 41"/>
                  <a:gd name="T54" fmla="*/ 13 w 33"/>
                  <a:gd name="T55" fmla="*/ 23 h 41"/>
                  <a:gd name="T56" fmla="*/ 17 w 33"/>
                  <a:gd name="T57" fmla="*/ 23 h 41"/>
                  <a:gd name="T58" fmla="*/ 21 w 33"/>
                  <a:gd name="T59" fmla="*/ 24 h 41"/>
                  <a:gd name="T60" fmla="*/ 22 w 33"/>
                  <a:gd name="T61" fmla="*/ 29 h 41"/>
                  <a:gd name="T62" fmla="*/ 21 w 33"/>
                  <a:gd name="T63" fmla="*/ 33 h 41"/>
                  <a:gd name="T64" fmla="*/ 17 w 33"/>
                  <a:gd name="T65"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41">
                    <a:moveTo>
                      <a:pt x="17" y="35"/>
                    </a:moveTo>
                    <a:cubicBezTo>
                      <a:pt x="15" y="35"/>
                      <a:pt x="14" y="34"/>
                      <a:pt x="13" y="33"/>
                    </a:cubicBezTo>
                    <a:cubicBezTo>
                      <a:pt x="12" y="32"/>
                      <a:pt x="12" y="31"/>
                      <a:pt x="11" y="29"/>
                    </a:cubicBezTo>
                    <a:cubicBezTo>
                      <a:pt x="0" y="30"/>
                      <a:pt x="0" y="30"/>
                      <a:pt x="0" y="30"/>
                    </a:cubicBezTo>
                    <a:cubicBezTo>
                      <a:pt x="1" y="33"/>
                      <a:pt x="2" y="35"/>
                      <a:pt x="3" y="36"/>
                    </a:cubicBezTo>
                    <a:cubicBezTo>
                      <a:pt x="5" y="38"/>
                      <a:pt x="7" y="39"/>
                      <a:pt x="9" y="40"/>
                    </a:cubicBezTo>
                    <a:cubicBezTo>
                      <a:pt x="11" y="41"/>
                      <a:pt x="14" y="41"/>
                      <a:pt x="17" y="41"/>
                    </a:cubicBezTo>
                    <a:cubicBezTo>
                      <a:pt x="21" y="41"/>
                      <a:pt x="24" y="41"/>
                      <a:pt x="26" y="40"/>
                    </a:cubicBezTo>
                    <a:cubicBezTo>
                      <a:pt x="28" y="38"/>
                      <a:pt x="30" y="37"/>
                      <a:pt x="31" y="35"/>
                    </a:cubicBezTo>
                    <a:cubicBezTo>
                      <a:pt x="33" y="33"/>
                      <a:pt x="33" y="30"/>
                      <a:pt x="33" y="28"/>
                    </a:cubicBezTo>
                    <a:cubicBezTo>
                      <a:pt x="33" y="26"/>
                      <a:pt x="33" y="25"/>
                      <a:pt x="32" y="23"/>
                    </a:cubicBezTo>
                    <a:cubicBezTo>
                      <a:pt x="31" y="22"/>
                      <a:pt x="30" y="21"/>
                      <a:pt x="29" y="20"/>
                    </a:cubicBezTo>
                    <a:cubicBezTo>
                      <a:pt x="28" y="20"/>
                      <a:pt x="27" y="19"/>
                      <a:pt x="25" y="19"/>
                    </a:cubicBezTo>
                    <a:cubicBezTo>
                      <a:pt x="27" y="18"/>
                      <a:pt x="29" y="16"/>
                      <a:pt x="30" y="15"/>
                    </a:cubicBezTo>
                    <a:cubicBezTo>
                      <a:pt x="31" y="14"/>
                      <a:pt x="31" y="12"/>
                      <a:pt x="31" y="10"/>
                    </a:cubicBezTo>
                    <a:cubicBezTo>
                      <a:pt x="31" y="7"/>
                      <a:pt x="30" y="5"/>
                      <a:pt x="28" y="3"/>
                    </a:cubicBezTo>
                    <a:cubicBezTo>
                      <a:pt x="25" y="1"/>
                      <a:pt x="22" y="0"/>
                      <a:pt x="16" y="0"/>
                    </a:cubicBezTo>
                    <a:cubicBezTo>
                      <a:pt x="12" y="0"/>
                      <a:pt x="8" y="1"/>
                      <a:pt x="6" y="3"/>
                    </a:cubicBezTo>
                    <a:cubicBezTo>
                      <a:pt x="3" y="5"/>
                      <a:pt x="2" y="7"/>
                      <a:pt x="1" y="10"/>
                    </a:cubicBezTo>
                    <a:cubicBezTo>
                      <a:pt x="11" y="12"/>
                      <a:pt x="11" y="12"/>
                      <a:pt x="11" y="12"/>
                    </a:cubicBezTo>
                    <a:cubicBezTo>
                      <a:pt x="12" y="10"/>
                      <a:pt x="12" y="9"/>
                      <a:pt x="13" y="8"/>
                    </a:cubicBezTo>
                    <a:cubicBezTo>
                      <a:pt x="14" y="7"/>
                      <a:pt x="15" y="7"/>
                      <a:pt x="16" y="7"/>
                    </a:cubicBezTo>
                    <a:cubicBezTo>
                      <a:pt x="17" y="7"/>
                      <a:pt x="18" y="7"/>
                      <a:pt x="19" y="8"/>
                    </a:cubicBezTo>
                    <a:cubicBezTo>
                      <a:pt x="20" y="9"/>
                      <a:pt x="20" y="10"/>
                      <a:pt x="20" y="11"/>
                    </a:cubicBezTo>
                    <a:cubicBezTo>
                      <a:pt x="20" y="12"/>
                      <a:pt x="20" y="13"/>
                      <a:pt x="19" y="14"/>
                    </a:cubicBezTo>
                    <a:cubicBezTo>
                      <a:pt x="18" y="15"/>
                      <a:pt x="17" y="16"/>
                      <a:pt x="15" y="16"/>
                    </a:cubicBezTo>
                    <a:cubicBezTo>
                      <a:pt x="15" y="16"/>
                      <a:pt x="14" y="16"/>
                      <a:pt x="14" y="16"/>
                    </a:cubicBezTo>
                    <a:cubicBezTo>
                      <a:pt x="13" y="23"/>
                      <a:pt x="13" y="23"/>
                      <a:pt x="13" y="23"/>
                    </a:cubicBezTo>
                    <a:cubicBezTo>
                      <a:pt x="15" y="23"/>
                      <a:pt x="16" y="23"/>
                      <a:pt x="17" y="23"/>
                    </a:cubicBezTo>
                    <a:cubicBezTo>
                      <a:pt x="18" y="23"/>
                      <a:pt x="20" y="23"/>
                      <a:pt x="21" y="24"/>
                    </a:cubicBezTo>
                    <a:cubicBezTo>
                      <a:pt x="22" y="25"/>
                      <a:pt x="22" y="27"/>
                      <a:pt x="22" y="29"/>
                    </a:cubicBezTo>
                    <a:cubicBezTo>
                      <a:pt x="22" y="30"/>
                      <a:pt x="22" y="32"/>
                      <a:pt x="21" y="33"/>
                    </a:cubicBezTo>
                    <a:cubicBezTo>
                      <a:pt x="20" y="34"/>
                      <a:pt x="18" y="35"/>
                      <a:pt x="17"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3" name="Rectangle 39"/>
            <p:cNvSpPr>
              <a:spLocks noChangeArrowheads="1"/>
            </p:cNvSpPr>
            <p:nvPr/>
          </p:nvSpPr>
          <p:spPr bwMode="auto">
            <a:xfrm>
              <a:off x="8934294" y="4841518"/>
              <a:ext cx="54022"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40"/>
            <p:cNvSpPr>
              <a:spLocks noChangeArrowheads="1"/>
            </p:cNvSpPr>
            <p:nvPr/>
          </p:nvSpPr>
          <p:spPr bwMode="auto">
            <a:xfrm>
              <a:off x="9014246" y="4841518"/>
              <a:ext cx="50781"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Rectangle 41"/>
            <p:cNvSpPr>
              <a:spLocks noChangeArrowheads="1"/>
            </p:cNvSpPr>
            <p:nvPr/>
          </p:nvSpPr>
          <p:spPr bwMode="auto">
            <a:xfrm>
              <a:off x="9090957" y="4841518"/>
              <a:ext cx="52942"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Rectangle 42"/>
            <p:cNvSpPr>
              <a:spLocks noChangeArrowheads="1"/>
            </p:cNvSpPr>
            <p:nvPr/>
          </p:nvSpPr>
          <p:spPr bwMode="auto">
            <a:xfrm>
              <a:off x="8934294" y="4919309"/>
              <a:ext cx="54022"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Rectangle 43"/>
            <p:cNvSpPr>
              <a:spLocks noChangeArrowheads="1"/>
            </p:cNvSpPr>
            <p:nvPr/>
          </p:nvSpPr>
          <p:spPr bwMode="auto">
            <a:xfrm>
              <a:off x="9014246" y="4919309"/>
              <a:ext cx="50781"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Rectangle 44"/>
            <p:cNvSpPr>
              <a:spLocks noChangeArrowheads="1"/>
            </p:cNvSpPr>
            <p:nvPr/>
          </p:nvSpPr>
          <p:spPr bwMode="auto">
            <a:xfrm>
              <a:off x="9090957" y="4919309"/>
              <a:ext cx="52942"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Rectangle 45"/>
            <p:cNvSpPr>
              <a:spLocks noChangeArrowheads="1"/>
            </p:cNvSpPr>
            <p:nvPr/>
          </p:nvSpPr>
          <p:spPr bwMode="auto">
            <a:xfrm>
              <a:off x="9098520" y="4708625"/>
              <a:ext cx="37815"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Rectangle 46"/>
            <p:cNvSpPr>
              <a:spLocks noChangeArrowheads="1"/>
            </p:cNvSpPr>
            <p:nvPr/>
          </p:nvSpPr>
          <p:spPr bwMode="auto">
            <a:xfrm>
              <a:off x="8941858" y="4708625"/>
              <a:ext cx="38896"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47"/>
            <p:cNvSpPr>
              <a:spLocks noEditPoints="1"/>
            </p:cNvSpPr>
            <p:nvPr/>
          </p:nvSpPr>
          <p:spPr bwMode="auto">
            <a:xfrm>
              <a:off x="8875951" y="4736716"/>
              <a:ext cx="327371" cy="299280"/>
            </a:xfrm>
            <a:custGeom>
              <a:avLst/>
              <a:gdLst>
                <a:gd name="T0" fmla="*/ 303 w 303"/>
                <a:gd name="T1" fmla="*/ 41 h 277"/>
                <a:gd name="T2" fmla="*/ 303 w 303"/>
                <a:gd name="T3" fmla="*/ 0 h 277"/>
                <a:gd name="T4" fmla="*/ 253 w 303"/>
                <a:gd name="T5" fmla="*/ 0 h 277"/>
                <a:gd name="T6" fmla="*/ 253 w 303"/>
                <a:gd name="T7" fmla="*/ 36 h 277"/>
                <a:gd name="T8" fmla="*/ 191 w 303"/>
                <a:gd name="T9" fmla="*/ 36 h 277"/>
                <a:gd name="T10" fmla="*/ 191 w 303"/>
                <a:gd name="T11" fmla="*/ 0 h 277"/>
                <a:gd name="T12" fmla="*/ 111 w 303"/>
                <a:gd name="T13" fmla="*/ 0 h 277"/>
                <a:gd name="T14" fmla="*/ 111 w 303"/>
                <a:gd name="T15" fmla="*/ 36 h 277"/>
                <a:gd name="T16" fmla="*/ 50 w 303"/>
                <a:gd name="T17" fmla="*/ 36 h 277"/>
                <a:gd name="T18" fmla="*/ 50 w 303"/>
                <a:gd name="T19" fmla="*/ 0 h 277"/>
                <a:gd name="T20" fmla="*/ 0 w 303"/>
                <a:gd name="T21" fmla="*/ 0 h 277"/>
                <a:gd name="T22" fmla="*/ 0 w 303"/>
                <a:gd name="T23" fmla="*/ 277 h 277"/>
                <a:gd name="T24" fmla="*/ 303 w 303"/>
                <a:gd name="T25" fmla="*/ 277 h 277"/>
                <a:gd name="T26" fmla="*/ 303 w 303"/>
                <a:gd name="T27" fmla="*/ 41 h 277"/>
                <a:gd name="T28" fmla="*/ 267 w 303"/>
                <a:gd name="T29" fmla="*/ 244 h 277"/>
                <a:gd name="T30" fmla="*/ 35 w 303"/>
                <a:gd name="T31" fmla="*/ 244 h 277"/>
                <a:gd name="T32" fmla="*/ 35 w 303"/>
                <a:gd name="T33" fmla="*/ 71 h 277"/>
                <a:gd name="T34" fmla="*/ 267 w 303"/>
                <a:gd name="T35" fmla="*/ 71 h 277"/>
                <a:gd name="T36" fmla="*/ 267 w 303"/>
                <a:gd name="T37" fmla="*/ 24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303" y="41"/>
                  </a:moveTo>
                  <a:lnTo>
                    <a:pt x="303" y="0"/>
                  </a:lnTo>
                  <a:lnTo>
                    <a:pt x="253" y="0"/>
                  </a:lnTo>
                  <a:lnTo>
                    <a:pt x="253" y="36"/>
                  </a:lnTo>
                  <a:lnTo>
                    <a:pt x="191" y="36"/>
                  </a:lnTo>
                  <a:lnTo>
                    <a:pt x="191" y="0"/>
                  </a:lnTo>
                  <a:lnTo>
                    <a:pt x="111" y="0"/>
                  </a:lnTo>
                  <a:lnTo>
                    <a:pt x="111" y="36"/>
                  </a:lnTo>
                  <a:lnTo>
                    <a:pt x="50" y="36"/>
                  </a:lnTo>
                  <a:lnTo>
                    <a:pt x="50" y="0"/>
                  </a:lnTo>
                  <a:lnTo>
                    <a:pt x="0" y="0"/>
                  </a:lnTo>
                  <a:lnTo>
                    <a:pt x="0" y="277"/>
                  </a:lnTo>
                  <a:lnTo>
                    <a:pt x="303" y="277"/>
                  </a:lnTo>
                  <a:lnTo>
                    <a:pt x="303" y="41"/>
                  </a:lnTo>
                  <a:close/>
                  <a:moveTo>
                    <a:pt x="267" y="244"/>
                  </a:moveTo>
                  <a:lnTo>
                    <a:pt x="35" y="244"/>
                  </a:lnTo>
                  <a:lnTo>
                    <a:pt x="35" y="71"/>
                  </a:lnTo>
                  <a:lnTo>
                    <a:pt x="267" y="71"/>
                  </a:lnTo>
                  <a:lnTo>
                    <a:pt x="267" y="2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72" name="组合 271"/>
            <p:cNvGrpSpPr/>
            <p:nvPr/>
          </p:nvGrpSpPr>
          <p:grpSpPr>
            <a:xfrm>
              <a:off x="8221209" y="4708625"/>
              <a:ext cx="327371" cy="327372"/>
              <a:chOff x="8221209" y="4708625"/>
              <a:chExt cx="327371" cy="327372"/>
            </a:xfrm>
            <a:grpFill/>
          </p:grpSpPr>
          <p:sp>
            <p:nvSpPr>
              <p:cNvPr id="152" name="Freeform 48"/>
              <p:cNvSpPr>
                <a:spLocks/>
              </p:cNvSpPr>
              <p:nvPr/>
            </p:nvSpPr>
            <p:spPr bwMode="auto">
              <a:xfrm>
                <a:off x="8221209" y="4708625"/>
                <a:ext cx="110204" cy="110204"/>
              </a:xfrm>
              <a:custGeom>
                <a:avLst/>
                <a:gdLst>
                  <a:gd name="T0" fmla="*/ 41 w 43"/>
                  <a:gd name="T1" fmla="*/ 10 h 43"/>
                  <a:gd name="T2" fmla="*/ 43 w 43"/>
                  <a:gd name="T3" fmla="*/ 9 h 43"/>
                  <a:gd name="T4" fmla="*/ 25 w 43"/>
                  <a:gd name="T5" fmla="*/ 0 h 43"/>
                  <a:gd name="T6" fmla="*/ 0 w 43"/>
                  <a:gd name="T7" fmla="*/ 25 h 43"/>
                  <a:gd name="T8" fmla="*/ 9 w 43"/>
                  <a:gd name="T9" fmla="*/ 43 h 43"/>
                  <a:gd name="T10" fmla="*/ 10 w 43"/>
                  <a:gd name="T11" fmla="*/ 41 h 43"/>
                  <a:gd name="T12" fmla="*/ 22 w 43"/>
                  <a:gd name="T13" fmla="*/ 22 h 43"/>
                  <a:gd name="T14" fmla="*/ 41 w 43"/>
                  <a:gd name="T15" fmla="*/ 1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41" y="10"/>
                    </a:moveTo>
                    <a:cubicBezTo>
                      <a:pt x="42" y="9"/>
                      <a:pt x="43" y="9"/>
                      <a:pt x="43" y="9"/>
                    </a:cubicBezTo>
                    <a:cubicBezTo>
                      <a:pt x="39" y="3"/>
                      <a:pt x="32" y="0"/>
                      <a:pt x="25" y="0"/>
                    </a:cubicBezTo>
                    <a:cubicBezTo>
                      <a:pt x="11" y="0"/>
                      <a:pt x="0" y="11"/>
                      <a:pt x="0" y="25"/>
                    </a:cubicBezTo>
                    <a:cubicBezTo>
                      <a:pt x="0" y="32"/>
                      <a:pt x="3" y="39"/>
                      <a:pt x="9" y="43"/>
                    </a:cubicBezTo>
                    <a:cubicBezTo>
                      <a:pt x="9" y="43"/>
                      <a:pt x="9" y="42"/>
                      <a:pt x="10" y="41"/>
                    </a:cubicBezTo>
                    <a:cubicBezTo>
                      <a:pt x="13" y="34"/>
                      <a:pt x="17" y="28"/>
                      <a:pt x="22" y="22"/>
                    </a:cubicBezTo>
                    <a:cubicBezTo>
                      <a:pt x="28" y="17"/>
                      <a:pt x="34" y="13"/>
                      <a:pt x="4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49"/>
              <p:cNvSpPr>
                <a:spLocks/>
              </p:cNvSpPr>
              <p:nvPr/>
            </p:nvSpPr>
            <p:spPr bwMode="auto">
              <a:xfrm>
                <a:off x="8438376" y="4708625"/>
                <a:ext cx="110204" cy="110204"/>
              </a:xfrm>
              <a:custGeom>
                <a:avLst/>
                <a:gdLst>
                  <a:gd name="T0" fmla="*/ 18 w 43"/>
                  <a:gd name="T1" fmla="*/ 0 h 43"/>
                  <a:gd name="T2" fmla="*/ 0 w 43"/>
                  <a:gd name="T3" fmla="*/ 9 h 43"/>
                  <a:gd name="T4" fmla="*/ 2 w 43"/>
                  <a:gd name="T5" fmla="*/ 10 h 43"/>
                  <a:gd name="T6" fmla="*/ 21 w 43"/>
                  <a:gd name="T7" fmla="*/ 22 h 43"/>
                  <a:gd name="T8" fmla="*/ 33 w 43"/>
                  <a:gd name="T9" fmla="*/ 41 h 43"/>
                  <a:gd name="T10" fmla="*/ 34 w 43"/>
                  <a:gd name="T11" fmla="*/ 43 h 43"/>
                  <a:gd name="T12" fmla="*/ 43 w 43"/>
                  <a:gd name="T13" fmla="*/ 25 h 43"/>
                  <a:gd name="T14" fmla="*/ 18 w 43"/>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18" y="0"/>
                    </a:moveTo>
                    <a:cubicBezTo>
                      <a:pt x="11" y="0"/>
                      <a:pt x="4" y="3"/>
                      <a:pt x="0" y="9"/>
                    </a:cubicBezTo>
                    <a:cubicBezTo>
                      <a:pt x="0" y="9"/>
                      <a:pt x="1" y="9"/>
                      <a:pt x="2" y="10"/>
                    </a:cubicBezTo>
                    <a:cubicBezTo>
                      <a:pt x="9" y="13"/>
                      <a:pt x="15" y="17"/>
                      <a:pt x="21" y="22"/>
                    </a:cubicBezTo>
                    <a:cubicBezTo>
                      <a:pt x="26" y="28"/>
                      <a:pt x="30" y="34"/>
                      <a:pt x="33" y="41"/>
                    </a:cubicBezTo>
                    <a:cubicBezTo>
                      <a:pt x="34" y="42"/>
                      <a:pt x="34" y="43"/>
                      <a:pt x="34" y="43"/>
                    </a:cubicBezTo>
                    <a:cubicBezTo>
                      <a:pt x="40" y="39"/>
                      <a:pt x="43" y="32"/>
                      <a:pt x="43" y="25"/>
                    </a:cubicBezTo>
                    <a:cubicBezTo>
                      <a:pt x="43" y="11"/>
                      <a:pt x="32" y="0"/>
                      <a:pt x="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50"/>
              <p:cNvSpPr>
                <a:spLocks noEditPoints="1"/>
              </p:cNvSpPr>
              <p:nvPr/>
            </p:nvSpPr>
            <p:spPr bwMode="auto">
              <a:xfrm>
                <a:off x="8260105" y="4747521"/>
                <a:ext cx="250660" cy="288476"/>
              </a:xfrm>
              <a:custGeom>
                <a:avLst/>
                <a:gdLst>
                  <a:gd name="T0" fmla="*/ 98 w 98"/>
                  <a:gd name="T1" fmla="*/ 49 h 113"/>
                  <a:gd name="T2" fmla="*/ 49 w 98"/>
                  <a:gd name="T3" fmla="*/ 0 h 113"/>
                  <a:gd name="T4" fmla="*/ 0 w 98"/>
                  <a:gd name="T5" fmla="*/ 49 h 113"/>
                  <a:gd name="T6" fmla="*/ 17 w 98"/>
                  <a:gd name="T7" fmla="*/ 86 h 113"/>
                  <a:gd name="T8" fmla="*/ 0 w 98"/>
                  <a:gd name="T9" fmla="*/ 103 h 113"/>
                  <a:gd name="T10" fmla="*/ 10 w 98"/>
                  <a:gd name="T11" fmla="*/ 113 h 113"/>
                  <a:gd name="T12" fmla="*/ 29 w 98"/>
                  <a:gd name="T13" fmla="*/ 94 h 113"/>
                  <a:gd name="T14" fmla="*/ 49 w 98"/>
                  <a:gd name="T15" fmla="*/ 98 h 113"/>
                  <a:gd name="T16" fmla="*/ 69 w 98"/>
                  <a:gd name="T17" fmla="*/ 94 h 113"/>
                  <a:gd name="T18" fmla="*/ 88 w 98"/>
                  <a:gd name="T19" fmla="*/ 113 h 113"/>
                  <a:gd name="T20" fmla="*/ 98 w 98"/>
                  <a:gd name="T21" fmla="*/ 103 h 113"/>
                  <a:gd name="T22" fmla="*/ 81 w 98"/>
                  <a:gd name="T23" fmla="*/ 86 h 113"/>
                  <a:gd name="T24" fmla="*/ 98 w 98"/>
                  <a:gd name="T25" fmla="*/ 49 h 113"/>
                  <a:gd name="T26" fmla="*/ 49 w 98"/>
                  <a:gd name="T27" fmla="*/ 84 h 113"/>
                  <a:gd name="T28" fmla="*/ 14 w 98"/>
                  <a:gd name="T29" fmla="*/ 49 h 113"/>
                  <a:gd name="T30" fmla="*/ 49 w 98"/>
                  <a:gd name="T31" fmla="*/ 15 h 113"/>
                  <a:gd name="T32" fmla="*/ 84 w 98"/>
                  <a:gd name="T33" fmla="*/ 49 h 113"/>
                  <a:gd name="T34" fmla="*/ 49 w 98"/>
                  <a:gd name="T35"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98" y="49"/>
                    </a:moveTo>
                    <a:cubicBezTo>
                      <a:pt x="98" y="22"/>
                      <a:pt x="76" y="0"/>
                      <a:pt x="49" y="0"/>
                    </a:cubicBezTo>
                    <a:cubicBezTo>
                      <a:pt x="22" y="0"/>
                      <a:pt x="0" y="22"/>
                      <a:pt x="0" y="49"/>
                    </a:cubicBezTo>
                    <a:cubicBezTo>
                      <a:pt x="0" y="64"/>
                      <a:pt x="6" y="77"/>
                      <a:pt x="17" y="86"/>
                    </a:cubicBezTo>
                    <a:cubicBezTo>
                      <a:pt x="0" y="103"/>
                      <a:pt x="0" y="103"/>
                      <a:pt x="0" y="103"/>
                    </a:cubicBezTo>
                    <a:cubicBezTo>
                      <a:pt x="10" y="113"/>
                      <a:pt x="10" y="113"/>
                      <a:pt x="10" y="113"/>
                    </a:cubicBezTo>
                    <a:cubicBezTo>
                      <a:pt x="29" y="94"/>
                      <a:pt x="29" y="94"/>
                      <a:pt x="29" y="94"/>
                    </a:cubicBezTo>
                    <a:cubicBezTo>
                      <a:pt x="35" y="97"/>
                      <a:pt x="42" y="98"/>
                      <a:pt x="49" y="98"/>
                    </a:cubicBezTo>
                    <a:cubicBezTo>
                      <a:pt x="56" y="98"/>
                      <a:pt x="63" y="97"/>
                      <a:pt x="69" y="94"/>
                    </a:cubicBezTo>
                    <a:cubicBezTo>
                      <a:pt x="88" y="113"/>
                      <a:pt x="88" y="113"/>
                      <a:pt x="88" y="113"/>
                    </a:cubicBezTo>
                    <a:cubicBezTo>
                      <a:pt x="98" y="103"/>
                      <a:pt x="98" y="103"/>
                      <a:pt x="98" y="103"/>
                    </a:cubicBezTo>
                    <a:cubicBezTo>
                      <a:pt x="81" y="86"/>
                      <a:pt x="81" y="86"/>
                      <a:pt x="81" y="86"/>
                    </a:cubicBezTo>
                    <a:cubicBezTo>
                      <a:pt x="92" y="77"/>
                      <a:pt x="98" y="64"/>
                      <a:pt x="98" y="49"/>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51"/>
              <p:cNvSpPr>
                <a:spLocks/>
              </p:cNvSpPr>
              <p:nvPr/>
            </p:nvSpPr>
            <p:spPr bwMode="auto">
              <a:xfrm>
                <a:off x="8372470" y="4811266"/>
                <a:ext cx="74550" cy="99400"/>
              </a:xfrm>
              <a:custGeom>
                <a:avLst/>
                <a:gdLst>
                  <a:gd name="T0" fmla="*/ 24 w 69"/>
                  <a:gd name="T1" fmla="*/ 0 h 92"/>
                  <a:gd name="T2" fmla="*/ 0 w 69"/>
                  <a:gd name="T3" fmla="*/ 0 h 92"/>
                  <a:gd name="T4" fmla="*/ 0 w 69"/>
                  <a:gd name="T5" fmla="*/ 69 h 92"/>
                  <a:gd name="T6" fmla="*/ 59 w 69"/>
                  <a:gd name="T7" fmla="*/ 92 h 92"/>
                  <a:gd name="T8" fmla="*/ 69 w 69"/>
                  <a:gd name="T9" fmla="*/ 71 h 92"/>
                  <a:gd name="T10" fmla="*/ 24 w 69"/>
                  <a:gd name="T11" fmla="*/ 52 h 92"/>
                  <a:gd name="T12" fmla="*/ 24 w 69"/>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9" h="92">
                    <a:moveTo>
                      <a:pt x="24" y="0"/>
                    </a:moveTo>
                    <a:lnTo>
                      <a:pt x="0" y="0"/>
                    </a:lnTo>
                    <a:lnTo>
                      <a:pt x="0" y="69"/>
                    </a:lnTo>
                    <a:lnTo>
                      <a:pt x="59" y="92"/>
                    </a:lnTo>
                    <a:lnTo>
                      <a:pt x="69" y="71"/>
                    </a:lnTo>
                    <a:lnTo>
                      <a:pt x="24" y="52"/>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56" name="Freeform 52"/>
            <p:cNvSpPr>
              <a:spLocks noEditPoints="1"/>
            </p:cNvSpPr>
            <p:nvPr/>
          </p:nvSpPr>
          <p:spPr bwMode="auto">
            <a:xfrm>
              <a:off x="7605363" y="4747521"/>
              <a:ext cx="250660" cy="250660"/>
            </a:xfrm>
            <a:custGeom>
              <a:avLst/>
              <a:gdLst>
                <a:gd name="T0" fmla="*/ 49 w 98"/>
                <a:gd name="T1" fmla="*/ 0 h 98"/>
                <a:gd name="T2" fmla="*/ 0 w 98"/>
                <a:gd name="T3" fmla="*/ 49 h 98"/>
                <a:gd name="T4" fmla="*/ 49 w 98"/>
                <a:gd name="T5" fmla="*/ 98 h 98"/>
                <a:gd name="T6" fmla="*/ 98 w 98"/>
                <a:gd name="T7" fmla="*/ 49 h 98"/>
                <a:gd name="T8" fmla="*/ 49 w 98"/>
                <a:gd name="T9" fmla="*/ 0 h 98"/>
                <a:gd name="T10" fmla="*/ 49 w 98"/>
                <a:gd name="T11" fmla="*/ 84 h 98"/>
                <a:gd name="T12" fmla="*/ 14 w 98"/>
                <a:gd name="T13" fmla="*/ 49 h 98"/>
                <a:gd name="T14" fmla="*/ 49 w 98"/>
                <a:gd name="T15" fmla="*/ 15 h 98"/>
                <a:gd name="T16" fmla="*/ 84 w 98"/>
                <a:gd name="T17" fmla="*/ 49 h 98"/>
                <a:gd name="T18" fmla="*/ 49 w 98"/>
                <a:gd name="T19" fmla="*/ 8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98">
                  <a:moveTo>
                    <a:pt x="49" y="0"/>
                  </a:moveTo>
                  <a:cubicBezTo>
                    <a:pt x="22" y="0"/>
                    <a:pt x="0" y="22"/>
                    <a:pt x="0" y="49"/>
                  </a:cubicBezTo>
                  <a:cubicBezTo>
                    <a:pt x="0" y="76"/>
                    <a:pt x="22" y="98"/>
                    <a:pt x="49" y="98"/>
                  </a:cubicBezTo>
                  <a:cubicBezTo>
                    <a:pt x="76" y="98"/>
                    <a:pt x="98" y="76"/>
                    <a:pt x="98" y="49"/>
                  </a:cubicBezTo>
                  <a:cubicBezTo>
                    <a:pt x="98" y="22"/>
                    <a:pt x="76" y="0"/>
                    <a:pt x="49" y="0"/>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53"/>
            <p:cNvSpPr>
              <a:spLocks/>
            </p:cNvSpPr>
            <p:nvPr/>
          </p:nvSpPr>
          <p:spPr bwMode="auto">
            <a:xfrm>
              <a:off x="7644259" y="4996020"/>
              <a:ext cx="173950" cy="39976"/>
            </a:xfrm>
            <a:custGeom>
              <a:avLst/>
              <a:gdLst>
                <a:gd name="T0" fmla="*/ 34 w 68"/>
                <a:gd name="T1" fmla="*/ 11 h 16"/>
                <a:gd name="T2" fmla="*/ 11 w 68"/>
                <a:gd name="T3" fmla="*/ 6 h 16"/>
                <a:gd name="T4" fmla="*/ 0 w 68"/>
                <a:gd name="T5" fmla="*/ 0 h 16"/>
                <a:gd name="T6" fmla="*/ 0 w 68"/>
                <a:gd name="T7" fmla="*/ 16 h 16"/>
                <a:gd name="T8" fmla="*/ 68 w 68"/>
                <a:gd name="T9" fmla="*/ 16 h 16"/>
                <a:gd name="T10" fmla="*/ 68 w 68"/>
                <a:gd name="T11" fmla="*/ 0 h 16"/>
                <a:gd name="T12" fmla="*/ 57 w 68"/>
                <a:gd name="T13" fmla="*/ 6 h 16"/>
                <a:gd name="T14" fmla="*/ 34 w 68"/>
                <a:gd name="T15" fmla="*/ 11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6">
                  <a:moveTo>
                    <a:pt x="34" y="11"/>
                  </a:moveTo>
                  <a:cubicBezTo>
                    <a:pt x="26" y="11"/>
                    <a:pt x="18" y="9"/>
                    <a:pt x="11" y="6"/>
                  </a:cubicBezTo>
                  <a:cubicBezTo>
                    <a:pt x="7" y="5"/>
                    <a:pt x="3" y="2"/>
                    <a:pt x="0" y="0"/>
                  </a:cubicBezTo>
                  <a:cubicBezTo>
                    <a:pt x="0" y="16"/>
                    <a:pt x="0" y="16"/>
                    <a:pt x="0" y="16"/>
                  </a:cubicBezTo>
                  <a:cubicBezTo>
                    <a:pt x="68" y="16"/>
                    <a:pt x="68" y="16"/>
                    <a:pt x="68" y="16"/>
                  </a:cubicBezTo>
                  <a:cubicBezTo>
                    <a:pt x="68" y="0"/>
                    <a:pt x="68" y="0"/>
                    <a:pt x="68" y="0"/>
                  </a:cubicBezTo>
                  <a:cubicBezTo>
                    <a:pt x="65" y="2"/>
                    <a:pt x="61" y="5"/>
                    <a:pt x="57" y="6"/>
                  </a:cubicBezTo>
                  <a:cubicBezTo>
                    <a:pt x="50" y="9"/>
                    <a:pt x="42" y="11"/>
                    <a:pt x="34"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54"/>
            <p:cNvSpPr>
              <a:spLocks/>
            </p:cNvSpPr>
            <p:nvPr/>
          </p:nvSpPr>
          <p:spPr bwMode="auto">
            <a:xfrm>
              <a:off x="7644259" y="4708625"/>
              <a:ext cx="173950" cy="41056"/>
            </a:xfrm>
            <a:custGeom>
              <a:avLst/>
              <a:gdLst>
                <a:gd name="T0" fmla="*/ 34 w 68"/>
                <a:gd name="T1" fmla="*/ 5 h 16"/>
                <a:gd name="T2" fmla="*/ 57 w 68"/>
                <a:gd name="T3" fmla="*/ 10 h 16"/>
                <a:gd name="T4" fmla="*/ 68 w 68"/>
                <a:gd name="T5" fmla="*/ 16 h 16"/>
                <a:gd name="T6" fmla="*/ 68 w 68"/>
                <a:gd name="T7" fmla="*/ 0 h 16"/>
                <a:gd name="T8" fmla="*/ 0 w 68"/>
                <a:gd name="T9" fmla="*/ 0 h 16"/>
                <a:gd name="T10" fmla="*/ 0 w 68"/>
                <a:gd name="T11" fmla="*/ 16 h 16"/>
                <a:gd name="T12" fmla="*/ 11 w 68"/>
                <a:gd name="T13" fmla="*/ 10 h 16"/>
                <a:gd name="T14" fmla="*/ 34 w 68"/>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6">
                  <a:moveTo>
                    <a:pt x="34" y="5"/>
                  </a:moveTo>
                  <a:cubicBezTo>
                    <a:pt x="42" y="5"/>
                    <a:pt x="50" y="7"/>
                    <a:pt x="57" y="10"/>
                  </a:cubicBezTo>
                  <a:cubicBezTo>
                    <a:pt x="61" y="11"/>
                    <a:pt x="65" y="14"/>
                    <a:pt x="68" y="16"/>
                  </a:cubicBezTo>
                  <a:cubicBezTo>
                    <a:pt x="68" y="0"/>
                    <a:pt x="68" y="0"/>
                    <a:pt x="68" y="0"/>
                  </a:cubicBezTo>
                  <a:cubicBezTo>
                    <a:pt x="0" y="0"/>
                    <a:pt x="0" y="0"/>
                    <a:pt x="0" y="0"/>
                  </a:cubicBezTo>
                  <a:cubicBezTo>
                    <a:pt x="0" y="16"/>
                    <a:pt x="0" y="16"/>
                    <a:pt x="0" y="16"/>
                  </a:cubicBezTo>
                  <a:cubicBezTo>
                    <a:pt x="3" y="14"/>
                    <a:pt x="7" y="11"/>
                    <a:pt x="11" y="10"/>
                  </a:cubicBezTo>
                  <a:cubicBezTo>
                    <a:pt x="18" y="7"/>
                    <a:pt x="26" y="5"/>
                    <a:pt x="3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Freeform 55"/>
            <p:cNvSpPr>
              <a:spLocks/>
            </p:cNvSpPr>
            <p:nvPr/>
          </p:nvSpPr>
          <p:spPr bwMode="auto">
            <a:xfrm>
              <a:off x="7718809" y="4811266"/>
              <a:ext cx="73469" cy="99400"/>
            </a:xfrm>
            <a:custGeom>
              <a:avLst/>
              <a:gdLst>
                <a:gd name="T0" fmla="*/ 23 w 68"/>
                <a:gd name="T1" fmla="*/ 0 h 92"/>
                <a:gd name="T2" fmla="*/ 0 w 68"/>
                <a:gd name="T3" fmla="*/ 0 h 92"/>
                <a:gd name="T4" fmla="*/ 0 w 68"/>
                <a:gd name="T5" fmla="*/ 69 h 92"/>
                <a:gd name="T6" fmla="*/ 59 w 68"/>
                <a:gd name="T7" fmla="*/ 92 h 92"/>
                <a:gd name="T8" fmla="*/ 68 w 68"/>
                <a:gd name="T9" fmla="*/ 71 h 92"/>
                <a:gd name="T10" fmla="*/ 23 w 68"/>
                <a:gd name="T11" fmla="*/ 52 h 92"/>
                <a:gd name="T12" fmla="*/ 23 w 68"/>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8" h="92">
                  <a:moveTo>
                    <a:pt x="23" y="0"/>
                  </a:moveTo>
                  <a:lnTo>
                    <a:pt x="0" y="0"/>
                  </a:lnTo>
                  <a:lnTo>
                    <a:pt x="0" y="69"/>
                  </a:lnTo>
                  <a:lnTo>
                    <a:pt x="59" y="92"/>
                  </a:lnTo>
                  <a:lnTo>
                    <a:pt x="68" y="71"/>
                  </a:lnTo>
                  <a:lnTo>
                    <a:pt x="23" y="52"/>
                  </a:lnTo>
                  <a:lnTo>
                    <a:pt x="2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56"/>
            <p:cNvSpPr>
              <a:spLocks noEditPoints="1"/>
            </p:cNvSpPr>
            <p:nvPr/>
          </p:nvSpPr>
          <p:spPr bwMode="auto">
            <a:xfrm>
              <a:off x="6913887" y="4708625"/>
              <a:ext cx="326290"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3 h 128"/>
                <a:gd name="T12" fmla="*/ 15 w 128"/>
                <a:gd name="T13" fmla="*/ 64 h 128"/>
                <a:gd name="T14" fmla="*/ 64 w 128"/>
                <a:gd name="T15" fmla="*/ 15 h 128"/>
                <a:gd name="T16" fmla="*/ 113 w 128"/>
                <a:gd name="T17" fmla="*/ 64 h 128"/>
                <a:gd name="T18" fmla="*/ 64 w 128"/>
                <a:gd name="T19"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3"/>
                  </a:moveTo>
                  <a:cubicBezTo>
                    <a:pt x="37" y="113"/>
                    <a:pt x="15" y="91"/>
                    <a:pt x="15" y="64"/>
                  </a:cubicBezTo>
                  <a:cubicBezTo>
                    <a:pt x="15" y="37"/>
                    <a:pt x="37" y="15"/>
                    <a:pt x="64" y="15"/>
                  </a:cubicBezTo>
                  <a:cubicBezTo>
                    <a:pt x="91" y="15"/>
                    <a:pt x="113" y="37"/>
                    <a:pt x="113" y="64"/>
                  </a:cubicBezTo>
                  <a:cubicBezTo>
                    <a:pt x="113" y="91"/>
                    <a:pt x="91" y="113"/>
                    <a:pt x="64" y="1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Freeform 57"/>
            <p:cNvSpPr>
              <a:spLocks/>
            </p:cNvSpPr>
            <p:nvPr/>
          </p:nvSpPr>
          <p:spPr bwMode="auto">
            <a:xfrm>
              <a:off x="7058665" y="4783174"/>
              <a:ext cx="104802" cy="145859"/>
            </a:xfrm>
            <a:custGeom>
              <a:avLst/>
              <a:gdLst>
                <a:gd name="T0" fmla="*/ 33 w 97"/>
                <a:gd name="T1" fmla="*/ 0 h 135"/>
                <a:gd name="T2" fmla="*/ 0 w 97"/>
                <a:gd name="T3" fmla="*/ 0 h 135"/>
                <a:gd name="T4" fmla="*/ 0 w 97"/>
                <a:gd name="T5" fmla="*/ 99 h 135"/>
                <a:gd name="T6" fmla="*/ 86 w 97"/>
                <a:gd name="T7" fmla="*/ 135 h 135"/>
                <a:gd name="T8" fmla="*/ 97 w 97"/>
                <a:gd name="T9" fmla="*/ 104 h 135"/>
                <a:gd name="T10" fmla="*/ 33 w 97"/>
                <a:gd name="T11" fmla="*/ 78 h 135"/>
                <a:gd name="T12" fmla="*/ 33 w 97"/>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97" h="135">
                  <a:moveTo>
                    <a:pt x="33" y="0"/>
                  </a:moveTo>
                  <a:lnTo>
                    <a:pt x="0" y="0"/>
                  </a:lnTo>
                  <a:lnTo>
                    <a:pt x="0" y="99"/>
                  </a:lnTo>
                  <a:lnTo>
                    <a:pt x="86" y="135"/>
                  </a:lnTo>
                  <a:lnTo>
                    <a:pt x="97" y="104"/>
                  </a:lnTo>
                  <a:lnTo>
                    <a:pt x="33" y="78"/>
                  </a:lnTo>
                  <a:lnTo>
                    <a:pt x="3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Freeform 58"/>
            <p:cNvSpPr>
              <a:spLocks/>
            </p:cNvSpPr>
            <p:nvPr/>
          </p:nvSpPr>
          <p:spPr bwMode="auto">
            <a:xfrm>
              <a:off x="6305604" y="4708625"/>
              <a:ext cx="237695" cy="327371"/>
            </a:xfrm>
            <a:custGeom>
              <a:avLst/>
              <a:gdLst>
                <a:gd name="T0" fmla="*/ 120 w 220"/>
                <a:gd name="T1" fmla="*/ 102 h 303"/>
                <a:gd name="T2" fmla="*/ 184 w 220"/>
                <a:gd name="T3" fmla="*/ 102 h 303"/>
                <a:gd name="T4" fmla="*/ 220 w 220"/>
                <a:gd name="T5" fmla="*/ 74 h 303"/>
                <a:gd name="T6" fmla="*/ 184 w 220"/>
                <a:gd name="T7" fmla="*/ 48 h 303"/>
                <a:gd name="T8" fmla="*/ 120 w 220"/>
                <a:gd name="T9" fmla="*/ 48 h 303"/>
                <a:gd name="T10" fmla="*/ 120 w 220"/>
                <a:gd name="T11" fmla="*/ 0 h 303"/>
                <a:gd name="T12" fmla="*/ 85 w 220"/>
                <a:gd name="T13" fmla="*/ 0 h 303"/>
                <a:gd name="T14" fmla="*/ 85 w 220"/>
                <a:gd name="T15" fmla="*/ 48 h 303"/>
                <a:gd name="T16" fmla="*/ 21 w 220"/>
                <a:gd name="T17" fmla="*/ 48 h 303"/>
                <a:gd name="T18" fmla="*/ 21 w 220"/>
                <a:gd name="T19" fmla="*/ 102 h 303"/>
                <a:gd name="T20" fmla="*/ 85 w 220"/>
                <a:gd name="T21" fmla="*/ 102 h 303"/>
                <a:gd name="T22" fmla="*/ 85 w 220"/>
                <a:gd name="T23" fmla="*/ 138 h 303"/>
                <a:gd name="T24" fmla="*/ 33 w 220"/>
                <a:gd name="T25" fmla="*/ 138 h 303"/>
                <a:gd name="T26" fmla="*/ 0 w 220"/>
                <a:gd name="T27" fmla="*/ 164 h 303"/>
                <a:gd name="T28" fmla="*/ 33 w 220"/>
                <a:gd name="T29" fmla="*/ 192 h 303"/>
                <a:gd name="T30" fmla="*/ 85 w 220"/>
                <a:gd name="T31" fmla="*/ 192 h 303"/>
                <a:gd name="T32" fmla="*/ 85 w 220"/>
                <a:gd name="T33" fmla="*/ 303 h 303"/>
                <a:gd name="T34" fmla="*/ 120 w 220"/>
                <a:gd name="T35" fmla="*/ 303 h 303"/>
                <a:gd name="T36" fmla="*/ 120 w 220"/>
                <a:gd name="T37" fmla="*/ 192 h 303"/>
                <a:gd name="T38" fmla="*/ 196 w 220"/>
                <a:gd name="T39" fmla="*/ 192 h 303"/>
                <a:gd name="T40" fmla="*/ 196 w 220"/>
                <a:gd name="T41" fmla="*/ 138 h 303"/>
                <a:gd name="T42" fmla="*/ 120 w 220"/>
                <a:gd name="T43" fmla="*/ 138 h 303"/>
                <a:gd name="T44" fmla="*/ 120 w 220"/>
                <a:gd name="T45" fmla="*/ 102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0" h="303">
                  <a:moveTo>
                    <a:pt x="120" y="102"/>
                  </a:moveTo>
                  <a:lnTo>
                    <a:pt x="184" y="102"/>
                  </a:lnTo>
                  <a:lnTo>
                    <a:pt x="220" y="74"/>
                  </a:lnTo>
                  <a:lnTo>
                    <a:pt x="184" y="48"/>
                  </a:lnTo>
                  <a:lnTo>
                    <a:pt x="120" y="48"/>
                  </a:lnTo>
                  <a:lnTo>
                    <a:pt x="120" y="0"/>
                  </a:lnTo>
                  <a:lnTo>
                    <a:pt x="85" y="0"/>
                  </a:lnTo>
                  <a:lnTo>
                    <a:pt x="85" y="48"/>
                  </a:lnTo>
                  <a:lnTo>
                    <a:pt x="21" y="48"/>
                  </a:lnTo>
                  <a:lnTo>
                    <a:pt x="21" y="102"/>
                  </a:lnTo>
                  <a:lnTo>
                    <a:pt x="85" y="102"/>
                  </a:lnTo>
                  <a:lnTo>
                    <a:pt x="85" y="138"/>
                  </a:lnTo>
                  <a:lnTo>
                    <a:pt x="33" y="138"/>
                  </a:lnTo>
                  <a:lnTo>
                    <a:pt x="0" y="164"/>
                  </a:lnTo>
                  <a:lnTo>
                    <a:pt x="33" y="192"/>
                  </a:lnTo>
                  <a:lnTo>
                    <a:pt x="85" y="192"/>
                  </a:lnTo>
                  <a:lnTo>
                    <a:pt x="85" y="303"/>
                  </a:lnTo>
                  <a:lnTo>
                    <a:pt x="120" y="303"/>
                  </a:lnTo>
                  <a:lnTo>
                    <a:pt x="120" y="192"/>
                  </a:lnTo>
                  <a:lnTo>
                    <a:pt x="196" y="192"/>
                  </a:lnTo>
                  <a:lnTo>
                    <a:pt x="196" y="138"/>
                  </a:lnTo>
                  <a:lnTo>
                    <a:pt x="120" y="138"/>
                  </a:lnTo>
                  <a:lnTo>
                    <a:pt x="12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Freeform 59"/>
            <p:cNvSpPr>
              <a:spLocks noEditPoints="1"/>
            </p:cNvSpPr>
            <p:nvPr/>
          </p:nvSpPr>
          <p:spPr bwMode="auto">
            <a:xfrm>
              <a:off x="5605484" y="4708625"/>
              <a:ext cx="326290"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3 h 128"/>
                <a:gd name="T12" fmla="*/ 15 w 128"/>
                <a:gd name="T13" fmla="*/ 64 h 128"/>
                <a:gd name="T14" fmla="*/ 64 w 128"/>
                <a:gd name="T15" fmla="*/ 15 h 128"/>
                <a:gd name="T16" fmla="*/ 113 w 128"/>
                <a:gd name="T17" fmla="*/ 64 h 128"/>
                <a:gd name="T18" fmla="*/ 64 w 128"/>
                <a:gd name="T19"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3"/>
                  </a:moveTo>
                  <a:cubicBezTo>
                    <a:pt x="37" y="113"/>
                    <a:pt x="15" y="91"/>
                    <a:pt x="15" y="64"/>
                  </a:cubicBezTo>
                  <a:cubicBezTo>
                    <a:pt x="15" y="37"/>
                    <a:pt x="37" y="15"/>
                    <a:pt x="64" y="15"/>
                  </a:cubicBezTo>
                  <a:cubicBezTo>
                    <a:pt x="91" y="15"/>
                    <a:pt x="113" y="37"/>
                    <a:pt x="113" y="64"/>
                  </a:cubicBezTo>
                  <a:cubicBezTo>
                    <a:pt x="113" y="91"/>
                    <a:pt x="91" y="113"/>
                    <a:pt x="64" y="1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60"/>
            <p:cNvSpPr>
              <a:spLocks noEditPoints="1"/>
            </p:cNvSpPr>
            <p:nvPr/>
          </p:nvSpPr>
          <p:spPr bwMode="auto">
            <a:xfrm>
              <a:off x="5717849" y="4773451"/>
              <a:ext cx="101561" cy="198799"/>
            </a:xfrm>
            <a:custGeom>
              <a:avLst/>
              <a:gdLst>
                <a:gd name="T0" fmla="*/ 40 w 40"/>
                <a:gd name="T1" fmla="*/ 39 h 78"/>
                <a:gd name="T2" fmla="*/ 20 w 40"/>
                <a:gd name="T3" fmla="*/ 0 h 78"/>
                <a:gd name="T4" fmla="*/ 0 w 40"/>
                <a:gd name="T5" fmla="*/ 39 h 78"/>
                <a:gd name="T6" fmla="*/ 0 w 40"/>
                <a:gd name="T7" fmla="*/ 39 h 78"/>
                <a:gd name="T8" fmla="*/ 0 w 40"/>
                <a:gd name="T9" fmla="*/ 39 h 78"/>
                <a:gd name="T10" fmla="*/ 0 w 40"/>
                <a:gd name="T11" fmla="*/ 39 h 78"/>
                <a:gd name="T12" fmla="*/ 0 w 40"/>
                <a:gd name="T13" fmla="*/ 39 h 78"/>
                <a:gd name="T14" fmla="*/ 20 w 40"/>
                <a:gd name="T15" fmla="*/ 78 h 78"/>
                <a:gd name="T16" fmla="*/ 40 w 40"/>
                <a:gd name="T17" fmla="*/ 39 h 78"/>
                <a:gd name="T18" fmla="*/ 40 w 40"/>
                <a:gd name="T19" fmla="*/ 39 h 78"/>
                <a:gd name="T20" fmla="*/ 40 w 40"/>
                <a:gd name="T21" fmla="*/ 39 h 78"/>
                <a:gd name="T22" fmla="*/ 40 w 40"/>
                <a:gd name="T23" fmla="*/ 39 h 78"/>
                <a:gd name="T24" fmla="*/ 20 w 40"/>
                <a:gd name="T25" fmla="*/ 46 h 78"/>
                <a:gd name="T26" fmla="*/ 13 w 40"/>
                <a:gd name="T27" fmla="*/ 39 h 78"/>
                <a:gd name="T28" fmla="*/ 20 w 40"/>
                <a:gd name="T29" fmla="*/ 32 h 78"/>
                <a:gd name="T30" fmla="*/ 27 w 40"/>
                <a:gd name="T31" fmla="*/ 39 h 78"/>
                <a:gd name="T32" fmla="*/ 20 w 40"/>
                <a:gd name="T33" fmla="*/ 4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8">
                  <a:moveTo>
                    <a:pt x="40" y="39"/>
                  </a:moveTo>
                  <a:cubicBezTo>
                    <a:pt x="20" y="0"/>
                    <a:pt x="20" y="0"/>
                    <a:pt x="20" y="0"/>
                  </a:cubicBezTo>
                  <a:cubicBezTo>
                    <a:pt x="0" y="39"/>
                    <a:pt x="0" y="39"/>
                    <a:pt x="0" y="39"/>
                  </a:cubicBezTo>
                  <a:cubicBezTo>
                    <a:pt x="0" y="39"/>
                    <a:pt x="0" y="39"/>
                    <a:pt x="0" y="39"/>
                  </a:cubicBezTo>
                  <a:cubicBezTo>
                    <a:pt x="0" y="39"/>
                    <a:pt x="0" y="39"/>
                    <a:pt x="0" y="39"/>
                  </a:cubicBezTo>
                  <a:cubicBezTo>
                    <a:pt x="0" y="39"/>
                    <a:pt x="0" y="39"/>
                    <a:pt x="0" y="39"/>
                  </a:cubicBezTo>
                  <a:cubicBezTo>
                    <a:pt x="0" y="39"/>
                    <a:pt x="0" y="39"/>
                    <a:pt x="0" y="39"/>
                  </a:cubicBezTo>
                  <a:cubicBezTo>
                    <a:pt x="20" y="78"/>
                    <a:pt x="20" y="78"/>
                    <a:pt x="20" y="78"/>
                  </a:cubicBezTo>
                  <a:cubicBezTo>
                    <a:pt x="40" y="39"/>
                    <a:pt x="40" y="39"/>
                    <a:pt x="40" y="39"/>
                  </a:cubicBezTo>
                  <a:cubicBezTo>
                    <a:pt x="40" y="39"/>
                    <a:pt x="40" y="39"/>
                    <a:pt x="40" y="39"/>
                  </a:cubicBezTo>
                  <a:cubicBezTo>
                    <a:pt x="40" y="39"/>
                    <a:pt x="40" y="39"/>
                    <a:pt x="40" y="39"/>
                  </a:cubicBezTo>
                  <a:cubicBezTo>
                    <a:pt x="40" y="39"/>
                    <a:pt x="40" y="39"/>
                    <a:pt x="40" y="39"/>
                  </a:cubicBezTo>
                  <a:close/>
                  <a:moveTo>
                    <a:pt x="20" y="46"/>
                  </a:moveTo>
                  <a:cubicBezTo>
                    <a:pt x="16" y="46"/>
                    <a:pt x="13" y="43"/>
                    <a:pt x="13" y="39"/>
                  </a:cubicBezTo>
                  <a:cubicBezTo>
                    <a:pt x="13" y="35"/>
                    <a:pt x="16" y="32"/>
                    <a:pt x="20" y="32"/>
                  </a:cubicBezTo>
                  <a:cubicBezTo>
                    <a:pt x="24" y="32"/>
                    <a:pt x="27" y="35"/>
                    <a:pt x="27" y="39"/>
                  </a:cubicBezTo>
                  <a:cubicBezTo>
                    <a:pt x="27" y="43"/>
                    <a:pt x="24" y="46"/>
                    <a:pt x="20"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61"/>
            <p:cNvSpPr>
              <a:spLocks/>
            </p:cNvSpPr>
            <p:nvPr/>
          </p:nvSpPr>
          <p:spPr bwMode="auto">
            <a:xfrm>
              <a:off x="5160346" y="4846920"/>
              <a:ext cx="71309" cy="72389"/>
            </a:xfrm>
            <a:custGeom>
              <a:avLst/>
              <a:gdLst>
                <a:gd name="T0" fmla="*/ 17 w 66"/>
                <a:gd name="T1" fmla="*/ 0 h 67"/>
                <a:gd name="T2" fmla="*/ 0 w 66"/>
                <a:gd name="T3" fmla="*/ 17 h 67"/>
                <a:gd name="T4" fmla="*/ 17 w 66"/>
                <a:gd name="T5" fmla="*/ 33 h 67"/>
                <a:gd name="T6" fmla="*/ 0 w 66"/>
                <a:gd name="T7" fmla="*/ 50 h 67"/>
                <a:gd name="T8" fmla="*/ 17 w 66"/>
                <a:gd name="T9" fmla="*/ 67 h 67"/>
                <a:gd name="T10" fmla="*/ 33 w 66"/>
                <a:gd name="T11" fmla="*/ 50 h 67"/>
                <a:gd name="T12" fmla="*/ 50 w 66"/>
                <a:gd name="T13" fmla="*/ 67 h 67"/>
                <a:gd name="T14" fmla="*/ 66 w 66"/>
                <a:gd name="T15" fmla="*/ 50 h 67"/>
                <a:gd name="T16" fmla="*/ 50 w 66"/>
                <a:gd name="T17" fmla="*/ 33 h 67"/>
                <a:gd name="T18" fmla="*/ 66 w 66"/>
                <a:gd name="T19" fmla="*/ 17 h 67"/>
                <a:gd name="T20" fmla="*/ 50 w 66"/>
                <a:gd name="T21" fmla="*/ 0 h 67"/>
                <a:gd name="T22" fmla="*/ 33 w 66"/>
                <a:gd name="T23" fmla="*/ 17 h 67"/>
                <a:gd name="T24" fmla="*/ 17 w 66"/>
                <a:gd name="T2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7">
                  <a:moveTo>
                    <a:pt x="17" y="0"/>
                  </a:moveTo>
                  <a:lnTo>
                    <a:pt x="0" y="17"/>
                  </a:lnTo>
                  <a:lnTo>
                    <a:pt x="17" y="33"/>
                  </a:lnTo>
                  <a:lnTo>
                    <a:pt x="0" y="50"/>
                  </a:lnTo>
                  <a:lnTo>
                    <a:pt x="17" y="67"/>
                  </a:lnTo>
                  <a:lnTo>
                    <a:pt x="33" y="50"/>
                  </a:lnTo>
                  <a:lnTo>
                    <a:pt x="50" y="67"/>
                  </a:lnTo>
                  <a:lnTo>
                    <a:pt x="66" y="50"/>
                  </a:lnTo>
                  <a:lnTo>
                    <a:pt x="50" y="33"/>
                  </a:lnTo>
                  <a:lnTo>
                    <a:pt x="66" y="17"/>
                  </a:lnTo>
                  <a:lnTo>
                    <a:pt x="50" y="0"/>
                  </a:lnTo>
                  <a:lnTo>
                    <a:pt x="33" y="17"/>
                  </a:lnTo>
                  <a:lnTo>
                    <a:pt x="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62"/>
            <p:cNvSpPr>
              <a:spLocks noEditPoints="1"/>
            </p:cNvSpPr>
            <p:nvPr/>
          </p:nvSpPr>
          <p:spPr bwMode="auto">
            <a:xfrm>
              <a:off x="4950742" y="4747521"/>
              <a:ext cx="327371" cy="250660"/>
            </a:xfrm>
            <a:custGeom>
              <a:avLst/>
              <a:gdLst>
                <a:gd name="T0" fmla="*/ 96 w 128"/>
                <a:gd name="T1" fmla="*/ 10 h 98"/>
                <a:gd name="T2" fmla="*/ 64 w 128"/>
                <a:gd name="T3" fmla="*/ 0 h 98"/>
                <a:gd name="T4" fmla="*/ 64 w 128"/>
                <a:gd name="T5" fmla="*/ 0 h 98"/>
                <a:gd name="T6" fmla="*/ 64 w 128"/>
                <a:gd name="T7" fmla="*/ 0 h 98"/>
                <a:gd name="T8" fmla="*/ 32 w 128"/>
                <a:gd name="T9" fmla="*/ 10 h 98"/>
                <a:gd name="T10" fmla="*/ 0 w 128"/>
                <a:gd name="T11" fmla="*/ 0 h 98"/>
                <a:gd name="T12" fmla="*/ 0 w 128"/>
                <a:gd name="T13" fmla="*/ 85 h 98"/>
                <a:gd name="T14" fmla="*/ 0 w 128"/>
                <a:gd name="T15" fmla="*/ 85 h 98"/>
                <a:gd name="T16" fmla="*/ 0 w 128"/>
                <a:gd name="T17" fmla="*/ 88 h 98"/>
                <a:gd name="T18" fmla="*/ 32 w 128"/>
                <a:gd name="T19" fmla="*/ 98 h 98"/>
                <a:gd name="T20" fmla="*/ 64 w 128"/>
                <a:gd name="T21" fmla="*/ 88 h 98"/>
                <a:gd name="T22" fmla="*/ 96 w 128"/>
                <a:gd name="T23" fmla="*/ 98 h 98"/>
                <a:gd name="T24" fmla="*/ 128 w 128"/>
                <a:gd name="T25" fmla="*/ 88 h 98"/>
                <a:gd name="T26" fmla="*/ 128 w 128"/>
                <a:gd name="T27" fmla="*/ 0 h 98"/>
                <a:gd name="T28" fmla="*/ 96 w 128"/>
                <a:gd name="T29" fmla="*/ 10 h 98"/>
                <a:gd name="T30" fmla="*/ 118 w 128"/>
                <a:gd name="T31" fmla="*/ 81 h 98"/>
                <a:gd name="T32" fmla="*/ 99 w 128"/>
                <a:gd name="T33" fmla="*/ 87 h 98"/>
                <a:gd name="T34" fmla="*/ 99 w 128"/>
                <a:gd name="T35" fmla="*/ 70 h 98"/>
                <a:gd name="T36" fmla="*/ 96 w 128"/>
                <a:gd name="T37" fmla="*/ 68 h 98"/>
                <a:gd name="T38" fmla="*/ 93 w 128"/>
                <a:gd name="T39" fmla="*/ 71 h 98"/>
                <a:gd name="T40" fmla="*/ 93 w 128"/>
                <a:gd name="T41" fmla="*/ 87 h 98"/>
                <a:gd name="T42" fmla="*/ 67 w 128"/>
                <a:gd name="T43" fmla="*/ 79 h 98"/>
                <a:gd name="T44" fmla="*/ 67 w 128"/>
                <a:gd name="T45" fmla="*/ 79 h 98"/>
                <a:gd name="T46" fmla="*/ 67 w 128"/>
                <a:gd name="T47" fmla="*/ 64 h 98"/>
                <a:gd name="T48" fmla="*/ 61 w 128"/>
                <a:gd name="T49" fmla="*/ 64 h 98"/>
                <a:gd name="T50" fmla="*/ 61 w 128"/>
                <a:gd name="T51" fmla="*/ 79 h 98"/>
                <a:gd name="T52" fmla="*/ 61 w 128"/>
                <a:gd name="T53" fmla="*/ 79 h 98"/>
                <a:gd name="T54" fmla="*/ 35 w 128"/>
                <a:gd name="T55" fmla="*/ 87 h 98"/>
                <a:gd name="T56" fmla="*/ 35 w 128"/>
                <a:gd name="T57" fmla="*/ 67 h 98"/>
                <a:gd name="T58" fmla="*/ 29 w 128"/>
                <a:gd name="T59" fmla="*/ 68 h 98"/>
                <a:gd name="T60" fmla="*/ 29 w 128"/>
                <a:gd name="T61" fmla="*/ 87 h 98"/>
                <a:gd name="T62" fmla="*/ 10 w 128"/>
                <a:gd name="T63" fmla="*/ 81 h 98"/>
                <a:gd name="T64" fmla="*/ 10 w 128"/>
                <a:gd name="T65" fmla="*/ 66 h 98"/>
                <a:gd name="T66" fmla="*/ 29 w 128"/>
                <a:gd name="T67" fmla="*/ 60 h 98"/>
                <a:gd name="T68" fmla="*/ 29 w 128"/>
                <a:gd name="T69" fmla="*/ 50 h 98"/>
                <a:gd name="T70" fmla="*/ 10 w 128"/>
                <a:gd name="T71" fmla="*/ 56 h 98"/>
                <a:gd name="T72" fmla="*/ 10 w 128"/>
                <a:gd name="T73" fmla="*/ 13 h 98"/>
                <a:gd name="T74" fmla="*/ 29 w 128"/>
                <a:gd name="T75" fmla="*/ 19 h 98"/>
                <a:gd name="T76" fmla="*/ 29 w 128"/>
                <a:gd name="T77" fmla="*/ 43 h 98"/>
                <a:gd name="T78" fmla="*/ 35 w 128"/>
                <a:gd name="T79" fmla="*/ 42 h 98"/>
                <a:gd name="T80" fmla="*/ 35 w 128"/>
                <a:gd name="T81" fmla="*/ 19 h 98"/>
                <a:gd name="T82" fmla="*/ 35 w 128"/>
                <a:gd name="T83" fmla="*/ 19 h 98"/>
                <a:gd name="T84" fmla="*/ 61 w 128"/>
                <a:gd name="T85" fmla="*/ 11 h 98"/>
                <a:gd name="T86" fmla="*/ 61 w 128"/>
                <a:gd name="T87" fmla="*/ 11 h 98"/>
                <a:gd name="T88" fmla="*/ 61 w 128"/>
                <a:gd name="T89" fmla="*/ 39 h 98"/>
                <a:gd name="T90" fmla="*/ 67 w 128"/>
                <a:gd name="T91" fmla="*/ 39 h 98"/>
                <a:gd name="T92" fmla="*/ 67 w 128"/>
                <a:gd name="T93" fmla="*/ 11 h 98"/>
                <a:gd name="T94" fmla="*/ 67 w 128"/>
                <a:gd name="T95" fmla="*/ 11 h 98"/>
                <a:gd name="T96" fmla="*/ 93 w 128"/>
                <a:gd name="T97" fmla="*/ 19 h 98"/>
                <a:gd name="T98" fmla="*/ 93 w 128"/>
                <a:gd name="T99" fmla="*/ 19 h 98"/>
                <a:gd name="T100" fmla="*/ 93 w 128"/>
                <a:gd name="T101" fmla="*/ 35 h 98"/>
                <a:gd name="T102" fmla="*/ 96 w 128"/>
                <a:gd name="T103" fmla="*/ 38 h 98"/>
                <a:gd name="T104" fmla="*/ 99 w 128"/>
                <a:gd name="T105" fmla="*/ 36 h 98"/>
                <a:gd name="T106" fmla="*/ 99 w 128"/>
                <a:gd name="T107" fmla="*/ 19 h 98"/>
                <a:gd name="T108" fmla="*/ 99 w 128"/>
                <a:gd name="T109" fmla="*/ 19 h 98"/>
                <a:gd name="T110" fmla="*/ 118 w 128"/>
                <a:gd name="T111" fmla="*/ 13 h 98"/>
                <a:gd name="T112" fmla="*/ 118 w 128"/>
                <a:gd name="T11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 h="98">
                  <a:moveTo>
                    <a:pt x="96" y="10"/>
                  </a:moveTo>
                  <a:cubicBezTo>
                    <a:pt x="64" y="0"/>
                    <a:pt x="64" y="0"/>
                    <a:pt x="64" y="0"/>
                  </a:cubicBezTo>
                  <a:cubicBezTo>
                    <a:pt x="64" y="0"/>
                    <a:pt x="64" y="0"/>
                    <a:pt x="64" y="0"/>
                  </a:cubicBezTo>
                  <a:cubicBezTo>
                    <a:pt x="64" y="0"/>
                    <a:pt x="64" y="0"/>
                    <a:pt x="64" y="0"/>
                  </a:cubicBezTo>
                  <a:cubicBezTo>
                    <a:pt x="32" y="10"/>
                    <a:pt x="32" y="10"/>
                    <a:pt x="32" y="10"/>
                  </a:cubicBezTo>
                  <a:cubicBezTo>
                    <a:pt x="0" y="0"/>
                    <a:pt x="0" y="0"/>
                    <a:pt x="0" y="0"/>
                  </a:cubicBezTo>
                  <a:cubicBezTo>
                    <a:pt x="0" y="85"/>
                    <a:pt x="0" y="85"/>
                    <a:pt x="0" y="85"/>
                  </a:cubicBezTo>
                  <a:cubicBezTo>
                    <a:pt x="0" y="85"/>
                    <a:pt x="0" y="85"/>
                    <a:pt x="0" y="85"/>
                  </a:cubicBezTo>
                  <a:cubicBezTo>
                    <a:pt x="0" y="88"/>
                    <a:pt x="0" y="88"/>
                    <a:pt x="0" y="88"/>
                  </a:cubicBezTo>
                  <a:cubicBezTo>
                    <a:pt x="32" y="98"/>
                    <a:pt x="32" y="98"/>
                    <a:pt x="32" y="98"/>
                  </a:cubicBezTo>
                  <a:cubicBezTo>
                    <a:pt x="64" y="88"/>
                    <a:pt x="64" y="88"/>
                    <a:pt x="64" y="88"/>
                  </a:cubicBezTo>
                  <a:cubicBezTo>
                    <a:pt x="96" y="98"/>
                    <a:pt x="96" y="98"/>
                    <a:pt x="96" y="98"/>
                  </a:cubicBezTo>
                  <a:cubicBezTo>
                    <a:pt x="128" y="88"/>
                    <a:pt x="128" y="88"/>
                    <a:pt x="128" y="88"/>
                  </a:cubicBezTo>
                  <a:cubicBezTo>
                    <a:pt x="128" y="0"/>
                    <a:pt x="128" y="0"/>
                    <a:pt x="128" y="0"/>
                  </a:cubicBezTo>
                  <a:lnTo>
                    <a:pt x="96" y="10"/>
                  </a:lnTo>
                  <a:close/>
                  <a:moveTo>
                    <a:pt x="118" y="81"/>
                  </a:moveTo>
                  <a:cubicBezTo>
                    <a:pt x="99" y="87"/>
                    <a:pt x="99" y="87"/>
                    <a:pt x="99" y="87"/>
                  </a:cubicBezTo>
                  <a:cubicBezTo>
                    <a:pt x="99" y="70"/>
                    <a:pt x="99" y="70"/>
                    <a:pt x="99" y="70"/>
                  </a:cubicBezTo>
                  <a:cubicBezTo>
                    <a:pt x="96" y="68"/>
                    <a:pt x="96" y="68"/>
                    <a:pt x="96" y="68"/>
                  </a:cubicBezTo>
                  <a:cubicBezTo>
                    <a:pt x="93" y="71"/>
                    <a:pt x="93" y="71"/>
                    <a:pt x="93" y="71"/>
                  </a:cubicBezTo>
                  <a:cubicBezTo>
                    <a:pt x="93" y="87"/>
                    <a:pt x="93" y="87"/>
                    <a:pt x="93" y="87"/>
                  </a:cubicBezTo>
                  <a:cubicBezTo>
                    <a:pt x="67" y="79"/>
                    <a:pt x="67" y="79"/>
                    <a:pt x="67" y="79"/>
                  </a:cubicBezTo>
                  <a:cubicBezTo>
                    <a:pt x="67" y="79"/>
                    <a:pt x="67" y="79"/>
                    <a:pt x="67" y="79"/>
                  </a:cubicBezTo>
                  <a:cubicBezTo>
                    <a:pt x="67" y="64"/>
                    <a:pt x="67" y="64"/>
                    <a:pt x="67" y="64"/>
                  </a:cubicBezTo>
                  <a:cubicBezTo>
                    <a:pt x="61" y="64"/>
                    <a:pt x="61" y="64"/>
                    <a:pt x="61" y="64"/>
                  </a:cubicBezTo>
                  <a:cubicBezTo>
                    <a:pt x="61" y="79"/>
                    <a:pt x="61" y="79"/>
                    <a:pt x="61" y="79"/>
                  </a:cubicBezTo>
                  <a:cubicBezTo>
                    <a:pt x="61" y="79"/>
                    <a:pt x="61" y="79"/>
                    <a:pt x="61" y="79"/>
                  </a:cubicBezTo>
                  <a:cubicBezTo>
                    <a:pt x="35" y="87"/>
                    <a:pt x="35" y="87"/>
                    <a:pt x="35" y="87"/>
                  </a:cubicBezTo>
                  <a:cubicBezTo>
                    <a:pt x="35" y="67"/>
                    <a:pt x="35" y="67"/>
                    <a:pt x="35" y="67"/>
                  </a:cubicBezTo>
                  <a:cubicBezTo>
                    <a:pt x="29" y="68"/>
                    <a:pt x="29" y="68"/>
                    <a:pt x="29" y="68"/>
                  </a:cubicBezTo>
                  <a:cubicBezTo>
                    <a:pt x="29" y="87"/>
                    <a:pt x="29" y="87"/>
                    <a:pt x="29" y="87"/>
                  </a:cubicBezTo>
                  <a:cubicBezTo>
                    <a:pt x="10" y="81"/>
                    <a:pt x="10" y="81"/>
                    <a:pt x="10" y="81"/>
                  </a:cubicBezTo>
                  <a:cubicBezTo>
                    <a:pt x="10" y="66"/>
                    <a:pt x="10" y="66"/>
                    <a:pt x="10" y="66"/>
                  </a:cubicBezTo>
                  <a:cubicBezTo>
                    <a:pt x="16" y="64"/>
                    <a:pt x="22" y="62"/>
                    <a:pt x="29" y="60"/>
                  </a:cubicBezTo>
                  <a:cubicBezTo>
                    <a:pt x="29" y="50"/>
                    <a:pt x="29" y="50"/>
                    <a:pt x="29" y="50"/>
                  </a:cubicBezTo>
                  <a:cubicBezTo>
                    <a:pt x="22" y="51"/>
                    <a:pt x="16" y="53"/>
                    <a:pt x="10" y="56"/>
                  </a:cubicBezTo>
                  <a:cubicBezTo>
                    <a:pt x="10" y="13"/>
                    <a:pt x="10" y="13"/>
                    <a:pt x="10" y="13"/>
                  </a:cubicBezTo>
                  <a:cubicBezTo>
                    <a:pt x="29" y="19"/>
                    <a:pt x="29" y="19"/>
                    <a:pt x="29" y="19"/>
                  </a:cubicBezTo>
                  <a:cubicBezTo>
                    <a:pt x="29" y="43"/>
                    <a:pt x="29" y="43"/>
                    <a:pt x="29" y="43"/>
                  </a:cubicBezTo>
                  <a:cubicBezTo>
                    <a:pt x="35" y="42"/>
                    <a:pt x="35" y="42"/>
                    <a:pt x="35" y="42"/>
                  </a:cubicBezTo>
                  <a:cubicBezTo>
                    <a:pt x="35" y="19"/>
                    <a:pt x="35" y="19"/>
                    <a:pt x="35" y="19"/>
                  </a:cubicBezTo>
                  <a:cubicBezTo>
                    <a:pt x="35" y="19"/>
                    <a:pt x="35" y="19"/>
                    <a:pt x="35" y="19"/>
                  </a:cubicBezTo>
                  <a:cubicBezTo>
                    <a:pt x="61" y="11"/>
                    <a:pt x="61" y="11"/>
                    <a:pt x="61" y="11"/>
                  </a:cubicBezTo>
                  <a:cubicBezTo>
                    <a:pt x="61" y="11"/>
                    <a:pt x="61" y="11"/>
                    <a:pt x="61" y="11"/>
                  </a:cubicBezTo>
                  <a:cubicBezTo>
                    <a:pt x="61" y="39"/>
                    <a:pt x="61" y="39"/>
                    <a:pt x="61" y="39"/>
                  </a:cubicBezTo>
                  <a:cubicBezTo>
                    <a:pt x="67" y="39"/>
                    <a:pt x="67" y="39"/>
                    <a:pt x="67" y="39"/>
                  </a:cubicBezTo>
                  <a:cubicBezTo>
                    <a:pt x="67" y="11"/>
                    <a:pt x="67" y="11"/>
                    <a:pt x="67" y="11"/>
                  </a:cubicBezTo>
                  <a:cubicBezTo>
                    <a:pt x="67" y="11"/>
                    <a:pt x="67" y="11"/>
                    <a:pt x="67" y="11"/>
                  </a:cubicBezTo>
                  <a:cubicBezTo>
                    <a:pt x="93" y="19"/>
                    <a:pt x="93" y="19"/>
                    <a:pt x="93" y="19"/>
                  </a:cubicBezTo>
                  <a:cubicBezTo>
                    <a:pt x="93" y="19"/>
                    <a:pt x="93" y="19"/>
                    <a:pt x="93" y="19"/>
                  </a:cubicBezTo>
                  <a:cubicBezTo>
                    <a:pt x="93" y="35"/>
                    <a:pt x="93" y="35"/>
                    <a:pt x="93" y="35"/>
                  </a:cubicBezTo>
                  <a:cubicBezTo>
                    <a:pt x="96" y="38"/>
                    <a:pt x="96" y="38"/>
                    <a:pt x="96" y="38"/>
                  </a:cubicBezTo>
                  <a:cubicBezTo>
                    <a:pt x="99" y="36"/>
                    <a:pt x="99" y="36"/>
                    <a:pt x="99" y="36"/>
                  </a:cubicBezTo>
                  <a:cubicBezTo>
                    <a:pt x="99" y="19"/>
                    <a:pt x="99" y="19"/>
                    <a:pt x="99" y="19"/>
                  </a:cubicBezTo>
                  <a:cubicBezTo>
                    <a:pt x="99" y="19"/>
                    <a:pt x="99" y="19"/>
                    <a:pt x="99" y="19"/>
                  </a:cubicBezTo>
                  <a:cubicBezTo>
                    <a:pt x="118" y="13"/>
                    <a:pt x="118" y="13"/>
                    <a:pt x="118" y="13"/>
                  </a:cubicBezTo>
                  <a:lnTo>
                    <a:pt x="118"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63"/>
            <p:cNvSpPr>
              <a:spLocks/>
            </p:cNvSpPr>
            <p:nvPr/>
          </p:nvSpPr>
          <p:spPr bwMode="auto">
            <a:xfrm>
              <a:off x="5040418" y="4867448"/>
              <a:ext cx="66987" cy="31333"/>
            </a:xfrm>
            <a:custGeom>
              <a:avLst/>
              <a:gdLst>
                <a:gd name="T0" fmla="*/ 0 w 26"/>
                <a:gd name="T1" fmla="*/ 12 h 12"/>
                <a:gd name="T2" fmla="*/ 26 w 26"/>
                <a:gd name="T3" fmla="*/ 9 h 12"/>
                <a:gd name="T4" fmla="*/ 26 w 26"/>
                <a:gd name="T5" fmla="*/ 0 h 12"/>
                <a:gd name="T6" fmla="*/ 0 w 26"/>
                <a:gd name="T7" fmla="*/ 2 h 12"/>
                <a:gd name="T8" fmla="*/ 0 w 26"/>
                <a:gd name="T9" fmla="*/ 12 h 12"/>
              </a:gdLst>
              <a:ahLst/>
              <a:cxnLst>
                <a:cxn ang="0">
                  <a:pos x="T0" y="T1"/>
                </a:cxn>
                <a:cxn ang="0">
                  <a:pos x="T2" y="T3"/>
                </a:cxn>
                <a:cxn ang="0">
                  <a:pos x="T4" y="T5"/>
                </a:cxn>
                <a:cxn ang="0">
                  <a:pos x="T6" y="T7"/>
                </a:cxn>
                <a:cxn ang="0">
                  <a:pos x="T8" y="T9"/>
                </a:cxn>
              </a:cxnLst>
              <a:rect l="0" t="0" r="r" b="b"/>
              <a:pathLst>
                <a:path w="26" h="12">
                  <a:moveTo>
                    <a:pt x="0" y="12"/>
                  </a:moveTo>
                  <a:cubicBezTo>
                    <a:pt x="8" y="10"/>
                    <a:pt x="17" y="9"/>
                    <a:pt x="26" y="9"/>
                  </a:cubicBezTo>
                  <a:cubicBezTo>
                    <a:pt x="26" y="0"/>
                    <a:pt x="26" y="0"/>
                    <a:pt x="26" y="0"/>
                  </a:cubicBezTo>
                  <a:cubicBezTo>
                    <a:pt x="17" y="0"/>
                    <a:pt x="8" y="0"/>
                    <a:pt x="0" y="2"/>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64"/>
            <p:cNvSpPr>
              <a:spLocks/>
            </p:cNvSpPr>
            <p:nvPr/>
          </p:nvSpPr>
          <p:spPr bwMode="auto">
            <a:xfrm>
              <a:off x="5122530" y="4867448"/>
              <a:ext cx="30252" cy="25930"/>
            </a:xfrm>
            <a:custGeom>
              <a:avLst/>
              <a:gdLst>
                <a:gd name="T0" fmla="*/ 0 w 12"/>
                <a:gd name="T1" fmla="*/ 10 h 10"/>
                <a:gd name="T2" fmla="*/ 12 w 12"/>
                <a:gd name="T3" fmla="*/ 10 h 10"/>
                <a:gd name="T4" fmla="*/ 12 w 12"/>
                <a:gd name="T5" fmla="*/ 1 h 10"/>
                <a:gd name="T6" fmla="*/ 0 w 12"/>
                <a:gd name="T7" fmla="*/ 0 h 10"/>
                <a:gd name="T8" fmla="*/ 0 w 12"/>
                <a:gd name="T9" fmla="*/ 10 h 10"/>
              </a:gdLst>
              <a:ahLst/>
              <a:cxnLst>
                <a:cxn ang="0">
                  <a:pos x="T0" y="T1"/>
                </a:cxn>
                <a:cxn ang="0">
                  <a:pos x="T2" y="T3"/>
                </a:cxn>
                <a:cxn ang="0">
                  <a:pos x="T4" y="T5"/>
                </a:cxn>
                <a:cxn ang="0">
                  <a:pos x="T6" y="T7"/>
                </a:cxn>
                <a:cxn ang="0">
                  <a:pos x="T8" y="T9"/>
                </a:cxn>
              </a:cxnLst>
              <a:rect l="0" t="0" r="r" b="b"/>
              <a:pathLst>
                <a:path w="12" h="10">
                  <a:moveTo>
                    <a:pt x="0" y="10"/>
                  </a:moveTo>
                  <a:cubicBezTo>
                    <a:pt x="4" y="10"/>
                    <a:pt x="8" y="10"/>
                    <a:pt x="12" y="10"/>
                  </a:cubicBezTo>
                  <a:cubicBezTo>
                    <a:pt x="12" y="1"/>
                    <a:pt x="12" y="1"/>
                    <a:pt x="12" y="1"/>
                  </a:cubicBezTo>
                  <a:cubicBezTo>
                    <a:pt x="8" y="0"/>
                    <a:pt x="4" y="0"/>
                    <a:pt x="0" y="0"/>
                  </a:cubicBez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65"/>
            <p:cNvSpPr>
              <a:spLocks noEditPoints="1"/>
            </p:cNvSpPr>
            <p:nvPr/>
          </p:nvSpPr>
          <p:spPr bwMode="auto">
            <a:xfrm>
              <a:off x="4297080" y="4747521"/>
              <a:ext cx="327371" cy="250660"/>
            </a:xfrm>
            <a:custGeom>
              <a:avLst/>
              <a:gdLst>
                <a:gd name="T0" fmla="*/ 76 w 303"/>
                <a:gd name="T1" fmla="*/ 232 h 232"/>
                <a:gd name="T2" fmla="*/ 151 w 303"/>
                <a:gd name="T3" fmla="*/ 208 h 232"/>
                <a:gd name="T4" fmla="*/ 227 w 303"/>
                <a:gd name="T5" fmla="*/ 232 h 232"/>
                <a:gd name="T6" fmla="*/ 303 w 303"/>
                <a:gd name="T7" fmla="*/ 208 h 232"/>
                <a:gd name="T8" fmla="*/ 303 w 303"/>
                <a:gd name="T9" fmla="*/ 0 h 232"/>
                <a:gd name="T10" fmla="*/ 227 w 303"/>
                <a:gd name="T11" fmla="*/ 24 h 232"/>
                <a:gd name="T12" fmla="*/ 151 w 303"/>
                <a:gd name="T13" fmla="*/ 0 h 232"/>
                <a:gd name="T14" fmla="*/ 151 w 303"/>
                <a:gd name="T15" fmla="*/ 0 h 232"/>
                <a:gd name="T16" fmla="*/ 151 w 303"/>
                <a:gd name="T17" fmla="*/ 0 h 232"/>
                <a:gd name="T18" fmla="*/ 76 w 303"/>
                <a:gd name="T19" fmla="*/ 24 h 232"/>
                <a:gd name="T20" fmla="*/ 0 w 303"/>
                <a:gd name="T21" fmla="*/ 0 h 232"/>
                <a:gd name="T22" fmla="*/ 0 w 303"/>
                <a:gd name="T23" fmla="*/ 208 h 232"/>
                <a:gd name="T24" fmla="*/ 76 w 303"/>
                <a:gd name="T25" fmla="*/ 232 h 232"/>
                <a:gd name="T26" fmla="*/ 234 w 303"/>
                <a:gd name="T27" fmla="*/ 45 h 232"/>
                <a:gd name="T28" fmla="*/ 279 w 303"/>
                <a:gd name="T29" fmla="*/ 31 h 232"/>
                <a:gd name="T30" fmla="*/ 279 w 303"/>
                <a:gd name="T31" fmla="*/ 192 h 232"/>
                <a:gd name="T32" fmla="*/ 234 w 303"/>
                <a:gd name="T33" fmla="*/ 206 h 232"/>
                <a:gd name="T34" fmla="*/ 234 w 303"/>
                <a:gd name="T35" fmla="*/ 45 h 232"/>
                <a:gd name="T36" fmla="*/ 158 w 303"/>
                <a:gd name="T37" fmla="*/ 26 h 232"/>
                <a:gd name="T38" fmla="*/ 220 w 303"/>
                <a:gd name="T39" fmla="*/ 45 h 232"/>
                <a:gd name="T40" fmla="*/ 220 w 303"/>
                <a:gd name="T41" fmla="*/ 206 h 232"/>
                <a:gd name="T42" fmla="*/ 158 w 303"/>
                <a:gd name="T43" fmla="*/ 187 h 232"/>
                <a:gd name="T44" fmla="*/ 158 w 303"/>
                <a:gd name="T45" fmla="*/ 26 h 232"/>
                <a:gd name="T46" fmla="*/ 83 w 303"/>
                <a:gd name="T47" fmla="*/ 45 h 232"/>
                <a:gd name="T48" fmla="*/ 144 w 303"/>
                <a:gd name="T49" fmla="*/ 26 h 232"/>
                <a:gd name="T50" fmla="*/ 144 w 303"/>
                <a:gd name="T51" fmla="*/ 187 h 232"/>
                <a:gd name="T52" fmla="*/ 83 w 303"/>
                <a:gd name="T53" fmla="*/ 206 h 232"/>
                <a:gd name="T54" fmla="*/ 83 w 303"/>
                <a:gd name="T55" fmla="*/ 45 h 232"/>
                <a:gd name="T56" fmla="*/ 24 w 303"/>
                <a:gd name="T57" fmla="*/ 31 h 232"/>
                <a:gd name="T58" fmla="*/ 68 w 303"/>
                <a:gd name="T59" fmla="*/ 45 h 232"/>
                <a:gd name="T60" fmla="*/ 68 w 303"/>
                <a:gd name="T61" fmla="*/ 206 h 232"/>
                <a:gd name="T62" fmla="*/ 24 w 303"/>
                <a:gd name="T63" fmla="*/ 192 h 232"/>
                <a:gd name="T64" fmla="*/ 24 w 303"/>
                <a:gd name="T65" fmla="*/ 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3" h="232">
                  <a:moveTo>
                    <a:pt x="76" y="232"/>
                  </a:moveTo>
                  <a:lnTo>
                    <a:pt x="151" y="208"/>
                  </a:lnTo>
                  <a:lnTo>
                    <a:pt x="227" y="232"/>
                  </a:lnTo>
                  <a:lnTo>
                    <a:pt x="303" y="208"/>
                  </a:lnTo>
                  <a:lnTo>
                    <a:pt x="303" y="0"/>
                  </a:lnTo>
                  <a:lnTo>
                    <a:pt x="227" y="24"/>
                  </a:lnTo>
                  <a:lnTo>
                    <a:pt x="151" y="0"/>
                  </a:lnTo>
                  <a:lnTo>
                    <a:pt x="151" y="0"/>
                  </a:lnTo>
                  <a:lnTo>
                    <a:pt x="151" y="0"/>
                  </a:lnTo>
                  <a:lnTo>
                    <a:pt x="76" y="24"/>
                  </a:lnTo>
                  <a:lnTo>
                    <a:pt x="0" y="0"/>
                  </a:lnTo>
                  <a:lnTo>
                    <a:pt x="0" y="208"/>
                  </a:lnTo>
                  <a:lnTo>
                    <a:pt x="76" y="232"/>
                  </a:lnTo>
                  <a:close/>
                  <a:moveTo>
                    <a:pt x="234" y="45"/>
                  </a:moveTo>
                  <a:lnTo>
                    <a:pt x="279" y="31"/>
                  </a:lnTo>
                  <a:lnTo>
                    <a:pt x="279" y="192"/>
                  </a:lnTo>
                  <a:lnTo>
                    <a:pt x="234" y="206"/>
                  </a:lnTo>
                  <a:lnTo>
                    <a:pt x="234" y="45"/>
                  </a:lnTo>
                  <a:close/>
                  <a:moveTo>
                    <a:pt x="158" y="26"/>
                  </a:moveTo>
                  <a:lnTo>
                    <a:pt x="220" y="45"/>
                  </a:lnTo>
                  <a:lnTo>
                    <a:pt x="220" y="206"/>
                  </a:lnTo>
                  <a:lnTo>
                    <a:pt x="158" y="187"/>
                  </a:lnTo>
                  <a:lnTo>
                    <a:pt x="158" y="26"/>
                  </a:lnTo>
                  <a:close/>
                  <a:moveTo>
                    <a:pt x="83" y="45"/>
                  </a:moveTo>
                  <a:lnTo>
                    <a:pt x="144" y="26"/>
                  </a:lnTo>
                  <a:lnTo>
                    <a:pt x="144" y="187"/>
                  </a:lnTo>
                  <a:lnTo>
                    <a:pt x="83" y="206"/>
                  </a:lnTo>
                  <a:lnTo>
                    <a:pt x="83" y="45"/>
                  </a:lnTo>
                  <a:close/>
                  <a:moveTo>
                    <a:pt x="24" y="31"/>
                  </a:moveTo>
                  <a:lnTo>
                    <a:pt x="68" y="45"/>
                  </a:lnTo>
                  <a:lnTo>
                    <a:pt x="68" y="206"/>
                  </a:lnTo>
                  <a:lnTo>
                    <a:pt x="24" y="192"/>
                  </a:lnTo>
                  <a:lnTo>
                    <a:pt x="24"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66"/>
            <p:cNvSpPr>
              <a:spLocks/>
            </p:cNvSpPr>
            <p:nvPr/>
          </p:nvSpPr>
          <p:spPr bwMode="auto">
            <a:xfrm>
              <a:off x="3732018" y="4749681"/>
              <a:ext cx="66987" cy="248499"/>
            </a:xfrm>
            <a:custGeom>
              <a:avLst/>
              <a:gdLst>
                <a:gd name="T0" fmla="*/ 62 w 62"/>
                <a:gd name="T1" fmla="*/ 0 h 230"/>
                <a:gd name="T2" fmla="*/ 0 w 62"/>
                <a:gd name="T3" fmla="*/ 19 h 230"/>
                <a:gd name="T4" fmla="*/ 0 w 62"/>
                <a:gd name="T5" fmla="*/ 230 h 230"/>
                <a:gd name="T6" fmla="*/ 62 w 62"/>
                <a:gd name="T7" fmla="*/ 211 h 230"/>
                <a:gd name="T8" fmla="*/ 62 w 62"/>
                <a:gd name="T9" fmla="*/ 0 h 230"/>
              </a:gdLst>
              <a:ahLst/>
              <a:cxnLst>
                <a:cxn ang="0">
                  <a:pos x="T0" y="T1"/>
                </a:cxn>
                <a:cxn ang="0">
                  <a:pos x="T2" y="T3"/>
                </a:cxn>
                <a:cxn ang="0">
                  <a:pos x="T4" y="T5"/>
                </a:cxn>
                <a:cxn ang="0">
                  <a:pos x="T6" y="T7"/>
                </a:cxn>
                <a:cxn ang="0">
                  <a:pos x="T8" y="T9"/>
                </a:cxn>
              </a:cxnLst>
              <a:rect l="0" t="0" r="r" b="b"/>
              <a:pathLst>
                <a:path w="62" h="230">
                  <a:moveTo>
                    <a:pt x="62" y="0"/>
                  </a:moveTo>
                  <a:lnTo>
                    <a:pt x="0" y="19"/>
                  </a:lnTo>
                  <a:lnTo>
                    <a:pt x="0" y="230"/>
                  </a:lnTo>
                  <a:lnTo>
                    <a:pt x="62" y="211"/>
                  </a:lnTo>
                  <a:lnTo>
                    <a:pt x="6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67"/>
            <p:cNvSpPr>
              <a:spLocks/>
            </p:cNvSpPr>
            <p:nvPr/>
          </p:nvSpPr>
          <p:spPr bwMode="auto">
            <a:xfrm>
              <a:off x="3814128" y="4749681"/>
              <a:ext cx="65907" cy="248499"/>
            </a:xfrm>
            <a:custGeom>
              <a:avLst/>
              <a:gdLst>
                <a:gd name="T0" fmla="*/ 61 w 61"/>
                <a:gd name="T1" fmla="*/ 19 h 230"/>
                <a:gd name="T2" fmla="*/ 0 w 61"/>
                <a:gd name="T3" fmla="*/ 0 h 230"/>
                <a:gd name="T4" fmla="*/ 0 w 61"/>
                <a:gd name="T5" fmla="*/ 211 h 230"/>
                <a:gd name="T6" fmla="*/ 61 w 61"/>
                <a:gd name="T7" fmla="*/ 230 h 230"/>
                <a:gd name="T8" fmla="*/ 61 w 61"/>
                <a:gd name="T9" fmla="*/ 19 h 230"/>
              </a:gdLst>
              <a:ahLst/>
              <a:cxnLst>
                <a:cxn ang="0">
                  <a:pos x="T0" y="T1"/>
                </a:cxn>
                <a:cxn ang="0">
                  <a:pos x="T2" y="T3"/>
                </a:cxn>
                <a:cxn ang="0">
                  <a:pos x="T4" y="T5"/>
                </a:cxn>
                <a:cxn ang="0">
                  <a:pos x="T6" y="T7"/>
                </a:cxn>
                <a:cxn ang="0">
                  <a:pos x="T8" y="T9"/>
                </a:cxn>
              </a:cxnLst>
              <a:rect l="0" t="0" r="r" b="b"/>
              <a:pathLst>
                <a:path w="61" h="230">
                  <a:moveTo>
                    <a:pt x="61" y="19"/>
                  </a:moveTo>
                  <a:lnTo>
                    <a:pt x="0" y="0"/>
                  </a:lnTo>
                  <a:lnTo>
                    <a:pt x="0" y="211"/>
                  </a:lnTo>
                  <a:lnTo>
                    <a:pt x="61" y="230"/>
                  </a:lnTo>
                  <a:lnTo>
                    <a:pt x="6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68"/>
            <p:cNvSpPr>
              <a:spLocks/>
            </p:cNvSpPr>
            <p:nvPr/>
          </p:nvSpPr>
          <p:spPr bwMode="auto">
            <a:xfrm>
              <a:off x="3896241" y="4747521"/>
              <a:ext cx="73469" cy="250660"/>
            </a:xfrm>
            <a:custGeom>
              <a:avLst/>
              <a:gdLst>
                <a:gd name="T0" fmla="*/ 68 w 68"/>
                <a:gd name="T1" fmla="*/ 0 h 232"/>
                <a:gd name="T2" fmla="*/ 0 w 68"/>
                <a:gd name="T3" fmla="*/ 21 h 232"/>
                <a:gd name="T4" fmla="*/ 0 w 68"/>
                <a:gd name="T5" fmla="*/ 232 h 232"/>
                <a:gd name="T6" fmla="*/ 68 w 68"/>
                <a:gd name="T7" fmla="*/ 211 h 232"/>
                <a:gd name="T8" fmla="*/ 68 w 68"/>
                <a:gd name="T9" fmla="*/ 0 h 232"/>
              </a:gdLst>
              <a:ahLst/>
              <a:cxnLst>
                <a:cxn ang="0">
                  <a:pos x="T0" y="T1"/>
                </a:cxn>
                <a:cxn ang="0">
                  <a:pos x="T2" y="T3"/>
                </a:cxn>
                <a:cxn ang="0">
                  <a:pos x="T4" y="T5"/>
                </a:cxn>
                <a:cxn ang="0">
                  <a:pos x="T6" y="T7"/>
                </a:cxn>
                <a:cxn ang="0">
                  <a:pos x="T8" y="T9"/>
                </a:cxn>
              </a:cxnLst>
              <a:rect l="0" t="0" r="r" b="b"/>
              <a:pathLst>
                <a:path w="68" h="232">
                  <a:moveTo>
                    <a:pt x="68" y="0"/>
                  </a:moveTo>
                  <a:lnTo>
                    <a:pt x="0" y="21"/>
                  </a:lnTo>
                  <a:lnTo>
                    <a:pt x="0" y="232"/>
                  </a:lnTo>
                  <a:lnTo>
                    <a:pt x="68" y="211"/>
                  </a:lnTo>
                  <a:lnTo>
                    <a:pt x="6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Freeform 69"/>
            <p:cNvSpPr>
              <a:spLocks/>
            </p:cNvSpPr>
            <p:nvPr/>
          </p:nvSpPr>
          <p:spPr bwMode="auto">
            <a:xfrm>
              <a:off x="3642339" y="4747521"/>
              <a:ext cx="74550" cy="250660"/>
            </a:xfrm>
            <a:custGeom>
              <a:avLst/>
              <a:gdLst>
                <a:gd name="T0" fmla="*/ 69 w 69"/>
                <a:gd name="T1" fmla="*/ 232 h 232"/>
                <a:gd name="T2" fmla="*/ 69 w 69"/>
                <a:gd name="T3" fmla="*/ 21 h 232"/>
                <a:gd name="T4" fmla="*/ 0 w 69"/>
                <a:gd name="T5" fmla="*/ 0 h 232"/>
                <a:gd name="T6" fmla="*/ 0 w 69"/>
                <a:gd name="T7" fmla="*/ 211 h 232"/>
                <a:gd name="T8" fmla="*/ 69 w 69"/>
                <a:gd name="T9" fmla="*/ 232 h 232"/>
              </a:gdLst>
              <a:ahLst/>
              <a:cxnLst>
                <a:cxn ang="0">
                  <a:pos x="T0" y="T1"/>
                </a:cxn>
                <a:cxn ang="0">
                  <a:pos x="T2" y="T3"/>
                </a:cxn>
                <a:cxn ang="0">
                  <a:pos x="T4" y="T5"/>
                </a:cxn>
                <a:cxn ang="0">
                  <a:pos x="T6" y="T7"/>
                </a:cxn>
                <a:cxn ang="0">
                  <a:pos x="T8" y="T9"/>
                </a:cxn>
              </a:cxnLst>
              <a:rect l="0" t="0" r="r" b="b"/>
              <a:pathLst>
                <a:path w="69" h="232">
                  <a:moveTo>
                    <a:pt x="69" y="232"/>
                  </a:moveTo>
                  <a:lnTo>
                    <a:pt x="69" y="21"/>
                  </a:lnTo>
                  <a:lnTo>
                    <a:pt x="0" y="0"/>
                  </a:lnTo>
                  <a:lnTo>
                    <a:pt x="0" y="211"/>
                  </a:lnTo>
                  <a:lnTo>
                    <a:pt x="69"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70"/>
            <p:cNvSpPr>
              <a:spLocks noEditPoints="1"/>
            </p:cNvSpPr>
            <p:nvPr/>
          </p:nvSpPr>
          <p:spPr bwMode="auto">
            <a:xfrm>
              <a:off x="3029734" y="4708625"/>
              <a:ext cx="245258" cy="327371"/>
            </a:xfrm>
            <a:custGeom>
              <a:avLst/>
              <a:gdLst>
                <a:gd name="T0" fmla="*/ 48 w 96"/>
                <a:gd name="T1" fmla="*/ 0 h 128"/>
                <a:gd name="T2" fmla="*/ 48 w 96"/>
                <a:gd name="T3" fmla="*/ 0 h 128"/>
                <a:gd name="T4" fmla="*/ 48 w 96"/>
                <a:gd name="T5" fmla="*/ 0 h 128"/>
                <a:gd name="T6" fmla="*/ 48 w 96"/>
                <a:gd name="T7" fmla="*/ 0 h 128"/>
                <a:gd name="T8" fmla="*/ 48 w 96"/>
                <a:gd name="T9" fmla="*/ 0 h 128"/>
                <a:gd name="T10" fmla="*/ 0 w 96"/>
                <a:gd name="T11" fmla="*/ 48 h 128"/>
                <a:gd name="T12" fmla="*/ 48 w 96"/>
                <a:gd name="T13" fmla="*/ 128 h 128"/>
                <a:gd name="T14" fmla="*/ 96 w 96"/>
                <a:gd name="T15" fmla="*/ 48 h 128"/>
                <a:gd name="T16" fmla="*/ 48 w 96"/>
                <a:gd name="T17" fmla="*/ 0 h 128"/>
                <a:gd name="T18" fmla="*/ 48 w 96"/>
                <a:gd name="T19" fmla="*/ 72 h 128"/>
                <a:gd name="T20" fmla="*/ 23 w 96"/>
                <a:gd name="T21" fmla="*/ 47 h 128"/>
                <a:gd name="T22" fmla="*/ 48 w 96"/>
                <a:gd name="T23" fmla="*/ 23 h 128"/>
                <a:gd name="T24" fmla="*/ 73 w 96"/>
                <a:gd name="T25" fmla="*/ 47 h 128"/>
                <a:gd name="T26" fmla="*/ 48 w 96"/>
                <a:gd name="T27"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28">
                  <a:moveTo>
                    <a:pt x="48" y="0"/>
                  </a:moveTo>
                  <a:cubicBezTo>
                    <a:pt x="48" y="0"/>
                    <a:pt x="48" y="0"/>
                    <a:pt x="48" y="0"/>
                  </a:cubicBezTo>
                  <a:cubicBezTo>
                    <a:pt x="48" y="0"/>
                    <a:pt x="48" y="0"/>
                    <a:pt x="48" y="0"/>
                  </a:cubicBezTo>
                  <a:cubicBezTo>
                    <a:pt x="48" y="0"/>
                    <a:pt x="48" y="0"/>
                    <a:pt x="48" y="0"/>
                  </a:cubicBezTo>
                  <a:cubicBezTo>
                    <a:pt x="48" y="0"/>
                    <a:pt x="48" y="0"/>
                    <a:pt x="48" y="0"/>
                  </a:cubicBezTo>
                  <a:cubicBezTo>
                    <a:pt x="22" y="0"/>
                    <a:pt x="0" y="21"/>
                    <a:pt x="0" y="48"/>
                  </a:cubicBezTo>
                  <a:cubicBezTo>
                    <a:pt x="0" y="81"/>
                    <a:pt x="48" y="128"/>
                    <a:pt x="48" y="128"/>
                  </a:cubicBezTo>
                  <a:cubicBezTo>
                    <a:pt x="48" y="128"/>
                    <a:pt x="96" y="81"/>
                    <a:pt x="96" y="48"/>
                  </a:cubicBezTo>
                  <a:cubicBezTo>
                    <a:pt x="96" y="21"/>
                    <a:pt x="74" y="0"/>
                    <a:pt x="48" y="0"/>
                  </a:cubicBezTo>
                  <a:close/>
                  <a:moveTo>
                    <a:pt x="48" y="72"/>
                  </a:moveTo>
                  <a:cubicBezTo>
                    <a:pt x="34" y="72"/>
                    <a:pt x="23" y="61"/>
                    <a:pt x="23" y="47"/>
                  </a:cubicBezTo>
                  <a:cubicBezTo>
                    <a:pt x="23" y="34"/>
                    <a:pt x="34" y="23"/>
                    <a:pt x="48" y="23"/>
                  </a:cubicBezTo>
                  <a:cubicBezTo>
                    <a:pt x="62" y="23"/>
                    <a:pt x="73" y="34"/>
                    <a:pt x="73" y="47"/>
                  </a:cubicBezTo>
                  <a:cubicBezTo>
                    <a:pt x="73" y="61"/>
                    <a:pt x="62" y="72"/>
                    <a:pt x="48"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71"/>
            <p:cNvSpPr>
              <a:spLocks noEditPoints="1"/>
            </p:cNvSpPr>
            <p:nvPr/>
          </p:nvSpPr>
          <p:spPr bwMode="auto">
            <a:xfrm>
              <a:off x="2387958" y="4708625"/>
              <a:ext cx="220408" cy="327371"/>
            </a:xfrm>
            <a:custGeom>
              <a:avLst/>
              <a:gdLst>
                <a:gd name="T0" fmla="*/ 43 w 86"/>
                <a:gd name="T1" fmla="*/ 0 h 128"/>
                <a:gd name="T2" fmla="*/ 43 w 86"/>
                <a:gd name="T3" fmla="*/ 0 h 128"/>
                <a:gd name="T4" fmla="*/ 43 w 86"/>
                <a:gd name="T5" fmla="*/ 0 h 128"/>
                <a:gd name="T6" fmla="*/ 0 w 86"/>
                <a:gd name="T7" fmla="*/ 48 h 128"/>
                <a:gd name="T8" fmla="*/ 43 w 86"/>
                <a:gd name="T9" fmla="*/ 128 h 128"/>
                <a:gd name="T10" fmla="*/ 86 w 86"/>
                <a:gd name="T11" fmla="*/ 48 h 128"/>
                <a:gd name="T12" fmla="*/ 43 w 86"/>
                <a:gd name="T13" fmla="*/ 0 h 128"/>
                <a:gd name="T14" fmla="*/ 43 w 86"/>
                <a:gd name="T15" fmla="*/ 67 h 128"/>
                <a:gd name="T16" fmla="*/ 23 w 86"/>
                <a:gd name="T17" fmla="*/ 48 h 128"/>
                <a:gd name="T18" fmla="*/ 43 w 86"/>
                <a:gd name="T19" fmla="*/ 28 h 128"/>
                <a:gd name="T20" fmla="*/ 63 w 86"/>
                <a:gd name="T21" fmla="*/ 48 h 128"/>
                <a:gd name="T22" fmla="*/ 43 w 86"/>
                <a:gd name="T23" fmla="*/ 6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128">
                  <a:moveTo>
                    <a:pt x="43" y="0"/>
                  </a:moveTo>
                  <a:cubicBezTo>
                    <a:pt x="43" y="0"/>
                    <a:pt x="43" y="0"/>
                    <a:pt x="43" y="0"/>
                  </a:cubicBezTo>
                  <a:cubicBezTo>
                    <a:pt x="43" y="0"/>
                    <a:pt x="43" y="0"/>
                    <a:pt x="43" y="0"/>
                  </a:cubicBezTo>
                  <a:cubicBezTo>
                    <a:pt x="19" y="0"/>
                    <a:pt x="0" y="21"/>
                    <a:pt x="0" y="48"/>
                  </a:cubicBezTo>
                  <a:cubicBezTo>
                    <a:pt x="0" y="81"/>
                    <a:pt x="43" y="128"/>
                    <a:pt x="43" y="128"/>
                  </a:cubicBezTo>
                  <a:cubicBezTo>
                    <a:pt x="43" y="128"/>
                    <a:pt x="86" y="81"/>
                    <a:pt x="86" y="48"/>
                  </a:cubicBezTo>
                  <a:cubicBezTo>
                    <a:pt x="86" y="21"/>
                    <a:pt x="67" y="0"/>
                    <a:pt x="43" y="0"/>
                  </a:cubicBezTo>
                  <a:close/>
                  <a:moveTo>
                    <a:pt x="43" y="67"/>
                  </a:moveTo>
                  <a:cubicBezTo>
                    <a:pt x="32" y="67"/>
                    <a:pt x="23" y="58"/>
                    <a:pt x="23" y="48"/>
                  </a:cubicBezTo>
                  <a:cubicBezTo>
                    <a:pt x="23" y="37"/>
                    <a:pt x="32" y="28"/>
                    <a:pt x="43" y="28"/>
                  </a:cubicBezTo>
                  <a:cubicBezTo>
                    <a:pt x="54" y="28"/>
                    <a:pt x="63" y="37"/>
                    <a:pt x="63" y="48"/>
                  </a:cubicBezTo>
                  <a:cubicBezTo>
                    <a:pt x="63" y="58"/>
                    <a:pt x="54" y="67"/>
                    <a:pt x="43"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72"/>
            <p:cNvSpPr>
              <a:spLocks/>
            </p:cNvSpPr>
            <p:nvPr/>
          </p:nvSpPr>
          <p:spPr bwMode="auto">
            <a:xfrm>
              <a:off x="9583634" y="4274291"/>
              <a:ext cx="54022" cy="54022"/>
            </a:xfrm>
            <a:custGeom>
              <a:avLst/>
              <a:gdLst>
                <a:gd name="T0" fmla="*/ 0 w 50"/>
                <a:gd name="T1" fmla="*/ 24 h 50"/>
                <a:gd name="T2" fmla="*/ 26 w 50"/>
                <a:gd name="T3" fmla="*/ 50 h 50"/>
                <a:gd name="T4" fmla="*/ 50 w 50"/>
                <a:gd name="T5" fmla="*/ 24 h 50"/>
                <a:gd name="T6" fmla="*/ 26 w 50"/>
                <a:gd name="T7" fmla="*/ 0 h 50"/>
                <a:gd name="T8" fmla="*/ 0 w 50"/>
                <a:gd name="T9" fmla="*/ 24 h 50"/>
              </a:gdLst>
              <a:ahLst/>
              <a:cxnLst>
                <a:cxn ang="0">
                  <a:pos x="T0" y="T1"/>
                </a:cxn>
                <a:cxn ang="0">
                  <a:pos x="T2" y="T3"/>
                </a:cxn>
                <a:cxn ang="0">
                  <a:pos x="T4" y="T5"/>
                </a:cxn>
                <a:cxn ang="0">
                  <a:pos x="T6" y="T7"/>
                </a:cxn>
                <a:cxn ang="0">
                  <a:pos x="T8" y="T9"/>
                </a:cxn>
              </a:cxnLst>
              <a:rect l="0" t="0" r="r" b="b"/>
              <a:pathLst>
                <a:path w="50" h="50">
                  <a:moveTo>
                    <a:pt x="0" y="24"/>
                  </a:moveTo>
                  <a:lnTo>
                    <a:pt x="26" y="50"/>
                  </a:lnTo>
                  <a:lnTo>
                    <a:pt x="50" y="24"/>
                  </a:lnTo>
                  <a:lnTo>
                    <a:pt x="26" y="0"/>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73"/>
            <p:cNvSpPr>
              <a:spLocks noEditPoints="1"/>
            </p:cNvSpPr>
            <p:nvPr/>
          </p:nvSpPr>
          <p:spPr bwMode="auto">
            <a:xfrm>
              <a:off x="9525291" y="4053883"/>
              <a:ext cx="331693" cy="332773"/>
            </a:xfrm>
            <a:custGeom>
              <a:avLst/>
              <a:gdLst>
                <a:gd name="T0" fmla="*/ 116 w 130"/>
                <a:gd name="T1" fmla="*/ 28 h 130"/>
                <a:gd name="T2" fmla="*/ 130 w 130"/>
                <a:gd name="T3" fmla="*/ 14 h 130"/>
                <a:gd name="T4" fmla="*/ 116 w 130"/>
                <a:gd name="T5" fmla="*/ 0 h 130"/>
                <a:gd name="T6" fmla="*/ 102 w 130"/>
                <a:gd name="T7" fmla="*/ 14 h 130"/>
                <a:gd name="T8" fmla="*/ 104 w 130"/>
                <a:gd name="T9" fmla="*/ 16 h 130"/>
                <a:gd name="T10" fmla="*/ 57 w 130"/>
                <a:gd name="T11" fmla="*/ 63 h 130"/>
                <a:gd name="T12" fmla="*/ 56 w 130"/>
                <a:gd name="T13" fmla="*/ 52 h 130"/>
                <a:gd name="T14" fmla="*/ 56 w 130"/>
                <a:gd name="T15" fmla="*/ 52 h 130"/>
                <a:gd name="T16" fmla="*/ 54 w 130"/>
                <a:gd name="T17" fmla="*/ 48 h 130"/>
                <a:gd name="T18" fmla="*/ 46 w 130"/>
                <a:gd name="T19" fmla="*/ 47 h 130"/>
                <a:gd name="T20" fmla="*/ 45 w 130"/>
                <a:gd name="T21" fmla="*/ 49 h 130"/>
                <a:gd name="T22" fmla="*/ 44 w 130"/>
                <a:gd name="T23" fmla="*/ 51 h 130"/>
                <a:gd name="T24" fmla="*/ 44 w 130"/>
                <a:gd name="T25" fmla="*/ 51 h 130"/>
                <a:gd name="T26" fmla="*/ 44 w 130"/>
                <a:gd name="T27" fmla="*/ 51 h 130"/>
                <a:gd name="T28" fmla="*/ 36 w 130"/>
                <a:gd name="T29" fmla="*/ 67 h 130"/>
                <a:gd name="T30" fmla="*/ 19 w 130"/>
                <a:gd name="T31" fmla="*/ 75 h 130"/>
                <a:gd name="T32" fmla="*/ 7 w 130"/>
                <a:gd name="T33" fmla="*/ 80 h 130"/>
                <a:gd name="T34" fmla="*/ 9 w 130"/>
                <a:gd name="T35" fmla="*/ 109 h 130"/>
                <a:gd name="T36" fmla="*/ 21 w 130"/>
                <a:gd name="T37" fmla="*/ 121 h 130"/>
                <a:gd name="T38" fmla="*/ 50 w 130"/>
                <a:gd name="T39" fmla="*/ 123 h 130"/>
                <a:gd name="T40" fmla="*/ 55 w 130"/>
                <a:gd name="T41" fmla="*/ 111 h 130"/>
                <a:gd name="T42" fmla="*/ 63 w 130"/>
                <a:gd name="T43" fmla="*/ 94 h 130"/>
                <a:gd name="T44" fmla="*/ 79 w 130"/>
                <a:gd name="T45" fmla="*/ 86 h 130"/>
                <a:gd name="T46" fmla="*/ 79 w 130"/>
                <a:gd name="T47" fmla="*/ 86 h 130"/>
                <a:gd name="T48" fmla="*/ 79 w 130"/>
                <a:gd name="T49" fmla="*/ 86 h 130"/>
                <a:gd name="T50" fmla="*/ 83 w 130"/>
                <a:gd name="T51" fmla="*/ 84 h 130"/>
                <a:gd name="T52" fmla="*/ 82 w 130"/>
                <a:gd name="T53" fmla="*/ 76 h 130"/>
                <a:gd name="T54" fmla="*/ 78 w 130"/>
                <a:gd name="T55" fmla="*/ 74 h 130"/>
                <a:gd name="T56" fmla="*/ 78 w 130"/>
                <a:gd name="T57" fmla="*/ 74 h 130"/>
                <a:gd name="T58" fmla="*/ 67 w 130"/>
                <a:gd name="T59" fmla="*/ 73 h 130"/>
                <a:gd name="T60" fmla="*/ 114 w 130"/>
                <a:gd name="T61" fmla="*/ 26 h 130"/>
                <a:gd name="T62" fmla="*/ 116 w 130"/>
                <a:gd name="T63" fmla="*/ 28 h 130"/>
                <a:gd name="T64" fmla="*/ 77 w 130"/>
                <a:gd name="T65" fmla="*/ 79 h 130"/>
                <a:gd name="T66" fmla="*/ 78 w 130"/>
                <a:gd name="T67" fmla="*/ 79 h 130"/>
                <a:gd name="T68" fmla="*/ 78 w 130"/>
                <a:gd name="T69" fmla="*/ 79 h 130"/>
                <a:gd name="T70" fmla="*/ 78 w 130"/>
                <a:gd name="T71" fmla="*/ 79 h 130"/>
                <a:gd name="T72" fmla="*/ 78 w 130"/>
                <a:gd name="T73" fmla="*/ 79 h 130"/>
                <a:gd name="T74" fmla="*/ 78 w 130"/>
                <a:gd name="T75" fmla="*/ 81 h 130"/>
                <a:gd name="T76" fmla="*/ 73 w 130"/>
                <a:gd name="T77" fmla="*/ 82 h 130"/>
                <a:gd name="T78" fmla="*/ 59 w 130"/>
                <a:gd name="T79" fmla="*/ 90 h 130"/>
                <a:gd name="T80" fmla="*/ 49 w 130"/>
                <a:gd name="T81" fmla="*/ 110 h 130"/>
                <a:gd name="T82" fmla="*/ 48 w 130"/>
                <a:gd name="T83" fmla="*/ 115 h 130"/>
                <a:gd name="T84" fmla="*/ 46 w 130"/>
                <a:gd name="T85" fmla="*/ 119 h 130"/>
                <a:gd name="T86" fmla="*/ 41 w 130"/>
                <a:gd name="T87" fmla="*/ 122 h 130"/>
                <a:gd name="T88" fmla="*/ 15 w 130"/>
                <a:gd name="T89" fmla="*/ 96 h 130"/>
                <a:gd name="T90" fmla="*/ 51 w 130"/>
                <a:gd name="T91" fmla="*/ 60 h 130"/>
                <a:gd name="T92" fmla="*/ 52 w 130"/>
                <a:gd name="T93" fmla="*/ 69 h 130"/>
                <a:gd name="T94" fmla="*/ 55 w 130"/>
                <a:gd name="T95" fmla="*/ 75 h 130"/>
                <a:gd name="T96" fmla="*/ 60 w 130"/>
                <a:gd name="T97" fmla="*/ 78 h 130"/>
                <a:gd name="T98" fmla="*/ 60 w 130"/>
                <a:gd name="T99" fmla="*/ 78 h 130"/>
                <a:gd name="T100" fmla="*/ 76 w 130"/>
                <a:gd name="T101" fmla="*/ 79 h 130"/>
                <a:gd name="T102" fmla="*/ 77 w 130"/>
                <a:gd name="T103" fmla="*/ 7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 h="130">
                  <a:moveTo>
                    <a:pt x="116" y="28"/>
                  </a:moveTo>
                  <a:cubicBezTo>
                    <a:pt x="130" y="14"/>
                    <a:pt x="130" y="14"/>
                    <a:pt x="130" y="14"/>
                  </a:cubicBezTo>
                  <a:cubicBezTo>
                    <a:pt x="116" y="0"/>
                    <a:pt x="116" y="0"/>
                    <a:pt x="116" y="0"/>
                  </a:cubicBezTo>
                  <a:cubicBezTo>
                    <a:pt x="102" y="14"/>
                    <a:pt x="102" y="14"/>
                    <a:pt x="102" y="14"/>
                  </a:cubicBezTo>
                  <a:cubicBezTo>
                    <a:pt x="104" y="16"/>
                    <a:pt x="104" y="16"/>
                    <a:pt x="104" y="16"/>
                  </a:cubicBezTo>
                  <a:cubicBezTo>
                    <a:pt x="57" y="63"/>
                    <a:pt x="57" y="63"/>
                    <a:pt x="57" y="63"/>
                  </a:cubicBezTo>
                  <a:cubicBezTo>
                    <a:pt x="56" y="52"/>
                    <a:pt x="56" y="52"/>
                    <a:pt x="56" y="52"/>
                  </a:cubicBezTo>
                  <a:cubicBezTo>
                    <a:pt x="56" y="52"/>
                    <a:pt x="56" y="52"/>
                    <a:pt x="56" y="52"/>
                  </a:cubicBezTo>
                  <a:cubicBezTo>
                    <a:pt x="56" y="51"/>
                    <a:pt x="55" y="49"/>
                    <a:pt x="54" y="48"/>
                  </a:cubicBezTo>
                  <a:cubicBezTo>
                    <a:pt x="52" y="46"/>
                    <a:pt x="48" y="45"/>
                    <a:pt x="46" y="47"/>
                  </a:cubicBezTo>
                  <a:cubicBezTo>
                    <a:pt x="45" y="48"/>
                    <a:pt x="45" y="49"/>
                    <a:pt x="45" y="49"/>
                  </a:cubicBezTo>
                  <a:cubicBezTo>
                    <a:pt x="45" y="50"/>
                    <a:pt x="44" y="51"/>
                    <a:pt x="44" y="51"/>
                  </a:cubicBezTo>
                  <a:cubicBezTo>
                    <a:pt x="44" y="51"/>
                    <a:pt x="44" y="51"/>
                    <a:pt x="44" y="51"/>
                  </a:cubicBezTo>
                  <a:cubicBezTo>
                    <a:pt x="44" y="51"/>
                    <a:pt x="44" y="51"/>
                    <a:pt x="44" y="51"/>
                  </a:cubicBezTo>
                  <a:cubicBezTo>
                    <a:pt x="43" y="57"/>
                    <a:pt x="40" y="62"/>
                    <a:pt x="36" y="67"/>
                  </a:cubicBezTo>
                  <a:cubicBezTo>
                    <a:pt x="31" y="72"/>
                    <a:pt x="25" y="74"/>
                    <a:pt x="19" y="75"/>
                  </a:cubicBezTo>
                  <a:cubicBezTo>
                    <a:pt x="19" y="75"/>
                    <a:pt x="10" y="77"/>
                    <a:pt x="7" y="80"/>
                  </a:cubicBezTo>
                  <a:cubicBezTo>
                    <a:pt x="0" y="88"/>
                    <a:pt x="1" y="100"/>
                    <a:pt x="9" y="109"/>
                  </a:cubicBezTo>
                  <a:cubicBezTo>
                    <a:pt x="21" y="121"/>
                    <a:pt x="21" y="121"/>
                    <a:pt x="21" y="121"/>
                  </a:cubicBezTo>
                  <a:cubicBezTo>
                    <a:pt x="30" y="129"/>
                    <a:pt x="42" y="130"/>
                    <a:pt x="50" y="123"/>
                  </a:cubicBezTo>
                  <a:cubicBezTo>
                    <a:pt x="53" y="120"/>
                    <a:pt x="55" y="111"/>
                    <a:pt x="55" y="111"/>
                  </a:cubicBezTo>
                  <a:cubicBezTo>
                    <a:pt x="55" y="105"/>
                    <a:pt x="58" y="99"/>
                    <a:pt x="63" y="94"/>
                  </a:cubicBezTo>
                  <a:cubicBezTo>
                    <a:pt x="68" y="90"/>
                    <a:pt x="73" y="87"/>
                    <a:pt x="79" y="86"/>
                  </a:cubicBezTo>
                  <a:cubicBezTo>
                    <a:pt x="79" y="86"/>
                    <a:pt x="79" y="86"/>
                    <a:pt x="79" y="86"/>
                  </a:cubicBezTo>
                  <a:cubicBezTo>
                    <a:pt x="79" y="86"/>
                    <a:pt x="79" y="86"/>
                    <a:pt x="79" y="86"/>
                  </a:cubicBezTo>
                  <a:cubicBezTo>
                    <a:pt x="79" y="86"/>
                    <a:pt x="82" y="85"/>
                    <a:pt x="83" y="84"/>
                  </a:cubicBezTo>
                  <a:cubicBezTo>
                    <a:pt x="85" y="82"/>
                    <a:pt x="85" y="78"/>
                    <a:pt x="82" y="76"/>
                  </a:cubicBezTo>
                  <a:cubicBezTo>
                    <a:pt x="81" y="75"/>
                    <a:pt x="79" y="74"/>
                    <a:pt x="78" y="74"/>
                  </a:cubicBezTo>
                  <a:cubicBezTo>
                    <a:pt x="78" y="74"/>
                    <a:pt x="78" y="74"/>
                    <a:pt x="78" y="74"/>
                  </a:cubicBezTo>
                  <a:cubicBezTo>
                    <a:pt x="67" y="73"/>
                    <a:pt x="67" y="73"/>
                    <a:pt x="67" y="73"/>
                  </a:cubicBezTo>
                  <a:cubicBezTo>
                    <a:pt x="114" y="26"/>
                    <a:pt x="114" y="26"/>
                    <a:pt x="114" y="26"/>
                  </a:cubicBezTo>
                  <a:lnTo>
                    <a:pt x="116" y="28"/>
                  </a:lnTo>
                  <a:close/>
                  <a:moveTo>
                    <a:pt x="77" y="79"/>
                  </a:moveTo>
                  <a:cubicBezTo>
                    <a:pt x="78" y="79"/>
                    <a:pt x="78" y="79"/>
                    <a:pt x="78" y="79"/>
                  </a:cubicBezTo>
                  <a:cubicBezTo>
                    <a:pt x="78" y="79"/>
                    <a:pt x="78" y="79"/>
                    <a:pt x="78" y="79"/>
                  </a:cubicBezTo>
                  <a:cubicBezTo>
                    <a:pt x="78" y="79"/>
                    <a:pt x="78" y="79"/>
                    <a:pt x="78" y="79"/>
                  </a:cubicBezTo>
                  <a:cubicBezTo>
                    <a:pt x="78" y="79"/>
                    <a:pt x="78" y="79"/>
                    <a:pt x="78" y="79"/>
                  </a:cubicBezTo>
                  <a:cubicBezTo>
                    <a:pt x="78" y="80"/>
                    <a:pt x="78" y="80"/>
                    <a:pt x="78" y="81"/>
                  </a:cubicBezTo>
                  <a:cubicBezTo>
                    <a:pt x="78" y="81"/>
                    <a:pt x="73" y="82"/>
                    <a:pt x="73" y="82"/>
                  </a:cubicBezTo>
                  <a:cubicBezTo>
                    <a:pt x="68" y="84"/>
                    <a:pt x="63" y="86"/>
                    <a:pt x="59" y="90"/>
                  </a:cubicBezTo>
                  <a:cubicBezTo>
                    <a:pt x="54" y="96"/>
                    <a:pt x="50" y="103"/>
                    <a:pt x="49" y="110"/>
                  </a:cubicBezTo>
                  <a:cubicBezTo>
                    <a:pt x="49" y="111"/>
                    <a:pt x="49" y="113"/>
                    <a:pt x="48" y="115"/>
                  </a:cubicBezTo>
                  <a:cubicBezTo>
                    <a:pt x="47" y="118"/>
                    <a:pt x="46" y="119"/>
                    <a:pt x="46" y="119"/>
                  </a:cubicBezTo>
                  <a:cubicBezTo>
                    <a:pt x="45" y="121"/>
                    <a:pt x="43" y="121"/>
                    <a:pt x="41" y="122"/>
                  </a:cubicBezTo>
                  <a:cubicBezTo>
                    <a:pt x="15" y="96"/>
                    <a:pt x="15" y="96"/>
                    <a:pt x="15" y="96"/>
                  </a:cubicBezTo>
                  <a:cubicBezTo>
                    <a:pt x="51" y="60"/>
                    <a:pt x="51" y="60"/>
                    <a:pt x="51" y="60"/>
                  </a:cubicBezTo>
                  <a:cubicBezTo>
                    <a:pt x="52" y="69"/>
                    <a:pt x="52" y="69"/>
                    <a:pt x="52" y="69"/>
                  </a:cubicBezTo>
                  <a:cubicBezTo>
                    <a:pt x="52" y="70"/>
                    <a:pt x="53" y="74"/>
                    <a:pt x="55" y="75"/>
                  </a:cubicBezTo>
                  <a:cubicBezTo>
                    <a:pt x="56" y="77"/>
                    <a:pt x="58" y="78"/>
                    <a:pt x="60" y="78"/>
                  </a:cubicBezTo>
                  <a:cubicBezTo>
                    <a:pt x="60" y="78"/>
                    <a:pt x="60" y="78"/>
                    <a:pt x="60" y="78"/>
                  </a:cubicBezTo>
                  <a:cubicBezTo>
                    <a:pt x="76" y="79"/>
                    <a:pt x="76" y="79"/>
                    <a:pt x="76" y="79"/>
                  </a:cubicBezTo>
                  <a:cubicBezTo>
                    <a:pt x="76" y="79"/>
                    <a:pt x="77" y="79"/>
                    <a:pt x="77"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74"/>
            <p:cNvSpPr>
              <a:spLocks noEditPoints="1"/>
            </p:cNvSpPr>
            <p:nvPr/>
          </p:nvSpPr>
          <p:spPr bwMode="auto">
            <a:xfrm>
              <a:off x="8875951" y="4053883"/>
              <a:ext cx="327371"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8 w 128"/>
                <a:gd name="T11" fmla="*/ 36 h 128"/>
                <a:gd name="T12" fmla="*/ 36 w 128"/>
                <a:gd name="T13" fmla="*/ 18 h 128"/>
                <a:gd name="T14" fmla="*/ 39 w 128"/>
                <a:gd name="T15" fmla="*/ 23 h 128"/>
                <a:gd name="T16" fmla="*/ 22 w 128"/>
                <a:gd name="T17" fmla="*/ 39 h 128"/>
                <a:gd name="T18" fmla="*/ 18 w 128"/>
                <a:gd name="T19" fmla="*/ 36 h 128"/>
                <a:gd name="T20" fmla="*/ 27 w 128"/>
                <a:gd name="T21" fmla="*/ 42 h 128"/>
                <a:gd name="T22" fmla="*/ 42 w 128"/>
                <a:gd name="T23" fmla="*/ 27 h 128"/>
                <a:gd name="T24" fmla="*/ 45 w 128"/>
                <a:gd name="T25" fmla="*/ 32 h 128"/>
                <a:gd name="T26" fmla="*/ 32 w 128"/>
                <a:gd name="T27" fmla="*/ 45 h 128"/>
                <a:gd name="T28" fmla="*/ 27 w 128"/>
                <a:gd name="T29" fmla="*/ 42 h 128"/>
                <a:gd name="T30" fmla="*/ 43 w 128"/>
                <a:gd name="T31" fmla="*/ 52 h 128"/>
                <a:gd name="T32" fmla="*/ 37 w 128"/>
                <a:gd name="T33" fmla="*/ 48 h 128"/>
                <a:gd name="T34" fmla="*/ 48 w 128"/>
                <a:gd name="T35" fmla="*/ 37 h 128"/>
                <a:gd name="T36" fmla="*/ 51 w 128"/>
                <a:gd name="T37" fmla="*/ 43 h 128"/>
                <a:gd name="T38" fmla="*/ 43 w 128"/>
                <a:gd name="T39" fmla="*/ 52 h 128"/>
                <a:gd name="T40" fmla="*/ 64 w 128"/>
                <a:gd name="T41" fmla="*/ 74 h 128"/>
                <a:gd name="T42" fmla="*/ 54 w 128"/>
                <a:gd name="T43" fmla="*/ 64 h 128"/>
                <a:gd name="T44" fmla="*/ 64 w 128"/>
                <a:gd name="T45" fmla="*/ 54 h 128"/>
                <a:gd name="T46" fmla="*/ 74 w 128"/>
                <a:gd name="T47" fmla="*/ 64 h 128"/>
                <a:gd name="T48" fmla="*/ 64 w 128"/>
                <a:gd name="T49" fmla="*/ 74 h 128"/>
                <a:gd name="T50" fmla="*/ 83 w 128"/>
                <a:gd name="T51" fmla="*/ 89 h 128"/>
                <a:gd name="T52" fmla="*/ 79 w 128"/>
                <a:gd name="T53" fmla="*/ 84 h 128"/>
                <a:gd name="T54" fmla="*/ 83 w 128"/>
                <a:gd name="T55" fmla="*/ 79 h 128"/>
                <a:gd name="T56" fmla="*/ 89 w 128"/>
                <a:gd name="T57" fmla="*/ 83 h 128"/>
                <a:gd name="T58" fmla="*/ 83 w 128"/>
                <a:gd name="T59" fmla="*/ 89 h 128"/>
                <a:gd name="T60" fmla="*/ 87 w 128"/>
                <a:gd name="T61" fmla="*/ 94 h 128"/>
                <a:gd name="T62" fmla="*/ 94 w 128"/>
                <a:gd name="T63" fmla="*/ 87 h 128"/>
                <a:gd name="T64" fmla="*/ 98 w 128"/>
                <a:gd name="T65" fmla="*/ 90 h 128"/>
                <a:gd name="T66" fmla="*/ 90 w 128"/>
                <a:gd name="T67" fmla="*/ 98 h 128"/>
                <a:gd name="T68" fmla="*/ 87 w 128"/>
                <a:gd name="T69" fmla="*/ 94 h 128"/>
                <a:gd name="T70" fmla="*/ 97 w 128"/>
                <a:gd name="T71" fmla="*/ 107 h 128"/>
                <a:gd name="T72" fmla="*/ 93 w 128"/>
                <a:gd name="T73" fmla="*/ 103 h 128"/>
                <a:gd name="T74" fmla="*/ 102 w 128"/>
                <a:gd name="T75" fmla="*/ 94 h 128"/>
                <a:gd name="T76" fmla="*/ 107 w 128"/>
                <a:gd name="T77" fmla="*/ 97 h 128"/>
                <a:gd name="T78" fmla="*/ 97 w 128"/>
                <a:gd name="T79" fmla="*/ 10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18" y="36"/>
                  </a:moveTo>
                  <a:cubicBezTo>
                    <a:pt x="22" y="29"/>
                    <a:pt x="29" y="22"/>
                    <a:pt x="36" y="18"/>
                  </a:cubicBezTo>
                  <a:cubicBezTo>
                    <a:pt x="39" y="23"/>
                    <a:pt x="39" y="23"/>
                    <a:pt x="39" y="23"/>
                  </a:cubicBezTo>
                  <a:cubicBezTo>
                    <a:pt x="32" y="27"/>
                    <a:pt x="26" y="32"/>
                    <a:pt x="22" y="39"/>
                  </a:cubicBezTo>
                  <a:lnTo>
                    <a:pt x="18" y="36"/>
                  </a:lnTo>
                  <a:close/>
                  <a:moveTo>
                    <a:pt x="27" y="42"/>
                  </a:moveTo>
                  <a:cubicBezTo>
                    <a:pt x="31" y="36"/>
                    <a:pt x="36" y="31"/>
                    <a:pt x="42" y="27"/>
                  </a:cubicBezTo>
                  <a:cubicBezTo>
                    <a:pt x="45" y="32"/>
                    <a:pt x="45" y="32"/>
                    <a:pt x="45" y="32"/>
                  </a:cubicBezTo>
                  <a:cubicBezTo>
                    <a:pt x="39" y="35"/>
                    <a:pt x="35" y="40"/>
                    <a:pt x="32" y="45"/>
                  </a:cubicBezTo>
                  <a:lnTo>
                    <a:pt x="27" y="42"/>
                  </a:lnTo>
                  <a:close/>
                  <a:moveTo>
                    <a:pt x="43" y="52"/>
                  </a:moveTo>
                  <a:cubicBezTo>
                    <a:pt x="37" y="48"/>
                    <a:pt x="37" y="48"/>
                    <a:pt x="37" y="48"/>
                  </a:cubicBezTo>
                  <a:cubicBezTo>
                    <a:pt x="39" y="43"/>
                    <a:pt x="43" y="40"/>
                    <a:pt x="48" y="37"/>
                  </a:cubicBezTo>
                  <a:cubicBezTo>
                    <a:pt x="51" y="43"/>
                    <a:pt x="51" y="43"/>
                    <a:pt x="51" y="43"/>
                  </a:cubicBezTo>
                  <a:cubicBezTo>
                    <a:pt x="48" y="45"/>
                    <a:pt x="45" y="48"/>
                    <a:pt x="43" y="52"/>
                  </a:cubicBezTo>
                  <a:close/>
                  <a:moveTo>
                    <a:pt x="64" y="74"/>
                  </a:moveTo>
                  <a:cubicBezTo>
                    <a:pt x="59" y="74"/>
                    <a:pt x="54" y="69"/>
                    <a:pt x="54" y="64"/>
                  </a:cubicBezTo>
                  <a:cubicBezTo>
                    <a:pt x="54" y="59"/>
                    <a:pt x="59" y="54"/>
                    <a:pt x="64" y="54"/>
                  </a:cubicBezTo>
                  <a:cubicBezTo>
                    <a:pt x="69" y="54"/>
                    <a:pt x="74" y="59"/>
                    <a:pt x="74" y="64"/>
                  </a:cubicBezTo>
                  <a:cubicBezTo>
                    <a:pt x="74" y="69"/>
                    <a:pt x="69" y="74"/>
                    <a:pt x="64" y="74"/>
                  </a:cubicBezTo>
                  <a:close/>
                  <a:moveTo>
                    <a:pt x="83" y="89"/>
                  </a:moveTo>
                  <a:cubicBezTo>
                    <a:pt x="79" y="84"/>
                    <a:pt x="79" y="84"/>
                    <a:pt x="79" y="84"/>
                  </a:cubicBezTo>
                  <a:cubicBezTo>
                    <a:pt x="81" y="82"/>
                    <a:pt x="82" y="81"/>
                    <a:pt x="83" y="79"/>
                  </a:cubicBezTo>
                  <a:cubicBezTo>
                    <a:pt x="89" y="83"/>
                    <a:pt x="89" y="83"/>
                    <a:pt x="89" y="83"/>
                  </a:cubicBezTo>
                  <a:cubicBezTo>
                    <a:pt x="88" y="86"/>
                    <a:pt x="86" y="88"/>
                    <a:pt x="83" y="89"/>
                  </a:cubicBezTo>
                  <a:close/>
                  <a:moveTo>
                    <a:pt x="87" y="94"/>
                  </a:moveTo>
                  <a:cubicBezTo>
                    <a:pt x="89" y="92"/>
                    <a:pt x="92" y="89"/>
                    <a:pt x="94" y="87"/>
                  </a:cubicBezTo>
                  <a:cubicBezTo>
                    <a:pt x="98" y="90"/>
                    <a:pt x="98" y="90"/>
                    <a:pt x="98" y="90"/>
                  </a:cubicBezTo>
                  <a:cubicBezTo>
                    <a:pt x="96" y="93"/>
                    <a:pt x="93" y="96"/>
                    <a:pt x="90" y="98"/>
                  </a:cubicBezTo>
                  <a:lnTo>
                    <a:pt x="87" y="94"/>
                  </a:lnTo>
                  <a:close/>
                  <a:moveTo>
                    <a:pt x="97" y="107"/>
                  </a:moveTo>
                  <a:cubicBezTo>
                    <a:pt x="93" y="103"/>
                    <a:pt x="93" y="103"/>
                    <a:pt x="93" y="103"/>
                  </a:cubicBezTo>
                  <a:cubicBezTo>
                    <a:pt x="97" y="100"/>
                    <a:pt x="100" y="97"/>
                    <a:pt x="102" y="94"/>
                  </a:cubicBezTo>
                  <a:cubicBezTo>
                    <a:pt x="107" y="97"/>
                    <a:pt x="107" y="97"/>
                    <a:pt x="107" y="97"/>
                  </a:cubicBezTo>
                  <a:cubicBezTo>
                    <a:pt x="104" y="101"/>
                    <a:pt x="101" y="104"/>
                    <a:pt x="9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75"/>
            <p:cNvSpPr>
              <a:spLocks noEditPoints="1"/>
            </p:cNvSpPr>
            <p:nvPr/>
          </p:nvSpPr>
          <p:spPr bwMode="auto">
            <a:xfrm>
              <a:off x="8221209" y="4098181"/>
              <a:ext cx="327371" cy="239856"/>
            </a:xfrm>
            <a:custGeom>
              <a:avLst/>
              <a:gdLst>
                <a:gd name="T0" fmla="*/ 0 w 303"/>
                <a:gd name="T1" fmla="*/ 0 h 222"/>
                <a:gd name="T2" fmla="*/ 0 w 303"/>
                <a:gd name="T3" fmla="*/ 222 h 222"/>
                <a:gd name="T4" fmla="*/ 303 w 303"/>
                <a:gd name="T5" fmla="*/ 222 h 222"/>
                <a:gd name="T6" fmla="*/ 303 w 303"/>
                <a:gd name="T7" fmla="*/ 0 h 222"/>
                <a:gd name="T8" fmla="*/ 0 w 303"/>
                <a:gd name="T9" fmla="*/ 0 h 222"/>
                <a:gd name="T10" fmla="*/ 268 w 303"/>
                <a:gd name="T11" fmla="*/ 175 h 222"/>
                <a:gd name="T12" fmla="*/ 211 w 303"/>
                <a:gd name="T13" fmla="*/ 175 h 222"/>
                <a:gd name="T14" fmla="*/ 199 w 303"/>
                <a:gd name="T15" fmla="*/ 151 h 222"/>
                <a:gd name="T16" fmla="*/ 104 w 303"/>
                <a:gd name="T17" fmla="*/ 151 h 222"/>
                <a:gd name="T18" fmla="*/ 93 w 303"/>
                <a:gd name="T19" fmla="*/ 175 h 222"/>
                <a:gd name="T20" fmla="*/ 34 w 303"/>
                <a:gd name="T21" fmla="*/ 175 h 222"/>
                <a:gd name="T22" fmla="*/ 34 w 303"/>
                <a:gd name="T23" fmla="*/ 35 h 222"/>
                <a:gd name="T24" fmla="*/ 268 w 303"/>
                <a:gd name="T25" fmla="*/ 35 h 222"/>
                <a:gd name="T26" fmla="*/ 268 w 303"/>
                <a:gd name="T27" fmla="*/ 17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222">
                  <a:moveTo>
                    <a:pt x="0" y="0"/>
                  </a:moveTo>
                  <a:lnTo>
                    <a:pt x="0" y="222"/>
                  </a:lnTo>
                  <a:lnTo>
                    <a:pt x="303" y="222"/>
                  </a:lnTo>
                  <a:lnTo>
                    <a:pt x="303" y="0"/>
                  </a:lnTo>
                  <a:lnTo>
                    <a:pt x="0" y="0"/>
                  </a:lnTo>
                  <a:close/>
                  <a:moveTo>
                    <a:pt x="268" y="175"/>
                  </a:moveTo>
                  <a:lnTo>
                    <a:pt x="211" y="175"/>
                  </a:lnTo>
                  <a:lnTo>
                    <a:pt x="199" y="151"/>
                  </a:lnTo>
                  <a:lnTo>
                    <a:pt x="104" y="151"/>
                  </a:lnTo>
                  <a:lnTo>
                    <a:pt x="93" y="175"/>
                  </a:lnTo>
                  <a:lnTo>
                    <a:pt x="34" y="175"/>
                  </a:lnTo>
                  <a:lnTo>
                    <a:pt x="34" y="35"/>
                  </a:lnTo>
                  <a:lnTo>
                    <a:pt x="268" y="35"/>
                  </a:lnTo>
                  <a:lnTo>
                    <a:pt x="268"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76"/>
            <p:cNvSpPr>
              <a:spLocks noEditPoints="1"/>
            </p:cNvSpPr>
            <p:nvPr/>
          </p:nvSpPr>
          <p:spPr bwMode="auto">
            <a:xfrm>
              <a:off x="8282794" y="4161926"/>
              <a:ext cx="204202" cy="74550"/>
            </a:xfrm>
            <a:custGeom>
              <a:avLst/>
              <a:gdLst>
                <a:gd name="T0" fmla="*/ 15 w 80"/>
                <a:gd name="T1" fmla="*/ 29 h 29"/>
                <a:gd name="T2" fmla="*/ 65 w 80"/>
                <a:gd name="T3" fmla="*/ 29 h 29"/>
                <a:gd name="T4" fmla="*/ 80 w 80"/>
                <a:gd name="T5" fmla="*/ 14 h 29"/>
                <a:gd name="T6" fmla="*/ 65 w 80"/>
                <a:gd name="T7" fmla="*/ 0 h 29"/>
                <a:gd name="T8" fmla="*/ 15 w 80"/>
                <a:gd name="T9" fmla="*/ 0 h 29"/>
                <a:gd name="T10" fmla="*/ 0 w 80"/>
                <a:gd name="T11" fmla="*/ 14 h 29"/>
                <a:gd name="T12" fmla="*/ 15 w 80"/>
                <a:gd name="T13" fmla="*/ 29 h 29"/>
                <a:gd name="T14" fmla="*/ 65 w 80"/>
                <a:gd name="T15" fmla="*/ 9 h 29"/>
                <a:gd name="T16" fmla="*/ 70 w 80"/>
                <a:gd name="T17" fmla="*/ 14 h 29"/>
                <a:gd name="T18" fmla="*/ 65 w 80"/>
                <a:gd name="T19" fmla="*/ 19 h 29"/>
                <a:gd name="T20" fmla="*/ 60 w 80"/>
                <a:gd name="T21" fmla="*/ 14 h 29"/>
                <a:gd name="T22" fmla="*/ 65 w 80"/>
                <a:gd name="T23" fmla="*/ 9 h 29"/>
                <a:gd name="T24" fmla="*/ 33 w 80"/>
                <a:gd name="T25" fmla="*/ 10 h 29"/>
                <a:gd name="T26" fmla="*/ 47 w 80"/>
                <a:gd name="T27" fmla="*/ 10 h 29"/>
                <a:gd name="T28" fmla="*/ 47 w 80"/>
                <a:gd name="T29" fmla="*/ 19 h 29"/>
                <a:gd name="T30" fmla="*/ 33 w 80"/>
                <a:gd name="T31" fmla="*/ 19 h 29"/>
                <a:gd name="T32" fmla="*/ 33 w 80"/>
                <a:gd name="T33" fmla="*/ 10 h 29"/>
                <a:gd name="T34" fmla="*/ 15 w 80"/>
                <a:gd name="T35" fmla="*/ 9 h 29"/>
                <a:gd name="T36" fmla="*/ 20 w 80"/>
                <a:gd name="T37" fmla="*/ 14 h 29"/>
                <a:gd name="T38" fmla="*/ 15 w 80"/>
                <a:gd name="T39" fmla="*/ 19 h 29"/>
                <a:gd name="T40" fmla="*/ 10 w 80"/>
                <a:gd name="T41" fmla="*/ 14 h 29"/>
                <a:gd name="T42" fmla="*/ 15 w 80"/>
                <a:gd name="T43" fmla="*/ 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29">
                  <a:moveTo>
                    <a:pt x="15" y="29"/>
                  </a:moveTo>
                  <a:cubicBezTo>
                    <a:pt x="65" y="29"/>
                    <a:pt x="65" y="29"/>
                    <a:pt x="65" y="29"/>
                  </a:cubicBezTo>
                  <a:cubicBezTo>
                    <a:pt x="73" y="29"/>
                    <a:pt x="80" y="23"/>
                    <a:pt x="80" y="14"/>
                  </a:cubicBezTo>
                  <a:cubicBezTo>
                    <a:pt x="80" y="6"/>
                    <a:pt x="73" y="0"/>
                    <a:pt x="65" y="0"/>
                  </a:cubicBezTo>
                  <a:cubicBezTo>
                    <a:pt x="15" y="0"/>
                    <a:pt x="15" y="0"/>
                    <a:pt x="15" y="0"/>
                  </a:cubicBezTo>
                  <a:cubicBezTo>
                    <a:pt x="7" y="0"/>
                    <a:pt x="0" y="6"/>
                    <a:pt x="0" y="14"/>
                  </a:cubicBezTo>
                  <a:cubicBezTo>
                    <a:pt x="0" y="23"/>
                    <a:pt x="7" y="29"/>
                    <a:pt x="15" y="29"/>
                  </a:cubicBezTo>
                  <a:close/>
                  <a:moveTo>
                    <a:pt x="65" y="9"/>
                  </a:moveTo>
                  <a:cubicBezTo>
                    <a:pt x="68" y="9"/>
                    <a:pt x="70" y="12"/>
                    <a:pt x="70" y="14"/>
                  </a:cubicBezTo>
                  <a:cubicBezTo>
                    <a:pt x="70" y="17"/>
                    <a:pt x="68" y="19"/>
                    <a:pt x="65" y="19"/>
                  </a:cubicBezTo>
                  <a:cubicBezTo>
                    <a:pt x="62" y="19"/>
                    <a:pt x="60" y="17"/>
                    <a:pt x="60" y="14"/>
                  </a:cubicBezTo>
                  <a:cubicBezTo>
                    <a:pt x="60" y="12"/>
                    <a:pt x="62" y="9"/>
                    <a:pt x="65" y="9"/>
                  </a:cubicBezTo>
                  <a:close/>
                  <a:moveTo>
                    <a:pt x="33" y="10"/>
                  </a:moveTo>
                  <a:cubicBezTo>
                    <a:pt x="47" y="10"/>
                    <a:pt x="47" y="10"/>
                    <a:pt x="47" y="10"/>
                  </a:cubicBezTo>
                  <a:cubicBezTo>
                    <a:pt x="47" y="19"/>
                    <a:pt x="47" y="19"/>
                    <a:pt x="47" y="19"/>
                  </a:cubicBezTo>
                  <a:cubicBezTo>
                    <a:pt x="33" y="19"/>
                    <a:pt x="33" y="19"/>
                    <a:pt x="33" y="19"/>
                  </a:cubicBezTo>
                  <a:lnTo>
                    <a:pt x="33" y="10"/>
                  </a:lnTo>
                  <a:close/>
                  <a:moveTo>
                    <a:pt x="15" y="9"/>
                  </a:moveTo>
                  <a:cubicBezTo>
                    <a:pt x="18" y="9"/>
                    <a:pt x="20" y="12"/>
                    <a:pt x="20" y="14"/>
                  </a:cubicBezTo>
                  <a:cubicBezTo>
                    <a:pt x="20" y="17"/>
                    <a:pt x="18" y="19"/>
                    <a:pt x="15" y="19"/>
                  </a:cubicBezTo>
                  <a:cubicBezTo>
                    <a:pt x="12" y="19"/>
                    <a:pt x="10" y="17"/>
                    <a:pt x="10" y="14"/>
                  </a:cubicBezTo>
                  <a:cubicBezTo>
                    <a:pt x="10" y="12"/>
                    <a:pt x="12" y="9"/>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77"/>
            <p:cNvSpPr>
              <a:spLocks noEditPoints="1"/>
            </p:cNvSpPr>
            <p:nvPr/>
          </p:nvSpPr>
          <p:spPr bwMode="auto">
            <a:xfrm>
              <a:off x="7679913" y="4218109"/>
              <a:ext cx="102641" cy="99400"/>
            </a:xfrm>
            <a:custGeom>
              <a:avLst/>
              <a:gdLst>
                <a:gd name="T0" fmla="*/ 20 w 40"/>
                <a:gd name="T1" fmla="*/ 0 h 39"/>
                <a:gd name="T2" fmla="*/ 0 w 40"/>
                <a:gd name="T3" fmla="*/ 20 h 39"/>
                <a:gd name="T4" fmla="*/ 20 w 40"/>
                <a:gd name="T5" fmla="*/ 39 h 39"/>
                <a:gd name="T6" fmla="*/ 40 w 40"/>
                <a:gd name="T7" fmla="*/ 20 h 39"/>
                <a:gd name="T8" fmla="*/ 20 w 40"/>
                <a:gd name="T9" fmla="*/ 0 h 39"/>
                <a:gd name="T10" fmla="*/ 20 w 40"/>
                <a:gd name="T11" fmla="*/ 25 h 39"/>
                <a:gd name="T12" fmla="*/ 15 w 40"/>
                <a:gd name="T13" fmla="*/ 20 h 39"/>
                <a:gd name="T14" fmla="*/ 20 w 40"/>
                <a:gd name="T15" fmla="*/ 15 h 39"/>
                <a:gd name="T16" fmla="*/ 25 w 40"/>
                <a:gd name="T17" fmla="*/ 20 h 39"/>
                <a:gd name="T18" fmla="*/ 20 w 40"/>
                <a:gd name="T19"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20" y="0"/>
                  </a:moveTo>
                  <a:cubicBezTo>
                    <a:pt x="9" y="0"/>
                    <a:pt x="0" y="9"/>
                    <a:pt x="0" y="20"/>
                  </a:cubicBezTo>
                  <a:cubicBezTo>
                    <a:pt x="0" y="31"/>
                    <a:pt x="9" y="39"/>
                    <a:pt x="20" y="39"/>
                  </a:cubicBezTo>
                  <a:cubicBezTo>
                    <a:pt x="31" y="39"/>
                    <a:pt x="40" y="31"/>
                    <a:pt x="40" y="20"/>
                  </a:cubicBezTo>
                  <a:cubicBezTo>
                    <a:pt x="40" y="9"/>
                    <a:pt x="31" y="0"/>
                    <a:pt x="20" y="0"/>
                  </a:cubicBezTo>
                  <a:close/>
                  <a:moveTo>
                    <a:pt x="20" y="25"/>
                  </a:moveTo>
                  <a:cubicBezTo>
                    <a:pt x="17" y="25"/>
                    <a:pt x="15" y="23"/>
                    <a:pt x="15" y="20"/>
                  </a:cubicBezTo>
                  <a:cubicBezTo>
                    <a:pt x="15" y="17"/>
                    <a:pt x="17" y="15"/>
                    <a:pt x="20" y="15"/>
                  </a:cubicBezTo>
                  <a:cubicBezTo>
                    <a:pt x="23" y="15"/>
                    <a:pt x="25" y="17"/>
                    <a:pt x="25" y="20"/>
                  </a:cubicBezTo>
                  <a:cubicBezTo>
                    <a:pt x="25" y="23"/>
                    <a:pt x="23" y="25"/>
                    <a:pt x="2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78"/>
            <p:cNvSpPr>
              <a:spLocks noEditPoints="1"/>
            </p:cNvSpPr>
            <p:nvPr/>
          </p:nvSpPr>
          <p:spPr bwMode="auto">
            <a:xfrm>
              <a:off x="7618328" y="4053883"/>
              <a:ext cx="224730" cy="327371"/>
            </a:xfrm>
            <a:custGeom>
              <a:avLst/>
              <a:gdLst>
                <a:gd name="T0" fmla="*/ 78 w 88"/>
                <a:gd name="T1" fmla="*/ 0 h 128"/>
                <a:gd name="T2" fmla="*/ 10 w 88"/>
                <a:gd name="T3" fmla="*/ 0 h 128"/>
                <a:gd name="T4" fmla="*/ 0 w 88"/>
                <a:gd name="T5" fmla="*/ 10 h 128"/>
                <a:gd name="T6" fmla="*/ 0 w 88"/>
                <a:gd name="T7" fmla="*/ 118 h 128"/>
                <a:gd name="T8" fmla="*/ 10 w 88"/>
                <a:gd name="T9" fmla="*/ 128 h 128"/>
                <a:gd name="T10" fmla="*/ 78 w 88"/>
                <a:gd name="T11" fmla="*/ 128 h 128"/>
                <a:gd name="T12" fmla="*/ 88 w 88"/>
                <a:gd name="T13" fmla="*/ 118 h 128"/>
                <a:gd name="T14" fmla="*/ 88 w 88"/>
                <a:gd name="T15" fmla="*/ 10 h 128"/>
                <a:gd name="T16" fmla="*/ 78 w 88"/>
                <a:gd name="T17" fmla="*/ 0 h 128"/>
                <a:gd name="T18" fmla="*/ 44 w 88"/>
                <a:gd name="T19" fmla="*/ 20 h 128"/>
                <a:gd name="T20" fmla="*/ 51 w 88"/>
                <a:gd name="T21" fmla="*/ 27 h 128"/>
                <a:gd name="T22" fmla="*/ 44 w 88"/>
                <a:gd name="T23" fmla="*/ 34 h 128"/>
                <a:gd name="T24" fmla="*/ 37 w 88"/>
                <a:gd name="T25" fmla="*/ 27 h 128"/>
                <a:gd name="T26" fmla="*/ 44 w 88"/>
                <a:gd name="T27" fmla="*/ 20 h 128"/>
                <a:gd name="T28" fmla="*/ 44 w 88"/>
                <a:gd name="T29" fmla="*/ 113 h 128"/>
                <a:gd name="T30" fmla="*/ 15 w 88"/>
                <a:gd name="T31" fmla="*/ 84 h 128"/>
                <a:gd name="T32" fmla="*/ 44 w 88"/>
                <a:gd name="T33" fmla="*/ 54 h 128"/>
                <a:gd name="T34" fmla="*/ 73 w 88"/>
                <a:gd name="T35" fmla="*/ 84 h 128"/>
                <a:gd name="T36" fmla="*/ 44 w 88"/>
                <a:gd name="T37"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28">
                  <a:moveTo>
                    <a:pt x="78" y="0"/>
                  </a:moveTo>
                  <a:cubicBezTo>
                    <a:pt x="10" y="0"/>
                    <a:pt x="10" y="0"/>
                    <a:pt x="10" y="0"/>
                  </a:cubicBezTo>
                  <a:cubicBezTo>
                    <a:pt x="4" y="0"/>
                    <a:pt x="0" y="4"/>
                    <a:pt x="0" y="10"/>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10"/>
                    <a:pt x="88" y="10"/>
                    <a:pt x="88" y="10"/>
                  </a:cubicBezTo>
                  <a:cubicBezTo>
                    <a:pt x="88" y="4"/>
                    <a:pt x="84" y="0"/>
                    <a:pt x="78" y="0"/>
                  </a:cubicBezTo>
                  <a:close/>
                  <a:moveTo>
                    <a:pt x="44" y="20"/>
                  </a:moveTo>
                  <a:cubicBezTo>
                    <a:pt x="48" y="20"/>
                    <a:pt x="51" y="23"/>
                    <a:pt x="51" y="27"/>
                  </a:cubicBezTo>
                  <a:cubicBezTo>
                    <a:pt x="51" y="31"/>
                    <a:pt x="48" y="34"/>
                    <a:pt x="44" y="34"/>
                  </a:cubicBezTo>
                  <a:cubicBezTo>
                    <a:pt x="40" y="34"/>
                    <a:pt x="37" y="31"/>
                    <a:pt x="37" y="27"/>
                  </a:cubicBezTo>
                  <a:cubicBezTo>
                    <a:pt x="37" y="23"/>
                    <a:pt x="40" y="20"/>
                    <a:pt x="44" y="20"/>
                  </a:cubicBezTo>
                  <a:close/>
                  <a:moveTo>
                    <a:pt x="44" y="113"/>
                  </a:moveTo>
                  <a:cubicBezTo>
                    <a:pt x="28" y="113"/>
                    <a:pt x="15" y="100"/>
                    <a:pt x="15" y="84"/>
                  </a:cubicBezTo>
                  <a:cubicBezTo>
                    <a:pt x="15" y="68"/>
                    <a:pt x="28" y="54"/>
                    <a:pt x="44" y="54"/>
                  </a:cubicBezTo>
                  <a:cubicBezTo>
                    <a:pt x="60" y="54"/>
                    <a:pt x="73" y="68"/>
                    <a:pt x="73" y="84"/>
                  </a:cubicBezTo>
                  <a:cubicBezTo>
                    <a:pt x="73" y="100"/>
                    <a:pt x="60" y="113"/>
                    <a:pt x="44" y="1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79"/>
            <p:cNvSpPr>
              <a:spLocks/>
            </p:cNvSpPr>
            <p:nvPr/>
          </p:nvSpPr>
          <p:spPr bwMode="auto">
            <a:xfrm>
              <a:off x="7026252" y="4053883"/>
              <a:ext cx="101561" cy="202041"/>
            </a:xfrm>
            <a:custGeom>
              <a:avLst/>
              <a:gdLst>
                <a:gd name="T0" fmla="*/ 20 w 40"/>
                <a:gd name="T1" fmla="*/ 79 h 79"/>
                <a:gd name="T2" fmla="*/ 40 w 40"/>
                <a:gd name="T3" fmla="*/ 59 h 79"/>
                <a:gd name="T4" fmla="*/ 40 w 40"/>
                <a:gd name="T5" fmla="*/ 20 h 79"/>
                <a:gd name="T6" fmla="*/ 20 w 40"/>
                <a:gd name="T7" fmla="*/ 0 h 79"/>
                <a:gd name="T8" fmla="*/ 0 w 40"/>
                <a:gd name="T9" fmla="*/ 20 h 79"/>
                <a:gd name="T10" fmla="*/ 0 w 40"/>
                <a:gd name="T11" fmla="*/ 59 h 79"/>
                <a:gd name="T12" fmla="*/ 20 w 40"/>
                <a:gd name="T13" fmla="*/ 79 h 79"/>
              </a:gdLst>
              <a:ahLst/>
              <a:cxnLst>
                <a:cxn ang="0">
                  <a:pos x="T0" y="T1"/>
                </a:cxn>
                <a:cxn ang="0">
                  <a:pos x="T2" y="T3"/>
                </a:cxn>
                <a:cxn ang="0">
                  <a:pos x="T4" y="T5"/>
                </a:cxn>
                <a:cxn ang="0">
                  <a:pos x="T6" y="T7"/>
                </a:cxn>
                <a:cxn ang="0">
                  <a:pos x="T8" y="T9"/>
                </a:cxn>
                <a:cxn ang="0">
                  <a:pos x="T10" y="T11"/>
                </a:cxn>
                <a:cxn ang="0">
                  <a:pos x="T12" y="T13"/>
                </a:cxn>
              </a:cxnLst>
              <a:rect l="0" t="0" r="r" b="b"/>
              <a:pathLst>
                <a:path w="40" h="79">
                  <a:moveTo>
                    <a:pt x="20" y="79"/>
                  </a:moveTo>
                  <a:cubicBezTo>
                    <a:pt x="31" y="79"/>
                    <a:pt x="40" y="70"/>
                    <a:pt x="40" y="59"/>
                  </a:cubicBezTo>
                  <a:cubicBezTo>
                    <a:pt x="40" y="20"/>
                    <a:pt x="40" y="20"/>
                    <a:pt x="40" y="20"/>
                  </a:cubicBezTo>
                  <a:cubicBezTo>
                    <a:pt x="40" y="9"/>
                    <a:pt x="31" y="0"/>
                    <a:pt x="20" y="0"/>
                  </a:cubicBezTo>
                  <a:cubicBezTo>
                    <a:pt x="9" y="0"/>
                    <a:pt x="0" y="9"/>
                    <a:pt x="0" y="20"/>
                  </a:cubicBezTo>
                  <a:cubicBezTo>
                    <a:pt x="0" y="59"/>
                    <a:pt x="0" y="59"/>
                    <a:pt x="0" y="59"/>
                  </a:cubicBezTo>
                  <a:cubicBezTo>
                    <a:pt x="0" y="70"/>
                    <a:pt x="9" y="79"/>
                    <a:pt x="2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Freeform 80"/>
            <p:cNvSpPr>
              <a:spLocks/>
            </p:cNvSpPr>
            <p:nvPr/>
          </p:nvSpPr>
          <p:spPr bwMode="auto">
            <a:xfrm>
              <a:off x="6964667" y="4167328"/>
              <a:ext cx="224730" cy="213926"/>
            </a:xfrm>
            <a:custGeom>
              <a:avLst/>
              <a:gdLst>
                <a:gd name="T0" fmla="*/ 74 w 88"/>
                <a:gd name="T1" fmla="*/ 0 h 84"/>
                <a:gd name="T2" fmla="*/ 74 w 88"/>
                <a:gd name="T3" fmla="*/ 15 h 84"/>
                <a:gd name="T4" fmla="*/ 44 w 88"/>
                <a:gd name="T5" fmla="*/ 44 h 84"/>
                <a:gd name="T6" fmla="*/ 14 w 88"/>
                <a:gd name="T7" fmla="*/ 15 h 84"/>
                <a:gd name="T8" fmla="*/ 14 w 88"/>
                <a:gd name="T9" fmla="*/ 0 h 84"/>
                <a:gd name="T10" fmla="*/ 0 w 88"/>
                <a:gd name="T11" fmla="*/ 0 h 84"/>
                <a:gd name="T12" fmla="*/ 0 w 88"/>
                <a:gd name="T13" fmla="*/ 15 h 84"/>
                <a:gd name="T14" fmla="*/ 37 w 88"/>
                <a:gd name="T15" fmla="*/ 58 h 84"/>
                <a:gd name="T16" fmla="*/ 37 w 88"/>
                <a:gd name="T17" fmla="*/ 74 h 84"/>
                <a:gd name="T18" fmla="*/ 15 w 88"/>
                <a:gd name="T19" fmla="*/ 84 h 84"/>
                <a:gd name="T20" fmla="*/ 73 w 88"/>
                <a:gd name="T21" fmla="*/ 84 h 84"/>
                <a:gd name="T22" fmla="*/ 51 w 88"/>
                <a:gd name="T23" fmla="*/ 74 h 84"/>
                <a:gd name="T24" fmla="*/ 51 w 88"/>
                <a:gd name="T25" fmla="*/ 58 h 84"/>
                <a:gd name="T26" fmla="*/ 88 w 88"/>
                <a:gd name="T27" fmla="*/ 15 h 84"/>
                <a:gd name="T28" fmla="*/ 88 w 88"/>
                <a:gd name="T29" fmla="*/ 0 h 84"/>
                <a:gd name="T30" fmla="*/ 74 w 88"/>
                <a:gd name="T31"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4">
                  <a:moveTo>
                    <a:pt x="74" y="0"/>
                  </a:moveTo>
                  <a:cubicBezTo>
                    <a:pt x="74" y="15"/>
                    <a:pt x="74" y="15"/>
                    <a:pt x="74" y="15"/>
                  </a:cubicBezTo>
                  <a:cubicBezTo>
                    <a:pt x="74" y="31"/>
                    <a:pt x="60" y="44"/>
                    <a:pt x="44" y="44"/>
                  </a:cubicBezTo>
                  <a:cubicBezTo>
                    <a:pt x="28" y="44"/>
                    <a:pt x="14" y="31"/>
                    <a:pt x="14" y="15"/>
                  </a:cubicBezTo>
                  <a:cubicBezTo>
                    <a:pt x="14" y="0"/>
                    <a:pt x="14" y="0"/>
                    <a:pt x="14" y="0"/>
                  </a:cubicBezTo>
                  <a:cubicBezTo>
                    <a:pt x="0" y="0"/>
                    <a:pt x="0" y="0"/>
                    <a:pt x="0" y="0"/>
                  </a:cubicBezTo>
                  <a:cubicBezTo>
                    <a:pt x="0" y="15"/>
                    <a:pt x="0" y="15"/>
                    <a:pt x="0" y="15"/>
                  </a:cubicBezTo>
                  <a:cubicBezTo>
                    <a:pt x="0" y="37"/>
                    <a:pt x="16" y="55"/>
                    <a:pt x="37" y="58"/>
                  </a:cubicBezTo>
                  <a:cubicBezTo>
                    <a:pt x="37" y="74"/>
                    <a:pt x="37" y="74"/>
                    <a:pt x="37" y="74"/>
                  </a:cubicBezTo>
                  <a:cubicBezTo>
                    <a:pt x="15" y="84"/>
                    <a:pt x="15" y="84"/>
                    <a:pt x="15" y="84"/>
                  </a:cubicBezTo>
                  <a:cubicBezTo>
                    <a:pt x="73" y="84"/>
                    <a:pt x="73" y="84"/>
                    <a:pt x="73" y="84"/>
                  </a:cubicBezTo>
                  <a:cubicBezTo>
                    <a:pt x="51" y="74"/>
                    <a:pt x="51" y="74"/>
                    <a:pt x="51" y="74"/>
                  </a:cubicBezTo>
                  <a:cubicBezTo>
                    <a:pt x="51" y="58"/>
                    <a:pt x="51" y="58"/>
                    <a:pt x="51" y="58"/>
                  </a:cubicBezTo>
                  <a:cubicBezTo>
                    <a:pt x="72" y="55"/>
                    <a:pt x="88" y="37"/>
                    <a:pt x="88" y="15"/>
                  </a:cubicBezTo>
                  <a:cubicBezTo>
                    <a:pt x="88" y="0"/>
                    <a:pt x="88" y="0"/>
                    <a:pt x="88" y="0"/>
                  </a:cubicBezTo>
                  <a:lnTo>
                    <a:pt x="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Freeform 81"/>
            <p:cNvSpPr>
              <a:spLocks/>
            </p:cNvSpPr>
            <p:nvPr/>
          </p:nvSpPr>
          <p:spPr bwMode="auto">
            <a:xfrm>
              <a:off x="6259145" y="4053883"/>
              <a:ext cx="327371" cy="327371"/>
            </a:xfrm>
            <a:custGeom>
              <a:avLst/>
              <a:gdLst>
                <a:gd name="T0" fmla="*/ 128 w 128"/>
                <a:gd name="T1" fmla="*/ 64 h 128"/>
                <a:gd name="T2" fmla="*/ 64 w 128"/>
                <a:gd name="T3" fmla="*/ 0 h 128"/>
                <a:gd name="T4" fmla="*/ 0 w 128"/>
                <a:gd name="T5" fmla="*/ 64 h 128"/>
                <a:gd name="T6" fmla="*/ 0 w 128"/>
                <a:gd name="T7" fmla="*/ 118 h 128"/>
                <a:gd name="T8" fmla="*/ 10 w 128"/>
                <a:gd name="T9" fmla="*/ 128 h 128"/>
                <a:gd name="T10" fmla="*/ 29 w 128"/>
                <a:gd name="T11" fmla="*/ 128 h 128"/>
                <a:gd name="T12" fmla="*/ 39 w 128"/>
                <a:gd name="T13" fmla="*/ 118 h 128"/>
                <a:gd name="T14" fmla="*/ 39 w 128"/>
                <a:gd name="T15" fmla="*/ 89 h 128"/>
                <a:gd name="T16" fmla="*/ 29 w 128"/>
                <a:gd name="T17" fmla="*/ 79 h 128"/>
                <a:gd name="T18" fmla="*/ 15 w 128"/>
                <a:gd name="T19" fmla="*/ 79 h 128"/>
                <a:gd name="T20" fmla="*/ 15 w 128"/>
                <a:gd name="T21" fmla="*/ 64 h 128"/>
                <a:gd name="T22" fmla="*/ 15 w 128"/>
                <a:gd name="T23" fmla="*/ 64 h 128"/>
                <a:gd name="T24" fmla="*/ 64 w 128"/>
                <a:gd name="T25" fmla="*/ 14 h 128"/>
                <a:gd name="T26" fmla="*/ 114 w 128"/>
                <a:gd name="T27" fmla="*/ 64 h 128"/>
                <a:gd name="T28" fmla="*/ 114 w 128"/>
                <a:gd name="T29" fmla="*/ 79 h 128"/>
                <a:gd name="T30" fmla="*/ 99 w 128"/>
                <a:gd name="T31" fmla="*/ 79 h 128"/>
                <a:gd name="T32" fmla="*/ 89 w 128"/>
                <a:gd name="T33" fmla="*/ 89 h 128"/>
                <a:gd name="T34" fmla="*/ 89 w 128"/>
                <a:gd name="T35" fmla="*/ 118 h 128"/>
                <a:gd name="T36" fmla="*/ 99 w 128"/>
                <a:gd name="T37" fmla="*/ 128 h 128"/>
                <a:gd name="T38" fmla="*/ 118 w 128"/>
                <a:gd name="T39" fmla="*/ 128 h 128"/>
                <a:gd name="T40" fmla="*/ 128 w 128"/>
                <a:gd name="T41" fmla="*/ 118 h 128"/>
                <a:gd name="T42" fmla="*/ 128 w 128"/>
                <a:gd name="T43" fmla="*/ 6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28">
                  <a:moveTo>
                    <a:pt x="128" y="64"/>
                  </a:moveTo>
                  <a:cubicBezTo>
                    <a:pt x="128" y="29"/>
                    <a:pt x="99" y="0"/>
                    <a:pt x="64" y="0"/>
                  </a:cubicBezTo>
                  <a:cubicBezTo>
                    <a:pt x="29" y="0"/>
                    <a:pt x="0" y="29"/>
                    <a:pt x="0" y="64"/>
                  </a:cubicBezTo>
                  <a:cubicBezTo>
                    <a:pt x="0" y="70"/>
                    <a:pt x="0" y="118"/>
                    <a:pt x="0" y="118"/>
                  </a:cubicBezTo>
                  <a:cubicBezTo>
                    <a:pt x="0" y="124"/>
                    <a:pt x="4" y="128"/>
                    <a:pt x="10" y="128"/>
                  </a:cubicBezTo>
                  <a:cubicBezTo>
                    <a:pt x="29" y="128"/>
                    <a:pt x="29" y="128"/>
                    <a:pt x="29" y="128"/>
                  </a:cubicBezTo>
                  <a:cubicBezTo>
                    <a:pt x="35" y="128"/>
                    <a:pt x="39" y="124"/>
                    <a:pt x="39" y="118"/>
                  </a:cubicBezTo>
                  <a:cubicBezTo>
                    <a:pt x="39" y="89"/>
                    <a:pt x="39" y="89"/>
                    <a:pt x="39" y="89"/>
                  </a:cubicBezTo>
                  <a:cubicBezTo>
                    <a:pt x="39" y="83"/>
                    <a:pt x="35" y="79"/>
                    <a:pt x="29" y="79"/>
                  </a:cubicBezTo>
                  <a:cubicBezTo>
                    <a:pt x="15" y="79"/>
                    <a:pt x="15" y="79"/>
                    <a:pt x="15" y="79"/>
                  </a:cubicBezTo>
                  <a:cubicBezTo>
                    <a:pt x="15" y="64"/>
                    <a:pt x="15" y="64"/>
                    <a:pt x="15" y="64"/>
                  </a:cubicBezTo>
                  <a:cubicBezTo>
                    <a:pt x="15" y="64"/>
                    <a:pt x="15" y="64"/>
                    <a:pt x="15" y="64"/>
                  </a:cubicBezTo>
                  <a:cubicBezTo>
                    <a:pt x="15" y="37"/>
                    <a:pt x="37" y="14"/>
                    <a:pt x="64" y="14"/>
                  </a:cubicBezTo>
                  <a:cubicBezTo>
                    <a:pt x="91" y="14"/>
                    <a:pt x="114" y="37"/>
                    <a:pt x="114" y="64"/>
                  </a:cubicBezTo>
                  <a:cubicBezTo>
                    <a:pt x="114" y="79"/>
                    <a:pt x="114" y="79"/>
                    <a:pt x="114" y="79"/>
                  </a:cubicBezTo>
                  <a:cubicBezTo>
                    <a:pt x="99" y="79"/>
                    <a:pt x="99" y="79"/>
                    <a:pt x="99" y="79"/>
                  </a:cubicBezTo>
                  <a:cubicBezTo>
                    <a:pt x="93" y="79"/>
                    <a:pt x="89" y="83"/>
                    <a:pt x="89" y="89"/>
                  </a:cubicBezTo>
                  <a:cubicBezTo>
                    <a:pt x="89" y="118"/>
                    <a:pt x="89" y="118"/>
                    <a:pt x="89" y="118"/>
                  </a:cubicBezTo>
                  <a:cubicBezTo>
                    <a:pt x="89" y="124"/>
                    <a:pt x="93" y="128"/>
                    <a:pt x="99" y="128"/>
                  </a:cubicBezTo>
                  <a:cubicBezTo>
                    <a:pt x="118" y="128"/>
                    <a:pt x="118" y="128"/>
                    <a:pt x="118" y="128"/>
                  </a:cubicBezTo>
                  <a:cubicBezTo>
                    <a:pt x="124" y="128"/>
                    <a:pt x="128" y="124"/>
                    <a:pt x="128" y="118"/>
                  </a:cubicBezTo>
                  <a:cubicBezTo>
                    <a:pt x="128" y="118"/>
                    <a:pt x="128" y="70"/>
                    <a:pt x="128"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82"/>
            <p:cNvSpPr>
              <a:spLocks/>
            </p:cNvSpPr>
            <p:nvPr/>
          </p:nvSpPr>
          <p:spPr bwMode="auto">
            <a:xfrm>
              <a:off x="5605484" y="4123031"/>
              <a:ext cx="137215" cy="125330"/>
            </a:xfrm>
            <a:custGeom>
              <a:avLst/>
              <a:gdLst>
                <a:gd name="T0" fmla="*/ 54 w 54"/>
                <a:gd name="T1" fmla="*/ 0 h 49"/>
                <a:gd name="T2" fmla="*/ 25 w 54"/>
                <a:gd name="T3" fmla="*/ 0 h 49"/>
                <a:gd name="T4" fmla="*/ 0 w 54"/>
                <a:gd name="T5" fmla="*/ 25 h 49"/>
                <a:gd name="T6" fmla="*/ 25 w 54"/>
                <a:gd name="T7" fmla="*/ 49 h 49"/>
                <a:gd name="T8" fmla="*/ 54 w 54"/>
                <a:gd name="T9" fmla="*/ 49 h 49"/>
                <a:gd name="T10" fmla="*/ 54 w 54"/>
                <a:gd name="T11" fmla="*/ 0 h 49"/>
              </a:gdLst>
              <a:ahLst/>
              <a:cxnLst>
                <a:cxn ang="0">
                  <a:pos x="T0" y="T1"/>
                </a:cxn>
                <a:cxn ang="0">
                  <a:pos x="T2" y="T3"/>
                </a:cxn>
                <a:cxn ang="0">
                  <a:pos x="T4" y="T5"/>
                </a:cxn>
                <a:cxn ang="0">
                  <a:pos x="T6" y="T7"/>
                </a:cxn>
                <a:cxn ang="0">
                  <a:pos x="T8" y="T9"/>
                </a:cxn>
                <a:cxn ang="0">
                  <a:pos x="T10" y="T11"/>
                </a:cxn>
              </a:cxnLst>
              <a:rect l="0" t="0" r="r" b="b"/>
              <a:pathLst>
                <a:path w="54" h="49">
                  <a:moveTo>
                    <a:pt x="54" y="0"/>
                  </a:moveTo>
                  <a:cubicBezTo>
                    <a:pt x="25" y="0"/>
                    <a:pt x="25" y="0"/>
                    <a:pt x="25" y="0"/>
                  </a:cubicBezTo>
                  <a:cubicBezTo>
                    <a:pt x="11" y="0"/>
                    <a:pt x="0" y="11"/>
                    <a:pt x="0" y="25"/>
                  </a:cubicBezTo>
                  <a:cubicBezTo>
                    <a:pt x="0" y="38"/>
                    <a:pt x="11" y="49"/>
                    <a:pt x="25" y="49"/>
                  </a:cubicBezTo>
                  <a:cubicBezTo>
                    <a:pt x="54" y="49"/>
                    <a:pt x="54" y="49"/>
                    <a:pt x="54" y="49"/>
                  </a:cubicBezTo>
                  <a:lnTo>
                    <a:pt x="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83"/>
            <p:cNvSpPr>
              <a:spLocks/>
            </p:cNvSpPr>
            <p:nvPr/>
          </p:nvSpPr>
          <p:spPr bwMode="auto">
            <a:xfrm>
              <a:off x="5768629" y="4062527"/>
              <a:ext cx="163146" cy="250660"/>
            </a:xfrm>
            <a:custGeom>
              <a:avLst/>
              <a:gdLst>
                <a:gd name="T0" fmla="*/ 0 w 151"/>
                <a:gd name="T1" fmla="*/ 56 h 232"/>
                <a:gd name="T2" fmla="*/ 0 w 151"/>
                <a:gd name="T3" fmla="*/ 172 h 232"/>
                <a:gd name="T4" fmla="*/ 151 w 151"/>
                <a:gd name="T5" fmla="*/ 232 h 232"/>
                <a:gd name="T6" fmla="*/ 151 w 151"/>
                <a:gd name="T7" fmla="*/ 0 h 232"/>
                <a:gd name="T8" fmla="*/ 0 w 151"/>
                <a:gd name="T9" fmla="*/ 56 h 232"/>
              </a:gdLst>
              <a:ahLst/>
              <a:cxnLst>
                <a:cxn ang="0">
                  <a:pos x="T0" y="T1"/>
                </a:cxn>
                <a:cxn ang="0">
                  <a:pos x="T2" y="T3"/>
                </a:cxn>
                <a:cxn ang="0">
                  <a:pos x="T4" y="T5"/>
                </a:cxn>
                <a:cxn ang="0">
                  <a:pos x="T6" y="T7"/>
                </a:cxn>
                <a:cxn ang="0">
                  <a:pos x="T8" y="T9"/>
                </a:cxn>
              </a:cxnLst>
              <a:rect l="0" t="0" r="r" b="b"/>
              <a:pathLst>
                <a:path w="151" h="232">
                  <a:moveTo>
                    <a:pt x="0" y="56"/>
                  </a:moveTo>
                  <a:lnTo>
                    <a:pt x="0" y="172"/>
                  </a:lnTo>
                  <a:lnTo>
                    <a:pt x="151" y="232"/>
                  </a:lnTo>
                  <a:lnTo>
                    <a:pt x="151" y="0"/>
                  </a:lnTo>
                  <a:lnTo>
                    <a:pt x="0"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84"/>
            <p:cNvSpPr>
              <a:spLocks/>
            </p:cNvSpPr>
            <p:nvPr/>
          </p:nvSpPr>
          <p:spPr bwMode="auto">
            <a:xfrm>
              <a:off x="5676792" y="4274291"/>
              <a:ext cx="99400" cy="99400"/>
            </a:xfrm>
            <a:custGeom>
              <a:avLst/>
              <a:gdLst>
                <a:gd name="T0" fmla="*/ 0 w 92"/>
                <a:gd name="T1" fmla="*/ 0 h 92"/>
                <a:gd name="T2" fmla="*/ 40 w 92"/>
                <a:gd name="T3" fmla="*/ 92 h 92"/>
                <a:gd name="T4" fmla="*/ 92 w 92"/>
                <a:gd name="T5" fmla="*/ 71 h 92"/>
                <a:gd name="T6" fmla="*/ 61 w 92"/>
                <a:gd name="T7" fmla="*/ 0 h 92"/>
                <a:gd name="T8" fmla="*/ 0 w 92"/>
                <a:gd name="T9" fmla="*/ 0 h 92"/>
              </a:gdLst>
              <a:ahLst/>
              <a:cxnLst>
                <a:cxn ang="0">
                  <a:pos x="T0" y="T1"/>
                </a:cxn>
                <a:cxn ang="0">
                  <a:pos x="T2" y="T3"/>
                </a:cxn>
                <a:cxn ang="0">
                  <a:pos x="T4" y="T5"/>
                </a:cxn>
                <a:cxn ang="0">
                  <a:pos x="T6" y="T7"/>
                </a:cxn>
                <a:cxn ang="0">
                  <a:pos x="T8" y="T9"/>
                </a:cxn>
              </a:cxnLst>
              <a:rect l="0" t="0" r="r" b="b"/>
              <a:pathLst>
                <a:path w="92" h="92">
                  <a:moveTo>
                    <a:pt x="0" y="0"/>
                  </a:moveTo>
                  <a:lnTo>
                    <a:pt x="40" y="92"/>
                  </a:lnTo>
                  <a:lnTo>
                    <a:pt x="92" y="71"/>
                  </a:lnTo>
                  <a:lnTo>
                    <a:pt x="61"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85"/>
            <p:cNvSpPr>
              <a:spLocks/>
            </p:cNvSpPr>
            <p:nvPr/>
          </p:nvSpPr>
          <p:spPr bwMode="auto">
            <a:xfrm>
              <a:off x="5040418" y="4100341"/>
              <a:ext cx="106963" cy="235534"/>
            </a:xfrm>
            <a:custGeom>
              <a:avLst/>
              <a:gdLst>
                <a:gd name="T0" fmla="*/ 0 w 99"/>
                <a:gd name="T1" fmla="*/ 173 h 218"/>
                <a:gd name="T2" fmla="*/ 99 w 99"/>
                <a:gd name="T3" fmla="*/ 218 h 218"/>
                <a:gd name="T4" fmla="*/ 99 w 99"/>
                <a:gd name="T5" fmla="*/ 0 h 218"/>
                <a:gd name="T6" fmla="*/ 0 w 99"/>
                <a:gd name="T7" fmla="*/ 55 h 218"/>
                <a:gd name="T8" fmla="*/ 0 w 99"/>
                <a:gd name="T9" fmla="*/ 173 h 218"/>
              </a:gdLst>
              <a:ahLst/>
              <a:cxnLst>
                <a:cxn ang="0">
                  <a:pos x="T0" y="T1"/>
                </a:cxn>
                <a:cxn ang="0">
                  <a:pos x="T2" y="T3"/>
                </a:cxn>
                <a:cxn ang="0">
                  <a:pos x="T4" y="T5"/>
                </a:cxn>
                <a:cxn ang="0">
                  <a:pos x="T6" y="T7"/>
                </a:cxn>
                <a:cxn ang="0">
                  <a:pos x="T8" y="T9"/>
                </a:cxn>
              </a:cxnLst>
              <a:rect l="0" t="0" r="r" b="b"/>
              <a:pathLst>
                <a:path w="99" h="218">
                  <a:moveTo>
                    <a:pt x="0" y="173"/>
                  </a:moveTo>
                  <a:lnTo>
                    <a:pt x="99" y="218"/>
                  </a:lnTo>
                  <a:lnTo>
                    <a:pt x="99" y="0"/>
                  </a:lnTo>
                  <a:lnTo>
                    <a:pt x="0" y="55"/>
                  </a:lnTo>
                  <a:lnTo>
                    <a:pt x="0"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86"/>
            <p:cNvSpPr>
              <a:spLocks/>
            </p:cNvSpPr>
            <p:nvPr/>
          </p:nvSpPr>
          <p:spPr bwMode="auto">
            <a:xfrm>
              <a:off x="4950742" y="4159766"/>
              <a:ext cx="72389" cy="127491"/>
            </a:xfrm>
            <a:custGeom>
              <a:avLst/>
              <a:gdLst>
                <a:gd name="T0" fmla="*/ 0 w 28"/>
                <a:gd name="T1" fmla="*/ 8 h 50"/>
                <a:gd name="T2" fmla="*/ 0 w 28"/>
                <a:gd name="T3" fmla="*/ 43 h 50"/>
                <a:gd name="T4" fmla="*/ 7 w 28"/>
                <a:gd name="T5" fmla="*/ 50 h 50"/>
                <a:gd name="T6" fmla="*/ 28 w 28"/>
                <a:gd name="T7" fmla="*/ 50 h 50"/>
                <a:gd name="T8" fmla="*/ 28 w 28"/>
                <a:gd name="T9" fmla="*/ 0 h 50"/>
                <a:gd name="T10" fmla="*/ 7 w 28"/>
                <a:gd name="T11" fmla="*/ 0 h 50"/>
                <a:gd name="T12" fmla="*/ 0 w 28"/>
                <a:gd name="T13" fmla="*/ 8 h 50"/>
              </a:gdLst>
              <a:ahLst/>
              <a:cxnLst>
                <a:cxn ang="0">
                  <a:pos x="T0" y="T1"/>
                </a:cxn>
                <a:cxn ang="0">
                  <a:pos x="T2" y="T3"/>
                </a:cxn>
                <a:cxn ang="0">
                  <a:pos x="T4" y="T5"/>
                </a:cxn>
                <a:cxn ang="0">
                  <a:pos x="T6" y="T7"/>
                </a:cxn>
                <a:cxn ang="0">
                  <a:pos x="T8" y="T9"/>
                </a:cxn>
                <a:cxn ang="0">
                  <a:pos x="T10" y="T11"/>
                </a:cxn>
                <a:cxn ang="0">
                  <a:pos x="T12" y="T13"/>
                </a:cxn>
              </a:cxnLst>
              <a:rect l="0" t="0" r="r" b="b"/>
              <a:pathLst>
                <a:path w="28" h="50">
                  <a:moveTo>
                    <a:pt x="0" y="8"/>
                  </a:moveTo>
                  <a:cubicBezTo>
                    <a:pt x="0" y="43"/>
                    <a:pt x="0" y="43"/>
                    <a:pt x="0" y="43"/>
                  </a:cubicBezTo>
                  <a:cubicBezTo>
                    <a:pt x="0" y="46"/>
                    <a:pt x="3" y="50"/>
                    <a:pt x="7" y="50"/>
                  </a:cubicBezTo>
                  <a:cubicBezTo>
                    <a:pt x="28" y="50"/>
                    <a:pt x="28" y="50"/>
                    <a:pt x="28" y="50"/>
                  </a:cubicBezTo>
                  <a:cubicBezTo>
                    <a:pt x="28" y="0"/>
                    <a:pt x="28" y="0"/>
                    <a:pt x="28" y="0"/>
                  </a:cubicBezTo>
                  <a:cubicBezTo>
                    <a:pt x="7" y="0"/>
                    <a:pt x="7" y="0"/>
                    <a:pt x="7" y="0"/>
                  </a:cubicBezTo>
                  <a:cubicBezTo>
                    <a:pt x="3" y="0"/>
                    <a:pt x="0" y="4"/>
                    <a:pt x="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87"/>
            <p:cNvSpPr>
              <a:spLocks/>
            </p:cNvSpPr>
            <p:nvPr/>
          </p:nvSpPr>
          <p:spPr bwMode="auto">
            <a:xfrm>
              <a:off x="5188437" y="4179213"/>
              <a:ext cx="89676" cy="87515"/>
            </a:xfrm>
            <a:custGeom>
              <a:avLst/>
              <a:gdLst>
                <a:gd name="T0" fmla="*/ 59 w 83"/>
                <a:gd name="T1" fmla="*/ 41 h 81"/>
                <a:gd name="T2" fmla="*/ 83 w 83"/>
                <a:gd name="T3" fmla="*/ 17 h 81"/>
                <a:gd name="T4" fmla="*/ 66 w 83"/>
                <a:gd name="T5" fmla="*/ 0 h 81"/>
                <a:gd name="T6" fmla="*/ 43 w 83"/>
                <a:gd name="T7" fmla="*/ 24 h 81"/>
                <a:gd name="T8" fmla="*/ 17 w 83"/>
                <a:gd name="T9" fmla="*/ 0 h 81"/>
                <a:gd name="T10" fmla="*/ 0 w 83"/>
                <a:gd name="T11" fmla="*/ 17 h 81"/>
                <a:gd name="T12" fmla="*/ 26 w 83"/>
                <a:gd name="T13" fmla="*/ 41 h 81"/>
                <a:gd name="T14" fmla="*/ 0 w 83"/>
                <a:gd name="T15" fmla="*/ 64 h 81"/>
                <a:gd name="T16" fmla="*/ 17 w 83"/>
                <a:gd name="T17" fmla="*/ 81 h 81"/>
                <a:gd name="T18" fmla="*/ 43 w 83"/>
                <a:gd name="T19" fmla="*/ 57 h 81"/>
                <a:gd name="T20" fmla="*/ 66 w 83"/>
                <a:gd name="T21" fmla="*/ 81 h 81"/>
                <a:gd name="T22" fmla="*/ 83 w 83"/>
                <a:gd name="T23" fmla="*/ 64 h 81"/>
                <a:gd name="T24" fmla="*/ 59 w 83"/>
                <a:gd name="T25" fmla="*/ 4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81">
                  <a:moveTo>
                    <a:pt x="59" y="41"/>
                  </a:moveTo>
                  <a:lnTo>
                    <a:pt x="83" y="17"/>
                  </a:lnTo>
                  <a:lnTo>
                    <a:pt x="66" y="0"/>
                  </a:lnTo>
                  <a:lnTo>
                    <a:pt x="43" y="24"/>
                  </a:lnTo>
                  <a:lnTo>
                    <a:pt x="17" y="0"/>
                  </a:lnTo>
                  <a:lnTo>
                    <a:pt x="0" y="17"/>
                  </a:lnTo>
                  <a:lnTo>
                    <a:pt x="26" y="41"/>
                  </a:lnTo>
                  <a:lnTo>
                    <a:pt x="0" y="64"/>
                  </a:lnTo>
                  <a:lnTo>
                    <a:pt x="17" y="81"/>
                  </a:lnTo>
                  <a:lnTo>
                    <a:pt x="43" y="57"/>
                  </a:lnTo>
                  <a:lnTo>
                    <a:pt x="66" y="81"/>
                  </a:lnTo>
                  <a:lnTo>
                    <a:pt x="83" y="64"/>
                  </a:lnTo>
                  <a:lnTo>
                    <a:pt x="59"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88"/>
            <p:cNvSpPr>
              <a:spLocks/>
            </p:cNvSpPr>
            <p:nvPr/>
          </p:nvSpPr>
          <p:spPr bwMode="auto">
            <a:xfrm>
              <a:off x="4386757" y="4100341"/>
              <a:ext cx="106963" cy="235534"/>
            </a:xfrm>
            <a:custGeom>
              <a:avLst/>
              <a:gdLst>
                <a:gd name="T0" fmla="*/ 0 w 99"/>
                <a:gd name="T1" fmla="*/ 173 h 218"/>
                <a:gd name="T2" fmla="*/ 99 w 99"/>
                <a:gd name="T3" fmla="*/ 218 h 218"/>
                <a:gd name="T4" fmla="*/ 99 w 99"/>
                <a:gd name="T5" fmla="*/ 0 h 218"/>
                <a:gd name="T6" fmla="*/ 0 w 99"/>
                <a:gd name="T7" fmla="*/ 55 h 218"/>
                <a:gd name="T8" fmla="*/ 0 w 99"/>
                <a:gd name="T9" fmla="*/ 173 h 218"/>
              </a:gdLst>
              <a:ahLst/>
              <a:cxnLst>
                <a:cxn ang="0">
                  <a:pos x="T0" y="T1"/>
                </a:cxn>
                <a:cxn ang="0">
                  <a:pos x="T2" y="T3"/>
                </a:cxn>
                <a:cxn ang="0">
                  <a:pos x="T4" y="T5"/>
                </a:cxn>
                <a:cxn ang="0">
                  <a:pos x="T6" y="T7"/>
                </a:cxn>
                <a:cxn ang="0">
                  <a:pos x="T8" y="T9"/>
                </a:cxn>
              </a:cxnLst>
              <a:rect l="0" t="0" r="r" b="b"/>
              <a:pathLst>
                <a:path w="99" h="218">
                  <a:moveTo>
                    <a:pt x="0" y="173"/>
                  </a:moveTo>
                  <a:lnTo>
                    <a:pt x="99" y="218"/>
                  </a:lnTo>
                  <a:lnTo>
                    <a:pt x="99" y="0"/>
                  </a:lnTo>
                  <a:lnTo>
                    <a:pt x="0" y="55"/>
                  </a:lnTo>
                  <a:lnTo>
                    <a:pt x="0"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89"/>
            <p:cNvSpPr>
              <a:spLocks/>
            </p:cNvSpPr>
            <p:nvPr/>
          </p:nvSpPr>
          <p:spPr bwMode="auto">
            <a:xfrm>
              <a:off x="4297080" y="4159766"/>
              <a:ext cx="71309" cy="127491"/>
            </a:xfrm>
            <a:custGeom>
              <a:avLst/>
              <a:gdLst>
                <a:gd name="T0" fmla="*/ 0 w 28"/>
                <a:gd name="T1" fmla="*/ 7 h 50"/>
                <a:gd name="T2" fmla="*/ 0 w 28"/>
                <a:gd name="T3" fmla="*/ 43 h 50"/>
                <a:gd name="T4" fmla="*/ 7 w 28"/>
                <a:gd name="T5" fmla="*/ 50 h 50"/>
                <a:gd name="T6" fmla="*/ 28 w 28"/>
                <a:gd name="T7" fmla="*/ 50 h 50"/>
                <a:gd name="T8" fmla="*/ 28 w 28"/>
                <a:gd name="T9" fmla="*/ 0 h 50"/>
                <a:gd name="T10" fmla="*/ 7 w 28"/>
                <a:gd name="T11" fmla="*/ 0 h 50"/>
                <a:gd name="T12" fmla="*/ 0 w 28"/>
                <a:gd name="T13" fmla="*/ 7 h 50"/>
              </a:gdLst>
              <a:ahLst/>
              <a:cxnLst>
                <a:cxn ang="0">
                  <a:pos x="T0" y="T1"/>
                </a:cxn>
                <a:cxn ang="0">
                  <a:pos x="T2" y="T3"/>
                </a:cxn>
                <a:cxn ang="0">
                  <a:pos x="T4" y="T5"/>
                </a:cxn>
                <a:cxn ang="0">
                  <a:pos x="T6" y="T7"/>
                </a:cxn>
                <a:cxn ang="0">
                  <a:pos x="T8" y="T9"/>
                </a:cxn>
                <a:cxn ang="0">
                  <a:pos x="T10" y="T11"/>
                </a:cxn>
                <a:cxn ang="0">
                  <a:pos x="T12" y="T13"/>
                </a:cxn>
              </a:cxnLst>
              <a:rect l="0" t="0" r="r" b="b"/>
              <a:pathLst>
                <a:path w="28" h="50">
                  <a:moveTo>
                    <a:pt x="0" y="7"/>
                  </a:moveTo>
                  <a:cubicBezTo>
                    <a:pt x="0" y="43"/>
                    <a:pt x="0" y="43"/>
                    <a:pt x="0" y="43"/>
                  </a:cubicBezTo>
                  <a:cubicBezTo>
                    <a:pt x="0" y="46"/>
                    <a:pt x="3" y="50"/>
                    <a:pt x="7" y="50"/>
                  </a:cubicBezTo>
                  <a:cubicBezTo>
                    <a:pt x="28" y="50"/>
                    <a:pt x="28" y="50"/>
                    <a:pt x="28" y="50"/>
                  </a:cubicBezTo>
                  <a:cubicBezTo>
                    <a:pt x="28" y="0"/>
                    <a:pt x="28" y="0"/>
                    <a:pt x="28" y="0"/>
                  </a:cubicBezTo>
                  <a:cubicBezTo>
                    <a:pt x="7" y="0"/>
                    <a:pt x="7" y="0"/>
                    <a:pt x="7" y="0"/>
                  </a:cubicBezTo>
                  <a:cubicBezTo>
                    <a:pt x="3" y="0"/>
                    <a:pt x="0" y="4"/>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90"/>
            <p:cNvSpPr>
              <a:spLocks/>
            </p:cNvSpPr>
            <p:nvPr/>
          </p:nvSpPr>
          <p:spPr bwMode="auto">
            <a:xfrm>
              <a:off x="4529374" y="4151122"/>
              <a:ext cx="43217" cy="117767"/>
            </a:xfrm>
            <a:custGeom>
              <a:avLst/>
              <a:gdLst>
                <a:gd name="T0" fmla="*/ 8 w 17"/>
                <a:gd name="T1" fmla="*/ 0 h 46"/>
                <a:gd name="T2" fmla="*/ 0 w 17"/>
                <a:gd name="T3" fmla="*/ 7 h 46"/>
                <a:gd name="T4" fmla="*/ 6 w 17"/>
                <a:gd name="T5" fmla="*/ 23 h 46"/>
                <a:gd name="T6" fmla="*/ 0 w 17"/>
                <a:gd name="T7" fmla="*/ 38 h 46"/>
                <a:gd name="T8" fmla="*/ 8 w 17"/>
                <a:gd name="T9" fmla="*/ 46 h 46"/>
                <a:gd name="T10" fmla="*/ 17 w 17"/>
                <a:gd name="T11" fmla="*/ 23 h 46"/>
                <a:gd name="T12" fmla="*/ 8 w 17"/>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17" h="46">
                  <a:moveTo>
                    <a:pt x="8" y="0"/>
                  </a:moveTo>
                  <a:cubicBezTo>
                    <a:pt x="0" y="7"/>
                    <a:pt x="0" y="7"/>
                    <a:pt x="0" y="7"/>
                  </a:cubicBezTo>
                  <a:cubicBezTo>
                    <a:pt x="4" y="12"/>
                    <a:pt x="6" y="17"/>
                    <a:pt x="6" y="23"/>
                  </a:cubicBezTo>
                  <a:cubicBezTo>
                    <a:pt x="6" y="29"/>
                    <a:pt x="4" y="34"/>
                    <a:pt x="0" y="38"/>
                  </a:cubicBezTo>
                  <a:cubicBezTo>
                    <a:pt x="8" y="46"/>
                    <a:pt x="8" y="46"/>
                    <a:pt x="8" y="46"/>
                  </a:cubicBezTo>
                  <a:cubicBezTo>
                    <a:pt x="14" y="40"/>
                    <a:pt x="17" y="32"/>
                    <a:pt x="17" y="23"/>
                  </a:cubicBezTo>
                  <a:cubicBezTo>
                    <a:pt x="17" y="14"/>
                    <a:pt x="14" y="6"/>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91"/>
            <p:cNvSpPr>
              <a:spLocks/>
            </p:cNvSpPr>
            <p:nvPr/>
          </p:nvSpPr>
          <p:spPr bwMode="auto">
            <a:xfrm>
              <a:off x="4565028" y="4115468"/>
              <a:ext cx="59424" cy="189076"/>
            </a:xfrm>
            <a:custGeom>
              <a:avLst/>
              <a:gdLst>
                <a:gd name="T0" fmla="*/ 8 w 23"/>
                <a:gd name="T1" fmla="*/ 0 h 74"/>
                <a:gd name="T2" fmla="*/ 0 w 23"/>
                <a:gd name="T3" fmla="*/ 8 h 74"/>
                <a:gd name="T4" fmla="*/ 8 w 23"/>
                <a:gd name="T5" fmla="*/ 20 h 74"/>
                <a:gd name="T6" fmla="*/ 12 w 23"/>
                <a:gd name="T7" fmla="*/ 37 h 74"/>
                <a:gd name="T8" fmla="*/ 8 w 23"/>
                <a:gd name="T9" fmla="*/ 53 h 74"/>
                <a:gd name="T10" fmla="*/ 0 w 23"/>
                <a:gd name="T11" fmla="*/ 66 h 74"/>
                <a:gd name="T12" fmla="*/ 8 w 23"/>
                <a:gd name="T13" fmla="*/ 74 h 74"/>
                <a:gd name="T14" fmla="*/ 23 w 23"/>
                <a:gd name="T15" fmla="*/ 37 h 74"/>
                <a:gd name="T16" fmla="*/ 8 w 23"/>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4">
                  <a:moveTo>
                    <a:pt x="8" y="0"/>
                  </a:moveTo>
                  <a:cubicBezTo>
                    <a:pt x="0" y="8"/>
                    <a:pt x="0" y="8"/>
                    <a:pt x="0" y="8"/>
                  </a:cubicBezTo>
                  <a:cubicBezTo>
                    <a:pt x="3" y="11"/>
                    <a:pt x="6" y="16"/>
                    <a:pt x="8" y="20"/>
                  </a:cubicBezTo>
                  <a:cubicBezTo>
                    <a:pt x="10" y="26"/>
                    <a:pt x="12" y="31"/>
                    <a:pt x="12" y="37"/>
                  </a:cubicBezTo>
                  <a:cubicBezTo>
                    <a:pt x="12" y="43"/>
                    <a:pt x="10" y="48"/>
                    <a:pt x="8" y="53"/>
                  </a:cubicBezTo>
                  <a:cubicBezTo>
                    <a:pt x="6" y="58"/>
                    <a:pt x="3" y="62"/>
                    <a:pt x="0" y="66"/>
                  </a:cubicBezTo>
                  <a:cubicBezTo>
                    <a:pt x="8" y="74"/>
                    <a:pt x="8" y="74"/>
                    <a:pt x="8" y="74"/>
                  </a:cubicBezTo>
                  <a:cubicBezTo>
                    <a:pt x="17" y="64"/>
                    <a:pt x="23" y="51"/>
                    <a:pt x="23" y="37"/>
                  </a:cubicBezTo>
                  <a:cubicBezTo>
                    <a:pt x="23" y="23"/>
                    <a:pt x="17" y="1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92"/>
            <p:cNvSpPr>
              <a:spLocks/>
            </p:cNvSpPr>
            <p:nvPr/>
          </p:nvSpPr>
          <p:spPr bwMode="auto">
            <a:xfrm>
              <a:off x="3793599" y="4053883"/>
              <a:ext cx="151260" cy="327371"/>
            </a:xfrm>
            <a:custGeom>
              <a:avLst/>
              <a:gdLst>
                <a:gd name="T0" fmla="*/ 0 w 140"/>
                <a:gd name="T1" fmla="*/ 240 h 303"/>
                <a:gd name="T2" fmla="*/ 140 w 140"/>
                <a:gd name="T3" fmla="*/ 303 h 303"/>
                <a:gd name="T4" fmla="*/ 140 w 140"/>
                <a:gd name="T5" fmla="*/ 0 h 303"/>
                <a:gd name="T6" fmla="*/ 0 w 140"/>
                <a:gd name="T7" fmla="*/ 76 h 303"/>
                <a:gd name="T8" fmla="*/ 0 w 140"/>
                <a:gd name="T9" fmla="*/ 240 h 303"/>
              </a:gdLst>
              <a:ahLst/>
              <a:cxnLst>
                <a:cxn ang="0">
                  <a:pos x="T0" y="T1"/>
                </a:cxn>
                <a:cxn ang="0">
                  <a:pos x="T2" y="T3"/>
                </a:cxn>
                <a:cxn ang="0">
                  <a:pos x="T4" y="T5"/>
                </a:cxn>
                <a:cxn ang="0">
                  <a:pos x="T6" y="T7"/>
                </a:cxn>
                <a:cxn ang="0">
                  <a:pos x="T8" y="T9"/>
                </a:cxn>
              </a:cxnLst>
              <a:rect l="0" t="0" r="r" b="b"/>
              <a:pathLst>
                <a:path w="140" h="303">
                  <a:moveTo>
                    <a:pt x="0" y="240"/>
                  </a:moveTo>
                  <a:lnTo>
                    <a:pt x="140" y="303"/>
                  </a:lnTo>
                  <a:lnTo>
                    <a:pt x="140" y="0"/>
                  </a:lnTo>
                  <a:lnTo>
                    <a:pt x="0" y="76"/>
                  </a:lnTo>
                  <a:lnTo>
                    <a:pt x="0" y="2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Freeform 93"/>
            <p:cNvSpPr>
              <a:spLocks/>
            </p:cNvSpPr>
            <p:nvPr/>
          </p:nvSpPr>
          <p:spPr bwMode="auto">
            <a:xfrm>
              <a:off x="3668269" y="4135996"/>
              <a:ext cx="99400" cy="177191"/>
            </a:xfrm>
            <a:custGeom>
              <a:avLst/>
              <a:gdLst>
                <a:gd name="T0" fmla="*/ 10 w 39"/>
                <a:gd name="T1" fmla="*/ 0 h 69"/>
                <a:gd name="T2" fmla="*/ 0 w 39"/>
                <a:gd name="T3" fmla="*/ 10 h 69"/>
                <a:gd name="T4" fmla="*/ 0 w 39"/>
                <a:gd name="T5" fmla="*/ 59 h 69"/>
                <a:gd name="T6" fmla="*/ 10 w 39"/>
                <a:gd name="T7" fmla="*/ 69 h 69"/>
                <a:gd name="T8" fmla="*/ 39 w 39"/>
                <a:gd name="T9" fmla="*/ 69 h 69"/>
                <a:gd name="T10" fmla="*/ 39 w 39"/>
                <a:gd name="T11" fmla="*/ 0 h 69"/>
                <a:gd name="T12" fmla="*/ 10 w 39"/>
                <a:gd name="T13" fmla="*/ 0 h 69"/>
              </a:gdLst>
              <a:ahLst/>
              <a:cxnLst>
                <a:cxn ang="0">
                  <a:pos x="T0" y="T1"/>
                </a:cxn>
                <a:cxn ang="0">
                  <a:pos x="T2" y="T3"/>
                </a:cxn>
                <a:cxn ang="0">
                  <a:pos x="T4" y="T5"/>
                </a:cxn>
                <a:cxn ang="0">
                  <a:pos x="T6" y="T7"/>
                </a:cxn>
                <a:cxn ang="0">
                  <a:pos x="T8" y="T9"/>
                </a:cxn>
                <a:cxn ang="0">
                  <a:pos x="T10" y="T11"/>
                </a:cxn>
                <a:cxn ang="0">
                  <a:pos x="T12" y="T13"/>
                </a:cxn>
              </a:cxnLst>
              <a:rect l="0" t="0" r="r" b="b"/>
              <a:pathLst>
                <a:path w="39" h="69">
                  <a:moveTo>
                    <a:pt x="10" y="0"/>
                  </a:moveTo>
                  <a:cubicBezTo>
                    <a:pt x="4" y="0"/>
                    <a:pt x="0" y="5"/>
                    <a:pt x="0" y="10"/>
                  </a:cubicBezTo>
                  <a:cubicBezTo>
                    <a:pt x="0" y="59"/>
                    <a:pt x="0" y="59"/>
                    <a:pt x="0" y="59"/>
                  </a:cubicBezTo>
                  <a:cubicBezTo>
                    <a:pt x="0" y="65"/>
                    <a:pt x="4" y="69"/>
                    <a:pt x="10" y="69"/>
                  </a:cubicBezTo>
                  <a:cubicBezTo>
                    <a:pt x="39" y="69"/>
                    <a:pt x="39" y="69"/>
                    <a:pt x="39" y="69"/>
                  </a:cubicBezTo>
                  <a:cubicBezTo>
                    <a:pt x="39" y="0"/>
                    <a:pt x="39" y="0"/>
                    <a:pt x="39"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Freeform 94"/>
            <p:cNvSpPr>
              <a:spLocks/>
            </p:cNvSpPr>
            <p:nvPr/>
          </p:nvSpPr>
          <p:spPr bwMode="auto">
            <a:xfrm>
              <a:off x="2990839" y="4053883"/>
              <a:ext cx="317647" cy="332773"/>
            </a:xfrm>
            <a:custGeom>
              <a:avLst/>
              <a:gdLst>
                <a:gd name="T0" fmla="*/ 124 w 124"/>
                <a:gd name="T1" fmla="*/ 0 h 130"/>
                <a:gd name="T2" fmla="*/ 39 w 124"/>
                <a:gd name="T3" fmla="*/ 20 h 130"/>
                <a:gd name="T4" fmla="*/ 39 w 124"/>
                <a:gd name="T5" fmla="*/ 94 h 130"/>
                <a:gd name="T6" fmla="*/ 21 w 124"/>
                <a:gd name="T7" fmla="*/ 92 h 130"/>
                <a:gd name="T8" fmla="*/ 2 w 124"/>
                <a:gd name="T9" fmla="*/ 115 h 130"/>
                <a:gd name="T10" fmla="*/ 30 w 124"/>
                <a:gd name="T11" fmla="*/ 127 h 130"/>
                <a:gd name="T12" fmla="*/ 49 w 124"/>
                <a:gd name="T13" fmla="*/ 108 h 130"/>
                <a:gd name="T14" fmla="*/ 49 w 124"/>
                <a:gd name="T15" fmla="*/ 108 h 130"/>
                <a:gd name="T16" fmla="*/ 49 w 124"/>
                <a:gd name="T17" fmla="*/ 48 h 130"/>
                <a:gd name="T18" fmla="*/ 115 w 124"/>
                <a:gd name="T19" fmla="*/ 32 h 130"/>
                <a:gd name="T20" fmla="*/ 115 w 124"/>
                <a:gd name="T21" fmla="*/ 82 h 130"/>
                <a:gd name="T22" fmla="*/ 96 w 124"/>
                <a:gd name="T23" fmla="*/ 80 h 130"/>
                <a:gd name="T24" fmla="*/ 77 w 124"/>
                <a:gd name="T25" fmla="*/ 104 h 130"/>
                <a:gd name="T26" fmla="*/ 105 w 124"/>
                <a:gd name="T27" fmla="*/ 115 h 130"/>
                <a:gd name="T28" fmla="*/ 124 w 124"/>
                <a:gd name="T29" fmla="*/ 98 h 130"/>
                <a:gd name="T30" fmla="*/ 124 w 124"/>
                <a:gd name="T31" fmla="*/ 98 h 130"/>
                <a:gd name="T32" fmla="*/ 124 w 124"/>
                <a:gd name="T3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 h="130">
                  <a:moveTo>
                    <a:pt x="124" y="0"/>
                  </a:moveTo>
                  <a:cubicBezTo>
                    <a:pt x="39" y="20"/>
                    <a:pt x="39" y="20"/>
                    <a:pt x="39" y="20"/>
                  </a:cubicBezTo>
                  <a:cubicBezTo>
                    <a:pt x="39" y="94"/>
                    <a:pt x="39" y="94"/>
                    <a:pt x="39" y="94"/>
                  </a:cubicBezTo>
                  <a:cubicBezTo>
                    <a:pt x="34" y="91"/>
                    <a:pt x="28" y="91"/>
                    <a:pt x="21" y="92"/>
                  </a:cubicBezTo>
                  <a:cubicBezTo>
                    <a:pt x="8" y="95"/>
                    <a:pt x="0" y="106"/>
                    <a:pt x="2" y="115"/>
                  </a:cubicBezTo>
                  <a:cubicBezTo>
                    <a:pt x="4" y="125"/>
                    <a:pt x="17" y="130"/>
                    <a:pt x="30" y="127"/>
                  </a:cubicBezTo>
                  <a:cubicBezTo>
                    <a:pt x="41" y="124"/>
                    <a:pt x="49" y="116"/>
                    <a:pt x="49" y="108"/>
                  </a:cubicBezTo>
                  <a:cubicBezTo>
                    <a:pt x="49" y="108"/>
                    <a:pt x="49" y="108"/>
                    <a:pt x="49" y="108"/>
                  </a:cubicBezTo>
                  <a:cubicBezTo>
                    <a:pt x="49" y="48"/>
                    <a:pt x="49" y="48"/>
                    <a:pt x="49" y="48"/>
                  </a:cubicBezTo>
                  <a:cubicBezTo>
                    <a:pt x="115" y="32"/>
                    <a:pt x="115" y="32"/>
                    <a:pt x="115" y="32"/>
                  </a:cubicBezTo>
                  <a:cubicBezTo>
                    <a:pt x="115" y="82"/>
                    <a:pt x="115" y="82"/>
                    <a:pt x="115" y="82"/>
                  </a:cubicBezTo>
                  <a:cubicBezTo>
                    <a:pt x="110" y="79"/>
                    <a:pt x="103" y="79"/>
                    <a:pt x="96" y="80"/>
                  </a:cubicBezTo>
                  <a:cubicBezTo>
                    <a:pt x="83" y="84"/>
                    <a:pt x="75" y="94"/>
                    <a:pt x="77" y="104"/>
                  </a:cubicBezTo>
                  <a:cubicBezTo>
                    <a:pt x="79" y="113"/>
                    <a:pt x="92" y="118"/>
                    <a:pt x="105" y="115"/>
                  </a:cubicBezTo>
                  <a:cubicBezTo>
                    <a:pt x="115" y="113"/>
                    <a:pt x="123" y="106"/>
                    <a:pt x="124" y="98"/>
                  </a:cubicBezTo>
                  <a:cubicBezTo>
                    <a:pt x="124" y="98"/>
                    <a:pt x="124" y="98"/>
                    <a:pt x="124" y="98"/>
                  </a:cubicBezTo>
                  <a:lnTo>
                    <a:pt x="1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95"/>
            <p:cNvSpPr>
              <a:spLocks/>
            </p:cNvSpPr>
            <p:nvPr/>
          </p:nvSpPr>
          <p:spPr bwMode="auto">
            <a:xfrm>
              <a:off x="2365268" y="4053883"/>
              <a:ext cx="316567" cy="336015"/>
            </a:xfrm>
            <a:custGeom>
              <a:avLst/>
              <a:gdLst>
                <a:gd name="T0" fmla="*/ 60 w 124"/>
                <a:gd name="T1" fmla="*/ 0 h 131"/>
                <a:gd name="T2" fmla="*/ 60 w 124"/>
                <a:gd name="T3" fmla="*/ 0 h 131"/>
                <a:gd name="T4" fmla="*/ 50 w 124"/>
                <a:gd name="T5" fmla="*/ 0 h 131"/>
                <a:gd name="T6" fmla="*/ 50 w 124"/>
                <a:gd name="T7" fmla="*/ 88 h 131"/>
                <a:gd name="T8" fmla="*/ 26 w 124"/>
                <a:gd name="T9" fmla="*/ 85 h 131"/>
                <a:gd name="T10" fmla="*/ 3 w 124"/>
                <a:gd name="T11" fmla="*/ 113 h 131"/>
                <a:gd name="T12" fmla="*/ 36 w 124"/>
                <a:gd name="T13" fmla="*/ 127 h 131"/>
                <a:gd name="T14" fmla="*/ 60 w 124"/>
                <a:gd name="T15" fmla="*/ 102 h 131"/>
                <a:gd name="T16" fmla="*/ 60 w 124"/>
                <a:gd name="T17" fmla="*/ 102 h 131"/>
                <a:gd name="T18" fmla="*/ 60 w 124"/>
                <a:gd name="T19" fmla="*/ 31 h 131"/>
                <a:gd name="T20" fmla="*/ 93 w 124"/>
                <a:gd name="T21" fmla="*/ 69 h 131"/>
                <a:gd name="T22" fmla="*/ 60 w 124"/>
                <a:gd name="T2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31">
                  <a:moveTo>
                    <a:pt x="60" y="0"/>
                  </a:moveTo>
                  <a:cubicBezTo>
                    <a:pt x="60" y="0"/>
                    <a:pt x="60" y="0"/>
                    <a:pt x="60" y="0"/>
                  </a:cubicBezTo>
                  <a:cubicBezTo>
                    <a:pt x="50" y="0"/>
                    <a:pt x="50" y="0"/>
                    <a:pt x="50" y="0"/>
                  </a:cubicBezTo>
                  <a:cubicBezTo>
                    <a:pt x="50" y="88"/>
                    <a:pt x="50" y="88"/>
                    <a:pt x="50" y="88"/>
                  </a:cubicBezTo>
                  <a:cubicBezTo>
                    <a:pt x="44" y="84"/>
                    <a:pt x="35" y="83"/>
                    <a:pt x="26" y="85"/>
                  </a:cubicBezTo>
                  <a:cubicBezTo>
                    <a:pt x="11" y="89"/>
                    <a:pt x="0" y="101"/>
                    <a:pt x="3" y="113"/>
                  </a:cubicBezTo>
                  <a:cubicBezTo>
                    <a:pt x="6" y="124"/>
                    <a:pt x="21" y="131"/>
                    <a:pt x="36" y="127"/>
                  </a:cubicBezTo>
                  <a:cubicBezTo>
                    <a:pt x="50" y="124"/>
                    <a:pt x="60" y="113"/>
                    <a:pt x="60" y="102"/>
                  </a:cubicBezTo>
                  <a:cubicBezTo>
                    <a:pt x="60" y="102"/>
                    <a:pt x="60" y="102"/>
                    <a:pt x="60" y="102"/>
                  </a:cubicBezTo>
                  <a:cubicBezTo>
                    <a:pt x="60" y="31"/>
                    <a:pt x="60" y="31"/>
                    <a:pt x="60" y="31"/>
                  </a:cubicBezTo>
                  <a:cubicBezTo>
                    <a:pt x="76" y="42"/>
                    <a:pt x="90" y="41"/>
                    <a:pt x="93" y="69"/>
                  </a:cubicBezTo>
                  <a:cubicBezTo>
                    <a:pt x="124" y="22"/>
                    <a:pt x="61" y="23"/>
                    <a:pt x="6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96"/>
            <p:cNvSpPr>
              <a:spLocks noEditPoints="1"/>
            </p:cNvSpPr>
            <p:nvPr/>
          </p:nvSpPr>
          <p:spPr bwMode="auto">
            <a:xfrm>
              <a:off x="9542578" y="3400222"/>
              <a:ext cx="301441" cy="326290"/>
            </a:xfrm>
            <a:custGeom>
              <a:avLst/>
              <a:gdLst>
                <a:gd name="T0" fmla="*/ 0 w 279"/>
                <a:gd name="T1" fmla="*/ 302 h 302"/>
                <a:gd name="T2" fmla="*/ 279 w 279"/>
                <a:gd name="T3" fmla="*/ 0 h 302"/>
                <a:gd name="T4" fmla="*/ 59 w 279"/>
                <a:gd name="T5" fmla="*/ 281 h 302"/>
                <a:gd name="T6" fmla="*/ 24 w 279"/>
                <a:gd name="T7" fmla="*/ 246 h 302"/>
                <a:gd name="T8" fmla="*/ 59 w 279"/>
                <a:gd name="T9" fmla="*/ 281 h 302"/>
                <a:gd name="T10" fmla="*/ 24 w 279"/>
                <a:gd name="T11" fmla="*/ 224 h 302"/>
                <a:gd name="T12" fmla="*/ 59 w 279"/>
                <a:gd name="T13" fmla="*/ 191 h 302"/>
                <a:gd name="T14" fmla="*/ 59 w 279"/>
                <a:gd name="T15" fmla="*/ 168 h 302"/>
                <a:gd name="T16" fmla="*/ 24 w 279"/>
                <a:gd name="T17" fmla="*/ 134 h 302"/>
                <a:gd name="T18" fmla="*/ 59 w 279"/>
                <a:gd name="T19" fmla="*/ 168 h 302"/>
                <a:gd name="T20" fmla="*/ 24 w 279"/>
                <a:gd name="T21" fmla="*/ 113 h 302"/>
                <a:gd name="T22" fmla="*/ 59 w 279"/>
                <a:gd name="T23" fmla="*/ 78 h 302"/>
                <a:gd name="T24" fmla="*/ 59 w 279"/>
                <a:gd name="T25" fmla="*/ 56 h 302"/>
                <a:gd name="T26" fmla="*/ 24 w 279"/>
                <a:gd name="T27" fmla="*/ 23 h 302"/>
                <a:gd name="T28" fmla="*/ 59 w 279"/>
                <a:gd name="T29" fmla="*/ 56 h 302"/>
                <a:gd name="T30" fmla="*/ 81 w 279"/>
                <a:gd name="T31" fmla="*/ 281 h 302"/>
                <a:gd name="T32" fmla="*/ 199 w 279"/>
                <a:gd name="T33" fmla="*/ 165 h 302"/>
                <a:gd name="T34" fmla="*/ 199 w 279"/>
                <a:gd name="T35" fmla="*/ 139 h 302"/>
                <a:gd name="T36" fmla="*/ 81 w 279"/>
                <a:gd name="T37" fmla="*/ 23 h 302"/>
                <a:gd name="T38" fmla="*/ 199 w 279"/>
                <a:gd name="T39" fmla="*/ 139 h 302"/>
                <a:gd name="T40" fmla="*/ 220 w 279"/>
                <a:gd name="T41" fmla="*/ 281 h 302"/>
                <a:gd name="T42" fmla="*/ 256 w 279"/>
                <a:gd name="T43" fmla="*/ 246 h 302"/>
                <a:gd name="T44" fmla="*/ 256 w 279"/>
                <a:gd name="T45" fmla="*/ 224 h 302"/>
                <a:gd name="T46" fmla="*/ 220 w 279"/>
                <a:gd name="T47" fmla="*/ 191 h 302"/>
                <a:gd name="T48" fmla="*/ 256 w 279"/>
                <a:gd name="T49" fmla="*/ 224 h 302"/>
                <a:gd name="T50" fmla="*/ 220 w 279"/>
                <a:gd name="T51" fmla="*/ 168 h 302"/>
                <a:gd name="T52" fmla="*/ 256 w 279"/>
                <a:gd name="T53" fmla="*/ 134 h 302"/>
                <a:gd name="T54" fmla="*/ 256 w 279"/>
                <a:gd name="T55" fmla="*/ 113 h 302"/>
                <a:gd name="T56" fmla="*/ 220 w 279"/>
                <a:gd name="T57" fmla="*/ 78 h 302"/>
                <a:gd name="T58" fmla="*/ 256 w 279"/>
                <a:gd name="T59" fmla="*/ 113 h 302"/>
                <a:gd name="T60" fmla="*/ 220 w 279"/>
                <a:gd name="T61" fmla="*/ 56 h 302"/>
                <a:gd name="T62" fmla="*/ 256 w 279"/>
                <a:gd name="T63" fmla="*/ 2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9" h="302">
                  <a:moveTo>
                    <a:pt x="0" y="0"/>
                  </a:moveTo>
                  <a:lnTo>
                    <a:pt x="0" y="302"/>
                  </a:lnTo>
                  <a:lnTo>
                    <a:pt x="279" y="302"/>
                  </a:lnTo>
                  <a:lnTo>
                    <a:pt x="279" y="0"/>
                  </a:lnTo>
                  <a:lnTo>
                    <a:pt x="0" y="0"/>
                  </a:lnTo>
                  <a:close/>
                  <a:moveTo>
                    <a:pt x="59" y="281"/>
                  </a:moveTo>
                  <a:lnTo>
                    <a:pt x="24" y="281"/>
                  </a:lnTo>
                  <a:lnTo>
                    <a:pt x="24" y="246"/>
                  </a:lnTo>
                  <a:lnTo>
                    <a:pt x="59" y="246"/>
                  </a:lnTo>
                  <a:lnTo>
                    <a:pt x="59" y="281"/>
                  </a:lnTo>
                  <a:close/>
                  <a:moveTo>
                    <a:pt x="59" y="224"/>
                  </a:moveTo>
                  <a:lnTo>
                    <a:pt x="24" y="224"/>
                  </a:lnTo>
                  <a:lnTo>
                    <a:pt x="24" y="191"/>
                  </a:lnTo>
                  <a:lnTo>
                    <a:pt x="59" y="191"/>
                  </a:lnTo>
                  <a:lnTo>
                    <a:pt x="59" y="224"/>
                  </a:lnTo>
                  <a:close/>
                  <a:moveTo>
                    <a:pt x="59" y="168"/>
                  </a:moveTo>
                  <a:lnTo>
                    <a:pt x="24" y="168"/>
                  </a:lnTo>
                  <a:lnTo>
                    <a:pt x="24" y="134"/>
                  </a:lnTo>
                  <a:lnTo>
                    <a:pt x="59" y="134"/>
                  </a:lnTo>
                  <a:lnTo>
                    <a:pt x="59" y="168"/>
                  </a:lnTo>
                  <a:close/>
                  <a:moveTo>
                    <a:pt x="59" y="113"/>
                  </a:moveTo>
                  <a:lnTo>
                    <a:pt x="24" y="113"/>
                  </a:lnTo>
                  <a:lnTo>
                    <a:pt x="24" y="78"/>
                  </a:lnTo>
                  <a:lnTo>
                    <a:pt x="59" y="78"/>
                  </a:lnTo>
                  <a:lnTo>
                    <a:pt x="59" y="113"/>
                  </a:lnTo>
                  <a:close/>
                  <a:moveTo>
                    <a:pt x="59" y="56"/>
                  </a:moveTo>
                  <a:lnTo>
                    <a:pt x="24" y="56"/>
                  </a:lnTo>
                  <a:lnTo>
                    <a:pt x="24" y="23"/>
                  </a:lnTo>
                  <a:lnTo>
                    <a:pt x="59" y="23"/>
                  </a:lnTo>
                  <a:lnTo>
                    <a:pt x="59" y="56"/>
                  </a:lnTo>
                  <a:close/>
                  <a:moveTo>
                    <a:pt x="199" y="281"/>
                  </a:moveTo>
                  <a:lnTo>
                    <a:pt x="81" y="281"/>
                  </a:lnTo>
                  <a:lnTo>
                    <a:pt x="81" y="165"/>
                  </a:lnTo>
                  <a:lnTo>
                    <a:pt x="199" y="165"/>
                  </a:lnTo>
                  <a:lnTo>
                    <a:pt x="199" y="281"/>
                  </a:lnTo>
                  <a:close/>
                  <a:moveTo>
                    <a:pt x="199" y="139"/>
                  </a:moveTo>
                  <a:lnTo>
                    <a:pt x="81" y="139"/>
                  </a:lnTo>
                  <a:lnTo>
                    <a:pt x="81" y="23"/>
                  </a:lnTo>
                  <a:lnTo>
                    <a:pt x="199" y="23"/>
                  </a:lnTo>
                  <a:lnTo>
                    <a:pt x="199" y="139"/>
                  </a:lnTo>
                  <a:close/>
                  <a:moveTo>
                    <a:pt x="256" y="281"/>
                  </a:moveTo>
                  <a:lnTo>
                    <a:pt x="220" y="281"/>
                  </a:lnTo>
                  <a:lnTo>
                    <a:pt x="220" y="246"/>
                  </a:lnTo>
                  <a:lnTo>
                    <a:pt x="256" y="246"/>
                  </a:lnTo>
                  <a:lnTo>
                    <a:pt x="256" y="281"/>
                  </a:lnTo>
                  <a:close/>
                  <a:moveTo>
                    <a:pt x="256" y="224"/>
                  </a:moveTo>
                  <a:lnTo>
                    <a:pt x="220" y="224"/>
                  </a:lnTo>
                  <a:lnTo>
                    <a:pt x="220" y="191"/>
                  </a:lnTo>
                  <a:lnTo>
                    <a:pt x="256" y="191"/>
                  </a:lnTo>
                  <a:lnTo>
                    <a:pt x="256" y="224"/>
                  </a:lnTo>
                  <a:close/>
                  <a:moveTo>
                    <a:pt x="256" y="168"/>
                  </a:moveTo>
                  <a:lnTo>
                    <a:pt x="220" y="168"/>
                  </a:lnTo>
                  <a:lnTo>
                    <a:pt x="220" y="134"/>
                  </a:lnTo>
                  <a:lnTo>
                    <a:pt x="256" y="134"/>
                  </a:lnTo>
                  <a:lnTo>
                    <a:pt x="256" y="168"/>
                  </a:lnTo>
                  <a:close/>
                  <a:moveTo>
                    <a:pt x="256" y="113"/>
                  </a:moveTo>
                  <a:lnTo>
                    <a:pt x="220" y="113"/>
                  </a:lnTo>
                  <a:lnTo>
                    <a:pt x="220" y="78"/>
                  </a:lnTo>
                  <a:lnTo>
                    <a:pt x="256" y="78"/>
                  </a:lnTo>
                  <a:lnTo>
                    <a:pt x="256" y="113"/>
                  </a:lnTo>
                  <a:close/>
                  <a:moveTo>
                    <a:pt x="256" y="56"/>
                  </a:moveTo>
                  <a:lnTo>
                    <a:pt x="220" y="56"/>
                  </a:lnTo>
                  <a:lnTo>
                    <a:pt x="220" y="23"/>
                  </a:lnTo>
                  <a:lnTo>
                    <a:pt x="256" y="23"/>
                  </a:lnTo>
                  <a:lnTo>
                    <a:pt x="256"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97"/>
            <p:cNvSpPr>
              <a:spLocks noEditPoints="1"/>
            </p:cNvSpPr>
            <p:nvPr/>
          </p:nvSpPr>
          <p:spPr bwMode="auto">
            <a:xfrm>
              <a:off x="8875951" y="3400222"/>
              <a:ext cx="327371" cy="32629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25 w 128"/>
                <a:gd name="T11" fmla="*/ 79 h 128"/>
                <a:gd name="T12" fmla="*/ 10 w 128"/>
                <a:gd name="T13" fmla="*/ 64 h 128"/>
                <a:gd name="T14" fmla="*/ 25 w 128"/>
                <a:gd name="T15" fmla="*/ 49 h 128"/>
                <a:gd name="T16" fmla="*/ 40 w 128"/>
                <a:gd name="T17" fmla="*/ 64 h 128"/>
                <a:gd name="T18" fmla="*/ 25 w 128"/>
                <a:gd name="T19" fmla="*/ 79 h 128"/>
                <a:gd name="T20" fmla="*/ 64 w 128"/>
                <a:gd name="T21" fmla="*/ 118 h 128"/>
                <a:gd name="T22" fmla="*/ 49 w 128"/>
                <a:gd name="T23" fmla="*/ 103 h 128"/>
                <a:gd name="T24" fmla="*/ 64 w 128"/>
                <a:gd name="T25" fmla="*/ 89 h 128"/>
                <a:gd name="T26" fmla="*/ 79 w 128"/>
                <a:gd name="T27" fmla="*/ 103 h 128"/>
                <a:gd name="T28" fmla="*/ 64 w 128"/>
                <a:gd name="T29" fmla="*/ 118 h 128"/>
                <a:gd name="T30" fmla="*/ 54 w 128"/>
                <a:gd name="T31" fmla="*/ 64 h 128"/>
                <a:gd name="T32" fmla="*/ 64 w 128"/>
                <a:gd name="T33" fmla="*/ 54 h 128"/>
                <a:gd name="T34" fmla="*/ 74 w 128"/>
                <a:gd name="T35" fmla="*/ 64 h 128"/>
                <a:gd name="T36" fmla="*/ 64 w 128"/>
                <a:gd name="T37" fmla="*/ 74 h 128"/>
                <a:gd name="T38" fmla="*/ 54 w 128"/>
                <a:gd name="T39" fmla="*/ 64 h 128"/>
                <a:gd name="T40" fmla="*/ 64 w 128"/>
                <a:gd name="T41" fmla="*/ 40 h 128"/>
                <a:gd name="T42" fmla="*/ 49 w 128"/>
                <a:gd name="T43" fmla="*/ 25 h 128"/>
                <a:gd name="T44" fmla="*/ 64 w 128"/>
                <a:gd name="T45" fmla="*/ 10 h 128"/>
                <a:gd name="T46" fmla="*/ 79 w 128"/>
                <a:gd name="T47" fmla="*/ 25 h 128"/>
                <a:gd name="T48" fmla="*/ 64 w 128"/>
                <a:gd name="T49" fmla="*/ 40 h 128"/>
                <a:gd name="T50" fmla="*/ 103 w 128"/>
                <a:gd name="T51" fmla="*/ 79 h 128"/>
                <a:gd name="T52" fmla="*/ 89 w 128"/>
                <a:gd name="T53" fmla="*/ 64 h 128"/>
                <a:gd name="T54" fmla="*/ 103 w 128"/>
                <a:gd name="T55" fmla="*/ 50 h 128"/>
                <a:gd name="T56" fmla="*/ 118 w 128"/>
                <a:gd name="T57" fmla="*/ 64 h 128"/>
                <a:gd name="T58" fmla="*/ 103 w 128"/>
                <a:gd name="T59" fmla="*/ 7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25" y="79"/>
                  </a:moveTo>
                  <a:cubicBezTo>
                    <a:pt x="17" y="79"/>
                    <a:pt x="10" y="72"/>
                    <a:pt x="10" y="64"/>
                  </a:cubicBezTo>
                  <a:cubicBezTo>
                    <a:pt x="10" y="56"/>
                    <a:pt x="17" y="49"/>
                    <a:pt x="25" y="49"/>
                  </a:cubicBezTo>
                  <a:cubicBezTo>
                    <a:pt x="33" y="49"/>
                    <a:pt x="40" y="56"/>
                    <a:pt x="40" y="64"/>
                  </a:cubicBezTo>
                  <a:cubicBezTo>
                    <a:pt x="40" y="72"/>
                    <a:pt x="33" y="79"/>
                    <a:pt x="25" y="79"/>
                  </a:cubicBezTo>
                  <a:close/>
                  <a:moveTo>
                    <a:pt x="64" y="118"/>
                  </a:moveTo>
                  <a:cubicBezTo>
                    <a:pt x="56" y="118"/>
                    <a:pt x="49" y="112"/>
                    <a:pt x="49" y="103"/>
                  </a:cubicBezTo>
                  <a:cubicBezTo>
                    <a:pt x="49" y="95"/>
                    <a:pt x="56" y="89"/>
                    <a:pt x="64" y="89"/>
                  </a:cubicBezTo>
                  <a:cubicBezTo>
                    <a:pt x="72" y="89"/>
                    <a:pt x="79" y="95"/>
                    <a:pt x="79" y="103"/>
                  </a:cubicBezTo>
                  <a:cubicBezTo>
                    <a:pt x="79" y="112"/>
                    <a:pt x="72" y="118"/>
                    <a:pt x="64" y="118"/>
                  </a:cubicBezTo>
                  <a:close/>
                  <a:moveTo>
                    <a:pt x="54" y="64"/>
                  </a:moveTo>
                  <a:cubicBezTo>
                    <a:pt x="54" y="59"/>
                    <a:pt x="59" y="54"/>
                    <a:pt x="64" y="54"/>
                  </a:cubicBezTo>
                  <a:cubicBezTo>
                    <a:pt x="69" y="54"/>
                    <a:pt x="74" y="59"/>
                    <a:pt x="74" y="64"/>
                  </a:cubicBezTo>
                  <a:cubicBezTo>
                    <a:pt x="74" y="69"/>
                    <a:pt x="69" y="74"/>
                    <a:pt x="64" y="74"/>
                  </a:cubicBezTo>
                  <a:cubicBezTo>
                    <a:pt x="59" y="74"/>
                    <a:pt x="54" y="69"/>
                    <a:pt x="54" y="64"/>
                  </a:cubicBezTo>
                  <a:close/>
                  <a:moveTo>
                    <a:pt x="64" y="40"/>
                  </a:moveTo>
                  <a:cubicBezTo>
                    <a:pt x="56" y="40"/>
                    <a:pt x="49" y="33"/>
                    <a:pt x="49" y="25"/>
                  </a:cubicBezTo>
                  <a:cubicBezTo>
                    <a:pt x="49" y="17"/>
                    <a:pt x="56" y="10"/>
                    <a:pt x="64" y="10"/>
                  </a:cubicBezTo>
                  <a:cubicBezTo>
                    <a:pt x="72" y="10"/>
                    <a:pt x="79" y="17"/>
                    <a:pt x="79" y="25"/>
                  </a:cubicBezTo>
                  <a:cubicBezTo>
                    <a:pt x="79" y="33"/>
                    <a:pt x="72" y="40"/>
                    <a:pt x="64" y="40"/>
                  </a:cubicBezTo>
                  <a:close/>
                  <a:moveTo>
                    <a:pt x="103" y="79"/>
                  </a:moveTo>
                  <a:cubicBezTo>
                    <a:pt x="95" y="79"/>
                    <a:pt x="89" y="73"/>
                    <a:pt x="89" y="64"/>
                  </a:cubicBezTo>
                  <a:cubicBezTo>
                    <a:pt x="89" y="56"/>
                    <a:pt x="95" y="50"/>
                    <a:pt x="103" y="50"/>
                  </a:cubicBezTo>
                  <a:cubicBezTo>
                    <a:pt x="111" y="50"/>
                    <a:pt x="118" y="56"/>
                    <a:pt x="118" y="64"/>
                  </a:cubicBezTo>
                  <a:cubicBezTo>
                    <a:pt x="118" y="73"/>
                    <a:pt x="111" y="79"/>
                    <a:pt x="103"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74" name="组合 273"/>
            <p:cNvGrpSpPr/>
            <p:nvPr/>
          </p:nvGrpSpPr>
          <p:grpSpPr>
            <a:xfrm>
              <a:off x="8260105" y="3400222"/>
              <a:ext cx="250660" cy="326290"/>
              <a:chOff x="8260105" y="3400222"/>
              <a:chExt cx="250660" cy="326290"/>
            </a:xfrm>
            <a:grpFill/>
          </p:grpSpPr>
          <p:sp>
            <p:nvSpPr>
              <p:cNvPr id="202" name="Oval 98"/>
              <p:cNvSpPr>
                <a:spLocks noChangeArrowheads="1"/>
              </p:cNvSpPr>
              <p:nvPr/>
            </p:nvSpPr>
            <p:spPr bwMode="auto">
              <a:xfrm>
                <a:off x="8359505" y="3505024"/>
                <a:ext cx="50781"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99"/>
              <p:cNvSpPr>
                <a:spLocks noEditPoints="1"/>
              </p:cNvSpPr>
              <p:nvPr/>
            </p:nvSpPr>
            <p:spPr bwMode="auto">
              <a:xfrm>
                <a:off x="8260105" y="3400222"/>
                <a:ext cx="250660" cy="326290"/>
              </a:xfrm>
              <a:custGeom>
                <a:avLst/>
                <a:gdLst>
                  <a:gd name="T0" fmla="*/ 59 w 98"/>
                  <a:gd name="T1" fmla="*/ 114 h 128"/>
                  <a:gd name="T2" fmla="*/ 59 w 98"/>
                  <a:gd name="T3" fmla="*/ 97 h 128"/>
                  <a:gd name="T4" fmla="*/ 98 w 98"/>
                  <a:gd name="T5" fmla="*/ 49 h 128"/>
                  <a:gd name="T6" fmla="*/ 49 w 98"/>
                  <a:gd name="T7" fmla="*/ 0 h 128"/>
                  <a:gd name="T8" fmla="*/ 0 w 98"/>
                  <a:gd name="T9" fmla="*/ 49 h 128"/>
                  <a:gd name="T10" fmla="*/ 39 w 98"/>
                  <a:gd name="T11" fmla="*/ 97 h 128"/>
                  <a:gd name="T12" fmla="*/ 39 w 98"/>
                  <a:gd name="T13" fmla="*/ 114 h 128"/>
                  <a:gd name="T14" fmla="*/ 24 w 98"/>
                  <a:gd name="T15" fmla="*/ 114 h 128"/>
                  <a:gd name="T16" fmla="*/ 5 w 98"/>
                  <a:gd name="T17" fmla="*/ 128 h 128"/>
                  <a:gd name="T18" fmla="*/ 39 w 98"/>
                  <a:gd name="T19" fmla="*/ 128 h 128"/>
                  <a:gd name="T20" fmla="*/ 59 w 98"/>
                  <a:gd name="T21" fmla="*/ 128 h 128"/>
                  <a:gd name="T22" fmla="*/ 93 w 98"/>
                  <a:gd name="T23" fmla="*/ 128 h 128"/>
                  <a:gd name="T24" fmla="*/ 74 w 98"/>
                  <a:gd name="T25" fmla="*/ 114 h 128"/>
                  <a:gd name="T26" fmla="*/ 59 w 98"/>
                  <a:gd name="T27" fmla="*/ 114 h 128"/>
                  <a:gd name="T28" fmla="*/ 49 w 98"/>
                  <a:gd name="T29" fmla="*/ 75 h 128"/>
                  <a:gd name="T30" fmla="*/ 24 w 98"/>
                  <a:gd name="T31" fmla="*/ 50 h 128"/>
                  <a:gd name="T32" fmla="*/ 49 w 98"/>
                  <a:gd name="T33" fmla="*/ 26 h 128"/>
                  <a:gd name="T34" fmla="*/ 74 w 98"/>
                  <a:gd name="T35" fmla="*/ 50 h 128"/>
                  <a:gd name="T36" fmla="*/ 49 w 98"/>
                  <a:gd name="T37" fmla="*/ 7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59" y="114"/>
                    </a:moveTo>
                    <a:cubicBezTo>
                      <a:pt x="59" y="97"/>
                      <a:pt x="59" y="97"/>
                      <a:pt x="59" y="97"/>
                    </a:cubicBezTo>
                    <a:cubicBezTo>
                      <a:pt x="81" y="93"/>
                      <a:pt x="98" y="73"/>
                      <a:pt x="98" y="49"/>
                    </a:cubicBezTo>
                    <a:cubicBezTo>
                      <a:pt x="98" y="22"/>
                      <a:pt x="76" y="0"/>
                      <a:pt x="49" y="0"/>
                    </a:cubicBezTo>
                    <a:cubicBezTo>
                      <a:pt x="22" y="0"/>
                      <a:pt x="0" y="22"/>
                      <a:pt x="0" y="49"/>
                    </a:cubicBezTo>
                    <a:cubicBezTo>
                      <a:pt x="0" y="73"/>
                      <a:pt x="17" y="93"/>
                      <a:pt x="39" y="97"/>
                    </a:cubicBezTo>
                    <a:cubicBezTo>
                      <a:pt x="39" y="114"/>
                      <a:pt x="39" y="114"/>
                      <a:pt x="39" y="114"/>
                    </a:cubicBezTo>
                    <a:cubicBezTo>
                      <a:pt x="24" y="114"/>
                      <a:pt x="24" y="114"/>
                      <a:pt x="24" y="114"/>
                    </a:cubicBezTo>
                    <a:cubicBezTo>
                      <a:pt x="5" y="128"/>
                      <a:pt x="5" y="128"/>
                      <a:pt x="5" y="128"/>
                    </a:cubicBezTo>
                    <a:cubicBezTo>
                      <a:pt x="39" y="128"/>
                      <a:pt x="39" y="128"/>
                      <a:pt x="39" y="128"/>
                    </a:cubicBezTo>
                    <a:cubicBezTo>
                      <a:pt x="59" y="128"/>
                      <a:pt x="59" y="128"/>
                      <a:pt x="59" y="128"/>
                    </a:cubicBezTo>
                    <a:cubicBezTo>
                      <a:pt x="93" y="128"/>
                      <a:pt x="93" y="128"/>
                      <a:pt x="93" y="128"/>
                    </a:cubicBezTo>
                    <a:cubicBezTo>
                      <a:pt x="74" y="114"/>
                      <a:pt x="74" y="114"/>
                      <a:pt x="74" y="114"/>
                    </a:cubicBezTo>
                    <a:lnTo>
                      <a:pt x="59" y="114"/>
                    </a:lnTo>
                    <a:close/>
                    <a:moveTo>
                      <a:pt x="49" y="75"/>
                    </a:moveTo>
                    <a:cubicBezTo>
                      <a:pt x="35" y="75"/>
                      <a:pt x="24" y="64"/>
                      <a:pt x="24" y="50"/>
                    </a:cubicBezTo>
                    <a:cubicBezTo>
                      <a:pt x="24" y="37"/>
                      <a:pt x="35" y="26"/>
                      <a:pt x="49" y="26"/>
                    </a:cubicBezTo>
                    <a:cubicBezTo>
                      <a:pt x="63" y="26"/>
                      <a:pt x="74" y="37"/>
                      <a:pt x="74" y="50"/>
                    </a:cubicBezTo>
                    <a:cubicBezTo>
                      <a:pt x="74" y="64"/>
                      <a:pt x="63" y="75"/>
                      <a:pt x="49"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04" name="Freeform 100"/>
            <p:cNvSpPr>
              <a:spLocks/>
            </p:cNvSpPr>
            <p:nvPr/>
          </p:nvSpPr>
          <p:spPr bwMode="auto">
            <a:xfrm>
              <a:off x="7792278" y="3476933"/>
              <a:ext cx="102641" cy="172869"/>
            </a:xfrm>
            <a:custGeom>
              <a:avLst/>
              <a:gdLst>
                <a:gd name="T0" fmla="*/ 0 w 95"/>
                <a:gd name="T1" fmla="*/ 42 h 160"/>
                <a:gd name="T2" fmla="*/ 0 w 95"/>
                <a:gd name="T3" fmla="*/ 111 h 160"/>
                <a:gd name="T4" fmla="*/ 95 w 95"/>
                <a:gd name="T5" fmla="*/ 160 h 160"/>
                <a:gd name="T6" fmla="*/ 95 w 95"/>
                <a:gd name="T7" fmla="*/ 0 h 160"/>
                <a:gd name="T8" fmla="*/ 0 w 95"/>
                <a:gd name="T9" fmla="*/ 42 h 160"/>
              </a:gdLst>
              <a:ahLst/>
              <a:cxnLst>
                <a:cxn ang="0">
                  <a:pos x="T0" y="T1"/>
                </a:cxn>
                <a:cxn ang="0">
                  <a:pos x="T2" y="T3"/>
                </a:cxn>
                <a:cxn ang="0">
                  <a:pos x="T4" y="T5"/>
                </a:cxn>
                <a:cxn ang="0">
                  <a:pos x="T6" y="T7"/>
                </a:cxn>
                <a:cxn ang="0">
                  <a:pos x="T8" y="T9"/>
                </a:cxn>
              </a:cxnLst>
              <a:rect l="0" t="0" r="r" b="b"/>
              <a:pathLst>
                <a:path w="95" h="160">
                  <a:moveTo>
                    <a:pt x="0" y="42"/>
                  </a:moveTo>
                  <a:lnTo>
                    <a:pt x="0" y="111"/>
                  </a:lnTo>
                  <a:lnTo>
                    <a:pt x="95" y="160"/>
                  </a:lnTo>
                  <a:lnTo>
                    <a:pt x="95" y="0"/>
                  </a:lnTo>
                  <a:lnTo>
                    <a:pt x="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101"/>
            <p:cNvSpPr>
              <a:spLocks/>
            </p:cNvSpPr>
            <p:nvPr/>
          </p:nvSpPr>
          <p:spPr bwMode="auto">
            <a:xfrm>
              <a:off x="7567548" y="3476933"/>
              <a:ext cx="198799" cy="172869"/>
            </a:xfrm>
            <a:custGeom>
              <a:avLst/>
              <a:gdLst>
                <a:gd name="T0" fmla="*/ 69 w 78"/>
                <a:gd name="T1" fmla="*/ 0 h 68"/>
                <a:gd name="T2" fmla="*/ 10 w 78"/>
                <a:gd name="T3" fmla="*/ 0 h 68"/>
                <a:gd name="T4" fmla="*/ 0 w 78"/>
                <a:gd name="T5" fmla="*/ 9 h 68"/>
                <a:gd name="T6" fmla="*/ 0 w 78"/>
                <a:gd name="T7" fmla="*/ 59 h 68"/>
                <a:gd name="T8" fmla="*/ 10 w 78"/>
                <a:gd name="T9" fmla="*/ 68 h 68"/>
                <a:gd name="T10" fmla="*/ 69 w 78"/>
                <a:gd name="T11" fmla="*/ 68 h 68"/>
                <a:gd name="T12" fmla="*/ 78 w 78"/>
                <a:gd name="T13" fmla="*/ 59 h 68"/>
                <a:gd name="T14" fmla="*/ 78 w 78"/>
                <a:gd name="T15" fmla="*/ 9 h 68"/>
                <a:gd name="T16" fmla="*/ 69 w 78"/>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8">
                  <a:moveTo>
                    <a:pt x="69" y="0"/>
                  </a:moveTo>
                  <a:cubicBezTo>
                    <a:pt x="10" y="0"/>
                    <a:pt x="10" y="0"/>
                    <a:pt x="10" y="0"/>
                  </a:cubicBezTo>
                  <a:cubicBezTo>
                    <a:pt x="4" y="0"/>
                    <a:pt x="0" y="4"/>
                    <a:pt x="0" y="9"/>
                  </a:cubicBezTo>
                  <a:cubicBezTo>
                    <a:pt x="0" y="59"/>
                    <a:pt x="0" y="59"/>
                    <a:pt x="0" y="59"/>
                  </a:cubicBezTo>
                  <a:cubicBezTo>
                    <a:pt x="0" y="64"/>
                    <a:pt x="4" y="68"/>
                    <a:pt x="10" y="68"/>
                  </a:cubicBezTo>
                  <a:cubicBezTo>
                    <a:pt x="69" y="68"/>
                    <a:pt x="69" y="68"/>
                    <a:pt x="69" y="68"/>
                  </a:cubicBezTo>
                  <a:cubicBezTo>
                    <a:pt x="74" y="68"/>
                    <a:pt x="78" y="64"/>
                    <a:pt x="78" y="59"/>
                  </a:cubicBezTo>
                  <a:cubicBezTo>
                    <a:pt x="78" y="9"/>
                    <a:pt x="78" y="9"/>
                    <a:pt x="78" y="9"/>
                  </a:cubicBezTo>
                  <a:cubicBezTo>
                    <a:pt x="78" y="4"/>
                    <a:pt x="74" y="0"/>
                    <a:pt x="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102"/>
            <p:cNvSpPr>
              <a:spLocks/>
            </p:cNvSpPr>
            <p:nvPr/>
          </p:nvSpPr>
          <p:spPr bwMode="auto">
            <a:xfrm>
              <a:off x="7114847" y="3540678"/>
              <a:ext cx="48620" cy="45378"/>
            </a:xfrm>
            <a:custGeom>
              <a:avLst/>
              <a:gdLst>
                <a:gd name="T0" fmla="*/ 7 w 19"/>
                <a:gd name="T1" fmla="*/ 0 h 18"/>
                <a:gd name="T2" fmla="*/ 3 w 19"/>
                <a:gd name="T3" fmla="*/ 0 h 18"/>
                <a:gd name="T4" fmla="*/ 0 w 19"/>
                <a:gd name="T5" fmla="*/ 18 h 18"/>
                <a:gd name="T6" fmla="*/ 8 w 19"/>
                <a:gd name="T7" fmla="*/ 17 h 18"/>
                <a:gd name="T8" fmla="*/ 7 w 19"/>
                <a:gd name="T9" fmla="*/ 0 h 18"/>
              </a:gdLst>
              <a:ahLst/>
              <a:cxnLst>
                <a:cxn ang="0">
                  <a:pos x="T0" y="T1"/>
                </a:cxn>
                <a:cxn ang="0">
                  <a:pos x="T2" y="T3"/>
                </a:cxn>
                <a:cxn ang="0">
                  <a:pos x="T4" y="T5"/>
                </a:cxn>
                <a:cxn ang="0">
                  <a:pos x="T6" y="T7"/>
                </a:cxn>
                <a:cxn ang="0">
                  <a:pos x="T8" y="T9"/>
                </a:cxn>
              </a:cxnLst>
              <a:rect l="0" t="0" r="r" b="b"/>
              <a:pathLst>
                <a:path w="19" h="18">
                  <a:moveTo>
                    <a:pt x="7" y="0"/>
                  </a:moveTo>
                  <a:cubicBezTo>
                    <a:pt x="3" y="0"/>
                    <a:pt x="3" y="0"/>
                    <a:pt x="3" y="0"/>
                  </a:cubicBezTo>
                  <a:cubicBezTo>
                    <a:pt x="0" y="18"/>
                    <a:pt x="0" y="18"/>
                    <a:pt x="0" y="18"/>
                  </a:cubicBezTo>
                  <a:cubicBezTo>
                    <a:pt x="0" y="18"/>
                    <a:pt x="6" y="18"/>
                    <a:pt x="8" y="17"/>
                  </a:cubicBezTo>
                  <a:cubicBezTo>
                    <a:pt x="15" y="15"/>
                    <a:pt x="19"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103"/>
            <p:cNvSpPr>
              <a:spLocks noEditPoints="1"/>
            </p:cNvSpPr>
            <p:nvPr/>
          </p:nvSpPr>
          <p:spPr bwMode="auto">
            <a:xfrm>
              <a:off x="6913887" y="3463967"/>
              <a:ext cx="326290" cy="198799"/>
            </a:xfrm>
            <a:custGeom>
              <a:avLst/>
              <a:gdLst>
                <a:gd name="T0" fmla="*/ 118 w 128"/>
                <a:gd name="T1" fmla="*/ 0 h 78"/>
                <a:gd name="T2" fmla="*/ 10 w 128"/>
                <a:gd name="T3" fmla="*/ 0 h 78"/>
                <a:gd name="T4" fmla="*/ 0 w 128"/>
                <a:gd name="T5" fmla="*/ 10 h 78"/>
                <a:gd name="T6" fmla="*/ 0 w 128"/>
                <a:gd name="T7" fmla="*/ 68 h 78"/>
                <a:gd name="T8" fmla="*/ 10 w 128"/>
                <a:gd name="T9" fmla="*/ 78 h 78"/>
                <a:gd name="T10" fmla="*/ 118 w 128"/>
                <a:gd name="T11" fmla="*/ 78 h 78"/>
                <a:gd name="T12" fmla="*/ 128 w 128"/>
                <a:gd name="T13" fmla="*/ 68 h 78"/>
                <a:gd name="T14" fmla="*/ 128 w 128"/>
                <a:gd name="T15" fmla="*/ 10 h 78"/>
                <a:gd name="T16" fmla="*/ 118 w 128"/>
                <a:gd name="T17" fmla="*/ 0 h 78"/>
                <a:gd name="T18" fmla="*/ 47 w 128"/>
                <a:gd name="T19" fmla="*/ 58 h 78"/>
                <a:gd name="T20" fmla="*/ 50 w 128"/>
                <a:gd name="T21" fmla="*/ 43 h 78"/>
                <a:gd name="T22" fmla="*/ 38 w 128"/>
                <a:gd name="T23" fmla="*/ 43 h 78"/>
                <a:gd name="T24" fmla="*/ 34 w 128"/>
                <a:gd name="T25" fmla="*/ 58 h 78"/>
                <a:gd name="T26" fmla="*/ 23 w 128"/>
                <a:gd name="T27" fmla="*/ 58 h 78"/>
                <a:gd name="T28" fmla="*/ 31 w 128"/>
                <a:gd name="T29" fmla="*/ 20 h 78"/>
                <a:gd name="T30" fmla="*/ 42 w 128"/>
                <a:gd name="T31" fmla="*/ 20 h 78"/>
                <a:gd name="T32" fmla="*/ 40 w 128"/>
                <a:gd name="T33" fmla="*/ 33 h 78"/>
                <a:gd name="T34" fmla="*/ 52 w 128"/>
                <a:gd name="T35" fmla="*/ 33 h 78"/>
                <a:gd name="T36" fmla="*/ 54 w 128"/>
                <a:gd name="T37" fmla="*/ 20 h 78"/>
                <a:gd name="T38" fmla="*/ 66 w 128"/>
                <a:gd name="T39" fmla="*/ 20 h 78"/>
                <a:gd name="T40" fmla="*/ 58 w 128"/>
                <a:gd name="T41" fmla="*/ 58 h 78"/>
                <a:gd name="T42" fmla="*/ 47 w 128"/>
                <a:gd name="T43" fmla="*/ 58 h 78"/>
                <a:gd name="T44" fmla="*/ 101 w 128"/>
                <a:gd name="T45" fmla="*/ 49 h 78"/>
                <a:gd name="T46" fmla="*/ 79 w 128"/>
                <a:gd name="T47" fmla="*/ 58 h 78"/>
                <a:gd name="T48" fmla="*/ 65 w 128"/>
                <a:gd name="T49" fmla="*/ 58 h 78"/>
                <a:gd name="T50" fmla="*/ 73 w 128"/>
                <a:gd name="T51" fmla="*/ 20 h 78"/>
                <a:gd name="T52" fmla="*/ 89 w 128"/>
                <a:gd name="T53" fmla="*/ 20 h 78"/>
                <a:gd name="T54" fmla="*/ 101 w 128"/>
                <a:gd name="T55"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78">
                  <a:moveTo>
                    <a:pt x="118" y="0"/>
                  </a:moveTo>
                  <a:cubicBezTo>
                    <a:pt x="10" y="0"/>
                    <a:pt x="10" y="0"/>
                    <a:pt x="10" y="0"/>
                  </a:cubicBezTo>
                  <a:cubicBezTo>
                    <a:pt x="4" y="0"/>
                    <a:pt x="0" y="4"/>
                    <a:pt x="0" y="10"/>
                  </a:cubicBezTo>
                  <a:cubicBezTo>
                    <a:pt x="0" y="68"/>
                    <a:pt x="0" y="68"/>
                    <a:pt x="0" y="68"/>
                  </a:cubicBezTo>
                  <a:cubicBezTo>
                    <a:pt x="0" y="74"/>
                    <a:pt x="4" y="78"/>
                    <a:pt x="10" y="78"/>
                  </a:cubicBezTo>
                  <a:cubicBezTo>
                    <a:pt x="118" y="78"/>
                    <a:pt x="118" y="78"/>
                    <a:pt x="118" y="78"/>
                  </a:cubicBezTo>
                  <a:cubicBezTo>
                    <a:pt x="124" y="78"/>
                    <a:pt x="128" y="74"/>
                    <a:pt x="128" y="68"/>
                  </a:cubicBezTo>
                  <a:cubicBezTo>
                    <a:pt x="128" y="10"/>
                    <a:pt x="128" y="10"/>
                    <a:pt x="128" y="10"/>
                  </a:cubicBezTo>
                  <a:cubicBezTo>
                    <a:pt x="128" y="4"/>
                    <a:pt x="124" y="0"/>
                    <a:pt x="118" y="0"/>
                  </a:cubicBezTo>
                  <a:close/>
                  <a:moveTo>
                    <a:pt x="47" y="58"/>
                  </a:moveTo>
                  <a:cubicBezTo>
                    <a:pt x="50" y="43"/>
                    <a:pt x="50" y="43"/>
                    <a:pt x="50" y="43"/>
                  </a:cubicBezTo>
                  <a:cubicBezTo>
                    <a:pt x="38" y="43"/>
                    <a:pt x="38" y="43"/>
                    <a:pt x="38" y="43"/>
                  </a:cubicBezTo>
                  <a:cubicBezTo>
                    <a:pt x="34" y="58"/>
                    <a:pt x="34" y="58"/>
                    <a:pt x="34" y="58"/>
                  </a:cubicBezTo>
                  <a:cubicBezTo>
                    <a:pt x="23" y="58"/>
                    <a:pt x="23" y="58"/>
                    <a:pt x="23" y="58"/>
                  </a:cubicBezTo>
                  <a:cubicBezTo>
                    <a:pt x="31" y="20"/>
                    <a:pt x="31" y="20"/>
                    <a:pt x="31" y="20"/>
                  </a:cubicBezTo>
                  <a:cubicBezTo>
                    <a:pt x="42" y="20"/>
                    <a:pt x="42" y="20"/>
                    <a:pt x="42" y="20"/>
                  </a:cubicBezTo>
                  <a:cubicBezTo>
                    <a:pt x="40" y="33"/>
                    <a:pt x="40" y="33"/>
                    <a:pt x="40" y="33"/>
                  </a:cubicBezTo>
                  <a:cubicBezTo>
                    <a:pt x="52" y="33"/>
                    <a:pt x="52" y="33"/>
                    <a:pt x="52" y="33"/>
                  </a:cubicBezTo>
                  <a:cubicBezTo>
                    <a:pt x="54" y="20"/>
                    <a:pt x="54" y="20"/>
                    <a:pt x="54" y="20"/>
                  </a:cubicBezTo>
                  <a:cubicBezTo>
                    <a:pt x="66" y="20"/>
                    <a:pt x="66" y="20"/>
                    <a:pt x="66" y="20"/>
                  </a:cubicBezTo>
                  <a:cubicBezTo>
                    <a:pt x="58" y="58"/>
                    <a:pt x="58" y="58"/>
                    <a:pt x="58" y="58"/>
                  </a:cubicBezTo>
                  <a:lnTo>
                    <a:pt x="47" y="58"/>
                  </a:lnTo>
                  <a:close/>
                  <a:moveTo>
                    <a:pt x="101" y="49"/>
                  </a:moveTo>
                  <a:cubicBezTo>
                    <a:pt x="95" y="58"/>
                    <a:pt x="87" y="58"/>
                    <a:pt x="79" y="58"/>
                  </a:cubicBezTo>
                  <a:cubicBezTo>
                    <a:pt x="65" y="58"/>
                    <a:pt x="65" y="58"/>
                    <a:pt x="65" y="58"/>
                  </a:cubicBezTo>
                  <a:cubicBezTo>
                    <a:pt x="73" y="20"/>
                    <a:pt x="73" y="20"/>
                    <a:pt x="73" y="20"/>
                  </a:cubicBezTo>
                  <a:cubicBezTo>
                    <a:pt x="89" y="20"/>
                    <a:pt x="89" y="20"/>
                    <a:pt x="89" y="20"/>
                  </a:cubicBezTo>
                  <a:cubicBezTo>
                    <a:pt x="108" y="20"/>
                    <a:pt x="107" y="40"/>
                    <a:pt x="101"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104"/>
            <p:cNvSpPr>
              <a:spLocks noEditPoints="1"/>
            </p:cNvSpPr>
            <p:nvPr/>
          </p:nvSpPr>
          <p:spPr bwMode="auto">
            <a:xfrm>
              <a:off x="6259145" y="3400222"/>
              <a:ext cx="327371" cy="324130"/>
            </a:xfrm>
            <a:custGeom>
              <a:avLst/>
              <a:gdLst>
                <a:gd name="T0" fmla="*/ 128 w 128"/>
                <a:gd name="T1" fmla="*/ 47 h 127"/>
                <a:gd name="T2" fmla="*/ 43 w 128"/>
                <a:gd name="T3" fmla="*/ 47 h 127"/>
                <a:gd name="T4" fmla="*/ 128 w 128"/>
                <a:gd name="T5" fmla="*/ 28 h 127"/>
                <a:gd name="T6" fmla="*/ 123 w 128"/>
                <a:gd name="T7" fmla="*/ 9 h 127"/>
                <a:gd name="T8" fmla="*/ 112 w 128"/>
                <a:gd name="T9" fmla="*/ 2 h 127"/>
                <a:gd name="T10" fmla="*/ 8 w 128"/>
                <a:gd name="T11" fmla="*/ 26 h 127"/>
                <a:gd name="T12" fmla="*/ 0 w 128"/>
                <a:gd name="T13" fmla="*/ 35 h 127"/>
                <a:gd name="T14" fmla="*/ 0 w 128"/>
                <a:gd name="T15" fmla="*/ 35 h 127"/>
                <a:gd name="T16" fmla="*/ 0 w 128"/>
                <a:gd name="T17" fmla="*/ 117 h 127"/>
                <a:gd name="T18" fmla="*/ 10 w 128"/>
                <a:gd name="T19" fmla="*/ 127 h 127"/>
                <a:gd name="T20" fmla="*/ 118 w 128"/>
                <a:gd name="T21" fmla="*/ 127 h 127"/>
                <a:gd name="T22" fmla="*/ 128 w 128"/>
                <a:gd name="T23" fmla="*/ 117 h 127"/>
                <a:gd name="T24" fmla="*/ 128 w 128"/>
                <a:gd name="T25" fmla="*/ 47 h 127"/>
                <a:gd name="T26" fmla="*/ 101 w 128"/>
                <a:gd name="T27" fmla="*/ 12 h 127"/>
                <a:gd name="T28" fmla="*/ 117 w 128"/>
                <a:gd name="T29" fmla="*/ 23 h 127"/>
                <a:gd name="T30" fmla="*/ 104 w 128"/>
                <a:gd name="T31" fmla="*/ 26 h 127"/>
                <a:gd name="T32" fmla="*/ 88 w 128"/>
                <a:gd name="T33" fmla="*/ 15 h 127"/>
                <a:gd name="T34" fmla="*/ 101 w 128"/>
                <a:gd name="T35" fmla="*/ 12 h 127"/>
                <a:gd name="T36" fmla="*/ 74 w 128"/>
                <a:gd name="T37" fmla="*/ 18 h 127"/>
                <a:gd name="T38" fmla="*/ 91 w 128"/>
                <a:gd name="T39" fmla="*/ 29 h 127"/>
                <a:gd name="T40" fmla="*/ 78 w 128"/>
                <a:gd name="T41" fmla="*/ 32 h 127"/>
                <a:gd name="T42" fmla="*/ 61 w 128"/>
                <a:gd name="T43" fmla="*/ 21 h 127"/>
                <a:gd name="T44" fmla="*/ 74 w 128"/>
                <a:gd name="T45" fmla="*/ 18 h 127"/>
                <a:gd name="T46" fmla="*/ 49 w 128"/>
                <a:gd name="T47" fmla="*/ 24 h 127"/>
                <a:gd name="T48" fmla="*/ 66 w 128"/>
                <a:gd name="T49" fmla="*/ 35 h 127"/>
                <a:gd name="T50" fmla="*/ 53 w 128"/>
                <a:gd name="T51" fmla="*/ 38 h 127"/>
                <a:gd name="T52" fmla="*/ 36 w 128"/>
                <a:gd name="T53" fmla="*/ 27 h 127"/>
                <a:gd name="T54" fmla="*/ 49 w 128"/>
                <a:gd name="T55" fmla="*/ 24 h 127"/>
                <a:gd name="T56" fmla="*/ 23 w 128"/>
                <a:gd name="T57" fmla="*/ 30 h 127"/>
                <a:gd name="T58" fmla="*/ 39 w 128"/>
                <a:gd name="T59" fmla="*/ 41 h 127"/>
                <a:gd name="T60" fmla="*/ 26 w 128"/>
                <a:gd name="T61" fmla="*/ 44 h 127"/>
                <a:gd name="T62" fmla="*/ 10 w 128"/>
                <a:gd name="T63" fmla="*/ 33 h 127"/>
                <a:gd name="T64" fmla="*/ 23 w 128"/>
                <a:gd name="T65" fmla="*/ 30 h 127"/>
                <a:gd name="T66" fmla="*/ 118 w 128"/>
                <a:gd name="T67" fmla="*/ 117 h 127"/>
                <a:gd name="T68" fmla="*/ 10 w 128"/>
                <a:gd name="T69" fmla="*/ 117 h 127"/>
                <a:gd name="T70" fmla="*/ 10 w 128"/>
                <a:gd name="T71" fmla="*/ 57 h 127"/>
                <a:gd name="T72" fmla="*/ 118 w 128"/>
                <a:gd name="T73" fmla="*/ 57 h 127"/>
                <a:gd name="T74" fmla="*/ 118 w 128"/>
                <a:gd name="T75" fmla="*/ 11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7">
                  <a:moveTo>
                    <a:pt x="128" y="47"/>
                  </a:moveTo>
                  <a:cubicBezTo>
                    <a:pt x="43" y="47"/>
                    <a:pt x="43" y="47"/>
                    <a:pt x="43" y="47"/>
                  </a:cubicBezTo>
                  <a:cubicBezTo>
                    <a:pt x="128" y="28"/>
                    <a:pt x="128" y="28"/>
                    <a:pt x="128" y="28"/>
                  </a:cubicBezTo>
                  <a:cubicBezTo>
                    <a:pt x="123" y="9"/>
                    <a:pt x="123" y="9"/>
                    <a:pt x="123" y="9"/>
                  </a:cubicBezTo>
                  <a:cubicBezTo>
                    <a:pt x="122" y="4"/>
                    <a:pt x="117" y="0"/>
                    <a:pt x="112" y="2"/>
                  </a:cubicBezTo>
                  <a:cubicBezTo>
                    <a:pt x="8" y="26"/>
                    <a:pt x="8" y="26"/>
                    <a:pt x="8" y="26"/>
                  </a:cubicBezTo>
                  <a:cubicBezTo>
                    <a:pt x="3" y="27"/>
                    <a:pt x="0" y="31"/>
                    <a:pt x="0" y="35"/>
                  </a:cubicBezTo>
                  <a:cubicBezTo>
                    <a:pt x="0" y="35"/>
                    <a:pt x="0" y="35"/>
                    <a:pt x="0" y="35"/>
                  </a:cubicBezTo>
                  <a:cubicBezTo>
                    <a:pt x="0" y="117"/>
                    <a:pt x="0" y="117"/>
                    <a:pt x="0" y="117"/>
                  </a:cubicBezTo>
                  <a:cubicBezTo>
                    <a:pt x="0" y="122"/>
                    <a:pt x="4" y="127"/>
                    <a:pt x="10" y="127"/>
                  </a:cubicBezTo>
                  <a:cubicBezTo>
                    <a:pt x="118" y="127"/>
                    <a:pt x="118" y="127"/>
                    <a:pt x="118" y="127"/>
                  </a:cubicBezTo>
                  <a:cubicBezTo>
                    <a:pt x="124" y="127"/>
                    <a:pt x="128" y="122"/>
                    <a:pt x="128" y="117"/>
                  </a:cubicBezTo>
                  <a:lnTo>
                    <a:pt x="128" y="47"/>
                  </a:lnTo>
                  <a:close/>
                  <a:moveTo>
                    <a:pt x="101" y="12"/>
                  </a:moveTo>
                  <a:cubicBezTo>
                    <a:pt x="117" y="23"/>
                    <a:pt x="117" y="23"/>
                    <a:pt x="117" y="23"/>
                  </a:cubicBezTo>
                  <a:cubicBezTo>
                    <a:pt x="104" y="26"/>
                    <a:pt x="104" y="26"/>
                    <a:pt x="104" y="26"/>
                  </a:cubicBezTo>
                  <a:cubicBezTo>
                    <a:pt x="88" y="15"/>
                    <a:pt x="88" y="15"/>
                    <a:pt x="88" y="15"/>
                  </a:cubicBezTo>
                  <a:lnTo>
                    <a:pt x="101" y="12"/>
                  </a:lnTo>
                  <a:close/>
                  <a:moveTo>
                    <a:pt x="74" y="18"/>
                  </a:moveTo>
                  <a:cubicBezTo>
                    <a:pt x="91" y="29"/>
                    <a:pt x="91" y="29"/>
                    <a:pt x="91" y="29"/>
                  </a:cubicBezTo>
                  <a:cubicBezTo>
                    <a:pt x="78" y="32"/>
                    <a:pt x="78" y="32"/>
                    <a:pt x="78" y="32"/>
                  </a:cubicBezTo>
                  <a:cubicBezTo>
                    <a:pt x="61" y="21"/>
                    <a:pt x="61" y="21"/>
                    <a:pt x="61" y="21"/>
                  </a:cubicBezTo>
                  <a:lnTo>
                    <a:pt x="74" y="18"/>
                  </a:lnTo>
                  <a:close/>
                  <a:moveTo>
                    <a:pt x="49" y="24"/>
                  </a:moveTo>
                  <a:cubicBezTo>
                    <a:pt x="66" y="35"/>
                    <a:pt x="66" y="35"/>
                    <a:pt x="66" y="35"/>
                  </a:cubicBezTo>
                  <a:cubicBezTo>
                    <a:pt x="53" y="38"/>
                    <a:pt x="53" y="38"/>
                    <a:pt x="53" y="38"/>
                  </a:cubicBezTo>
                  <a:cubicBezTo>
                    <a:pt x="36" y="27"/>
                    <a:pt x="36" y="27"/>
                    <a:pt x="36" y="27"/>
                  </a:cubicBezTo>
                  <a:lnTo>
                    <a:pt x="49" y="24"/>
                  </a:lnTo>
                  <a:close/>
                  <a:moveTo>
                    <a:pt x="23" y="30"/>
                  </a:moveTo>
                  <a:cubicBezTo>
                    <a:pt x="39" y="41"/>
                    <a:pt x="39" y="41"/>
                    <a:pt x="39" y="41"/>
                  </a:cubicBezTo>
                  <a:cubicBezTo>
                    <a:pt x="26" y="44"/>
                    <a:pt x="26" y="44"/>
                    <a:pt x="26" y="44"/>
                  </a:cubicBezTo>
                  <a:cubicBezTo>
                    <a:pt x="10" y="33"/>
                    <a:pt x="10" y="33"/>
                    <a:pt x="10" y="33"/>
                  </a:cubicBezTo>
                  <a:lnTo>
                    <a:pt x="23" y="30"/>
                  </a:lnTo>
                  <a:close/>
                  <a:moveTo>
                    <a:pt x="118" y="117"/>
                  </a:moveTo>
                  <a:cubicBezTo>
                    <a:pt x="10" y="117"/>
                    <a:pt x="10" y="117"/>
                    <a:pt x="10" y="117"/>
                  </a:cubicBezTo>
                  <a:cubicBezTo>
                    <a:pt x="10" y="57"/>
                    <a:pt x="10" y="57"/>
                    <a:pt x="10" y="57"/>
                  </a:cubicBezTo>
                  <a:cubicBezTo>
                    <a:pt x="118" y="57"/>
                    <a:pt x="118" y="57"/>
                    <a:pt x="118" y="57"/>
                  </a:cubicBezTo>
                  <a:lnTo>
                    <a:pt x="118"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105"/>
            <p:cNvSpPr>
              <a:spLocks/>
            </p:cNvSpPr>
            <p:nvPr/>
          </p:nvSpPr>
          <p:spPr bwMode="auto">
            <a:xfrm>
              <a:off x="6397440" y="3583895"/>
              <a:ext cx="63746" cy="78872"/>
            </a:xfrm>
            <a:custGeom>
              <a:avLst/>
              <a:gdLst>
                <a:gd name="T0" fmla="*/ 0 w 59"/>
                <a:gd name="T1" fmla="*/ 0 h 73"/>
                <a:gd name="T2" fmla="*/ 0 w 59"/>
                <a:gd name="T3" fmla="*/ 73 h 73"/>
                <a:gd name="T4" fmla="*/ 59 w 59"/>
                <a:gd name="T5" fmla="*/ 35 h 73"/>
                <a:gd name="T6" fmla="*/ 0 w 59"/>
                <a:gd name="T7" fmla="*/ 0 h 73"/>
              </a:gdLst>
              <a:ahLst/>
              <a:cxnLst>
                <a:cxn ang="0">
                  <a:pos x="T0" y="T1"/>
                </a:cxn>
                <a:cxn ang="0">
                  <a:pos x="T2" y="T3"/>
                </a:cxn>
                <a:cxn ang="0">
                  <a:pos x="T4" y="T5"/>
                </a:cxn>
                <a:cxn ang="0">
                  <a:pos x="T6" y="T7"/>
                </a:cxn>
              </a:cxnLst>
              <a:rect l="0" t="0" r="r" b="b"/>
              <a:pathLst>
                <a:path w="59" h="73">
                  <a:moveTo>
                    <a:pt x="0" y="0"/>
                  </a:moveTo>
                  <a:lnTo>
                    <a:pt x="0" y="73"/>
                  </a:lnTo>
                  <a:lnTo>
                    <a:pt x="59" y="3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106"/>
            <p:cNvSpPr>
              <a:spLocks noEditPoints="1"/>
            </p:cNvSpPr>
            <p:nvPr/>
          </p:nvSpPr>
          <p:spPr bwMode="auto">
            <a:xfrm>
              <a:off x="5605484" y="3520180"/>
              <a:ext cx="224730" cy="163146"/>
            </a:xfrm>
            <a:custGeom>
              <a:avLst/>
              <a:gdLst>
                <a:gd name="T0" fmla="*/ 29 w 88"/>
                <a:gd name="T1" fmla="*/ 0 h 64"/>
                <a:gd name="T2" fmla="*/ 10 w 88"/>
                <a:gd name="T3" fmla="*/ 0 h 64"/>
                <a:gd name="T4" fmla="*/ 10 w 88"/>
                <a:gd name="T5" fmla="*/ 5 h 64"/>
                <a:gd name="T6" fmla="*/ 0 w 88"/>
                <a:gd name="T7" fmla="*/ 5 h 64"/>
                <a:gd name="T8" fmla="*/ 0 w 88"/>
                <a:gd name="T9" fmla="*/ 64 h 64"/>
                <a:gd name="T10" fmla="*/ 88 w 88"/>
                <a:gd name="T11" fmla="*/ 64 h 64"/>
                <a:gd name="T12" fmla="*/ 88 w 88"/>
                <a:gd name="T13" fmla="*/ 5 h 64"/>
                <a:gd name="T14" fmla="*/ 29 w 88"/>
                <a:gd name="T15" fmla="*/ 5 h 64"/>
                <a:gd name="T16" fmla="*/ 29 w 88"/>
                <a:gd name="T17" fmla="*/ 0 h 64"/>
                <a:gd name="T18" fmla="*/ 59 w 88"/>
                <a:gd name="T19" fmla="*/ 15 h 64"/>
                <a:gd name="T20" fmla="*/ 78 w 88"/>
                <a:gd name="T21" fmla="*/ 35 h 64"/>
                <a:gd name="T22" fmla="*/ 59 w 88"/>
                <a:gd name="T23" fmla="*/ 54 h 64"/>
                <a:gd name="T24" fmla="*/ 39 w 88"/>
                <a:gd name="T25" fmla="*/ 35 h 64"/>
                <a:gd name="T26" fmla="*/ 59 w 88"/>
                <a:gd name="T27" fmla="*/ 15 h 64"/>
                <a:gd name="T28" fmla="*/ 29 w 88"/>
                <a:gd name="T29" fmla="*/ 25 h 64"/>
                <a:gd name="T30" fmla="*/ 10 w 88"/>
                <a:gd name="T31" fmla="*/ 25 h 64"/>
                <a:gd name="T32" fmla="*/ 10 w 88"/>
                <a:gd name="T33" fmla="*/ 15 h 64"/>
                <a:gd name="T34" fmla="*/ 29 w 88"/>
                <a:gd name="T35" fmla="*/ 15 h 64"/>
                <a:gd name="T36" fmla="*/ 29 w 88"/>
                <a:gd name="T37" fmla="*/ 2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64">
                  <a:moveTo>
                    <a:pt x="29" y="0"/>
                  </a:moveTo>
                  <a:cubicBezTo>
                    <a:pt x="10" y="0"/>
                    <a:pt x="10" y="0"/>
                    <a:pt x="10" y="0"/>
                  </a:cubicBezTo>
                  <a:cubicBezTo>
                    <a:pt x="10" y="5"/>
                    <a:pt x="10" y="5"/>
                    <a:pt x="10" y="5"/>
                  </a:cubicBezTo>
                  <a:cubicBezTo>
                    <a:pt x="0" y="5"/>
                    <a:pt x="0" y="5"/>
                    <a:pt x="0" y="5"/>
                  </a:cubicBezTo>
                  <a:cubicBezTo>
                    <a:pt x="0" y="64"/>
                    <a:pt x="0" y="64"/>
                    <a:pt x="0" y="64"/>
                  </a:cubicBezTo>
                  <a:cubicBezTo>
                    <a:pt x="88" y="64"/>
                    <a:pt x="88" y="64"/>
                    <a:pt x="88" y="64"/>
                  </a:cubicBezTo>
                  <a:cubicBezTo>
                    <a:pt x="88" y="5"/>
                    <a:pt x="88" y="5"/>
                    <a:pt x="88" y="5"/>
                  </a:cubicBezTo>
                  <a:cubicBezTo>
                    <a:pt x="29" y="5"/>
                    <a:pt x="29" y="5"/>
                    <a:pt x="29" y="5"/>
                  </a:cubicBezTo>
                  <a:lnTo>
                    <a:pt x="29" y="0"/>
                  </a:lnTo>
                  <a:close/>
                  <a:moveTo>
                    <a:pt x="59" y="15"/>
                  </a:moveTo>
                  <a:cubicBezTo>
                    <a:pt x="70" y="15"/>
                    <a:pt x="78" y="24"/>
                    <a:pt x="78" y="35"/>
                  </a:cubicBezTo>
                  <a:cubicBezTo>
                    <a:pt x="78" y="46"/>
                    <a:pt x="70" y="54"/>
                    <a:pt x="59" y="54"/>
                  </a:cubicBezTo>
                  <a:cubicBezTo>
                    <a:pt x="48" y="54"/>
                    <a:pt x="39" y="46"/>
                    <a:pt x="39" y="35"/>
                  </a:cubicBezTo>
                  <a:cubicBezTo>
                    <a:pt x="39" y="24"/>
                    <a:pt x="48" y="15"/>
                    <a:pt x="59" y="15"/>
                  </a:cubicBezTo>
                  <a:close/>
                  <a:moveTo>
                    <a:pt x="29" y="25"/>
                  </a:moveTo>
                  <a:cubicBezTo>
                    <a:pt x="10" y="25"/>
                    <a:pt x="10" y="25"/>
                    <a:pt x="10" y="25"/>
                  </a:cubicBezTo>
                  <a:cubicBezTo>
                    <a:pt x="10" y="15"/>
                    <a:pt x="10" y="15"/>
                    <a:pt x="10" y="15"/>
                  </a:cubicBezTo>
                  <a:cubicBezTo>
                    <a:pt x="29" y="15"/>
                    <a:pt x="29" y="15"/>
                    <a:pt x="29" y="15"/>
                  </a:cubicBezTo>
                  <a:lnTo>
                    <a:pt x="29"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Oval 107"/>
            <p:cNvSpPr>
              <a:spLocks noChangeArrowheads="1"/>
            </p:cNvSpPr>
            <p:nvPr/>
          </p:nvSpPr>
          <p:spPr bwMode="auto">
            <a:xfrm>
              <a:off x="5730814" y="3583895"/>
              <a:ext cx="48620" cy="5078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108"/>
            <p:cNvSpPr>
              <a:spLocks/>
            </p:cNvSpPr>
            <p:nvPr/>
          </p:nvSpPr>
          <p:spPr bwMode="auto">
            <a:xfrm>
              <a:off x="5727572" y="3443439"/>
              <a:ext cx="204202" cy="209604"/>
            </a:xfrm>
            <a:custGeom>
              <a:avLst/>
              <a:gdLst>
                <a:gd name="T0" fmla="*/ 26 w 189"/>
                <a:gd name="T1" fmla="*/ 0 h 194"/>
                <a:gd name="T2" fmla="*/ 0 w 189"/>
                <a:gd name="T3" fmla="*/ 59 h 194"/>
                <a:gd name="T4" fmla="*/ 24 w 189"/>
                <a:gd name="T5" fmla="*/ 59 h 194"/>
                <a:gd name="T6" fmla="*/ 38 w 189"/>
                <a:gd name="T7" fmla="*/ 26 h 194"/>
                <a:gd name="T8" fmla="*/ 163 w 189"/>
                <a:gd name="T9" fmla="*/ 78 h 194"/>
                <a:gd name="T10" fmla="*/ 126 w 189"/>
                <a:gd name="T11" fmla="*/ 168 h 194"/>
                <a:gd name="T12" fmla="*/ 118 w 189"/>
                <a:gd name="T13" fmla="*/ 163 h 194"/>
                <a:gd name="T14" fmla="*/ 118 w 189"/>
                <a:gd name="T15" fmla="*/ 184 h 194"/>
                <a:gd name="T16" fmla="*/ 137 w 189"/>
                <a:gd name="T17" fmla="*/ 194 h 194"/>
                <a:gd name="T18" fmla="*/ 189 w 189"/>
                <a:gd name="T19" fmla="*/ 68 h 194"/>
                <a:gd name="T20" fmla="*/ 26 w 189"/>
                <a:gd name="T2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9" h="194">
                  <a:moveTo>
                    <a:pt x="26" y="0"/>
                  </a:moveTo>
                  <a:lnTo>
                    <a:pt x="0" y="59"/>
                  </a:lnTo>
                  <a:lnTo>
                    <a:pt x="24" y="59"/>
                  </a:lnTo>
                  <a:lnTo>
                    <a:pt x="38" y="26"/>
                  </a:lnTo>
                  <a:lnTo>
                    <a:pt x="163" y="78"/>
                  </a:lnTo>
                  <a:lnTo>
                    <a:pt x="126" y="168"/>
                  </a:lnTo>
                  <a:lnTo>
                    <a:pt x="118" y="163"/>
                  </a:lnTo>
                  <a:lnTo>
                    <a:pt x="118" y="184"/>
                  </a:lnTo>
                  <a:lnTo>
                    <a:pt x="137" y="194"/>
                  </a:lnTo>
                  <a:lnTo>
                    <a:pt x="189" y="68"/>
                  </a:lnTo>
                  <a:lnTo>
                    <a:pt x="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109"/>
            <p:cNvSpPr>
              <a:spLocks noEditPoints="1"/>
            </p:cNvSpPr>
            <p:nvPr/>
          </p:nvSpPr>
          <p:spPr bwMode="auto">
            <a:xfrm>
              <a:off x="5012326" y="3460726"/>
              <a:ext cx="265786" cy="265786"/>
            </a:xfrm>
            <a:custGeom>
              <a:avLst/>
              <a:gdLst>
                <a:gd name="T0" fmla="*/ 0 w 246"/>
                <a:gd name="T1" fmla="*/ 0 h 246"/>
                <a:gd name="T2" fmla="*/ 0 w 246"/>
                <a:gd name="T3" fmla="*/ 246 h 246"/>
                <a:gd name="T4" fmla="*/ 246 w 246"/>
                <a:gd name="T5" fmla="*/ 246 h 246"/>
                <a:gd name="T6" fmla="*/ 246 w 246"/>
                <a:gd name="T7" fmla="*/ 0 h 246"/>
                <a:gd name="T8" fmla="*/ 0 w 246"/>
                <a:gd name="T9" fmla="*/ 0 h 246"/>
                <a:gd name="T10" fmla="*/ 218 w 246"/>
                <a:gd name="T11" fmla="*/ 190 h 246"/>
                <a:gd name="T12" fmla="*/ 26 w 246"/>
                <a:gd name="T13" fmla="*/ 190 h 246"/>
                <a:gd name="T14" fmla="*/ 26 w 246"/>
                <a:gd name="T15" fmla="*/ 26 h 246"/>
                <a:gd name="T16" fmla="*/ 218 w 246"/>
                <a:gd name="T17" fmla="*/ 26 h 246"/>
                <a:gd name="T18" fmla="*/ 218 w 246"/>
                <a:gd name="T19" fmla="*/ 19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246">
                  <a:moveTo>
                    <a:pt x="0" y="0"/>
                  </a:moveTo>
                  <a:lnTo>
                    <a:pt x="0" y="246"/>
                  </a:lnTo>
                  <a:lnTo>
                    <a:pt x="246" y="246"/>
                  </a:lnTo>
                  <a:lnTo>
                    <a:pt x="246" y="0"/>
                  </a:lnTo>
                  <a:lnTo>
                    <a:pt x="0" y="0"/>
                  </a:lnTo>
                  <a:close/>
                  <a:moveTo>
                    <a:pt x="218" y="190"/>
                  </a:moveTo>
                  <a:lnTo>
                    <a:pt x="26" y="190"/>
                  </a:lnTo>
                  <a:lnTo>
                    <a:pt x="26" y="26"/>
                  </a:lnTo>
                  <a:lnTo>
                    <a:pt x="218" y="26"/>
                  </a:lnTo>
                  <a:lnTo>
                    <a:pt x="218" y="1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Oval 110"/>
            <p:cNvSpPr>
              <a:spLocks noChangeArrowheads="1"/>
            </p:cNvSpPr>
            <p:nvPr/>
          </p:nvSpPr>
          <p:spPr bwMode="auto">
            <a:xfrm>
              <a:off x="5066348" y="3548241"/>
              <a:ext cx="37815" cy="37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11"/>
            <p:cNvSpPr>
              <a:spLocks/>
            </p:cNvSpPr>
            <p:nvPr/>
          </p:nvSpPr>
          <p:spPr bwMode="auto">
            <a:xfrm>
              <a:off x="5073911" y="3563367"/>
              <a:ext cx="163146" cy="82113"/>
            </a:xfrm>
            <a:custGeom>
              <a:avLst/>
              <a:gdLst>
                <a:gd name="T0" fmla="*/ 151 w 151"/>
                <a:gd name="T1" fmla="*/ 76 h 76"/>
                <a:gd name="T2" fmla="*/ 92 w 151"/>
                <a:gd name="T3" fmla="*/ 0 h 76"/>
                <a:gd name="T4" fmla="*/ 59 w 151"/>
                <a:gd name="T5" fmla="*/ 43 h 76"/>
                <a:gd name="T6" fmla="*/ 42 w 151"/>
                <a:gd name="T7" fmla="*/ 24 h 76"/>
                <a:gd name="T8" fmla="*/ 0 w 151"/>
                <a:gd name="T9" fmla="*/ 76 h 76"/>
                <a:gd name="T10" fmla="*/ 151 w 151"/>
                <a:gd name="T11" fmla="*/ 76 h 76"/>
              </a:gdLst>
              <a:ahLst/>
              <a:cxnLst>
                <a:cxn ang="0">
                  <a:pos x="T0" y="T1"/>
                </a:cxn>
                <a:cxn ang="0">
                  <a:pos x="T2" y="T3"/>
                </a:cxn>
                <a:cxn ang="0">
                  <a:pos x="T4" y="T5"/>
                </a:cxn>
                <a:cxn ang="0">
                  <a:pos x="T6" y="T7"/>
                </a:cxn>
                <a:cxn ang="0">
                  <a:pos x="T8" y="T9"/>
                </a:cxn>
                <a:cxn ang="0">
                  <a:pos x="T10" y="T11"/>
                </a:cxn>
              </a:cxnLst>
              <a:rect l="0" t="0" r="r" b="b"/>
              <a:pathLst>
                <a:path w="151" h="76">
                  <a:moveTo>
                    <a:pt x="151" y="76"/>
                  </a:moveTo>
                  <a:lnTo>
                    <a:pt x="92" y="0"/>
                  </a:lnTo>
                  <a:lnTo>
                    <a:pt x="59" y="43"/>
                  </a:lnTo>
                  <a:lnTo>
                    <a:pt x="42" y="24"/>
                  </a:lnTo>
                  <a:lnTo>
                    <a:pt x="0" y="76"/>
                  </a:lnTo>
                  <a:lnTo>
                    <a:pt x="151"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12"/>
            <p:cNvSpPr>
              <a:spLocks/>
            </p:cNvSpPr>
            <p:nvPr/>
          </p:nvSpPr>
          <p:spPr bwMode="auto">
            <a:xfrm>
              <a:off x="4950742" y="3400222"/>
              <a:ext cx="265786" cy="265786"/>
            </a:xfrm>
            <a:custGeom>
              <a:avLst/>
              <a:gdLst>
                <a:gd name="T0" fmla="*/ 246 w 246"/>
                <a:gd name="T1" fmla="*/ 28 h 246"/>
                <a:gd name="T2" fmla="*/ 246 w 246"/>
                <a:gd name="T3" fmla="*/ 0 h 246"/>
                <a:gd name="T4" fmla="*/ 0 w 246"/>
                <a:gd name="T5" fmla="*/ 0 h 246"/>
                <a:gd name="T6" fmla="*/ 0 w 246"/>
                <a:gd name="T7" fmla="*/ 246 h 246"/>
                <a:gd name="T8" fmla="*/ 29 w 246"/>
                <a:gd name="T9" fmla="*/ 246 h 246"/>
                <a:gd name="T10" fmla="*/ 29 w 246"/>
                <a:gd name="T11" fmla="*/ 189 h 246"/>
                <a:gd name="T12" fmla="*/ 29 w 246"/>
                <a:gd name="T13" fmla="*/ 28 h 246"/>
                <a:gd name="T14" fmla="*/ 220 w 246"/>
                <a:gd name="T15" fmla="*/ 28 h 246"/>
                <a:gd name="T16" fmla="*/ 246 w 246"/>
                <a:gd name="T17" fmla="*/ 2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246">
                  <a:moveTo>
                    <a:pt x="246" y="28"/>
                  </a:moveTo>
                  <a:lnTo>
                    <a:pt x="246" y="0"/>
                  </a:lnTo>
                  <a:lnTo>
                    <a:pt x="0" y="0"/>
                  </a:lnTo>
                  <a:lnTo>
                    <a:pt x="0" y="246"/>
                  </a:lnTo>
                  <a:lnTo>
                    <a:pt x="29" y="246"/>
                  </a:lnTo>
                  <a:lnTo>
                    <a:pt x="29" y="189"/>
                  </a:lnTo>
                  <a:lnTo>
                    <a:pt x="29" y="28"/>
                  </a:lnTo>
                  <a:lnTo>
                    <a:pt x="220" y="28"/>
                  </a:lnTo>
                  <a:lnTo>
                    <a:pt x="246"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13"/>
            <p:cNvSpPr>
              <a:spLocks noEditPoints="1"/>
            </p:cNvSpPr>
            <p:nvPr/>
          </p:nvSpPr>
          <p:spPr bwMode="auto">
            <a:xfrm>
              <a:off x="4297080" y="3400222"/>
              <a:ext cx="327371" cy="326290"/>
            </a:xfrm>
            <a:custGeom>
              <a:avLst/>
              <a:gdLst>
                <a:gd name="T0" fmla="*/ 0 w 303"/>
                <a:gd name="T1" fmla="*/ 0 h 302"/>
                <a:gd name="T2" fmla="*/ 0 w 303"/>
                <a:gd name="T3" fmla="*/ 302 h 302"/>
                <a:gd name="T4" fmla="*/ 303 w 303"/>
                <a:gd name="T5" fmla="*/ 302 h 302"/>
                <a:gd name="T6" fmla="*/ 303 w 303"/>
                <a:gd name="T7" fmla="*/ 0 h 302"/>
                <a:gd name="T8" fmla="*/ 0 w 303"/>
                <a:gd name="T9" fmla="*/ 0 h 302"/>
                <a:gd name="T10" fmla="*/ 267 w 303"/>
                <a:gd name="T11" fmla="*/ 231 h 302"/>
                <a:gd name="T12" fmla="*/ 35 w 303"/>
                <a:gd name="T13" fmla="*/ 231 h 302"/>
                <a:gd name="T14" fmla="*/ 35 w 303"/>
                <a:gd name="T15" fmla="*/ 35 h 302"/>
                <a:gd name="T16" fmla="*/ 267 w 303"/>
                <a:gd name="T17" fmla="*/ 35 h 302"/>
                <a:gd name="T18" fmla="*/ 267 w 303"/>
                <a:gd name="T19" fmla="*/ 23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302">
                  <a:moveTo>
                    <a:pt x="0" y="0"/>
                  </a:moveTo>
                  <a:lnTo>
                    <a:pt x="0" y="302"/>
                  </a:lnTo>
                  <a:lnTo>
                    <a:pt x="303" y="302"/>
                  </a:lnTo>
                  <a:lnTo>
                    <a:pt x="303" y="0"/>
                  </a:lnTo>
                  <a:lnTo>
                    <a:pt x="0" y="0"/>
                  </a:lnTo>
                  <a:close/>
                  <a:moveTo>
                    <a:pt x="267" y="231"/>
                  </a:moveTo>
                  <a:lnTo>
                    <a:pt x="35" y="231"/>
                  </a:lnTo>
                  <a:lnTo>
                    <a:pt x="35" y="35"/>
                  </a:lnTo>
                  <a:lnTo>
                    <a:pt x="267" y="35"/>
                  </a:lnTo>
                  <a:lnTo>
                    <a:pt x="267" y="2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Oval 114"/>
            <p:cNvSpPr>
              <a:spLocks noChangeArrowheads="1"/>
            </p:cNvSpPr>
            <p:nvPr/>
          </p:nvSpPr>
          <p:spPr bwMode="auto">
            <a:xfrm>
              <a:off x="4362987" y="3507185"/>
              <a:ext cx="48620"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115"/>
            <p:cNvSpPr>
              <a:spLocks/>
            </p:cNvSpPr>
            <p:nvPr/>
          </p:nvSpPr>
          <p:spPr bwMode="auto">
            <a:xfrm>
              <a:off x="4373791" y="3527713"/>
              <a:ext cx="202041" cy="99400"/>
            </a:xfrm>
            <a:custGeom>
              <a:avLst/>
              <a:gdLst>
                <a:gd name="T0" fmla="*/ 187 w 187"/>
                <a:gd name="T1" fmla="*/ 92 h 92"/>
                <a:gd name="T2" fmla="*/ 113 w 187"/>
                <a:gd name="T3" fmla="*/ 0 h 92"/>
                <a:gd name="T4" fmla="*/ 71 w 187"/>
                <a:gd name="T5" fmla="*/ 52 h 92"/>
                <a:gd name="T6" fmla="*/ 52 w 187"/>
                <a:gd name="T7" fmla="*/ 26 h 92"/>
                <a:gd name="T8" fmla="*/ 0 w 187"/>
                <a:gd name="T9" fmla="*/ 92 h 92"/>
                <a:gd name="T10" fmla="*/ 187 w 187"/>
                <a:gd name="T11" fmla="*/ 92 h 92"/>
              </a:gdLst>
              <a:ahLst/>
              <a:cxnLst>
                <a:cxn ang="0">
                  <a:pos x="T0" y="T1"/>
                </a:cxn>
                <a:cxn ang="0">
                  <a:pos x="T2" y="T3"/>
                </a:cxn>
                <a:cxn ang="0">
                  <a:pos x="T4" y="T5"/>
                </a:cxn>
                <a:cxn ang="0">
                  <a:pos x="T6" y="T7"/>
                </a:cxn>
                <a:cxn ang="0">
                  <a:pos x="T8" y="T9"/>
                </a:cxn>
                <a:cxn ang="0">
                  <a:pos x="T10" y="T11"/>
                </a:cxn>
              </a:cxnLst>
              <a:rect l="0" t="0" r="r" b="b"/>
              <a:pathLst>
                <a:path w="187" h="92">
                  <a:moveTo>
                    <a:pt x="187" y="92"/>
                  </a:moveTo>
                  <a:lnTo>
                    <a:pt x="113" y="0"/>
                  </a:lnTo>
                  <a:lnTo>
                    <a:pt x="71" y="52"/>
                  </a:lnTo>
                  <a:lnTo>
                    <a:pt x="52" y="26"/>
                  </a:lnTo>
                  <a:lnTo>
                    <a:pt x="0" y="92"/>
                  </a:lnTo>
                  <a:lnTo>
                    <a:pt x="187"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116"/>
            <p:cNvSpPr>
              <a:spLocks noEditPoints="1"/>
            </p:cNvSpPr>
            <p:nvPr/>
          </p:nvSpPr>
          <p:spPr bwMode="auto">
            <a:xfrm>
              <a:off x="3642339" y="3425072"/>
              <a:ext cx="327371" cy="276591"/>
            </a:xfrm>
            <a:custGeom>
              <a:avLst/>
              <a:gdLst>
                <a:gd name="T0" fmla="*/ 237 w 303"/>
                <a:gd name="T1" fmla="*/ 93 h 256"/>
                <a:gd name="T2" fmla="*/ 199 w 303"/>
                <a:gd name="T3" fmla="*/ 0 h 256"/>
                <a:gd name="T4" fmla="*/ 0 w 303"/>
                <a:gd name="T5" fmla="*/ 83 h 256"/>
                <a:gd name="T6" fmla="*/ 64 w 303"/>
                <a:gd name="T7" fmla="*/ 235 h 256"/>
                <a:gd name="T8" fmla="*/ 88 w 303"/>
                <a:gd name="T9" fmla="*/ 225 h 256"/>
                <a:gd name="T10" fmla="*/ 88 w 303"/>
                <a:gd name="T11" fmla="*/ 256 h 256"/>
                <a:gd name="T12" fmla="*/ 303 w 303"/>
                <a:gd name="T13" fmla="*/ 256 h 256"/>
                <a:gd name="T14" fmla="*/ 303 w 303"/>
                <a:gd name="T15" fmla="*/ 93 h 256"/>
                <a:gd name="T16" fmla="*/ 237 w 303"/>
                <a:gd name="T17" fmla="*/ 93 h 256"/>
                <a:gd name="T18" fmla="*/ 88 w 303"/>
                <a:gd name="T19" fmla="*/ 199 h 256"/>
                <a:gd name="T20" fmla="*/ 78 w 303"/>
                <a:gd name="T21" fmla="*/ 204 h 256"/>
                <a:gd name="T22" fmla="*/ 31 w 303"/>
                <a:gd name="T23" fmla="*/ 95 h 256"/>
                <a:gd name="T24" fmla="*/ 185 w 303"/>
                <a:gd name="T25" fmla="*/ 31 h 256"/>
                <a:gd name="T26" fmla="*/ 211 w 303"/>
                <a:gd name="T27" fmla="*/ 93 h 256"/>
                <a:gd name="T28" fmla="*/ 88 w 303"/>
                <a:gd name="T29" fmla="*/ 93 h 256"/>
                <a:gd name="T30" fmla="*/ 88 w 303"/>
                <a:gd name="T31" fmla="*/ 199 h 256"/>
                <a:gd name="T32" fmla="*/ 280 w 303"/>
                <a:gd name="T33" fmla="*/ 232 h 256"/>
                <a:gd name="T34" fmla="*/ 112 w 303"/>
                <a:gd name="T35" fmla="*/ 232 h 256"/>
                <a:gd name="T36" fmla="*/ 112 w 303"/>
                <a:gd name="T37" fmla="*/ 116 h 256"/>
                <a:gd name="T38" fmla="*/ 280 w 303"/>
                <a:gd name="T39" fmla="*/ 116 h 256"/>
                <a:gd name="T40" fmla="*/ 280 w 303"/>
                <a:gd name="T41" fmla="*/ 23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256">
                  <a:moveTo>
                    <a:pt x="237" y="93"/>
                  </a:moveTo>
                  <a:lnTo>
                    <a:pt x="199" y="0"/>
                  </a:lnTo>
                  <a:lnTo>
                    <a:pt x="0" y="83"/>
                  </a:lnTo>
                  <a:lnTo>
                    <a:pt x="64" y="235"/>
                  </a:lnTo>
                  <a:lnTo>
                    <a:pt x="88" y="225"/>
                  </a:lnTo>
                  <a:lnTo>
                    <a:pt x="88" y="256"/>
                  </a:lnTo>
                  <a:lnTo>
                    <a:pt x="303" y="256"/>
                  </a:lnTo>
                  <a:lnTo>
                    <a:pt x="303" y="93"/>
                  </a:lnTo>
                  <a:lnTo>
                    <a:pt x="237" y="93"/>
                  </a:lnTo>
                  <a:close/>
                  <a:moveTo>
                    <a:pt x="88" y="199"/>
                  </a:moveTo>
                  <a:lnTo>
                    <a:pt x="78" y="204"/>
                  </a:lnTo>
                  <a:lnTo>
                    <a:pt x="31" y="95"/>
                  </a:lnTo>
                  <a:lnTo>
                    <a:pt x="185" y="31"/>
                  </a:lnTo>
                  <a:lnTo>
                    <a:pt x="211" y="93"/>
                  </a:lnTo>
                  <a:lnTo>
                    <a:pt x="88" y="93"/>
                  </a:lnTo>
                  <a:lnTo>
                    <a:pt x="88" y="199"/>
                  </a:lnTo>
                  <a:close/>
                  <a:moveTo>
                    <a:pt x="280" y="232"/>
                  </a:moveTo>
                  <a:lnTo>
                    <a:pt x="112" y="232"/>
                  </a:lnTo>
                  <a:lnTo>
                    <a:pt x="112" y="116"/>
                  </a:lnTo>
                  <a:lnTo>
                    <a:pt x="280" y="116"/>
                  </a:lnTo>
                  <a:lnTo>
                    <a:pt x="280"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Oval 117"/>
            <p:cNvSpPr>
              <a:spLocks noChangeArrowheads="1"/>
            </p:cNvSpPr>
            <p:nvPr/>
          </p:nvSpPr>
          <p:spPr bwMode="auto">
            <a:xfrm>
              <a:off x="3786036" y="3573091"/>
              <a:ext cx="33494" cy="3349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118"/>
            <p:cNvSpPr>
              <a:spLocks/>
            </p:cNvSpPr>
            <p:nvPr/>
          </p:nvSpPr>
          <p:spPr bwMode="auto">
            <a:xfrm>
              <a:off x="3793599" y="3589297"/>
              <a:ext cx="140456" cy="69148"/>
            </a:xfrm>
            <a:custGeom>
              <a:avLst/>
              <a:gdLst>
                <a:gd name="T0" fmla="*/ 78 w 130"/>
                <a:gd name="T1" fmla="*/ 0 h 64"/>
                <a:gd name="T2" fmla="*/ 50 w 130"/>
                <a:gd name="T3" fmla="*/ 35 h 64"/>
                <a:gd name="T4" fmla="*/ 35 w 130"/>
                <a:gd name="T5" fmla="*/ 19 h 64"/>
                <a:gd name="T6" fmla="*/ 0 w 130"/>
                <a:gd name="T7" fmla="*/ 64 h 64"/>
                <a:gd name="T8" fmla="*/ 130 w 130"/>
                <a:gd name="T9" fmla="*/ 64 h 64"/>
                <a:gd name="T10" fmla="*/ 78 w 130"/>
                <a:gd name="T11" fmla="*/ 0 h 64"/>
              </a:gdLst>
              <a:ahLst/>
              <a:cxnLst>
                <a:cxn ang="0">
                  <a:pos x="T0" y="T1"/>
                </a:cxn>
                <a:cxn ang="0">
                  <a:pos x="T2" y="T3"/>
                </a:cxn>
                <a:cxn ang="0">
                  <a:pos x="T4" y="T5"/>
                </a:cxn>
                <a:cxn ang="0">
                  <a:pos x="T6" y="T7"/>
                </a:cxn>
                <a:cxn ang="0">
                  <a:pos x="T8" y="T9"/>
                </a:cxn>
                <a:cxn ang="0">
                  <a:pos x="T10" y="T11"/>
                </a:cxn>
              </a:cxnLst>
              <a:rect l="0" t="0" r="r" b="b"/>
              <a:pathLst>
                <a:path w="130" h="64">
                  <a:moveTo>
                    <a:pt x="78" y="0"/>
                  </a:moveTo>
                  <a:lnTo>
                    <a:pt x="50" y="35"/>
                  </a:lnTo>
                  <a:lnTo>
                    <a:pt x="35" y="19"/>
                  </a:lnTo>
                  <a:lnTo>
                    <a:pt x="0" y="64"/>
                  </a:lnTo>
                  <a:lnTo>
                    <a:pt x="130" y="64"/>
                  </a:lnTo>
                  <a:lnTo>
                    <a:pt x="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119"/>
            <p:cNvSpPr>
              <a:spLocks noEditPoints="1"/>
            </p:cNvSpPr>
            <p:nvPr/>
          </p:nvSpPr>
          <p:spPr bwMode="auto">
            <a:xfrm>
              <a:off x="3050262" y="3492059"/>
              <a:ext cx="265786" cy="204202"/>
            </a:xfrm>
            <a:custGeom>
              <a:avLst/>
              <a:gdLst>
                <a:gd name="T0" fmla="*/ 0 w 246"/>
                <a:gd name="T1" fmla="*/ 0 h 189"/>
                <a:gd name="T2" fmla="*/ 0 w 246"/>
                <a:gd name="T3" fmla="*/ 189 h 189"/>
                <a:gd name="T4" fmla="*/ 246 w 246"/>
                <a:gd name="T5" fmla="*/ 189 h 189"/>
                <a:gd name="T6" fmla="*/ 246 w 246"/>
                <a:gd name="T7" fmla="*/ 0 h 189"/>
                <a:gd name="T8" fmla="*/ 0 w 246"/>
                <a:gd name="T9" fmla="*/ 0 h 189"/>
                <a:gd name="T10" fmla="*/ 217 w 246"/>
                <a:gd name="T11" fmla="*/ 161 h 189"/>
                <a:gd name="T12" fmla="*/ 26 w 246"/>
                <a:gd name="T13" fmla="*/ 161 h 189"/>
                <a:gd name="T14" fmla="*/ 26 w 246"/>
                <a:gd name="T15" fmla="*/ 28 h 189"/>
                <a:gd name="T16" fmla="*/ 217 w 246"/>
                <a:gd name="T17" fmla="*/ 28 h 189"/>
                <a:gd name="T18" fmla="*/ 217 w 246"/>
                <a:gd name="T19" fmla="*/ 16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189">
                  <a:moveTo>
                    <a:pt x="0" y="0"/>
                  </a:moveTo>
                  <a:lnTo>
                    <a:pt x="0" y="189"/>
                  </a:lnTo>
                  <a:lnTo>
                    <a:pt x="246" y="189"/>
                  </a:lnTo>
                  <a:lnTo>
                    <a:pt x="246" y="0"/>
                  </a:lnTo>
                  <a:lnTo>
                    <a:pt x="0" y="0"/>
                  </a:lnTo>
                  <a:close/>
                  <a:moveTo>
                    <a:pt x="217" y="161"/>
                  </a:moveTo>
                  <a:lnTo>
                    <a:pt x="26" y="161"/>
                  </a:lnTo>
                  <a:lnTo>
                    <a:pt x="26" y="28"/>
                  </a:lnTo>
                  <a:lnTo>
                    <a:pt x="217" y="28"/>
                  </a:lnTo>
                  <a:lnTo>
                    <a:pt x="217" y="1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Oval 120"/>
            <p:cNvSpPr>
              <a:spLocks noChangeArrowheads="1"/>
            </p:cNvSpPr>
            <p:nvPr/>
          </p:nvSpPr>
          <p:spPr bwMode="auto">
            <a:xfrm>
              <a:off x="3103203" y="3548241"/>
              <a:ext cx="38896" cy="37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121"/>
            <p:cNvSpPr>
              <a:spLocks/>
            </p:cNvSpPr>
            <p:nvPr/>
          </p:nvSpPr>
          <p:spPr bwMode="auto">
            <a:xfrm>
              <a:off x="3111847" y="3563367"/>
              <a:ext cx="163146" cy="82113"/>
            </a:xfrm>
            <a:custGeom>
              <a:avLst/>
              <a:gdLst>
                <a:gd name="T0" fmla="*/ 151 w 151"/>
                <a:gd name="T1" fmla="*/ 76 h 76"/>
                <a:gd name="T2" fmla="*/ 92 w 151"/>
                <a:gd name="T3" fmla="*/ 0 h 76"/>
                <a:gd name="T4" fmla="*/ 59 w 151"/>
                <a:gd name="T5" fmla="*/ 43 h 76"/>
                <a:gd name="T6" fmla="*/ 42 w 151"/>
                <a:gd name="T7" fmla="*/ 24 h 76"/>
                <a:gd name="T8" fmla="*/ 0 w 151"/>
                <a:gd name="T9" fmla="*/ 76 h 76"/>
                <a:gd name="T10" fmla="*/ 151 w 151"/>
                <a:gd name="T11" fmla="*/ 76 h 76"/>
              </a:gdLst>
              <a:ahLst/>
              <a:cxnLst>
                <a:cxn ang="0">
                  <a:pos x="T0" y="T1"/>
                </a:cxn>
                <a:cxn ang="0">
                  <a:pos x="T2" y="T3"/>
                </a:cxn>
                <a:cxn ang="0">
                  <a:pos x="T4" y="T5"/>
                </a:cxn>
                <a:cxn ang="0">
                  <a:pos x="T6" y="T7"/>
                </a:cxn>
                <a:cxn ang="0">
                  <a:pos x="T8" y="T9"/>
                </a:cxn>
                <a:cxn ang="0">
                  <a:pos x="T10" y="T11"/>
                </a:cxn>
              </a:cxnLst>
              <a:rect l="0" t="0" r="r" b="b"/>
              <a:pathLst>
                <a:path w="151" h="76">
                  <a:moveTo>
                    <a:pt x="151" y="76"/>
                  </a:moveTo>
                  <a:lnTo>
                    <a:pt x="92" y="0"/>
                  </a:lnTo>
                  <a:lnTo>
                    <a:pt x="59" y="43"/>
                  </a:lnTo>
                  <a:lnTo>
                    <a:pt x="42" y="24"/>
                  </a:lnTo>
                  <a:lnTo>
                    <a:pt x="0" y="76"/>
                  </a:lnTo>
                  <a:lnTo>
                    <a:pt x="151"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122"/>
            <p:cNvSpPr>
              <a:spLocks/>
            </p:cNvSpPr>
            <p:nvPr/>
          </p:nvSpPr>
          <p:spPr bwMode="auto">
            <a:xfrm>
              <a:off x="2988678" y="3430474"/>
              <a:ext cx="265786" cy="204202"/>
            </a:xfrm>
            <a:custGeom>
              <a:avLst/>
              <a:gdLst>
                <a:gd name="T0" fmla="*/ 246 w 246"/>
                <a:gd name="T1" fmla="*/ 28 h 189"/>
                <a:gd name="T2" fmla="*/ 246 w 246"/>
                <a:gd name="T3" fmla="*/ 0 h 189"/>
                <a:gd name="T4" fmla="*/ 0 w 246"/>
                <a:gd name="T5" fmla="*/ 0 h 189"/>
                <a:gd name="T6" fmla="*/ 0 w 246"/>
                <a:gd name="T7" fmla="*/ 189 h 189"/>
                <a:gd name="T8" fmla="*/ 28 w 246"/>
                <a:gd name="T9" fmla="*/ 189 h 189"/>
                <a:gd name="T10" fmla="*/ 28 w 246"/>
                <a:gd name="T11" fmla="*/ 161 h 189"/>
                <a:gd name="T12" fmla="*/ 28 w 246"/>
                <a:gd name="T13" fmla="*/ 28 h 189"/>
                <a:gd name="T14" fmla="*/ 220 w 246"/>
                <a:gd name="T15" fmla="*/ 28 h 189"/>
                <a:gd name="T16" fmla="*/ 246 w 246"/>
                <a:gd name="T17" fmla="*/ 2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189">
                  <a:moveTo>
                    <a:pt x="246" y="28"/>
                  </a:moveTo>
                  <a:lnTo>
                    <a:pt x="246" y="0"/>
                  </a:lnTo>
                  <a:lnTo>
                    <a:pt x="0" y="0"/>
                  </a:lnTo>
                  <a:lnTo>
                    <a:pt x="0" y="189"/>
                  </a:lnTo>
                  <a:lnTo>
                    <a:pt x="28" y="189"/>
                  </a:lnTo>
                  <a:lnTo>
                    <a:pt x="28" y="161"/>
                  </a:lnTo>
                  <a:lnTo>
                    <a:pt x="28" y="28"/>
                  </a:lnTo>
                  <a:lnTo>
                    <a:pt x="220" y="28"/>
                  </a:lnTo>
                  <a:lnTo>
                    <a:pt x="246"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123"/>
            <p:cNvSpPr>
              <a:spLocks noEditPoints="1"/>
            </p:cNvSpPr>
            <p:nvPr/>
          </p:nvSpPr>
          <p:spPr bwMode="auto">
            <a:xfrm>
              <a:off x="2335016" y="3438037"/>
              <a:ext cx="326290" cy="250660"/>
            </a:xfrm>
            <a:custGeom>
              <a:avLst/>
              <a:gdLst>
                <a:gd name="T0" fmla="*/ 0 w 302"/>
                <a:gd name="T1" fmla="*/ 0 h 232"/>
                <a:gd name="T2" fmla="*/ 0 w 302"/>
                <a:gd name="T3" fmla="*/ 232 h 232"/>
                <a:gd name="T4" fmla="*/ 302 w 302"/>
                <a:gd name="T5" fmla="*/ 232 h 232"/>
                <a:gd name="T6" fmla="*/ 302 w 302"/>
                <a:gd name="T7" fmla="*/ 0 h 232"/>
                <a:gd name="T8" fmla="*/ 0 w 302"/>
                <a:gd name="T9" fmla="*/ 0 h 232"/>
                <a:gd name="T10" fmla="*/ 267 w 302"/>
                <a:gd name="T11" fmla="*/ 199 h 232"/>
                <a:gd name="T12" fmla="*/ 35 w 302"/>
                <a:gd name="T13" fmla="*/ 199 h 232"/>
                <a:gd name="T14" fmla="*/ 35 w 302"/>
                <a:gd name="T15" fmla="*/ 33 h 232"/>
                <a:gd name="T16" fmla="*/ 267 w 302"/>
                <a:gd name="T17" fmla="*/ 33 h 232"/>
                <a:gd name="T18" fmla="*/ 267 w 302"/>
                <a:gd name="T19" fmla="*/ 19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32">
                  <a:moveTo>
                    <a:pt x="0" y="0"/>
                  </a:moveTo>
                  <a:lnTo>
                    <a:pt x="0" y="232"/>
                  </a:lnTo>
                  <a:lnTo>
                    <a:pt x="302" y="232"/>
                  </a:lnTo>
                  <a:lnTo>
                    <a:pt x="302" y="0"/>
                  </a:lnTo>
                  <a:lnTo>
                    <a:pt x="0" y="0"/>
                  </a:lnTo>
                  <a:close/>
                  <a:moveTo>
                    <a:pt x="267" y="199"/>
                  </a:moveTo>
                  <a:lnTo>
                    <a:pt x="35" y="199"/>
                  </a:lnTo>
                  <a:lnTo>
                    <a:pt x="35" y="33"/>
                  </a:lnTo>
                  <a:lnTo>
                    <a:pt x="267" y="33"/>
                  </a:lnTo>
                  <a:lnTo>
                    <a:pt x="267" y="1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Oval 124"/>
            <p:cNvSpPr>
              <a:spLocks noChangeArrowheads="1"/>
            </p:cNvSpPr>
            <p:nvPr/>
          </p:nvSpPr>
          <p:spPr bwMode="auto">
            <a:xfrm>
              <a:off x="2400923" y="3507185"/>
              <a:ext cx="48620" cy="486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125"/>
            <p:cNvSpPr>
              <a:spLocks/>
            </p:cNvSpPr>
            <p:nvPr/>
          </p:nvSpPr>
          <p:spPr bwMode="auto">
            <a:xfrm>
              <a:off x="2411727" y="3527713"/>
              <a:ext cx="200960" cy="99400"/>
            </a:xfrm>
            <a:custGeom>
              <a:avLst/>
              <a:gdLst>
                <a:gd name="T0" fmla="*/ 186 w 186"/>
                <a:gd name="T1" fmla="*/ 92 h 92"/>
                <a:gd name="T2" fmla="*/ 113 w 186"/>
                <a:gd name="T3" fmla="*/ 0 h 92"/>
                <a:gd name="T4" fmla="*/ 70 w 186"/>
                <a:gd name="T5" fmla="*/ 52 h 92"/>
                <a:gd name="T6" fmla="*/ 52 w 186"/>
                <a:gd name="T7" fmla="*/ 26 h 92"/>
                <a:gd name="T8" fmla="*/ 0 w 186"/>
                <a:gd name="T9" fmla="*/ 92 h 92"/>
                <a:gd name="T10" fmla="*/ 186 w 186"/>
                <a:gd name="T11" fmla="*/ 92 h 92"/>
              </a:gdLst>
              <a:ahLst/>
              <a:cxnLst>
                <a:cxn ang="0">
                  <a:pos x="T0" y="T1"/>
                </a:cxn>
                <a:cxn ang="0">
                  <a:pos x="T2" y="T3"/>
                </a:cxn>
                <a:cxn ang="0">
                  <a:pos x="T4" y="T5"/>
                </a:cxn>
                <a:cxn ang="0">
                  <a:pos x="T6" y="T7"/>
                </a:cxn>
                <a:cxn ang="0">
                  <a:pos x="T8" y="T9"/>
                </a:cxn>
                <a:cxn ang="0">
                  <a:pos x="T10" y="T11"/>
                </a:cxn>
              </a:cxnLst>
              <a:rect l="0" t="0" r="r" b="b"/>
              <a:pathLst>
                <a:path w="186" h="92">
                  <a:moveTo>
                    <a:pt x="186" y="92"/>
                  </a:moveTo>
                  <a:lnTo>
                    <a:pt x="113" y="0"/>
                  </a:lnTo>
                  <a:lnTo>
                    <a:pt x="70" y="52"/>
                  </a:lnTo>
                  <a:lnTo>
                    <a:pt x="52" y="26"/>
                  </a:lnTo>
                  <a:lnTo>
                    <a:pt x="0" y="92"/>
                  </a:lnTo>
                  <a:lnTo>
                    <a:pt x="186"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126"/>
            <p:cNvSpPr>
              <a:spLocks noEditPoints="1"/>
            </p:cNvSpPr>
            <p:nvPr/>
          </p:nvSpPr>
          <p:spPr bwMode="auto">
            <a:xfrm>
              <a:off x="9714366" y="2745480"/>
              <a:ext cx="142617" cy="142617"/>
            </a:xfrm>
            <a:custGeom>
              <a:avLst/>
              <a:gdLst>
                <a:gd name="T0" fmla="*/ 66 w 132"/>
                <a:gd name="T1" fmla="*/ 0 h 132"/>
                <a:gd name="T2" fmla="*/ 0 w 132"/>
                <a:gd name="T3" fmla="*/ 66 h 132"/>
                <a:gd name="T4" fmla="*/ 66 w 132"/>
                <a:gd name="T5" fmla="*/ 132 h 132"/>
                <a:gd name="T6" fmla="*/ 132 w 132"/>
                <a:gd name="T7" fmla="*/ 66 h 132"/>
                <a:gd name="T8" fmla="*/ 66 w 132"/>
                <a:gd name="T9" fmla="*/ 0 h 132"/>
                <a:gd name="T10" fmla="*/ 45 w 132"/>
                <a:gd name="T11" fmla="*/ 78 h 132"/>
                <a:gd name="T12" fmla="*/ 28 w 132"/>
                <a:gd name="T13" fmla="*/ 61 h 132"/>
                <a:gd name="T14" fmla="*/ 37 w 132"/>
                <a:gd name="T15" fmla="*/ 52 h 132"/>
                <a:gd name="T16" fmla="*/ 54 w 132"/>
                <a:gd name="T17" fmla="*/ 68 h 132"/>
                <a:gd name="T18" fmla="*/ 45 w 132"/>
                <a:gd name="T19" fmla="*/ 78 h 132"/>
                <a:gd name="T20" fmla="*/ 56 w 132"/>
                <a:gd name="T21" fmla="*/ 87 h 132"/>
                <a:gd name="T22" fmla="*/ 63 w 132"/>
                <a:gd name="T23" fmla="*/ 78 h 132"/>
                <a:gd name="T24" fmla="*/ 80 w 132"/>
                <a:gd name="T25" fmla="*/ 94 h 132"/>
                <a:gd name="T26" fmla="*/ 71 w 132"/>
                <a:gd name="T27" fmla="*/ 104 h 132"/>
                <a:gd name="T28" fmla="*/ 56 w 132"/>
                <a:gd name="T29" fmla="*/ 8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2" h="132">
                  <a:moveTo>
                    <a:pt x="66" y="0"/>
                  </a:moveTo>
                  <a:lnTo>
                    <a:pt x="0" y="66"/>
                  </a:lnTo>
                  <a:lnTo>
                    <a:pt x="66" y="132"/>
                  </a:lnTo>
                  <a:lnTo>
                    <a:pt x="132" y="66"/>
                  </a:lnTo>
                  <a:lnTo>
                    <a:pt x="66" y="0"/>
                  </a:lnTo>
                  <a:close/>
                  <a:moveTo>
                    <a:pt x="45" y="78"/>
                  </a:moveTo>
                  <a:lnTo>
                    <a:pt x="28" y="61"/>
                  </a:lnTo>
                  <a:lnTo>
                    <a:pt x="37" y="52"/>
                  </a:lnTo>
                  <a:lnTo>
                    <a:pt x="54" y="68"/>
                  </a:lnTo>
                  <a:lnTo>
                    <a:pt x="45" y="78"/>
                  </a:lnTo>
                  <a:close/>
                  <a:moveTo>
                    <a:pt x="56" y="87"/>
                  </a:moveTo>
                  <a:lnTo>
                    <a:pt x="63" y="78"/>
                  </a:lnTo>
                  <a:lnTo>
                    <a:pt x="80" y="94"/>
                  </a:lnTo>
                  <a:lnTo>
                    <a:pt x="71" y="104"/>
                  </a:lnTo>
                  <a:lnTo>
                    <a:pt x="56"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127"/>
            <p:cNvSpPr>
              <a:spLocks/>
            </p:cNvSpPr>
            <p:nvPr/>
          </p:nvSpPr>
          <p:spPr bwMode="auto">
            <a:xfrm>
              <a:off x="9527452" y="2816788"/>
              <a:ext cx="258224" cy="258224"/>
            </a:xfrm>
            <a:custGeom>
              <a:avLst/>
              <a:gdLst>
                <a:gd name="T0" fmla="*/ 4 w 101"/>
                <a:gd name="T1" fmla="*/ 56 h 101"/>
                <a:gd name="T2" fmla="*/ 4 w 101"/>
                <a:gd name="T3" fmla="*/ 69 h 101"/>
                <a:gd name="T4" fmla="*/ 32 w 101"/>
                <a:gd name="T5" fmla="*/ 97 h 101"/>
                <a:gd name="T6" fmla="*/ 46 w 101"/>
                <a:gd name="T7" fmla="*/ 97 h 101"/>
                <a:gd name="T8" fmla="*/ 101 w 101"/>
                <a:gd name="T9" fmla="*/ 42 h 101"/>
                <a:gd name="T10" fmla="*/ 59 w 101"/>
                <a:gd name="T11" fmla="*/ 0 h 101"/>
                <a:gd name="T12" fmla="*/ 4 w 101"/>
                <a:gd name="T13" fmla="*/ 56 h 101"/>
              </a:gdLst>
              <a:ahLst/>
              <a:cxnLst>
                <a:cxn ang="0">
                  <a:pos x="T0" y="T1"/>
                </a:cxn>
                <a:cxn ang="0">
                  <a:pos x="T2" y="T3"/>
                </a:cxn>
                <a:cxn ang="0">
                  <a:pos x="T4" y="T5"/>
                </a:cxn>
                <a:cxn ang="0">
                  <a:pos x="T6" y="T7"/>
                </a:cxn>
                <a:cxn ang="0">
                  <a:pos x="T8" y="T9"/>
                </a:cxn>
                <a:cxn ang="0">
                  <a:pos x="T10" y="T11"/>
                </a:cxn>
                <a:cxn ang="0">
                  <a:pos x="T12" y="T13"/>
                </a:cxn>
              </a:cxnLst>
              <a:rect l="0" t="0" r="r" b="b"/>
              <a:pathLst>
                <a:path w="101" h="101">
                  <a:moveTo>
                    <a:pt x="4" y="56"/>
                  </a:moveTo>
                  <a:cubicBezTo>
                    <a:pt x="0" y="59"/>
                    <a:pt x="0" y="66"/>
                    <a:pt x="4" y="69"/>
                  </a:cubicBezTo>
                  <a:cubicBezTo>
                    <a:pt x="32" y="97"/>
                    <a:pt x="32" y="97"/>
                    <a:pt x="32" y="97"/>
                  </a:cubicBezTo>
                  <a:cubicBezTo>
                    <a:pt x="35" y="101"/>
                    <a:pt x="42" y="101"/>
                    <a:pt x="46" y="97"/>
                  </a:cubicBezTo>
                  <a:cubicBezTo>
                    <a:pt x="101" y="42"/>
                    <a:pt x="101" y="42"/>
                    <a:pt x="101" y="42"/>
                  </a:cubicBezTo>
                  <a:cubicBezTo>
                    <a:pt x="59" y="0"/>
                    <a:pt x="59" y="0"/>
                    <a:pt x="59" y="0"/>
                  </a:cubicBezTo>
                  <a:lnTo>
                    <a:pt x="4"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128"/>
            <p:cNvSpPr>
              <a:spLocks noEditPoints="1"/>
            </p:cNvSpPr>
            <p:nvPr/>
          </p:nvSpPr>
          <p:spPr bwMode="auto">
            <a:xfrm>
              <a:off x="8875951" y="2745480"/>
              <a:ext cx="327371"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43 w 128"/>
                <a:gd name="T11" fmla="*/ 51 h 128"/>
                <a:gd name="T12" fmla="*/ 17 w 128"/>
                <a:gd name="T13" fmla="*/ 36 h 128"/>
                <a:gd name="T14" fmla="*/ 36 w 128"/>
                <a:gd name="T15" fmla="*/ 17 h 128"/>
                <a:gd name="T16" fmla="*/ 51 w 128"/>
                <a:gd name="T17" fmla="*/ 43 h 128"/>
                <a:gd name="T18" fmla="*/ 43 w 128"/>
                <a:gd name="T19" fmla="*/ 51 h 128"/>
                <a:gd name="T20" fmla="*/ 64 w 128"/>
                <a:gd name="T21" fmla="*/ 74 h 128"/>
                <a:gd name="T22" fmla="*/ 54 w 128"/>
                <a:gd name="T23" fmla="*/ 64 h 128"/>
                <a:gd name="T24" fmla="*/ 64 w 128"/>
                <a:gd name="T25" fmla="*/ 54 h 128"/>
                <a:gd name="T26" fmla="*/ 74 w 128"/>
                <a:gd name="T27" fmla="*/ 64 h 128"/>
                <a:gd name="T28" fmla="*/ 64 w 128"/>
                <a:gd name="T29" fmla="*/ 74 h 128"/>
                <a:gd name="T30" fmla="*/ 97 w 128"/>
                <a:gd name="T31" fmla="*/ 107 h 128"/>
                <a:gd name="T32" fmla="*/ 79 w 128"/>
                <a:gd name="T33" fmla="*/ 84 h 128"/>
                <a:gd name="T34" fmla="*/ 83 w 128"/>
                <a:gd name="T35" fmla="*/ 79 h 128"/>
                <a:gd name="T36" fmla="*/ 107 w 128"/>
                <a:gd name="T37" fmla="*/ 97 h 128"/>
                <a:gd name="T38" fmla="*/ 97 w 128"/>
                <a:gd name="T39" fmla="*/ 10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43" y="51"/>
                  </a:moveTo>
                  <a:cubicBezTo>
                    <a:pt x="17" y="36"/>
                    <a:pt x="17" y="36"/>
                    <a:pt x="17" y="36"/>
                  </a:cubicBezTo>
                  <a:cubicBezTo>
                    <a:pt x="22" y="29"/>
                    <a:pt x="29" y="22"/>
                    <a:pt x="36" y="17"/>
                  </a:cubicBezTo>
                  <a:cubicBezTo>
                    <a:pt x="51" y="43"/>
                    <a:pt x="51" y="43"/>
                    <a:pt x="51" y="43"/>
                  </a:cubicBezTo>
                  <a:cubicBezTo>
                    <a:pt x="48" y="45"/>
                    <a:pt x="45" y="48"/>
                    <a:pt x="43" y="51"/>
                  </a:cubicBezTo>
                  <a:close/>
                  <a:moveTo>
                    <a:pt x="64" y="74"/>
                  </a:moveTo>
                  <a:cubicBezTo>
                    <a:pt x="59" y="74"/>
                    <a:pt x="54" y="69"/>
                    <a:pt x="54" y="64"/>
                  </a:cubicBezTo>
                  <a:cubicBezTo>
                    <a:pt x="54" y="59"/>
                    <a:pt x="59" y="54"/>
                    <a:pt x="64" y="54"/>
                  </a:cubicBezTo>
                  <a:cubicBezTo>
                    <a:pt x="69" y="54"/>
                    <a:pt x="74" y="59"/>
                    <a:pt x="74" y="64"/>
                  </a:cubicBezTo>
                  <a:cubicBezTo>
                    <a:pt x="74" y="69"/>
                    <a:pt x="69" y="74"/>
                    <a:pt x="64" y="74"/>
                  </a:cubicBezTo>
                  <a:close/>
                  <a:moveTo>
                    <a:pt x="97" y="107"/>
                  </a:moveTo>
                  <a:cubicBezTo>
                    <a:pt x="79" y="84"/>
                    <a:pt x="79" y="84"/>
                    <a:pt x="79" y="84"/>
                  </a:cubicBezTo>
                  <a:cubicBezTo>
                    <a:pt x="81" y="82"/>
                    <a:pt x="82" y="81"/>
                    <a:pt x="83" y="79"/>
                  </a:cubicBezTo>
                  <a:cubicBezTo>
                    <a:pt x="107" y="97"/>
                    <a:pt x="107" y="97"/>
                    <a:pt x="107" y="97"/>
                  </a:cubicBezTo>
                  <a:cubicBezTo>
                    <a:pt x="104" y="101"/>
                    <a:pt x="101" y="104"/>
                    <a:pt x="9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Rectangle 129"/>
            <p:cNvSpPr>
              <a:spLocks noChangeArrowheads="1"/>
            </p:cNvSpPr>
            <p:nvPr/>
          </p:nvSpPr>
          <p:spPr bwMode="auto">
            <a:xfrm>
              <a:off x="8410285" y="2801662"/>
              <a:ext cx="31333" cy="486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Rectangle 130"/>
            <p:cNvSpPr>
              <a:spLocks noChangeArrowheads="1"/>
            </p:cNvSpPr>
            <p:nvPr/>
          </p:nvSpPr>
          <p:spPr bwMode="auto">
            <a:xfrm>
              <a:off x="8310886" y="2964808"/>
              <a:ext cx="148020" cy="151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Rectangle 131"/>
            <p:cNvSpPr>
              <a:spLocks noChangeArrowheads="1"/>
            </p:cNvSpPr>
            <p:nvPr/>
          </p:nvSpPr>
          <p:spPr bwMode="auto">
            <a:xfrm>
              <a:off x="8310886" y="2936717"/>
              <a:ext cx="148020" cy="129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132"/>
            <p:cNvSpPr>
              <a:spLocks noEditPoints="1"/>
            </p:cNvSpPr>
            <p:nvPr/>
          </p:nvSpPr>
          <p:spPr bwMode="auto">
            <a:xfrm>
              <a:off x="8221209" y="2745480"/>
              <a:ext cx="327371" cy="327371"/>
            </a:xfrm>
            <a:custGeom>
              <a:avLst/>
              <a:gdLst>
                <a:gd name="T0" fmla="*/ 235 w 303"/>
                <a:gd name="T1" fmla="*/ 0 h 303"/>
                <a:gd name="T2" fmla="*/ 0 w 303"/>
                <a:gd name="T3" fmla="*/ 0 h 303"/>
                <a:gd name="T4" fmla="*/ 0 w 303"/>
                <a:gd name="T5" fmla="*/ 303 h 303"/>
                <a:gd name="T6" fmla="*/ 303 w 303"/>
                <a:gd name="T7" fmla="*/ 303 h 303"/>
                <a:gd name="T8" fmla="*/ 303 w 303"/>
                <a:gd name="T9" fmla="*/ 68 h 303"/>
                <a:gd name="T10" fmla="*/ 235 w 303"/>
                <a:gd name="T11" fmla="*/ 0 h 303"/>
                <a:gd name="T12" fmla="*/ 83 w 303"/>
                <a:gd name="T13" fmla="*/ 35 h 303"/>
                <a:gd name="T14" fmla="*/ 220 w 303"/>
                <a:gd name="T15" fmla="*/ 35 h 303"/>
                <a:gd name="T16" fmla="*/ 220 w 303"/>
                <a:gd name="T17" fmla="*/ 116 h 303"/>
                <a:gd name="T18" fmla="*/ 83 w 303"/>
                <a:gd name="T19" fmla="*/ 116 h 303"/>
                <a:gd name="T20" fmla="*/ 83 w 303"/>
                <a:gd name="T21" fmla="*/ 35 h 303"/>
                <a:gd name="T22" fmla="*/ 256 w 303"/>
                <a:gd name="T23" fmla="*/ 269 h 303"/>
                <a:gd name="T24" fmla="*/ 48 w 303"/>
                <a:gd name="T25" fmla="*/ 269 h 303"/>
                <a:gd name="T26" fmla="*/ 48 w 303"/>
                <a:gd name="T27" fmla="*/ 151 h 303"/>
                <a:gd name="T28" fmla="*/ 256 w 303"/>
                <a:gd name="T29" fmla="*/ 151 h 303"/>
                <a:gd name="T30" fmla="*/ 256 w 303"/>
                <a:gd name="T31" fmla="*/ 26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235" y="0"/>
                  </a:moveTo>
                  <a:lnTo>
                    <a:pt x="0" y="0"/>
                  </a:lnTo>
                  <a:lnTo>
                    <a:pt x="0" y="303"/>
                  </a:lnTo>
                  <a:lnTo>
                    <a:pt x="303" y="303"/>
                  </a:lnTo>
                  <a:lnTo>
                    <a:pt x="303" y="68"/>
                  </a:lnTo>
                  <a:lnTo>
                    <a:pt x="235" y="0"/>
                  </a:lnTo>
                  <a:close/>
                  <a:moveTo>
                    <a:pt x="83" y="35"/>
                  </a:moveTo>
                  <a:lnTo>
                    <a:pt x="220" y="35"/>
                  </a:lnTo>
                  <a:lnTo>
                    <a:pt x="220" y="116"/>
                  </a:lnTo>
                  <a:lnTo>
                    <a:pt x="83" y="116"/>
                  </a:lnTo>
                  <a:lnTo>
                    <a:pt x="83" y="35"/>
                  </a:lnTo>
                  <a:close/>
                  <a:moveTo>
                    <a:pt x="256" y="269"/>
                  </a:moveTo>
                  <a:lnTo>
                    <a:pt x="48" y="269"/>
                  </a:lnTo>
                  <a:lnTo>
                    <a:pt x="48" y="151"/>
                  </a:lnTo>
                  <a:lnTo>
                    <a:pt x="256" y="151"/>
                  </a:lnTo>
                  <a:lnTo>
                    <a:pt x="256" y="2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Rectangle 133"/>
            <p:cNvSpPr>
              <a:spLocks noChangeArrowheads="1"/>
            </p:cNvSpPr>
            <p:nvPr/>
          </p:nvSpPr>
          <p:spPr bwMode="auto">
            <a:xfrm>
              <a:off x="8310886" y="2992899"/>
              <a:ext cx="148020" cy="151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Rectangle 134"/>
            <p:cNvSpPr>
              <a:spLocks noChangeArrowheads="1"/>
            </p:cNvSpPr>
            <p:nvPr/>
          </p:nvSpPr>
          <p:spPr bwMode="auto">
            <a:xfrm>
              <a:off x="7756624" y="2801662"/>
              <a:ext cx="30252" cy="486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135"/>
            <p:cNvSpPr>
              <a:spLocks noEditPoints="1"/>
            </p:cNvSpPr>
            <p:nvPr/>
          </p:nvSpPr>
          <p:spPr bwMode="auto">
            <a:xfrm>
              <a:off x="7567548" y="2745480"/>
              <a:ext cx="327371" cy="327371"/>
            </a:xfrm>
            <a:custGeom>
              <a:avLst/>
              <a:gdLst>
                <a:gd name="T0" fmla="*/ 234 w 303"/>
                <a:gd name="T1" fmla="*/ 0 h 303"/>
                <a:gd name="T2" fmla="*/ 0 w 303"/>
                <a:gd name="T3" fmla="*/ 0 h 303"/>
                <a:gd name="T4" fmla="*/ 0 w 303"/>
                <a:gd name="T5" fmla="*/ 303 h 303"/>
                <a:gd name="T6" fmla="*/ 303 w 303"/>
                <a:gd name="T7" fmla="*/ 303 h 303"/>
                <a:gd name="T8" fmla="*/ 303 w 303"/>
                <a:gd name="T9" fmla="*/ 68 h 303"/>
                <a:gd name="T10" fmla="*/ 234 w 303"/>
                <a:gd name="T11" fmla="*/ 0 h 303"/>
                <a:gd name="T12" fmla="*/ 83 w 303"/>
                <a:gd name="T13" fmla="*/ 35 h 303"/>
                <a:gd name="T14" fmla="*/ 220 w 303"/>
                <a:gd name="T15" fmla="*/ 35 h 303"/>
                <a:gd name="T16" fmla="*/ 220 w 303"/>
                <a:gd name="T17" fmla="*/ 116 h 303"/>
                <a:gd name="T18" fmla="*/ 83 w 303"/>
                <a:gd name="T19" fmla="*/ 116 h 303"/>
                <a:gd name="T20" fmla="*/ 83 w 303"/>
                <a:gd name="T21" fmla="*/ 35 h 303"/>
                <a:gd name="T22" fmla="*/ 255 w 303"/>
                <a:gd name="T23" fmla="*/ 269 h 303"/>
                <a:gd name="T24" fmla="*/ 47 w 303"/>
                <a:gd name="T25" fmla="*/ 269 h 303"/>
                <a:gd name="T26" fmla="*/ 47 w 303"/>
                <a:gd name="T27" fmla="*/ 151 h 303"/>
                <a:gd name="T28" fmla="*/ 255 w 303"/>
                <a:gd name="T29" fmla="*/ 151 h 303"/>
                <a:gd name="T30" fmla="*/ 255 w 303"/>
                <a:gd name="T31" fmla="*/ 26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234" y="0"/>
                  </a:moveTo>
                  <a:lnTo>
                    <a:pt x="0" y="0"/>
                  </a:lnTo>
                  <a:lnTo>
                    <a:pt x="0" y="303"/>
                  </a:lnTo>
                  <a:lnTo>
                    <a:pt x="303" y="303"/>
                  </a:lnTo>
                  <a:lnTo>
                    <a:pt x="303" y="68"/>
                  </a:lnTo>
                  <a:lnTo>
                    <a:pt x="234" y="0"/>
                  </a:lnTo>
                  <a:close/>
                  <a:moveTo>
                    <a:pt x="83" y="35"/>
                  </a:moveTo>
                  <a:lnTo>
                    <a:pt x="220" y="35"/>
                  </a:lnTo>
                  <a:lnTo>
                    <a:pt x="220" y="116"/>
                  </a:lnTo>
                  <a:lnTo>
                    <a:pt x="83" y="116"/>
                  </a:lnTo>
                  <a:lnTo>
                    <a:pt x="83" y="35"/>
                  </a:lnTo>
                  <a:close/>
                  <a:moveTo>
                    <a:pt x="255" y="269"/>
                  </a:moveTo>
                  <a:lnTo>
                    <a:pt x="47" y="269"/>
                  </a:lnTo>
                  <a:lnTo>
                    <a:pt x="47" y="151"/>
                  </a:lnTo>
                  <a:lnTo>
                    <a:pt x="255" y="151"/>
                  </a:lnTo>
                  <a:lnTo>
                    <a:pt x="255" y="2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136"/>
            <p:cNvSpPr>
              <a:spLocks/>
            </p:cNvSpPr>
            <p:nvPr/>
          </p:nvSpPr>
          <p:spPr bwMode="auto">
            <a:xfrm>
              <a:off x="6913887" y="2990738"/>
              <a:ext cx="326290" cy="73469"/>
            </a:xfrm>
            <a:custGeom>
              <a:avLst/>
              <a:gdLst>
                <a:gd name="T0" fmla="*/ 267 w 302"/>
                <a:gd name="T1" fmla="*/ 0 h 68"/>
                <a:gd name="T2" fmla="*/ 267 w 302"/>
                <a:gd name="T3" fmla="*/ 35 h 68"/>
                <a:gd name="T4" fmla="*/ 35 w 302"/>
                <a:gd name="T5" fmla="*/ 35 h 68"/>
                <a:gd name="T6" fmla="*/ 35 w 302"/>
                <a:gd name="T7" fmla="*/ 0 h 68"/>
                <a:gd name="T8" fmla="*/ 0 w 302"/>
                <a:gd name="T9" fmla="*/ 0 h 68"/>
                <a:gd name="T10" fmla="*/ 0 w 302"/>
                <a:gd name="T11" fmla="*/ 68 h 68"/>
                <a:gd name="T12" fmla="*/ 302 w 302"/>
                <a:gd name="T13" fmla="*/ 68 h 68"/>
                <a:gd name="T14" fmla="*/ 302 w 302"/>
                <a:gd name="T15" fmla="*/ 0 h 68"/>
                <a:gd name="T16" fmla="*/ 267 w 302"/>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 h="68">
                  <a:moveTo>
                    <a:pt x="267" y="0"/>
                  </a:moveTo>
                  <a:lnTo>
                    <a:pt x="267" y="35"/>
                  </a:lnTo>
                  <a:lnTo>
                    <a:pt x="35" y="35"/>
                  </a:lnTo>
                  <a:lnTo>
                    <a:pt x="35" y="0"/>
                  </a:lnTo>
                  <a:lnTo>
                    <a:pt x="0" y="0"/>
                  </a:lnTo>
                  <a:lnTo>
                    <a:pt x="0" y="68"/>
                  </a:lnTo>
                  <a:lnTo>
                    <a:pt x="302" y="68"/>
                  </a:lnTo>
                  <a:lnTo>
                    <a:pt x="302" y="0"/>
                  </a:lnTo>
                  <a:lnTo>
                    <a:pt x="2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137"/>
            <p:cNvSpPr>
              <a:spLocks/>
            </p:cNvSpPr>
            <p:nvPr/>
          </p:nvSpPr>
          <p:spPr bwMode="auto">
            <a:xfrm>
              <a:off x="6964667" y="2753043"/>
              <a:ext cx="224730" cy="237695"/>
            </a:xfrm>
            <a:custGeom>
              <a:avLst/>
              <a:gdLst>
                <a:gd name="T0" fmla="*/ 64 w 208"/>
                <a:gd name="T1" fmla="*/ 220 h 220"/>
                <a:gd name="T2" fmla="*/ 144 w 208"/>
                <a:gd name="T3" fmla="*/ 220 h 220"/>
                <a:gd name="T4" fmla="*/ 144 w 208"/>
                <a:gd name="T5" fmla="*/ 116 h 220"/>
                <a:gd name="T6" fmla="*/ 208 w 208"/>
                <a:gd name="T7" fmla="*/ 116 h 220"/>
                <a:gd name="T8" fmla="*/ 104 w 208"/>
                <a:gd name="T9" fmla="*/ 0 h 220"/>
                <a:gd name="T10" fmla="*/ 0 w 208"/>
                <a:gd name="T11" fmla="*/ 116 h 220"/>
                <a:gd name="T12" fmla="*/ 64 w 208"/>
                <a:gd name="T13" fmla="*/ 116 h 220"/>
                <a:gd name="T14" fmla="*/ 64 w 208"/>
                <a:gd name="T15" fmla="*/ 220 h 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220">
                  <a:moveTo>
                    <a:pt x="64" y="220"/>
                  </a:moveTo>
                  <a:lnTo>
                    <a:pt x="144" y="220"/>
                  </a:lnTo>
                  <a:lnTo>
                    <a:pt x="144" y="116"/>
                  </a:lnTo>
                  <a:lnTo>
                    <a:pt x="208" y="116"/>
                  </a:lnTo>
                  <a:lnTo>
                    <a:pt x="104" y="0"/>
                  </a:lnTo>
                  <a:lnTo>
                    <a:pt x="0" y="116"/>
                  </a:lnTo>
                  <a:lnTo>
                    <a:pt x="64" y="116"/>
                  </a:lnTo>
                  <a:lnTo>
                    <a:pt x="64" y="2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138"/>
            <p:cNvSpPr>
              <a:spLocks/>
            </p:cNvSpPr>
            <p:nvPr/>
          </p:nvSpPr>
          <p:spPr bwMode="auto">
            <a:xfrm>
              <a:off x="6259145" y="2990738"/>
              <a:ext cx="327371" cy="73469"/>
            </a:xfrm>
            <a:custGeom>
              <a:avLst/>
              <a:gdLst>
                <a:gd name="T0" fmla="*/ 267 w 303"/>
                <a:gd name="T1" fmla="*/ 0 h 68"/>
                <a:gd name="T2" fmla="*/ 267 w 303"/>
                <a:gd name="T3" fmla="*/ 35 h 68"/>
                <a:gd name="T4" fmla="*/ 36 w 303"/>
                <a:gd name="T5" fmla="*/ 35 h 68"/>
                <a:gd name="T6" fmla="*/ 36 w 303"/>
                <a:gd name="T7" fmla="*/ 0 h 68"/>
                <a:gd name="T8" fmla="*/ 0 w 303"/>
                <a:gd name="T9" fmla="*/ 0 h 68"/>
                <a:gd name="T10" fmla="*/ 0 w 303"/>
                <a:gd name="T11" fmla="*/ 68 h 68"/>
                <a:gd name="T12" fmla="*/ 303 w 303"/>
                <a:gd name="T13" fmla="*/ 68 h 68"/>
                <a:gd name="T14" fmla="*/ 303 w 303"/>
                <a:gd name="T15" fmla="*/ 0 h 68"/>
                <a:gd name="T16" fmla="*/ 267 w 303"/>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68">
                  <a:moveTo>
                    <a:pt x="267" y="0"/>
                  </a:moveTo>
                  <a:lnTo>
                    <a:pt x="267" y="35"/>
                  </a:lnTo>
                  <a:lnTo>
                    <a:pt x="36" y="35"/>
                  </a:lnTo>
                  <a:lnTo>
                    <a:pt x="36" y="0"/>
                  </a:lnTo>
                  <a:lnTo>
                    <a:pt x="0" y="0"/>
                  </a:lnTo>
                  <a:lnTo>
                    <a:pt x="0" y="68"/>
                  </a:lnTo>
                  <a:lnTo>
                    <a:pt x="303" y="68"/>
                  </a:lnTo>
                  <a:lnTo>
                    <a:pt x="303" y="0"/>
                  </a:lnTo>
                  <a:lnTo>
                    <a:pt x="2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139"/>
            <p:cNvSpPr>
              <a:spLocks/>
            </p:cNvSpPr>
            <p:nvPr/>
          </p:nvSpPr>
          <p:spPr bwMode="auto">
            <a:xfrm>
              <a:off x="6309926" y="2753043"/>
              <a:ext cx="225811" cy="237695"/>
            </a:xfrm>
            <a:custGeom>
              <a:avLst/>
              <a:gdLst>
                <a:gd name="T0" fmla="*/ 209 w 209"/>
                <a:gd name="T1" fmla="*/ 104 h 220"/>
                <a:gd name="T2" fmla="*/ 145 w 209"/>
                <a:gd name="T3" fmla="*/ 104 h 220"/>
                <a:gd name="T4" fmla="*/ 145 w 209"/>
                <a:gd name="T5" fmla="*/ 0 h 220"/>
                <a:gd name="T6" fmla="*/ 64 w 209"/>
                <a:gd name="T7" fmla="*/ 0 h 220"/>
                <a:gd name="T8" fmla="*/ 64 w 209"/>
                <a:gd name="T9" fmla="*/ 104 h 220"/>
                <a:gd name="T10" fmla="*/ 0 w 209"/>
                <a:gd name="T11" fmla="*/ 104 h 220"/>
                <a:gd name="T12" fmla="*/ 105 w 209"/>
                <a:gd name="T13" fmla="*/ 220 h 220"/>
                <a:gd name="T14" fmla="*/ 209 w 209"/>
                <a:gd name="T15" fmla="*/ 104 h 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20">
                  <a:moveTo>
                    <a:pt x="209" y="104"/>
                  </a:moveTo>
                  <a:lnTo>
                    <a:pt x="145" y="104"/>
                  </a:lnTo>
                  <a:lnTo>
                    <a:pt x="145" y="0"/>
                  </a:lnTo>
                  <a:lnTo>
                    <a:pt x="64" y="0"/>
                  </a:lnTo>
                  <a:lnTo>
                    <a:pt x="64" y="104"/>
                  </a:lnTo>
                  <a:lnTo>
                    <a:pt x="0" y="104"/>
                  </a:lnTo>
                  <a:lnTo>
                    <a:pt x="105" y="220"/>
                  </a:lnTo>
                  <a:lnTo>
                    <a:pt x="209"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140"/>
            <p:cNvSpPr>
              <a:spLocks/>
            </p:cNvSpPr>
            <p:nvPr/>
          </p:nvSpPr>
          <p:spPr bwMode="auto">
            <a:xfrm>
              <a:off x="5605484" y="2796260"/>
              <a:ext cx="326290"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54 w 128"/>
                <a:gd name="T17" fmla="*/ 88 h 88"/>
                <a:gd name="T18" fmla="*/ 54 w 128"/>
                <a:gd name="T19" fmla="*/ 64 h 88"/>
                <a:gd name="T20" fmla="*/ 39 w 128"/>
                <a:gd name="T21" fmla="*/ 64 h 88"/>
                <a:gd name="T22" fmla="*/ 64 w 128"/>
                <a:gd name="T23" fmla="*/ 34 h 88"/>
                <a:gd name="T24" fmla="*/ 89 w 128"/>
                <a:gd name="T25" fmla="*/ 64 h 88"/>
                <a:gd name="T26" fmla="*/ 74 w 128"/>
                <a:gd name="T27" fmla="*/ 64 h 88"/>
                <a:gd name="T28" fmla="*/ 74 w 128"/>
                <a:gd name="T29" fmla="*/ 88 h 88"/>
                <a:gd name="T30" fmla="*/ 96 w 128"/>
                <a:gd name="T31" fmla="*/ 88 h 88"/>
                <a:gd name="T32" fmla="*/ 128 w 128"/>
                <a:gd name="T33" fmla="*/ 56 h 88"/>
                <a:gd name="T34" fmla="*/ 108 w 128"/>
                <a:gd name="T35"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54" y="88"/>
                    <a:pt x="54" y="88"/>
                    <a:pt x="54" y="88"/>
                  </a:cubicBezTo>
                  <a:cubicBezTo>
                    <a:pt x="54" y="64"/>
                    <a:pt x="54" y="64"/>
                    <a:pt x="54" y="64"/>
                  </a:cubicBezTo>
                  <a:cubicBezTo>
                    <a:pt x="39" y="64"/>
                    <a:pt x="39" y="64"/>
                    <a:pt x="39" y="64"/>
                  </a:cubicBezTo>
                  <a:cubicBezTo>
                    <a:pt x="64" y="34"/>
                    <a:pt x="64" y="34"/>
                    <a:pt x="64" y="34"/>
                  </a:cubicBezTo>
                  <a:cubicBezTo>
                    <a:pt x="89" y="64"/>
                    <a:pt x="89" y="64"/>
                    <a:pt x="89" y="64"/>
                  </a:cubicBezTo>
                  <a:cubicBezTo>
                    <a:pt x="74" y="64"/>
                    <a:pt x="74" y="64"/>
                    <a:pt x="74" y="64"/>
                  </a:cubicBezTo>
                  <a:cubicBezTo>
                    <a:pt x="74" y="88"/>
                    <a:pt x="74" y="88"/>
                    <a:pt x="74" y="88"/>
                  </a:cubicBezTo>
                  <a:cubicBezTo>
                    <a:pt x="96" y="88"/>
                    <a:pt x="96" y="88"/>
                    <a:pt x="96" y="88"/>
                  </a:cubicBezTo>
                  <a:cubicBezTo>
                    <a:pt x="114" y="88"/>
                    <a:pt x="128" y="74"/>
                    <a:pt x="128" y="56"/>
                  </a:cubicBezTo>
                  <a:cubicBezTo>
                    <a:pt x="128" y="42"/>
                    <a:pt x="120" y="31"/>
                    <a:pt x="108"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141"/>
            <p:cNvSpPr>
              <a:spLocks/>
            </p:cNvSpPr>
            <p:nvPr/>
          </p:nvSpPr>
          <p:spPr bwMode="auto">
            <a:xfrm>
              <a:off x="4950742"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64 w 128"/>
                <a:gd name="T17" fmla="*/ 88 h 88"/>
                <a:gd name="T18" fmla="*/ 39 w 128"/>
                <a:gd name="T19" fmla="*/ 59 h 88"/>
                <a:gd name="T20" fmla="*/ 54 w 128"/>
                <a:gd name="T21" fmla="*/ 59 h 88"/>
                <a:gd name="T22" fmla="*/ 54 w 128"/>
                <a:gd name="T23" fmla="*/ 34 h 88"/>
                <a:gd name="T24" fmla="*/ 74 w 128"/>
                <a:gd name="T25" fmla="*/ 34 h 88"/>
                <a:gd name="T26" fmla="*/ 74 w 128"/>
                <a:gd name="T27" fmla="*/ 59 h 88"/>
                <a:gd name="T28" fmla="*/ 89 w 128"/>
                <a:gd name="T29" fmla="*/ 59 h 88"/>
                <a:gd name="T30" fmla="*/ 64 w 128"/>
                <a:gd name="T31" fmla="*/ 88 h 88"/>
                <a:gd name="T32" fmla="*/ 96 w 128"/>
                <a:gd name="T33" fmla="*/ 88 h 88"/>
                <a:gd name="T34" fmla="*/ 128 w 128"/>
                <a:gd name="T35" fmla="*/ 56 h 88"/>
                <a:gd name="T36" fmla="*/ 108 w 128"/>
                <a:gd name="T37"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64" y="88"/>
                    <a:pt x="64" y="88"/>
                    <a:pt x="64" y="88"/>
                  </a:cubicBezTo>
                  <a:cubicBezTo>
                    <a:pt x="39" y="59"/>
                    <a:pt x="39" y="59"/>
                    <a:pt x="39" y="59"/>
                  </a:cubicBezTo>
                  <a:cubicBezTo>
                    <a:pt x="54" y="59"/>
                    <a:pt x="54" y="59"/>
                    <a:pt x="54" y="59"/>
                  </a:cubicBezTo>
                  <a:cubicBezTo>
                    <a:pt x="54" y="34"/>
                    <a:pt x="54" y="34"/>
                    <a:pt x="54" y="34"/>
                  </a:cubicBezTo>
                  <a:cubicBezTo>
                    <a:pt x="74" y="34"/>
                    <a:pt x="74" y="34"/>
                    <a:pt x="74" y="34"/>
                  </a:cubicBezTo>
                  <a:cubicBezTo>
                    <a:pt x="74" y="59"/>
                    <a:pt x="74" y="59"/>
                    <a:pt x="74" y="59"/>
                  </a:cubicBezTo>
                  <a:cubicBezTo>
                    <a:pt x="89" y="59"/>
                    <a:pt x="89" y="59"/>
                    <a:pt x="89" y="59"/>
                  </a:cubicBezTo>
                  <a:cubicBezTo>
                    <a:pt x="64" y="88"/>
                    <a:pt x="64" y="88"/>
                    <a:pt x="64" y="88"/>
                  </a:cubicBezTo>
                  <a:cubicBezTo>
                    <a:pt x="96" y="88"/>
                    <a:pt x="96" y="88"/>
                    <a:pt x="96" y="88"/>
                  </a:cubicBezTo>
                  <a:cubicBezTo>
                    <a:pt x="114" y="88"/>
                    <a:pt x="128" y="74"/>
                    <a:pt x="128" y="56"/>
                  </a:cubicBezTo>
                  <a:cubicBezTo>
                    <a:pt x="128" y="42"/>
                    <a:pt x="120" y="31"/>
                    <a:pt x="108"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Freeform 142"/>
            <p:cNvSpPr>
              <a:spLocks noEditPoints="1"/>
            </p:cNvSpPr>
            <p:nvPr/>
          </p:nvSpPr>
          <p:spPr bwMode="auto">
            <a:xfrm>
              <a:off x="4297080"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44 w 128"/>
                <a:gd name="T23" fmla="*/ 50 h 88"/>
                <a:gd name="T24" fmla="*/ 66 w 128"/>
                <a:gd name="T25" fmla="*/ 28 h 88"/>
                <a:gd name="T26" fmla="*/ 80 w 128"/>
                <a:gd name="T27" fmla="*/ 32 h 88"/>
                <a:gd name="T28" fmla="*/ 84 w 128"/>
                <a:gd name="T29" fmla="*/ 28 h 88"/>
                <a:gd name="T30" fmla="*/ 84 w 128"/>
                <a:gd name="T31" fmla="*/ 42 h 88"/>
                <a:gd name="T32" fmla="*/ 70 w 128"/>
                <a:gd name="T33" fmla="*/ 42 h 88"/>
                <a:gd name="T34" fmla="*/ 75 w 128"/>
                <a:gd name="T35" fmla="*/ 37 h 88"/>
                <a:gd name="T36" fmla="*/ 72 w 128"/>
                <a:gd name="T37" fmla="*/ 36 h 88"/>
                <a:gd name="T38" fmla="*/ 66 w 128"/>
                <a:gd name="T39" fmla="*/ 35 h 88"/>
                <a:gd name="T40" fmla="*/ 60 w 128"/>
                <a:gd name="T41" fmla="*/ 36 h 88"/>
                <a:gd name="T42" fmla="*/ 55 w 128"/>
                <a:gd name="T43" fmla="*/ 39 h 88"/>
                <a:gd name="T44" fmla="*/ 52 w 128"/>
                <a:gd name="T45" fmla="*/ 44 h 88"/>
                <a:gd name="T46" fmla="*/ 51 w 128"/>
                <a:gd name="T47" fmla="*/ 50 h 88"/>
                <a:gd name="T48" fmla="*/ 51 w 128"/>
                <a:gd name="T49" fmla="*/ 54 h 88"/>
                <a:gd name="T50" fmla="*/ 44 w 128"/>
                <a:gd name="T51" fmla="*/ 54 h 88"/>
                <a:gd name="T52" fmla="*/ 44 w 128"/>
                <a:gd name="T53" fmla="*/ 50 h 88"/>
                <a:gd name="T54" fmla="*/ 66 w 128"/>
                <a:gd name="T55" fmla="*/ 73 h 88"/>
                <a:gd name="T56" fmla="*/ 53 w 128"/>
                <a:gd name="T57" fmla="*/ 68 h 88"/>
                <a:gd name="T58" fmla="*/ 49 w 128"/>
                <a:gd name="T59" fmla="*/ 73 h 88"/>
                <a:gd name="T60" fmla="*/ 49 w 128"/>
                <a:gd name="T61" fmla="*/ 59 h 88"/>
                <a:gd name="T62" fmla="*/ 62 w 128"/>
                <a:gd name="T63" fmla="*/ 59 h 88"/>
                <a:gd name="T64" fmla="*/ 58 w 128"/>
                <a:gd name="T65" fmla="*/ 64 h 88"/>
                <a:gd name="T66" fmla="*/ 60 w 128"/>
                <a:gd name="T67" fmla="*/ 65 h 88"/>
                <a:gd name="T68" fmla="*/ 66 w 128"/>
                <a:gd name="T69" fmla="*/ 66 h 88"/>
                <a:gd name="T70" fmla="*/ 72 w 128"/>
                <a:gd name="T71" fmla="*/ 65 h 88"/>
                <a:gd name="T72" fmla="*/ 77 w 128"/>
                <a:gd name="T73" fmla="*/ 61 h 88"/>
                <a:gd name="T74" fmla="*/ 81 w 128"/>
                <a:gd name="T75" fmla="*/ 57 h 88"/>
                <a:gd name="T76" fmla="*/ 82 w 128"/>
                <a:gd name="T77" fmla="*/ 50 h 88"/>
                <a:gd name="T78" fmla="*/ 81 w 128"/>
                <a:gd name="T79" fmla="*/ 47 h 88"/>
                <a:gd name="T80" fmla="*/ 89 w 128"/>
                <a:gd name="T81" fmla="*/ 47 h 88"/>
                <a:gd name="T82" fmla="*/ 89 w 128"/>
                <a:gd name="T83" fmla="*/ 50 h 88"/>
                <a:gd name="T84" fmla="*/ 66 w 128"/>
                <a:gd name="T85"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1"/>
                    <a:pt x="108" y="26"/>
                  </a:cubicBezTo>
                  <a:close/>
                  <a:moveTo>
                    <a:pt x="44" y="50"/>
                  </a:moveTo>
                  <a:cubicBezTo>
                    <a:pt x="44" y="38"/>
                    <a:pt x="54" y="28"/>
                    <a:pt x="66" y="28"/>
                  </a:cubicBezTo>
                  <a:cubicBezTo>
                    <a:pt x="71" y="28"/>
                    <a:pt x="76" y="30"/>
                    <a:pt x="80" y="32"/>
                  </a:cubicBezTo>
                  <a:cubicBezTo>
                    <a:pt x="84" y="28"/>
                    <a:pt x="84" y="28"/>
                    <a:pt x="84" y="28"/>
                  </a:cubicBezTo>
                  <a:cubicBezTo>
                    <a:pt x="84" y="42"/>
                    <a:pt x="84" y="42"/>
                    <a:pt x="84" y="42"/>
                  </a:cubicBezTo>
                  <a:cubicBezTo>
                    <a:pt x="70" y="42"/>
                    <a:pt x="70" y="42"/>
                    <a:pt x="70" y="42"/>
                  </a:cubicBezTo>
                  <a:cubicBezTo>
                    <a:pt x="75" y="37"/>
                    <a:pt x="75" y="37"/>
                    <a:pt x="75" y="37"/>
                  </a:cubicBezTo>
                  <a:cubicBezTo>
                    <a:pt x="74" y="37"/>
                    <a:pt x="73" y="36"/>
                    <a:pt x="72" y="36"/>
                  </a:cubicBezTo>
                  <a:cubicBezTo>
                    <a:pt x="70" y="35"/>
                    <a:pt x="68" y="35"/>
                    <a:pt x="66" y="35"/>
                  </a:cubicBezTo>
                  <a:cubicBezTo>
                    <a:pt x="64" y="35"/>
                    <a:pt x="62" y="35"/>
                    <a:pt x="60" y="36"/>
                  </a:cubicBezTo>
                  <a:cubicBezTo>
                    <a:pt x="58" y="37"/>
                    <a:pt x="57" y="38"/>
                    <a:pt x="55" y="39"/>
                  </a:cubicBezTo>
                  <a:cubicBezTo>
                    <a:pt x="54" y="41"/>
                    <a:pt x="53" y="43"/>
                    <a:pt x="52" y="44"/>
                  </a:cubicBezTo>
                  <a:cubicBezTo>
                    <a:pt x="51" y="46"/>
                    <a:pt x="51" y="48"/>
                    <a:pt x="51" y="50"/>
                  </a:cubicBezTo>
                  <a:cubicBezTo>
                    <a:pt x="51" y="52"/>
                    <a:pt x="51" y="53"/>
                    <a:pt x="51" y="54"/>
                  </a:cubicBezTo>
                  <a:cubicBezTo>
                    <a:pt x="44" y="54"/>
                    <a:pt x="44" y="54"/>
                    <a:pt x="44" y="54"/>
                  </a:cubicBezTo>
                  <a:cubicBezTo>
                    <a:pt x="44" y="53"/>
                    <a:pt x="44" y="52"/>
                    <a:pt x="44" y="50"/>
                  </a:cubicBezTo>
                  <a:close/>
                  <a:moveTo>
                    <a:pt x="66" y="73"/>
                  </a:moveTo>
                  <a:cubicBezTo>
                    <a:pt x="61" y="73"/>
                    <a:pt x="57" y="71"/>
                    <a:pt x="53" y="68"/>
                  </a:cubicBezTo>
                  <a:cubicBezTo>
                    <a:pt x="49" y="73"/>
                    <a:pt x="49" y="73"/>
                    <a:pt x="49" y="73"/>
                  </a:cubicBezTo>
                  <a:cubicBezTo>
                    <a:pt x="49" y="59"/>
                    <a:pt x="49" y="59"/>
                    <a:pt x="49" y="59"/>
                  </a:cubicBezTo>
                  <a:cubicBezTo>
                    <a:pt x="62" y="59"/>
                    <a:pt x="62" y="59"/>
                    <a:pt x="62" y="59"/>
                  </a:cubicBezTo>
                  <a:cubicBezTo>
                    <a:pt x="58" y="64"/>
                    <a:pt x="58" y="64"/>
                    <a:pt x="58" y="64"/>
                  </a:cubicBezTo>
                  <a:cubicBezTo>
                    <a:pt x="59" y="64"/>
                    <a:pt x="59" y="64"/>
                    <a:pt x="60" y="65"/>
                  </a:cubicBezTo>
                  <a:cubicBezTo>
                    <a:pt x="62" y="66"/>
                    <a:pt x="64" y="66"/>
                    <a:pt x="66" y="66"/>
                  </a:cubicBezTo>
                  <a:cubicBezTo>
                    <a:pt x="68" y="66"/>
                    <a:pt x="70" y="66"/>
                    <a:pt x="72" y="65"/>
                  </a:cubicBezTo>
                  <a:cubicBezTo>
                    <a:pt x="74" y="64"/>
                    <a:pt x="76" y="63"/>
                    <a:pt x="77" y="61"/>
                  </a:cubicBezTo>
                  <a:cubicBezTo>
                    <a:pt x="79" y="60"/>
                    <a:pt x="80" y="58"/>
                    <a:pt x="81" y="57"/>
                  </a:cubicBezTo>
                  <a:cubicBezTo>
                    <a:pt x="82" y="55"/>
                    <a:pt x="82" y="53"/>
                    <a:pt x="82" y="50"/>
                  </a:cubicBezTo>
                  <a:cubicBezTo>
                    <a:pt x="82" y="49"/>
                    <a:pt x="82" y="48"/>
                    <a:pt x="81" y="47"/>
                  </a:cubicBezTo>
                  <a:cubicBezTo>
                    <a:pt x="89" y="47"/>
                    <a:pt x="89" y="47"/>
                    <a:pt x="89" y="47"/>
                  </a:cubicBezTo>
                  <a:cubicBezTo>
                    <a:pt x="89" y="48"/>
                    <a:pt x="89" y="49"/>
                    <a:pt x="89" y="50"/>
                  </a:cubicBezTo>
                  <a:cubicBezTo>
                    <a:pt x="89" y="63"/>
                    <a:pt x="79" y="73"/>
                    <a:pt x="6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143"/>
            <p:cNvSpPr>
              <a:spLocks noEditPoints="1"/>
            </p:cNvSpPr>
            <p:nvPr/>
          </p:nvSpPr>
          <p:spPr bwMode="auto">
            <a:xfrm>
              <a:off x="3642339"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59 w 128"/>
                <a:gd name="T23" fmla="*/ 68 h 88"/>
                <a:gd name="T24" fmla="*/ 51 w 128"/>
                <a:gd name="T25" fmla="*/ 61 h 88"/>
                <a:gd name="T26" fmla="*/ 51 w 128"/>
                <a:gd name="T27" fmla="*/ 61 h 88"/>
                <a:gd name="T28" fmla="*/ 41 w 128"/>
                <a:gd name="T29" fmla="*/ 50 h 88"/>
                <a:gd name="T30" fmla="*/ 48 w 128"/>
                <a:gd name="T31" fmla="*/ 43 h 88"/>
                <a:gd name="T32" fmla="*/ 59 w 128"/>
                <a:gd name="T33" fmla="*/ 53 h 88"/>
                <a:gd name="T34" fmla="*/ 80 w 128"/>
                <a:gd name="T35" fmla="*/ 32 h 88"/>
                <a:gd name="T36" fmla="*/ 87 w 128"/>
                <a:gd name="T37" fmla="*/ 39 h 88"/>
                <a:gd name="T38" fmla="*/ 59 w 128"/>
                <a:gd name="T39" fmla="*/ 6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moveTo>
                    <a:pt x="59" y="68"/>
                  </a:moveTo>
                  <a:cubicBezTo>
                    <a:pt x="51" y="61"/>
                    <a:pt x="51" y="61"/>
                    <a:pt x="51" y="61"/>
                  </a:cubicBezTo>
                  <a:cubicBezTo>
                    <a:pt x="51" y="61"/>
                    <a:pt x="51" y="61"/>
                    <a:pt x="51" y="61"/>
                  </a:cubicBezTo>
                  <a:cubicBezTo>
                    <a:pt x="41" y="50"/>
                    <a:pt x="41" y="50"/>
                    <a:pt x="41" y="50"/>
                  </a:cubicBezTo>
                  <a:cubicBezTo>
                    <a:pt x="48" y="43"/>
                    <a:pt x="48" y="43"/>
                    <a:pt x="48" y="43"/>
                  </a:cubicBezTo>
                  <a:cubicBezTo>
                    <a:pt x="59" y="53"/>
                    <a:pt x="59" y="53"/>
                    <a:pt x="59" y="53"/>
                  </a:cubicBezTo>
                  <a:cubicBezTo>
                    <a:pt x="80" y="32"/>
                    <a:pt x="80" y="32"/>
                    <a:pt x="80" y="32"/>
                  </a:cubicBezTo>
                  <a:cubicBezTo>
                    <a:pt x="87" y="39"/>
                    <a:pt x="87" y="39"/>
                    <a:pt x="87" y="39"/>
                  </a:cubicBezTo>
                  <a:lnTo>
                    <a:pt x="59"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144"/>
            <p:cNvSpPr>
              <a:spLocks/>
            </p:cNvSpPr>
            <p:nvPr/>
          </p:nvSpPr>
          <p:spPr bwMode="auto">
            <a:xfrm>
              <a:off x="3063227" y="2854604"/>
              <a:ext cx="252821" cy="173950"/>
            </a:xfrm>
            <a:custGeom>
              <a:avLst/>
              <a:gdLst>
                <a:gd name="T0" fmla="*/ 84 w 99"/>
                <a:gd name="T1" fmla="*/ 19 h 68"/>
                <a:gd name="T2" fmla="*/ 58 w 99"/>
                <a:gd name="T3" fmla="*/ 0 h 68"/>
                <a:gd name="T4" fmla="*/ 35 w 99"/>
                <a:gd name="T5" fmla="*/ 12 h 68"/>
                <a:gd name="T6" fmla="*/ 26 w 99"/>
                <a:gd name="T7" fmla="*/ 8 h 68"/>
                <a:gd name="T8" fmla="*/ 12 w 99"/>
                <a:gd name="T9" fmla="*/ 23 h 68"/>
                <a:gd name="T10" fmla="*/ 12 w 99"/>
                <a:gd name="T11" fmla="*/ 27 h 68"/>
                <a:gd name="T12" fmla="*/ 0 w 99"/>
                <a:gd name="T13" fmla="*/ 46 h 68"/>
                <a:gd name="T14" fmla="*/ 21 w 99"/>
                <a:gd name="T15" fmla="*/ 68 h 68"/>
                <a:gd name="T16" fmla="*/ 74 w 99"/>
                <a:gd name="T17" fmla="*/ 68 h 68"/>
                <a:gd name="T18" fmla="*/ 99 w 99"/>
                <a:gd name="T19" fmla="*/ 43 h 68"/>
                <a:gd name="T20" fmla="*/ 84 w 99"/>
                <a:gd name="T21"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68">
                  <a:moveTo>
                    <a:pt x="84" y="19"/>
                  </a:moveTo>
                  <a:cubicBezTo>
                    <a:pt x="81" y="8"/>
                    <a:pt x="70" y="0"/>
                    <a:pt x="58" y="0"/>
                  </a:cubicBezTo>
                  <a:cubicBezTo>
                    <a:pt x="49" y="0"/>
                    <a:pt x="40" y="4"/>
                    <a:pt x="35" y="12"/>
                  </a:cubicBezTo>
                  <a:cubicBezTo>
                    <a:pt x="33" y="10"/>
                    <a:pt x="30" y="8"/>
                    <a:pt x="26" y="8"/>
                  </a:cubicBezTo>
                  <a:cubicBezTo>
                    <a:pt x="18" y="8"/>
                    <a:pt x="12" y="15"/>
                    <a:pt x="12" y="23"/>
                  </a:cubicBezTo>
                  <a:cubicBezTo>
                    <a:pt x="12" y="24"/>
                    <a:pt x="12" y="26"/>
                    <a:pt x="12" y="27"/>
                  </a:cubicBezTo>
                  <a:cubicBezTo>
                    <a:pt x="5" y="30"/>
                    <a:pt x="0" y="38"/>
                    <a:pt x="0" y="46"/>
                  </a:cubicBezTo>
                  <a:cubicBezTo>
                    <a:pt x="0" y="58"/>
                    <a:pt x="9" y="68"/>
                    <a:pt x="21" y="68"/>
                  </a:cubicBezTo>
                  <a:cubicBezTo>
                    <a:pt x="74" y="68"/>
                    <a:pt x="74" y="68"/>
                    <a:pt x="74" y="68"/>
                  </a:cubicBezTo>
                  <a:cubicBezTo>
                    <a:pt x="88" y="68"/>
                    <a:pt x="99" y="57"/>
                    <a:pt x="99" y="43"/>
                  </a:cubicBezTo>
                  <a:cubicBezTo>
                    <a:pt x="99" y="32"/>
                    <a:pt x="93" y="23"/>
                    <a:pt x="84"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145"/>
            <p:cNvSpPr>
              <a:spLocks/>
            </p:cNvSpPr>
            <p:nvPr/>
          </p:nvSpPr>
          <p:spPr bwMode="auto">
            <a:xfrm>
              <a:off x="2988678" y="2788697"/>
              <a:ext cx="239856" cy="209604"/>
            </a:xfrm>
            <a:custGeom>
              <a:avLst/>
              <a:gdLst>
                <a:gd name="T0" fmla="*/ 34 w 94"/>
                <a:gd name="T1" fmla="*/ 23 h 82"/>
                <a:gd name="T2" fmla="*/ 38 w 94"/>
                <a:gd name="T3" fmla="*/ 25 h 82"/>
                <a:gd name="T4" fmla="*/ 42 w 94"/>
                <a:gd name="T5" fmla="*/ 28 h 82"/>
                <a:gd name="T6" fmla="*/ 46 w 94"/>
                <a:gd name="T7" fmla="*/ 26 h 82"/>
                <a:gd name="T8" fmla="*/ 47 w 94"/>
                <a:gd name="T9" fmla="*/ 26 h 82"/>
                <a:gd name="T10" fmla="*/ 49 w 94"/>
                <a:gd name="T11" fmla="*/ 24 h 82"/>
                <a:gd name="T12" fmla="*/ 65 w 94"/>
                <a:gd name="T13" fmla="*/ 15 h 82"/>
                <a:gd name="T14" fmla="*/ 75 w 94"/>
                <a:gd name="T15" fmla="*/ 18 h 82"/>
                <a:gd name="T16" fmla="*/ 87 w 94"/>
                <a:gd name="T17" fmla="*/ 16 h 82"/>
                <a:gd name="T18" fmla="*/ 94 w 94"/>
                <a:gd name="T19" fmla="*/ 17 h 82"/>
                <a:gd name="T20" fmla="*/ 86 w 94"/>
                <a:gd name="T21" fmla="*/ 7 h 82"/>
                <a:gd name="T22" fmla="*/ 65 w 94"/>
                <a:gd name="T23" fmla="*/ 0 h 82"/>
                <a:gd name="T24" fmla="*/ 41 w 94"/>
                <a:gd name="T25" fmla="*/ 10 h 82"/>
                <a:gd name="T26" fmla="*/ 34 w 94"/>
                <a:gd name="T27" fmla="*/ 9 h 82"/>
                <a:gd name="T28" fmla="*/ 12 w 94"/>
                <a:gd name="T29" fmla="*/ 31 h 82"/>
                <a:gd name="T30" fmla="*/ 12 w 94"/>
                <a:gd name="T31" fmla="*/ 31 h 82"/>
                <a:gd name="T32" fmla="*/ 0 w 94"/>
                <a:gd name="T33" fmla="*/ 54 h 82"/>
                <a:gd name="T34" fmla="*/ 21 w 94"/>
                <a:gd name="T35" fmla="*/ 82 h 82"/>
                <a:gd name="T36" fmla="*/ 19 w 94"/>
                <a:gd name="T37" fmla="*/ 72 h 82"/>
                <a:gd name="T38" fmla="*/ 20 w 94"/>
                <a:gd name="T39" fmla="*/ 66 h 82"/>
                <a:gd name="T40" fmla="*/ 14 w 94"/>
                <a:gd name="T41" fmla="*/ 54 h 82"/>
                <a:gd name="T42" fmla="*/ 23 w 94"/>
                <a:gd name="T43" fmla="*/ 41 h 82"/>
                <a:gd name="T44" fmla="*/ 28 w 94"/>
                <a:gd name="T45" fmla="*/ 39 h 82"/>
                <a:gd name="T46" fmla="*/ 27 w 94"/>
                <a:gd name="T47" fmla="*/ 33 h 82"/>
                <a:gd name="T48" fmla="*/ 26 w 94"/>
                <a:gd name="T49" fmla="*/ 31 h 82"/>
                <a:gd name="T50" fmla="*/ 34 w 94"/>
                <a:gd name="T51" fmla="*/ 2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82">
                  <a:moveTo>
                    <a:pt x="34" y="23"/>
                  </a:moveTo>
                  <a:cubicBezTo>
                    <a:pt x="36" y="23"/>
                    <a:pt x="37" y="24"/>
                    <a:pt x="38" y="25"/>
                  </a:cubicBezTo>
                  <a:cubicBezTo>
                    <a:pt x="42" y="28"/>
                    <a:pt x="42" y="28"/>
                    <a:pt x="42" y="28"/>
                  </a:cubicBezTo>
                  <a:cubicBezTo>
                    <a:pt x="43" y="28"/>
                    <a:pt x="45" y="27"/>
                    <a:pt x="46" y="26"/>
                  </a:cubicBezTo>
                  <a:cubicBezTo>
                    <a:pt x="46" y="26"/>
                    <a:pt x="47" y="26"/>
                    <a:pt x="47" y="26"/>
                  </a:cubicBezTo>
                  <a:cubicBezTo>
                    <a:pt x="49" y="24"/>
                    <a:pt x="49" y="24"/>
                    <a:pt x="49" y="24"/>
                  </a:cubicBezTo>
                  <a:cubicBezTo>
                    <a:pt x="52" y="18"/>
                    <a:pt x="59" y="15"/>
                    <a:pt x="65" y="15"/>
                  </a:cubicBezTo>
                  <a:cubicBezTo>
                    <a:pt x="69" y="15"/>
                    <a:pt x="72" y="16"/>
                    <a:pt x="75" y="18"/>
                  </a:cubicBezTo>
                  <a:cubicBezTo>
                    <a:pt x="79" y="16"/>
                    <a:pt x="83" y="16"/>
                    <a:pt x="87" y="16"/>
                  </a:cubicBezTo>
                  <a:cubicBezTo>
                    <a:pt x="89" y="16"/>
                    <a:pt x="92" y="16"/>
                    <a:pt x="94" y="17"/>
                  </a:cubicBezTo>
                  <a:cubicBezTo>
                    <a:pt x="92" y="13"/>
                    <a:pt x="89" y="10"/>
                    <a:pt x="86" y="7"/>
                  </a:cubicBezTo>
                  <a:cubicBezTo>
                    <a:pt x="80" y="3"/>
                    <a:pt x="73" y="0"/>
                    <a:pt x="65" y="0"/>
                  </a:cubicBezTo>
                  <a:cubicBezTo>
                    <a:pt x="56" y="0"/>
                    <a:pt x="47" y="4"/>
                    <a:pt x="41" y="10"/>
                  </a:cubicBezTo>
                  <a:cubicBezTo>
                    <a:pt x="39" y="9"/>
                    <a:pt x="36" y="9"/>
                    <a:pt x="34" y="9"/>
                  </a:cubicBezTo>
                  <a:cubicBezTo>
                    <a:pt x="22" y="9"/>
                    <a:pt x="12" y="19"/>
                    <a:pt x="12" y="31"/>
                  </a:cubicBezTo>
                  <a:cubicBezTo>
                    <a:pt x="12" y="31"/>
                    <a:pt x="12" y="31"/>
                    <a:pt x="12" y="31"/>
                  </a:cubicBezTo>
                  <a:cubicBezTo>
                    <a:pt x="5" y="36"/>
                    <a:pt x="0" y="45"/>
                    <a:pt x="0" y="54"/>
                  </a:cubicBezTo>
                  <a:cubicBezTo>
                    <a:pt x="0" y="67"/>
                    <a:pt x="9" y="79"/>
                    <a:pt x="21" y="82"/>
                  </a:cubicBezTo>
                  <a:cubicBezTo>
                    <a:pt x="20" y="79"/>
                    <a:pt x="19" y="76"/>
                    <a:pt x="19" y="72"/>
                  </a:cubicBezTo>
                  <a:cubicBezTo>
                    <a:pt x="19" y="70"/>
                    <a:pt x="19" y="68"/>
                    <a:pt x="20" y="66"/>
                  </a:cubicBezTo>
                  <a:cubicBezTo>
                    <a:pt x="17" y="63"/>
                    <a:pt x="14" y="59"/>
                    <a:pt x="14" y="54"/>
                  </a:cubicBezTo>
                  <a:cubicBezTo>
                    <a:pt x="14" y="49"/>
                    <a:pt x="18" y="44"/>
                    <a:pt x="23" y="41"/>
                  </a:cubicBezTo>
                  <a:cubicBezTo>
                    <a:pt x="28" y="39"/>
                    <a:pt x="28" y="39"/>
                    <a:pt x="28" y="39"/>
                  </a:cubicBezTo>
                  <a:cubicBezTo>
                    <a:pt x="27" y="33"/>
                    <a:pt x="27" y="33"/>
                    <a:pt x="27" y="33"/>
                  </a:cubicBezTo>
                  <a:cubicBezTo>
                    <a:pt x="26" y="32"/>
                    <a:pt x="26" y="32"/>
                    <a:pt x="26" y="31"/>
                  </a:cubicBezTo>
                  <a:cubicBezTo>
                    <a:pt x="26" y="27"/>
                    <a:pt x="30" y="23"/>
                    <a:pt x="34"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146"/>
            <p:cNvSpPr>
              <a:spLocks/>
            </p:cNvSpPr>
            <p:nvPr/>
          </p:nvSpPr>
          <p:spPr bwMode="auto">
            <a:xfrm>
              <a:off x="2335016" y="2796260"/>
              <a:ext cx="326290"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147"/>
            <p:cNvSpPr>
              <a:spLocks/>
            </p:cNvSpPr>
            <p:nvPr/>
          </p:nvSpPr>
          <p:spPr bwMode="auto">
            <a:xfrm>
              <a:off x="9721930" y="2143680"/>
              <a:ext cx="135054" cy="218247"/>
            </a:xfrm>
            <a:custGeom>
              <a:avLst/>
              <a:gdLst>
                <a:gd name="T0" fmla="*/ 30 w 53"/>
                <a:gd name="T1" fmla="*/ 66 h 85"/>
                <a:gd name="T2" fmla="*/ 26 w 53"/>
                <a:gd name="T3" fmla="*/ 85 h 85"/>
                <a:gd name="T4" fmla="*/ 53 w 53"/>
                <a:gd name="T5" fmla="*/ 42 h 85"/>
                <a:gd name="T6" fmla="*/ 53 w 53"/>
                <a:gd name="T7" fmla="*/ 42 h 85"/>
                <a:gd name="T8" fmla="*/ 53 w 53"/>
                <a:gd name="T9" fmla="*/ 0 h 85"/>
                <a:gd name="T10" fmla="*/ 0 w 53"/>
                <a:gd name="T11" fmla="*/ 0 h 85"/>
                <a:gd name="T12" fmla="*/ 0 w 53"/>
                <a:gd name="T13" fmla="*/ 54 h 85"/>
                <a:gd name="T14" fmla="*/ 29 w 53"/>
                <a:gd name="T15" fmla="*/ 54 h 85"/>
                <a:gd name="T16" fmla="*/ 30 w 53"/>
                <a:gd name="T17" fmla="*/ 6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85">
                  <a:moveTo>
                    <a:pt x="30" y="66"/>
                  </a:moveTo>
                  <a:cubicBezTo>
                    <a:pt x="30" y="72"/>
                    <a:pt x="29" y="79"/>
                    <a:pt x="26" y="85"/>
                  </a:cubicBezTo>
                  <a:cubicBezTo>
                    <a:pt x="42" y="75"/>
                    <a:pt x="52" y="59"/>
                    <a:pt x="53" y="42"/>
                  </a:cubicBezTo>
                  <a:cubicBezTo>
                    <a:pt x="53" y="42"/>
                    <a:pt x="53" y="42"/>
                    <a:pt x="53" y="42"/>
                  </a:cubicBezTo>
                  <a:cubicBezTo>
                    <a:pt x="53" y="0"/>
                    <a:pt x="53" y="0"/>
                    <a:pt x="53" y="0"/>
                  </a:cubicBezTo>
                  <a:cubicBezTo>
                    <a:pt x="0" y="0"/>
                    <a:pt x="0" y="0"/>
                    <a:pt x="0" y="0"/>
                  </a:cubicBezTo>
                  <a:cubicBezTo>
                    <a:pt x="0" y="54"/>
                    <a:pt x="0" y="54"/>
                    <a:pt x="0" y="54"/>
                  </a:cubicBezTo>
                  <a:cubicBezTo>
                    <a:pt x="29" y="54"/>
                    <a:pt x="29" y="54"/>
                    <a:pt x="29" y="54"/>
                  </a:cubicBezTo>
                  <a:cubicBezTo>
                    <a:pt x="30" y="58"/>
                    <a:pt x="30" y="61"/>
                    <a:pt x="30"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148"/>
            <p:cNvSpPr>
              <a:spLocks/>
            </p:cNvSpPr>
            <p:nvPr/>
          </p:nvSpPr>
          <p:spPr bwMode="auto">
            <a:xfrm>
              <a:off x="9529613" y="2143680"/>
              <a:ext cx="136134" cy="220408"/>
            </a:xfrm>
            <a:custGeom>
              <a:avLst/>
              <a:gdLst>
                <a:gd name="T0" fmla="*/ 29 w 53"/>
                <a:gd name="T1" fmla="*/ 54 h 86"/>
                <a:gd name="T2" fmla="*/ 31 w 53"/>
                <a:gd name="T3" fmla="*/ 66 h 86"/>
                <a:gd name="T4" fmla="*/ 26 w 53"/>
                <a:gd name="T5" fmla="*/ 86 h 86"/>
                <a:gd name="T6" fmla="*/ 53 w 53"/>
                <a:gd name="T7" fmla="*/ 42 h 86"/>
                <a:gd name="T8" fmla="*/ 53 w 53"/>
                <a:gd name="T9" fmla="*/ 42 h 86"/>
                <a:gd name="T10" fmla="*/ 53 w 53"/>
                <a:gd name="T11" fmla="*/ 41 h 86"/>
                <a:gd name="T12" fmla="*/ 53 w 53"/>
                <a:gd name="T13" fmla="*/ 41 h 86"/>
                <a:gd name="T14" fmla="*/ 53 w 53"/>
                <a:gd name="T15" fmla="*/ 41 h 86"/>
                <a:gd name="T16" fmla="*/ 53 w 53"/>
                <a:gd name="T17" fmla="*/ 0 h 86"/>
                <a:gd name="T18" fmla="*/ 0 w 53"/>
                <a:gd name="T19" fmla="*/ 0 h 86"/>
                <a:gd name="T20" fmla="*/ 0 w 53"/>
                <a:gd name="T21" fmla="*/ 54 h 86"/>
                <a:gd name="T22" fmla="*/ 29 w 53"/>
                <a:gd name="T23" fmla="*/ 5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86">
                  <a:moveTo>
                    <a:pt x="29" y="54"/>
                  </a:moveTo>
                  <a:cubicBezTo>
                    <a:pt x="30" y="58"/>
                    <a:pt x="31" y="62"/>
                    <a:pt x="31" y="66"/>
                  </a:cubicBezTo>
                  <a:cubicBezTo>
                    <a:pt x="31" y="73"/>
                    <a:pt x="29" y="79"/>
                    <a:pt x="26" y="86"/>
                  </a:cubicBezTo>
                  <a:cubicBezTo>
                    <a:pt x="43" y="75"/>
                    <a:pt x="53" y="59"/>
                    <a:pt x="53" y="42"/>
                  </a:cubicBezTo>
                  <a:cubicBezTo>
                    <a:pt x="53" y="42"/>
                    <a:pt x="53" y="42"/>
                    <a:pt x="53" y="42"/>
                  </a:cubicBezTo>
                  <a:cubicBezTo>
                    <a:pt x="53" y="41"/>
                    <a:pt x="53" y="41"/>
                    <a:pt x="53" y="41"/>
                  </a:cubicBezTo>
                  <a:cubicBezTo>
                    <a:pt x="53" y="41"/>
                    <a:pt x="53" y="41"/>
                    <a:pt x="53" y="41"/>
                  </a:cubicBezTo>
                  <a:cubicBezTo>
                    <a:pt x="53" y="41"/>
                    <a:pt x="53" y="41"/>
                    <a:pt x="53" y="41"/>
                  </a:cubicBezTo>
                  <a:cubicBezTo>
                    <a:pt x="53" y="0"/>
                    <a:pt x="53" y="0"/>
                    <a:pt x="53" y="0"/>
                  </a:cubicBezTo>
                  <a:cubicBezTo>
                    <a:pt x="0" y="0"/>
                    <a:pt x="0" y="0"/>
                    <a:pt x="0" y="0"/>
                  </a:cubicBezTo>
                  <a:cubicBezTo>
                    <a:pt x="0" y="54"/>
                    <a:pt x="0" y="54"/>
                    <a:pt x="0" y="54"/>
                  </a:cubicBezTo>
                  <a:lnTo>
                    <a:pt x="2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Freeform 149"/>
            <p:cNvSpPr>
              <a:spLocks/>
            </p:cNvSpPr>
            <p:nvPr/>
          </p:nvSpPr>
          <p:spPr bwMode="auto">
            <a:xfrm>
              <a:off x="8875951" y="2146920"/>
              <a:ext cx="135054" cy="217167"/>
            </a:xfrm>
            <a:custGeom>
              <a:avLst/>
              <a:gdLst>
                <a:gd name="T0" fmla="*/ 23 w 53"/>
                <a:gd name="T1" fmla="*/ 20 h 85"/>
                <a:gd name="T2" fmla="*/ 27 w 53"/>
                <a:gd name="T3" fmla="*/ 0 h 85"/>
                <a:gd name="T4" fmla="*/ 0 w 53"/>
                <a:gd name="T5" fmla="*/ 43 h 85"/>
                <a:gd name="T6" fmla="*/ 0 w 53"/>
                <a:gd name="T7" fmla="*/ 43 h 85"/>
                <a:gd name="T8" fmla="*/ 0 w 53"/>
                <a:gd name="T9" fmla="*/ 85 h 85"/>
                <a:gd name="T10" fmla="*/ 53 w 53"/>
                <a:gd name="T11" fmla="*/ 85 h 85"/>
                <a:gd name="T12" fmla="*/ 53 w 53"/>
                <a:gd name="T13" fmla="*/ 31 h 85"/>
                <a:gd name="T14" fmla="*/ 24 w 53"/>
                <a:gd name="T15" fmla="*/ 31 h 85"/>
                <a:gd name="T16" fmla="*/ 23 w 53"/>
                <a:gd name="T1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85">
                  <a:moveTo>
                    <a:pt x="23" y="20"/>
                  </a:moveTo>
                  <a:cubicBezTo>
                    <a:pt x="23" y="13"/>
                    <a:pt x="24" y="6"/>
                    <a:pt x="27" y="0"/>
                  </a:cubicBezTo>
                  <a:cubicBezTo>
                    <a:pt x="11" y="10"/>
                    <a:pt x="1" y="26"/>
                    <a:pt x="0" y="43"/>
                  </a:cubicBezTo>
                  <a:cubicBezTo>
                    <a:pt x="0" y="43"/>
                    <a:pt x="0" y="43"/>
                    <a:pt x="0" y="43"/>
                  </a:cubicBezTo>
                  <a:cubicBezTo>
                    <a:pt x="0" y="85"/>
                    <a:pt x="0" y="85"/>
                    <a:pt x="0" y="85"/>
                  </a:cubicBezTo>
                  <a:cubicBezTo>
                    <a:pt x="53" y="85"/>
                    <a:pt x="53" y="85"/>
                    <a:pt x="53" y="85"/>
                  </a:cubicBezTo>
                  <a:cubicBezTo>
                    <a:pt x="53" y="31"/>
                    <a:pt x="53" y="31"/>
                    <a:pt x="53" y="31"/>
                  </a:cubicBezTo>
                  <a:cubicBezTo>
                    <a:pt x="24" y="31"/>
                    <a:pt x="24" y="31"/>
                    <a:pt x="24" y="31"/>
                  </a:cubicBezTo>
                  <a:cubicBezTo>
                    <a:pt x="23" y="28"/>
                    <a:pt x="23" y="24"/>
                    <a:pt x="23"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150"/>
            <p:cNvSpPr>
              <a:spLocks/>
            </p:cNvSpPr>
            <p:nvPr/>
          </p:nvSpPr>
          <p:spPr bwMode="auto">
            <a:xfrm>
              <a:off x="9067188" y="2143680"/>
              <a:ext cx="136134" cy="220408"/>
            </a:xfrm>
            <a:custGeom>
              <a:avLst/>
              <a:gdLst>
                <a:gd name="T0" fmla="*/ 24 w 53"/>
                <a:gd name="T1" fmla="*/ 32 h 86"/>
                <a:gd name="T2" fmla="*/ 22 w 53"/>
                <a:gd name="T3" fmla="*/ 20 h 86"/>
                <a:gd name="T4" fmla="*/ 27 w 53"/>
                <a:gd name="T5" fmla="*/ 0 h 86"/>
                <a:gd name="T6" fmla="*/ 0 w 53"/>
                <a:gd name="T7" fmla="*/ 44 h 86"/>
                <a:gd name="T8" fmla="*/ 0 w 53"/>
                <a:gd name="T9" fmla="*/ 44 h 86"/>
                <a:gd name="T10" fmla="*/ 0 w 53"/>
                <a:gd name="T11" fmla="*/ 45 h 86"/>
                <a:gd name="T12" fmla="*/ 0 w 53"/>
                <a:gd name="T13" fmla="*/ 45 h 86"/>
                <a:gd name="T14" fmla="*/ 0 w 53"/>
                <a:gd name="T15" fmla="*/ 45 h 86"/>
                <a:gd name="T16" fmla="*/ 0 w 53"/>
                <a:gd name="T17" fmla="*/ 86 h 86"/>
                <a:gd name="T18" fmla="*/ 53 w 53"/>
                <a:gd name="T19" fmla="*/ 86 h 86"/>
                <a:gd name="T20" fmla="*/ 53 w 53"/>
                <a:gd name="T21" fmla="*/ 32 h 86"/>
                <a:gd name="T22" fmla="*/ 24 w 53"/>
                <a:gd name="T23" fmla="*/ 3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86">
                  <a:moveTo>
                    <a:pt x="24" y="32"/>
                  </a:moveTo>
                  <a:cubicBezTo>
                    <a:pt x="23" y="28"/>
                    <a:pt x="22" y="24"/>
                    <a:pt x="22" y="20"/>
                  </a:cubicBezTo>
                  <a:cubicBezTo>
                    <a:pt x="22" y="13"/>
                    <a:pt x="24" y="7"/>
                    <a:pt x="27" y="0"/>
                  </a:cubicBezTo>
                  <a:cubicBezTo>
                    <a:pt x="10" y="11"/>
                    <a:pt x="0" y="27"/>
                    <a:pt x="0" y="44"/>
                  </a:cubicBezTo>
                  <a:cubicBezTo>
                    <a:pt x="0" y="44"/>
                    <a:pt x="0" y="44"/>
                    <a:pt x="0" y="44"/>
                  </a:cubicBezTo>
                  <a:cubicBezTo>
                    <a:pt x="0" y="45"/>
                    <a:pt x="0" y="45"/>
                    <a:pt x="0" y="45"/>
                  </a:cubicBezTo>
                  <a:cubicBezTo>
                    <a:pt x="0" y="45"/>
                    <a:pt x="0" y="45"/>
                    <a:pt x="0" y="45"/>
                  </a:cubicBezTo>
                  <a:cubicBezTo>
                    <a:pt x="0" y="45"/>
                    <a:pt x="0" y="45"/>
                    <a:pt x="0" y="45"/>
                  </a:cubicBezTo>
                  <a:cubicBezTo>
                    <a:pt x="0" y="86"/>
                    <a:pt x="0" y="86"/>
                    <a:pt x="0" y="86"/>
                  </a:cubicBezTo>
                  <a:cubicBezTo>
                    <a:pt x="53" y="86"/>
                    <a:pt x="53" y="86"/>
                    <a:pt x="53" y="86"/>
                  </a:cubicBezTo>
                  <a:cubicBezTo>
                    <a:pt x="53" y="32"/>
                    <a:pt x="53" y="32"/>
                    <a:pt x="53" y="32"/>
                  </a:cubicBezTo>
                  <a:lnTo>
                    <a:pt x="24"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151"/>
            <p:cNvSpPr>
              <a:spLocks/>
            </p:cNvSpPr>
            <p:nvPr/>
          </p:nvSpPr>
          <p:spPr bwMode="auto">
            <a:xfrm>
              <a:off x="8346539" y="2244159"/>
              <a:ext cx="202041" cy="173950"/>
            </a:xfrm>
            <a:custGeom>
              <a:avLst/>
              <a:gdLst>
                <a:gd name="T0" fmla="*/ 79 w 79"/>
                <a:gd name="T1" fmla="*/ 30 h 68"/>
                <a:gd name="T2" fmla="*/ 40 w 79"/>
                <a:gd name="T3" fmla="*/ 0 h 68"/>
                <a:gd name="T4" fmla="*/ 0 w 79"/>
                <a:gd name="T5" fmla="*/ 30 h 68"/>
                <a:gd name="T6" fmla="*/ 40 w 79"/>
                <a:gd name="T7" fmla="*/ 60 h 68"/>
                <a:gd name="T8" fmla="*/ 50 w 79"/>
                <a:gd name="T9" fmla="*/ 59 h 68"/>
                <a:gd name="T10" fmla="*/ 73 w 79"/>
                <a:gd name="T11" fmla="*/ 68 h 68"/>
                <a:gd name="T12" fmla="*/ 70 w 79"/>
                <a:gd name="T13" fmla="*/ 49 h 68"/>
                <a:gd name="T14" fmla="*/ 79 w 79"/>
                <a:gd name="T15" fmla="*/ 3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68">
                  <a:moveTo>
                    <a:pt x="79" y="30"/>
                  </a:moveTo>
                  <a:cubicBezTo>
                    <a:pt x="79" y="13"/>
                    <a:pt x="61" y="0"/>
                    <a:pt x="40" y="0"/>
                  </a:cubicBezTo>
                  <a:cubicBezTo>
                    <a:pt x="18" y="0"/>
                    <a:pt x="0" y="13"/>
                    <a:pt x="0" y="30"/>
                  </a:cubicBezTo>
                  <a:cubicBezTo>
                    <a:pt x="0" y="47"/>
                    <a:pt x="18" y="60"/>
                    <a:pt x="40" y="60"/>
                  </a:cubicBezTo>
                  <a:cubicBezTo>
                    <a:pt x="43" y="60"/>
                    <a:pt x="47" y="60"/>
                    <a:pt x="50" y="59"/>
                  </a:cubicBezTo>
                  <a:cubicBezTo>
                    <a:pt x="73" y="68"/>
                    <a:pt x="73" y="68"/>
                    <a:pt x="73" y="68"/>
                  </a:cubicBezTo>
                  <a:cubicBezTo>
                    <a:pt x="70" y="49"/>
                    <a:pt x="70" y="49"/>
                    <a:pt x="70" y="49"/>
                  </a:cubicBezTo>
                  <a:cubicBezTo>
                    <a:pt x="76" y="44"/>
                    <a:pt x="79" y="37"/>
                    <a:pt x="79"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52"/>
            <p:cNvSpPr>
              <a:spLocks/>
            </p:cNvSpPr>
            <p:nvPr/>
          </p:nvSpPr>
          <p:spPr bwMode="auto">
            <a:xfrm>
              <a:off x="8221209" y="2090738"/>
              <a:ext cx="327371" cy="283073"/>
            </a:xfrm>
            <a:custGeom>
              <a:avLst/>
              <a:gdLst>
                <a:gd name="T0" fmla="*/ 55 w 128"/>
                <a:gd name="T1" fmla="*/ 61 h 111"/>
                <a:gd name="T2" fmla="*/ 89 w 128"/>
                <a:gd name="T3" fmla="*/ 50 h 111"/>
                <a:gd name="T4" fmla="*/ 122 w 128"/>
                <a:gd name="T5" fmla="*/ 61 h 111"/>
                <a:gd name="T6" fmla="*/ 125 w 128"/>
                <a:gd name="T7" fmla="*/ 63 h 111"/>
                <a:gd name="T8" fmla="*/ 128 w 128"/>
                <a:gd name="T9" fmla="*/ 49 h 111"/>
                <a:gd name="T10" fmla="*/ 64 w 128"/>
                <a:gd name="T11" fmla="*/ 0 h 111"/>
                <a:gd name="T12" fmla="*/ 0 w 128"/>
                <a:gd name="T13" fmla="*/ 49 h 111"/>
                <a:gd name="T14" fmla="*/ 14 w 128"/>
                <a:gd name="T15" fmla="*/ 80 h 111"/>
                <a:gd name="T16" fmla="*/ 9 w 128"/>
                <a:gd name="T17" fmla="*/ 111 h 111"/>
                <a:gd name="T18" fmla="*/ 40 w 128"/>
                <a:gd name="T19" fmla="*/ 99 h 111"/>
                <a:gd name="T20" fmla="*/ 39 w 128"/>
                <a:gd name="T21" fmla="*/ 90 h 111"/>
                <a:gd name="T22" fmla="*/ 44 w 128"/>
                <a:gd name="T23" fmla="*/ 73 h 111"/>
                <a:gd name="T24" fmla="*/ 55 w 128"/>
                <a:gd name="T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111">
                  <a:moveTo>
                    <a:pt x="55" y="61"/>
                  </a:moveTo>
                  <a:cubicBezTo>
                    <a:pt x="64" y="54"/>
                    <a:pt x="76" y="50"/>
                    <a:pt x="89" y="50"/>
                  </a:cubicBezTo>
                  <a:cubicBezTo>
                    <a:pt x="101" y="50"/>
                    <a:pt x="113" y="54"/>
                    <a:pt x="122" y="61"/>
                  </a:cubicBezTo>
                  <a:cubicBezTo>
                    <a:pt x="123" y="62"/>
                    <a:pt x="124" y="62"/>
                    <a:pt x="125" y="63"/>
                  </a:cubicBezTo>
                  <a:cubicBezTo>
                    <a:pt x="127" y="59"/>
                    <a:pt x="128" y="54"/>
                    <a:pt x="128" y="49"/>
                  </a:cubicBezTo>
                  <a:cubicBezTo>
                    <a:pt x="128" y="22"/>
                    <a:pt x="99" y="0"/>
                    <a:pt x="64" y="0"/>
                  </a:cubicBezTo>
                  <a:cubicBezTo>
                    <a:pt x="29" y="0"/>
                    <a:pt x="0" y="22"/>
                    <a:pt x="0" y="49"/>
                  </a:cubicBezTo>
                  <a:cubicBezTo>
                    <a:pt x="0" y="61"/>
                    <a:pt x="5" y="71"/>
                    <a:pt x="14" y="80"/>
                  </a:cubicBezTo>
                  <a:cubicBezTo>
                    <a:pt x="9" y="111"/>
                    <a:pt x="9" y="111"/>
                    <a:pt x="9" y="111"/>
                  </a:cubicBezTo>
                  <a:cubicBezTo>
                    <a:pt x="40" y="99"/>
                    <a:pt x="40" y="99"/>
                    <a:pt x="40" y="99"/>
                  </a:cubicBezTo>
                  <a:cubicBezTo>
                    <a:pt x="40" y="96"/>
                    <a:pt x="39" y="93"/>
                    <a:pt x="39" y="90"/>
                  </a:cubicBezTo>
                  <a:cubicBezTo>
                    <a:pt x="39" y="84"/>
                    <a:pt x="41" y="79"/>
                    <a:pt x="44" y="73"/>
                  </a:cubicBezTo>
                  <a:cubicBezTo>
                    <a:pt x="46" y="69"/>
                    <a:pt x="50" y="64"/>
                    <a:pt x="55"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153"/>
            <p:cNvSpPr>
              <a:spLocks/>
            </p:cNvSpPr>
            <p:nvPr/>
          </p:nvSpPr>
          <p:spPr bwMode="auto">
            <a:xfrm>
              <a:off x="7692878" y="2244159"/>
              <a:ext cx="202041" cy="173950"/>
            </a:xfrm>
            <a:custGeom>
              <a:avLst/>
              <a:gdLst>
                <a:gd name="T0" fmla="*/ 79 w 79"/>
                <a:gd name="T1" fmla="*/ 30 h 68"/>
                <a:gd name="T2" fmla="*/ 40 w 79"/>
                <a:gd name="T3" fmla="*/ 0 h 68"/>
                <a:gd name="T4" fmla="*/ 0 w 79"/>
                <a:gd name="T5" fmla="*/ 30 h 68"/>
                <a:gd name="T6" fmla="*/ 40 w 79"/>
                <a:gd name="T7" fmla="*/ 60 h 68"/>
                <a:gd name="T8" fmla="*/ 50 w 79"/>
                <a:gd name="T9" fmla="*/ 59 h 68"/>
                <a:gd name="T10" fmla="*/ 73 w 79"/>
                <a:gd name="T11" fmla="*/ 68 h 68"/>
                <a:gd name="T12" fmla="*/ 70 w 79"/>
                <a:gd name="T13" fmla="*/ 49 h 68"/>
                <a:gd name="T14" fmla="*/ 79 w 79"/>
                <a:gd name="T15" fmla="*/ 3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68">
                  <a:moveTo>
                    <a:pt x="79" y="30"/>
                  </a:moveTo>
                  <a:cubicBezTo>
                    <a:pt x="79" y="13"/>
                    <a:pt x="61" y="0"/>
                    <a:pt x="40" y="0"/>
                  </a:cubicBezTo>
                  <a:cubicBezTo>
                    <a:pt x="18" y="0"/>
                    <a:pt x="0" y="13"/>
                    <a:pt x="0" y="30"/>
                  </a:cubicBezTo>
                  <a:cubicBezTo>
                    <a:pt x="0" y="47"/>
                    <a:pt x="18" y="60"/>
                    <a:pt x="40" y="60"/>
                  </a:cubicBezTo>
                  <a:cubicBezTo>
                    <a:pt x="43" y="60"/>
                    <a:pt x="47" y="60"/>
                    <a:pt x="50" y="59"/>
                  </a:cubicBezTo>
                  <a:cubicBezTo>
                    <a:pt x="73" y="68"/>
                    <a:pt x="73" y="68"/>
                    <a:pt x="73" y="68"/>
                  </a:cubicBezTo>
                  <a:cubicBezTo>
                    <a:pt x="70" y="49"/>
                    <a:pt x="70" y="49"/>
                    <a:pt x="70" y="49"/>
                  </a:cubicBezTo>
                  <a:cubicBezTo>
                    <a:pt x="76" y="44"/>
                    <a:pt x="79" y="37"/>
                    <a:pt x="79"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154"/>
            <p:cNvSpPr>
              <a:spLocks/>
            </p:cNvSpPr>
            <p:nvPr/>
          </p:nvSpPr>
          <p:spPr bwMode="auto">
            <a:xfrm>
              <a:off x="7567548" y="2090738"/>
              <a:ext cx="327371" cy="283073"/>
            </a:xfrm>
            <a:custGeom>
              <a:avLst/>
              <a:gdLst>
                <a:gd name="T0" fmla="*/ 28 w 128"/>
                <a:gd name="T1" fmla="*/ 26 h 111"/>
                <a:gd name="T2" fmla="*/ 44 w 128"/>
                <a:gd name="T3" fmla="*/ 18 h 111"/>
                <a:gd name="T4" fmla="*/ 64 w 128"/>
                <a:gd name="T5" fmla="*/ 15 h 111"/>
                <a:gd name="T6" fmla="*/ 84 w 128"/>
                <a:gd name="T7" fmla="*/ 18 h 111"/>
                <a:gd name="T8" fmla="*/ 100 w 128"/>
                <a:gd name="T9" fmla="*/ 26 h 111"/>
                <a:gd name="T10" fmla="*/ 113 w 128"/>
                <a:gd name="T11" fmla="*/ 49 h 111"/>
                <a:gd name="T12" fmla="*/ 113 w 128"/>
                <a:gd name="T13" fmla="*/ 55 h 111"/>
                <a:gd name="T14" fmla="*/ 122 w 128"/>
                <a:gd name="T15" fmla="*/ 61 h 111"/>
                <a:gd name="T16" fmla="*/ 125 w 128"/>
                <a:gd name="T17" fmla="*/ 63 h 111"/>
                <a:gd name="T18" fmla="*/ 128 w 128"/>
                <a:gd name="T19" fmla="*/ 49 h 111"/>
                <a:gd name="T20" fmla="*/ 64 w 128"/>
                <a:gd name="T21" fmla="*/ 0 h 111"/>
                <a:gd name="T22" fmla="*/ 0 w 128"/>
                <a:gd name="T23" fmla="*/ 49 h 111"/>
                <a:gd name="T24" fmla="*/ 14 w 128"/>
                <a:gd name="T25" fmla="*/ 80 h 111"/>
                <a:gd name="T26" fmla="*/ 9 w 128"/>
                <a:gd name="T27" fmla="*/ 111 h 111"/>
                <a:gd name="T28" fmla="*/ 40 w 128"/>
                <a:gd name="T29" fmla="*/ 99 h 111"/>
                <a:gd name="T30" fmla="*/ 39 w 128"/>
                <a:gd name="T31" fmla="*/ 90 h 111"/>
                <a:gd name="T32" fmla="*/ 40 w 128"/>
                <a:gd name="T33" fmla="*/ 83 h 111"/>
                <a:gd name="T34" fmla="*/ 27 w 128"/>
                <a:gd name="T35" fmla="*/ 88 h 111"/>
                <a:gd name="T36" fmla="*/ 29 w 128"/>
                <a:gd name="T37" fmla="*/ 74 h 111"/>
                <a:gd name="T38" fmla="*/ 24 w 128"/>
                <a:gd name="T39" fmla="*/ 69 h 111"/>
                <a:gd name="T40" fmla="*/ 15 w 128"/>
                <a:gd name="T41" fmla="*/ 49 h 111"/>
                <a:gd name="T42" fmla="*/ 28 w 128"/>
                <a:gd name="T43" fmla="*/ 2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11">
                  <a:moveTo>
                    <a:pt x="28" y="26"/>
                  </a:moveTo>
                  <a:cubicBezTo>
                    <a:pt x="32" y="22"/>
                    <a:pt x="38" y="20"/>
                    <a:pt x="44" y="18"/>
                  </a:cubicBezTo>
                  <a:cubicBezTo>
                    <a:pt x="50" y="16"/>
                    <a:pt x="57" y="15"/>
                    <a:pt x="64" y="15"/>
                  </a:cubicBezTo>
                  <a:cubicBezTo>
                    <a:pt x="71" y="15"/>
                    <a:pt x="78" y="16"/>
                    <a:pt x="84" y="18"/>
                  </a:cubicBezTo>
                  <a:cubicBezTo>
                    <a:pt x="90" y="20"/>
                    <a:pt x="96" y="22"/>
                    <a:pt x="100" y="26"/>
                  </a:cubicBezTo>
                  <a:cubicBezTo>
                    <a:pt x="109" y="32"/>
                    <a:pt x="113" y="41"/>
                    <a:pt x="113" y="49"/>
                  </a:cubicBezTo>
                  <a:cubicBezTo>
                    <a:pt x="113" y="51"/>
                    <a:pt x="113" y="53"/>
                    <a:pt x="113" y="55"/>
                  </a:cubicBezTo>
                  <a:cubicBezTo>
                    <a:pt x="116" y="57"/>
                    <a:pt x="119" y="59"/>
                    <a:pt x="122" y="61"/>
                  </a:cubicBezTo>
                  <a:cubicBezTo>
                    <a:pt x="123" y="62"/>
                    <a:pt x="124" y="62"/>
                    <a:pt x="125" y="63"/>
                  </a:cubicBezTo>
                  <a:cubicBezTo>
                    <a:pt x="127" y="59"/>
                    <a:pt x="128" y="54"/>
                    <a:pt x="128" y="49"/>
                  </a:cubicBezTo>
                  <a:cubicBezTo>
                    <a:pt x="128" y="22"/>
                    <a:pt x="99" y="0"/>
                    <a:pt x="64" y="0"/>
                  </a:cubicBezTo>
                  <a:cubicBezTo>
                    <a:pt x="29" y="0"/>
                    <a:pt x="0" y="22"/>
                    <a:pt x="0" y="49"/>
                  </a:cubicBezTo>
                  <a:cubicBezTo>
                    <a:pt x="0" y="61"/>
                    <a:pt x="5" y="71"/>
                    <a:pt x="14" y="80"/>
                  </a:cubicBezTo>
                  <a:cubicBezTo>
                    <a:pt x="9" y="111"/>
                    <a:pt x="9" y="111"/>
                    <a:pt x="9" y="111"/>
                  </a:cubicBezTo>
                  <a:cubicBezTo>
                    <a:pt x="40" y="99"/>
                    <a:pt x="40" y="99"/>
                    <a:pt x="40" y="99"/>
                  </a:cubicBezTo>
                  <a:cubicBezTo>
                    <a:pt x="40" y="96"/>
                    <a:pt x="39" y="93"/>
                    <a:pt x="39" y="90"/>
                  </a:cubicBezTo>
                  <a:cubicBezTo>
                    <a:pt x="39" y="88"/>
                    <a:pt x="39" y="85"/>
                    <a:pt x="40" y="83"/>
                  </a:cubicBezTo>
                  <a:cubicBezTo>
                    <a:pt x="27" y="88"/>
                    <a:pt x="27" y="88"/>
                    <a:pt x="27" y="88"/>
                  </a:cubicBezTo>
                  <a:cubicBezTo>
                    <a:pt x="29" y="74"/>
                    <a:pt x="29" y="74"/>
                    <a:pt x="29" y="74"/>
                  </a:cubicBezTo>
                  <a:cubicBezTo>
                    <a:pt x="24" y="69"/>
                    <a:pt x="24" y="69"/>
                    <a:pt x="24" y="69"/>
                  </a:cubicBezTo>
                  <a:cubicBezTo>
                    <a:pt x="20" y="65"/>
                    <a:pt x="15" y="58"/>
                    <a:pt x="15" y="49"/>
                  </a:cubicBezTo>
                  <a:cubicBezTo>
                    <a:pt x="15" y="41"/>
                    <a:pt x="19" y="32"/>
                    <a:pt x="28"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155"/>
            <p:cNvSpPr>
              <a:spLocks/>
            </p:cNvSpPr>
            <p:nvPr/>
          </p:nvSpPr>
          <p:spPr bwMode="auto">
            <a:xfrm>
              <a:off x="6913887" y="2113427"/>
              <a:ext cx="326290" cy="280912"/>
            </a:xfrm>
            <a:custGeom>
              <a:avLst/>
              <a:gdLst>
                <a:gd name="T0" fmla="*/ 64 w 128"/>
                <a:gd name="T1" fmla="*/ 0 h 110"/>
                <a:gd name="T2" fmla="*/ 0 w 128"/>
                <a:gd name="T3" fmla="*/ 49 h 110"/>
                <a:gd name="T4" fmla="*/ 14 w 128"/>
                <a:gd name="T5" fmla="*/ 79 h 110"/>
                <a:gd name="T6" fmla="*/ 9 w 128"/>
                <a:gd name="T7" fmla="*/ 110 h 110"/>
                <a:gd name="T8" fmla="*/ 47 w 128"/>
                <a:gd name="T9" fmla="*/ 96 h 110"/>
                <a:gd name="T10" fmla="*/ 64 w 128"/>
                <a:gd name="T11" fmla="*/ 98 h 110"/>
                <a:gd name="T12" fmla="*/ 128 w 128"/>
                <a:gd name="T13" fmla="*/ 49 h 110"/>
                <a:gd name="T14" fmla="*/ 64 w 128"/>
                <a:gd name="T15" fmla="*/ 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10">
                  <a:moveTo>
                    <a:pt x="64" y="0"/>
                  </a:moveTo>
                  <a:cubicBezTo>
                    <a:pt x="29" y="0"/>
                    <a:pt x="0" y="22"/>
                    <a:pt x="0" y="49"/>
                  </a:cubicBezTo>
                  <a:cubicBezTo>
                    <a:pt x="0" y="60"/>
                    <a:pt x="5" y="71"/>
                    <a:pt x="14" y="79"/>
                  </a:cubicBezTo>
                  <a:cubicBezTo>
                    <a:pt x="9" y="110"/>
                    <a:pt x="9" y="110"/>
                    <a:pt x="9" y="110"/>
                  </a:cubicBezTo>
                  <a:cubicBezTo>
                    <a:pt x="47" y="96"/>
                    <a:pt x="47" y="96"/>
                    <a:pt x="47" y="96"/>
                  </a:cubicBezTo>
                  <a:cubicBezTo>
                    <a:pt x="52" y="97"/>
                    <a:pt x="58" y="98"/>
                    <a:pt x="64" y="98"/>
                  </a:cubicBezTo>
                  <a:cubicBezTo>
                    <a:pt x="99" y="98"/>
                    <a:pt x="128" y="76"/>
                    <a:pt x="128" y="49"/>
                  </a:cubicBezTo>
                  <a:cubicBezTo>
                    <a:pt x="128" y="22"/>
                    <a:pt x="99" y="0"/>
                    <a:pt x="6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156"/>
            <p:cNvSpPr>
              <a:spLocks noEditPoints="1"/>
            </p:cNvSpPr>
            <p:nvPr/>
          </p:nvSpPr>
          <p:spPr bwMode="auto">
            <a:xfrm>
              <a:off x="6259145" y="2113427"/>
              <a:ext cx="327371" cy="280912"/>
            </a:xfrm>
            <a:custGeom>
              <a:avLst/>
              <a:gdLst>
                <a:gd name="T0" fmla="*/ 64 w 128"/>
                <a:gd name="T1" fmla="*/ 0 h 110"/>
                <a:gd name="T2" fmla="*/ 0 w 128"/>
                <a:gd name="T3" fmla="*/ 49 h 110"/>
                <a:gd name="T4" fmla="*/ 14 w 128"/>
                <a:gd name="T5" fmla="*/ 79 h 110"/>
                <a:gd name="T6" fmla="*/ 9 w 128"/>
                <a:gd name="T7" fmla="*/ 110 h 110"/>
                <a:gd name="T8" fmla="*/ 47 w 128"/>
                <a:gd name="T9" fmla="*/ 96 h 110"/>
                <a:gd name="T10" fmla="*/ 64 w 128"/>
                <a:gd name="T11" fmla="*/ 98 h 110"/>
                <a:gd name="T12" fmla="*/ 128 w 128"/>
                <a:gd name="T13" fmla="*/ 49 h 110"/>
                <a:gd name="T14" fmla="*/ 64 w 128"/>
                <a:gd name="T15" fmla="*/ 0 h 110"/>
                <a:gd name="T16" fmla="*/ 100 w 128"/>
                <a:gd name="T17" fmla="*/ 72 h 110"/>
                <a:gd name="T18" fmla="*/ 84 w 128"/>
                <a:gd name="T19" fmla="*/ 80 h 110"/>
                <a:gd name="T20" fmla="*/ 64 w 128"/>
                <a:gd name="T21" fmla="*/ 83 h 110"/>
                <a:gd name="T22" fmla="*/ 50 w 128"/>
                <a:gd name="T23" fmla="*/ 82 h 110"/>
                <a:gd name="T24" fmla="*/ 45 w 128"/>
                <a:gd name="T25" fmla="*/ 81 h 110"/>
                <a:gd name="T26" fmla="*/ 27 w 128"/>
                <a:gd name="T27" fmla="*/ 88 h 110"/>
                <a:gd name="T28" fmla="*/ 29 w 128"/>
                <a:gd name="T29" fmla="*/ 74 h 110"/>
                <a:gd name="T30" fmla="*/ 24 w 128"/>
                <a:gd name="T31" fmla="*/ 69 h 110"/>
                <a:gd name="T32" fmla="*/ 15 w 128"/>
                <a:gd name="T33" fmla="*/ 49 h 110"/>
                <a:gd name="T34" fmla="*/ 28 w 128"/>
                <a:gd name="T35" fmla="*/ 26 h 110"/>
                <a:gd name="T36" fmla="*/ 44 w 128"/>
                <a:gd name="T37" fmla="*/ 17 h 110"/>
                <a:gd name="T38" fmla="*/ 64 w 128"/>
                <a:gd name="T39" fmla="*/ 14 h 110"/>
                <a:gd name="T40" fmla="*/ 84 w 128"/>
                <a:gd name="T41" fmla="*/ 17 h 110"/>
                <a:gd name="T42" fmla="*/ 100 w 128"/>
                <a:gd name="T43" fmla="*/ 26 h 110"/>
                <a:gd name="T44" fmla="*/ 113 w 128"/>
                <a:gd name="T45" fmla="*/ 49 h 110"/>
                <a:gd name="T46" fmla="*/ 100 w 128"/>
                <a:gd name="T47" fmla="*/ 7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 h="110">
                  <a:moveTo>
                    <a:pt x="64" y="0"/>
                  </a:moveTo>
                  <a:cubicBezTo>
                    <a:pt x="29" y="0"/>
                    <a:pt x="0" y="22"/>
                    <a:pt x="0" y="49"/>
                  </a:cubicBezTo>
                  <a:cubicBezTo>
                    <a:pt x="0" y="60"/>
                    <a:pt x="5" y="71"/>
                    <a:pt x="14" y="79"/>
                  </a:cubicBezTo>
                  <a:cubicBezTo>
                    <a:pt x="9" y="110"/>
                    <a:pt x="9" y="110"/>
                    <a:pt x="9" y="110"/>
                  </a:cubicBezTo>
                  <a:cubicBezTo>
                    <a:pt x="47" y="96"/>
                    <a:pt x="47" y="96"/>
                    <a:pt x="47" y="96"/>
                  </a:cubicBezTo>
                  <a:cubicBezTo>
                    <a:pt x="52" y="97"/>
                    <a:pt x="58" y="98"/>
                    <a:pt x="64" y="98"/>
                  </a:cubicBezTo>
                  <a:cubicBezTo>
                    <a:pt x="99" y="98"/>
                    <a:pt x="128" y="76"/>
                    <a:pt x="128" y="49"/>
                  </a:cubicBezTo>
                  <a:cubicBezTo>
                    <a:pt x="128" y="22"/>
                    <a:pt x="99" y="0"/>
                    <a:pt x="64" y="0"/>
                  </a:cubicBezTo>
                  <a:close/>
                  <a:moveTo>
                    <a:pt x="100" y="72"/>
                  </a:moveTo>
                  <a:cubicBezTo>
                    <a:pt x="96" y="75"/>
                    <a:pt x="90" y="78"/>
                    <a:pt x="84" y="80"/>
                  </a:cubicBezTo>
                  <a:cubicBezTo>
                    <a:pt x="78" y="82"/>
                    <a:pt x="71" y="83"/>
                    <a:pt x="64" y="83"/>
                  </a:cubicBezTo>
                  <a:cubicBezTo>
                    <a:pt x="59" y="83"/>
                    <a:pt x="54" y="83"/>
                    <a:pt x="50" y="82"/>
                  </a:cubicBezTo>
                  <a:cubicBezTo>
                    <a:pt x="45" y="81"/>
                    <a:pt x="45" y="81"/>
                    <a:pt x="45" y="81"/>
                  </a:cubicBezTo>
                  <a:cubicBezTo>
                    <a:pt x="27" y="88"/>
                    <a:pt x="27" y="88"/>
                    <a:pt x="27" y="88"/>
                  </a:cubicBezTo>
                  <a:cubicBezTo>
                    <a:pt x="29" y="74"/>
                    <a:pt x="29" y="74"/>
                    <a:pt x="29" y="74"/>
                  </a:cubicBezTo>
                  <a:cubicBezTo>
                    <a:pt x="24" y="69"/>
                    <a:pt x="24" y="69"/>
                    <a:pt x="24" y="69"/>
                  </a:cubicBezTo>
                  <a:cubicBezTo>
                    <a:pt x="20" y="65"/>
                    <a:pt x="15" y="58"/>
                    <a:pt x="15" y="49"/>
                  </a:cubicBezTo>
                  <a:cubicBezTo>
                    <a:pt x="15" y="40"/>
                    <a:pt x="19" y="32"/>
                    <a:pt x="28" y="26"/>
                  </a:cubicBezTo>
                  <a:cubicBezTo>
                    <a:pt x="32" y="22"/>
                    <a:pt x="38" y="19"/>
                    <a:pt x="44" y="17"/>
                  </a:cubicBezTo>
                  <a:cubicBezTo>
                    <a:pt x="50" y="15"/>
                    <a:pt x="57" y="14"/>
                    <a:pt x="64" y="14"/>
                  </a:cubicBezTo>
                  <a:cubicBezTo>
                    <a:pt x="71" y="14"/>
                    <a:pt x="78" y="15"/>
                    <a:pt x="84" y="17"/>
                  </a:cubicBezTo>
                  <a:cubicBezTo>
                    <a:pt x="90" y="19"/>
                    <a:pt x="96" y="22"/>
                    <a:pt x="100" y="26"/>
                  </a:cubicBezTo>
                  <a:cubicBezTo>
                    <a:pt x="109" y="32"/>
                    <a:pt x="113" y="40"/>
                    <a:pt x="113" y="49"/>
                  </a:cubicBezTo>
                  <a:cubicBezTo>
                    <a:pt x="113" y="57"/>
                    <a:pt x="109" y="65"/>
                    <a:pt x="100"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157"/>
            <p:cNvSpPr>
              <a:spLocks noEditPoints="1"/>
            </p:cNvSpPr>
            <p:nvPr/>
          </p:nvSpPr>
          <p:spPr bwMode="auto">
            <a:xfrm>
              <a:off x="5605484" y="2090738"/>
              <a:ext cx="326290" cy="327371"/>
            </a:xfrm>
            <a:custGeom>
              <a:avLst/>
              <a:gdLst>
                <a:gd name="T0" fmla="*/ 0 w 302"/>
                <a:gd name="T1" fmla="*/ 0 h 303"/>
                <a:gd name="T2" fmla="*/ 0 w 302"/>
                <a:gd name="T3" fmla="*/ 232 h 303"/>
                <a:gd name="T4" fmla="*/ 59 w 302"/>
                <a:gd name="T5" fmla="*/ 232 h 303"/>
                <a:gd name="T6" fmla="*/ 59 w 302"/>
                <a:gd name="T7" fmla="*/ 303 h 303"/>
                <a:gd name="T8" fmla="*/ 172 w 302"/>
                <a:gd name="T9" fmla="*/ 232 h 303"/>
                <a:gd name="T10" fmla="*/ 302 w 302"/>
                <a:gd name="T11" fmla="*/ 232 h 303"/>
                <a:gd name="T12" fmla="*/ 302 w 302"/>
                <a:gd name="T13" fmla="*/ 0 h 303"/>
                <a:gd name="T14" fmla="*/ 0 w 302"/>
                <a:gd name="T15" fmla="*/ 0 h 303"/>
                <a:gd name="T16" fmla="*/ 151 w 302"/>
                <a:gd name="T17" fmla="*/ 151 h 303"/>
                <a:gd name="T18" fmla="*/ 78 w 302"/>
                <a:gd name="T19" fmla="*/ 151 h 303"/>
                <a:gd name="T20" fmla="*/ 78 w 302"/>
                <a:gd name="T21" fmla="*/ 127 h 303"/>
                <a:gd name="T22" fmla="*/ 151 w 302"/>
                <a:gd name="T23" fmla="*/ 127 h 303"/>
                <a:gd name="T24" fmla="*/ 151 w 302"/>
                <a:gd name="T25" fmla="*/ 151 h 303"/>
                <a:gd name="T26" fmla="*/ 224 w 302"/>
                <a:gd name="T27" fmla="*/ 104 h 303"/>
                <a:gd name="T28" fmla="*/ 78 w 302"/>
                <a:gd name="T29" fmla="*/ 104 h 303"/>
                <a:gd name="T30" fmla="*/ 78 w 302"/>
                <a:gd name="T31" fmla="*/ 82 h 303"/>
                <a:gd name="T32" fmla="*/ 224 w 302"/>
                <a:gd name="T33" fmla="*/ 82 h 303"/>
                <a:gd name="T34" fmla="*/ 224 w 302"/>
                <a:gd name="T35" fmla="*/ 10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2" h="303">
                  <a:moveTo>
                    <a:pt x="0" y="0"/>
                  </a:moveTo>
                  <a:lnTo>
                    <a:pt x="0" y="232"/>
                  </a:lnTo>
                  <a:lnTo>
                    <a:pt x="59" y="232"/>
                  </a:lnTo>
                  <a:lnTo>
                    <a:pt x="59" y="303"/>
                  </a:lnTo>
                  <a:lnTo>
                    <a:pt x="172" y="232"/>
                  </a:lnTo>
                  <a:lnTo>
                    <a:pt x="302" y="232"/>
                  </a:lnTo>
                  <a:lnTo>
                    <a:pt x="302" y="0"/>
                  </a:lnTo>
                  <a:lnTo>
                    <a:pt x="0" y="0"/>
                  </a:lnTo>
                  <a:close/>
                  <a:moveTo>
                    <a:pt x="151" y="151"/>
                  </a:moveTo>
                  <a:lnTo>
                    <a:pt x="78" y="151"/>
                  </a:lnTo>
                  <a:lnTo>
                    <a:pt x="78" y="127"/>
                  </a:lnTo>
                  <a:lnTo>
                    <a:pt x="151" y="127"/>
                  </a:lnTo>
                  <a:lnTo>
                    <a:pt x="151" y="151"/>
                  </a:lnTo>
                  <a:close/>
                  <a:moveTo>
                    <a:pt x="224" y="104"/>
                  </a:moveTo>
                  <a:lnTo>
                    <a:pt x="78" y="104"/>
                  </a:lnTo>
                  <a:lnTo>
                    <a:pt x="78" y="82"/>
                  </a:lnTo>
                  <a:lnTo>
                    <a:pt x="224" y="82"/>
                  </a:lnTo>
                  <a:lnTo>
                    <a:pt x="22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158"/>
            <p:cNvSpPr>
              <a:spLocks noEditPoints="1"/>
            </p:cNvSpPr>
            <p:nvPr/>
          </p:nvSpPr>
          <p:spPr bwMode="auto">
            <a:xfrm>
              <a:off x="4950742" y="2090738"/>
              <a:ext cx="327371" cy="327371"/>
            </a:xfrm>
            <a:custGeom>
              <a:avLst/>
              <a:gdLst>
                <a:gd name="T0" fmla="*/ 0 w 128"/>
                <a:gd name="T1" fmla="*/ 0 h 128"/>
                <a:gd name="T2" fmla="*/ 0 w 128"/>
                <a:gd name="T3" fmla="*/ 98 h 128"/>
                <a:gd name="T4" fmla="*/ 25 w 128"/>
                <a:gd name="T5" fmla="*/ 98 h 128"/>
                <a:gd name="T6" fmla="*/ 25 w 128"/>
                <a:gd name="T7" fmla="*/ 128 h 128"/>
                <a:gd name="T8" fmla="*/ 73 w 128"/>
                <a:gd name="T9" fmla="*/ 98 h 128"/>
                <a:gd name="T10" fmla="*/ 128 w 128"/>
                <a:gd name="T11" fmla="*/ 98 h 128"/>
                <a:gd name="T12" fmla="*/ 128 w 128"/>
                <a:gd name="T13" fmla="*/ 0 h 128"/>
                <a:gd name="T14" fmla="*/ 0 w 128"/>
                <a:gd name="T15" fmla="*/ 0 h 128"/>
                <a:gd name="T16" fmla="*/ 36 w 128"/>
                <a:gd name="T17" fmla="*/ 62 h 128"/>
                <a:gd name="T18" fmla="*/ 26 w 128"/>
                <a:gd name="T19" fmla="*/ 52 h 128"/>
                <a:gd name="T20" fmla="*/ 36 w 128"/>
                <a:gd name="T21" fmla="*/ 42 h 128"/>
                <a:gd name="T22" fmla="*/ 46 w 128"/>
                <a:gd name="T23" fmla="*/ 52 h 128"/>
                <a:gd name="T24" fmla="*/ 36 w 128"/>
                <a:gd name="T25" fmla="*/ 62 h 128"/>
                <a:gd name="T26" fmla="*/ 64 w 128"/>
                <a:gd name="T27" fmla="*/ 62 h 128"/>
                <a:gd name="T28" fmla="*/ 54 w 128"/>
                <a:gd name="T29" fmla="*/ 52 h 128"/>
                <a:gd name="T30" fmla="*/ 64 w 128"/>
                <a:gd name="T31" fmla="*/ 42 h 128"/>
                <a:gd name="T32" fmla="*/ 74 w 128"/>
                <a:gd name="T33" fmla="*/ 52 h 128"/>
                <a:gd name="T34" fmla="*/ 64 w 128"/>
                <a:gd name="T35" fmla="*/ 62 h 128"/>
                <a:gd name="T36" fmla="*/ 92 w 128"/>
                <a:gd name="T37" fmla="*/ 62 h 128"/>
                <a:gd name="T38" fmla="*/ 82 w 128"/>
                <a:gd name="T39" fmla="*/ 52 h 128"/>
                <a:gd name="T40" fmla="*/ 92 w 128"/>
                <a:gd name="T41" fmla="*/ 42 h 128"/>
                <a:gd name="T42" fmla="*/ 102 w 128"/>
                <a:gd name="T43" fmla="*/ 52 h 128"/>
                <a:gd name="T44" fmla="*/ 92 w 128"/>
                <a:gd name="T45" fmla="*/ 6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8">
                  <a:moveTo>
                    <a:pt x="0" y="0"/>
                  </a:moveTo>
                  <a:cubicBezTo>
                    <a:pt x="0" y="98"/>
                    <a:pt x="0" y="98"/>
                    <a:pt x="0" y="98"/>
                  </a:cubicBezTo>
                  <a:cubicBezTo>
                    <a:pt x="25" y="98"/>
                    <a:pt x="25" y="98"/>
                    <a:pt x="25" y="98"/>
                  </a:cubicBezTo>
                  <a:cubicBezTo>
                    <a:pt x="25" y="128"/>
                    <a:pt x="25" y="128"/>
                    <a:pt x="25" y="128"/>
                  </a:cubicBezTo>
                  <a:cubicBezTo>
                    <a:pt x="73" y="98"/>
                    <a:pt x="73" y="98"/>
                    <a:pt x="73" y="98"/>
                  </a:cubicBezTo>
                  <a:cubicBezTo>
                    <a:pt x="128" y="98"/>
                    <a:pt x="128" y="98"/>
                    <a:pt x="128" y="98"/>
                  </a:cubicBezTo>
                  <a:cubicBezTo>
                    <a:pt x="128" y="0"/>
                    <a:pt x="128" y="0"/>
                    <a:pt x="128" y="0"/>
                  </a:cubicBezTo>
                  <a:lnTo>
                    <a:pt x="0" y="0"/>
                  </a:lnTo>
                  <a:close/>
                  <a:moveTo>
                    <a:pt x="36" y="62"/>
                  </a:moveTo>
                  <a:cubicBezTo>
                    <a:pt x="31" y="62"/>
                    <a:pt x="26" y="57"/>
                    <a:pt x="26" y="52"/>
                  </a:cubicBezTo>
                  <a:cubicBezTo>
                    <a:pt x="26" y="46"/>
                    <a:pt x="31" y="42"/>
                    <a:pt x="36" y="42"/>
                  </a:cubicBezTo>
                  <a:cubicBezTo>
                    <a:pt x="41" y="42"/>
                    <a:pt x="46" y="46"/>
                    <a:pt x="46" y="52"/>
                  </a:cubicBezTo>
                  <a:cubicBezTo>
                    <a:pt x="46" y="57"/>
                    <a:pt x="41" y="62"/>
                    <a:pt x="36" y="62"/>
                  </a:cubicBezTo>
                  <a:close/>
                  <a:moveTo>
                    <a:pt x="64" y="62"/>
                  </a:moveTo>
                  <a:cubicBezTo>
                    <a:pt x="59" y="62"/>
                    <a:pt x="54" y="57"/>
                    <a:pt x="54" y="52"/>
                  </a:cubicBezTo>
                  <a:cubicBezTo>
                    <a:pt x="54" y="46"/>
                    <a:pt x="59" y="42"/>
                    <a:pt x="64" y="42"/>
                  </a:cubicBezTo>
                  <a:cubicBezTo>
                    <a:pt x="69" y="42"/>
                    <a:pt x="74" y="46"/>
                    <a:pt x="74" y="52"/>
                  </a:cubicBezTo>
                  <a:cubicBezTo>
                    <a:pt x="74" y="57"/>
                    <a:pt x="69" y="62"/>
                    <a:pt x="64" y="62"/>
                  </a:cubicBezTo>
                  <a:close/>
                  <a:moveTo>
                    <a:pt x="92" y="62"/>
                  </a:moveTo>
                  <a:cubicBezTo>
                    <a:pt x="87" y="62"/>
                    <a:pt x="82" y="57"/>
                    <a:pt x="82" y="52"/>
                  </a:cubicBezTo>
                  <a:cubicBezTo>
                    <a:pt x="82" y="46"/>
                    <a:pt x="87" y="42"/>
                    <a:pt x="92" y="42"/>
                  </a:cubicBezTo>
                  <a:cubicBezTo>
                    <a:pt x="97" y="42"/>
                    <a:pt x="102" y="46"/>
                    <a:pt x="102" y="52"/>
                  </a:cubicBezTo>
                  <a:cubicBezTo>
                    <a:pt x="102" y="57"/>
                    <a:pt x="97" y="62"/>
                    <a:pt x="9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159"/>
            <p:cNvSpPr>
              <a:spLocks/>
            </p:cNvSpPr>
            <p:nvPr/>
          </p:nvSpPr>
          <p:spPr bwMode="auto">
            <a:xfrm>
              <a:off x="4297080" y="2090738"/>
              <a:ext cx="327371" cy="327371"/>
            </a:xfrm>
            <a:custGeom>
              <a:avLst/>
              <a:gdLst>
                <a:gd name="T0" fmla="*/ 303 w 303"/>
                <a:gd name="T1" fmla="*/ 0 h 303"/>
                <a:gd name="T2" fmla="*/ 0 w 303"/>
                <a:gd name="T3" fmla="*/ 0 h 303"/>
                <a:gd name="T4" fmla="*/ 0 w 303"/>
                <a:gd name="T5" fmla="*/ 232 h 303"/>
                <a:gd name="T6" fmla="*/ 59 w 303"/>
                <a:gd name="T7" fmla="*/ 232 h 303"/>
                <a:gd name="T8" fmla="*/ 59 w 303"/>
                <a:gd name="T9" fmla="*/ 303 h 303"/>
                <a:gd name="T10" fmla="*/ 173 w 303"/>
                <a:gd name="T11" fmla="*/ 232 h 303"/>
                <a:gd name="T12" fmla="*/ 303 w 303"/>
                <a:gd name="T13" fmla="*/ 232 h 303"/>
                <a:gd name="T14" fmla="*/ 303 w 303"/>
                <a:gd name="T15" fmla="*/ 0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3" h="303">
                  <a:moveTo>
                    <a:pt x="303" y="0"/>
                  </a:moveTo>
                  <a:lnTo>
                    <a:pt x="0" y="0"/>
                  </a:lnTo>
                  <a:lnTo>
                    <a:pt x="0" y="232"/>
                  </a:lnTo>
                  <a:lnTo>
                    <a:pt x="59" y="232"/>
                  </a:lnTo>
                  <a:lnTo>
                    <a:pt x="59" y="303"/>
                  </a:lnTo>
                  <a:lnTo>
                    <a:pt x="173" y="232"/>
                  </a:lnTo>
                  <a:lnTo>
                    <a:pt x="303" y="232"/>
                  </a:lnTo>
                  <a:lnTo>
                    <a:pt x="30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160"/>
            <p:cNvSpPr>
              <a:spLocks noEditPoints="1"/>
            </p:cNvSpPr>
            <p:nvPr/>
          </p:nvSpPr>
          <p:spPr bwMode="auto">
            <a:xfrm>
              <a:off x="3642339" y="2090738"/>
              <a:ext cx="327371" cy="327371"/>
            </a:xfrm>
            <a:custGeom>
              <a:avLst/>
              <a:gdLst>
                <a:gd name="T0" fmla="*/ 0 w 303"/>
                <a:gd name="T1" fmla="*/ 0 h 303"/>
                <a:gd name="T2" fmla="*/ 0 w 303"/>
                <a:gd name="T3" fmla="*/ 232 h 303"/>
                <a:gd name="T4" fmla="*/ 60 w 303"/>
                <a:gd name="T5" fmla="*/ 232 h 303"/>
                <a:gd name="T6" fmla="*/ 60 w 303"/>
                <a:gd name="T7" fmla="*/ 303 h 303"/>
                <a:gd name="T8" fmla="*/ 173 w 303"/>
                <a:gd name="T9" fmla="*/ 232 h 303"/>
                <a:gd name="T10" fmla="*/ 303 w 303"/>
                <a:gd name="T11" fmla="*/ 232 h 303"/>
                <a:gd name="T12" fmla="*/ 303 w 303"/>
                <a:gd name="T13" fmla="*/ 0 h 303"/>
                <a:gd name="T14" fmla="*/ 0 w 303"/>
                <a:gd name="T15" fmla="*/ 0 h 303"/>
                <a:gd name="T16" fmla="*/ 268 w 303"/>
                <a:gd name="T17" fmla="*/ 198 h 303"/>
                <a:gd name="T18" fmla="*/ 161 w 303"/>
                <a:gd name="T19" fmla="*/ 198 h 303"/>
                <a:gd name="T20" fmla="*/ 93 w 303"/>
                <a:gd name="T21" fmla="*/ 236 h 303"/>
                <a:gd name="T22" fmla="*/ 93 w 303"/>
                <a:gd name="T23" fmla="*/ 198 h 303"/>
                <a:gd name="T24" fmla="*/ 36 w 303"/>
                <a:gd name="T25" fmla="*/ 198 h 303"/>
                <a:gd name="T26" fmla="*/ 36 w 303"/>
                <a:gd name="T27" fmla="*/ 35 h 303"/>
                <a:gd name="T28" fmla="*/ 268 w 303"/>
                <a:gd name="T29" fmla="*/ 35 h 303"/>
                <a:gd name="T30" fmla="*/ 268 w 303"/>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0" y="0"/>
                  </a:moveTo>
                  <a:lnTo>
                    <a:pt x="0" y="232"/>
                  </a:lnTo>
                  <a:lnTo>
                    <a:pt x="60" y="232"/>
                  </a:lnTo>
                  <a:lnTo>
                    <a:pt x="60" y="303"/>
                  </a:lnTo>
                  <a:lnTo>
                    <a:pt x="173" y="232"/>
                  </a:lnTo>
                  <a:lnTo>
                    <a:pt x="303" y="232"/>
                  </a:lnTo>
                  <a:lnTo>
                    <a:pt x="303" y="0"/>
                  </a:lnTo>
                  <a:lnTo>
                    <a:pt x="0" y="0"/>
                  </a:lnTo>
                  <a:close/>
                  <a:moveTo>
                    <a:pt x="268" y="198"/>
                  </a:moveTo>
                  <a:lnTo>
                    <a:pt x="161" y="198"/>
                  </a:lnTo>
                  <a:lnTo>
                    <a:pt x="93" y="236"/>
                  </a:lnTo>
                  <a:lnTo>
                    <a:pt x="93" y="198"/>
                  </a:lnTo>
                  <a:lnTo>
                    <a:pt x="36" y="198"/>
                  </a:lnTo>
                  <a:lnTo>
                    <a:pt x="36" y="35"/>
                  </a:lnTo>
                  <a:lnTo>
                    <a:pt x="268" y="35"/>
                  </a:lnTo>
                  <a:lnTo>
                    <a:pt x="268"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Rectangle 161"/>
            <p:cNvSpPr>
              <a:spLocks noChangeArrowheads="1"/>
            </p:cNvSpPr>
            <p:nvPr/>
          </p:nvSpPr>
          <p:spPr bwMode="auto">
            <a:xfrm>
              <a:off x="3726612" y="2179333"/>
              <a:ext cx="158824" cy="23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Rectangle 162"/>
            <p:cNvSpPr>
              <a:spLocks noChangeArrowheads="1"/>
            </p:cNvSpPr>
            <p:nvPr/>
          </p:nvSpPr>
          <p:spPr bwMode="auto">
            <a:xfrm>
              <a:off x="3726612" y="2227953"/>
              <a:ext cx="79952" cy="259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Oval 163"/>
            <p:cNvSpPr>
              <a:spLocks noChangeArrowheads="1"/>
            </p:cNvSpPr>
            <p:nvPr/>
          </p:nvSpPr>
          <p:spPr bwMode="auto">
            <a:xfrm>
              <a:off x="3055664" y="2197701"/>
              <a:ext cx="50781" cy="5078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Oval 164"/>
            <p:cNvSpPr>
              <a:spLocks noChangeArrowheads="1"/>
            </p:cNvSpPr>
            <p:nvPr/>
          </p:nvSpPr>
          <p:spPr bwMode="auto">
            <a:xfrm>
              <a:off x="3126973" y="2197701"/>
              <a:ext cx="50781" cy="5078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Oval 165"/>
            <p:cNvSpPr>
              <a:spLocks noChangeArrowheads="1"/>
            </p:cNvSpPr>
            <p:nvPr/>
          </p:nvSpPr>
          <p:spPr bwMode="auto">
            <a:xfrm>
              <a:off x="3198281" y="2197701"/>
              <a:ext cx="50781" cy="5078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166"/>
            <p:cNvSpPr>
              <a:spLocks noEditPoints="1"/>
            </p:cNvSpPr>
            <p:nvPr/>
          </p:nvSpPr>
          <p:spPr bwMode="auto">
            <a:xfrm>
              <a:off x="2988678" y="2090738"/>
              <a:ext cx="327371" cy="327371"/>
            </a:xfrm>
            <a:custGeom>
              <a:avLst/>
              <a:gdLst>
                <a:gd name="T0" fmla="*/ 0 w 303"/>
                <a:gd name="T1" fmla="*/ 0 h 303"/>
                <a:gd name="T2" fmla="*/ 0 w 303"/>
                <a:gd name="T3" fmla="*/ 232 h 303"/>
                <a:gd name="T4" fmla="*/ 59 w 303"/>
                <a:gd name="T5" fmla="*/ 232 h 303"/>
                <a:gd name="T6" fmla="*/ 59 w 303"/>
                <a:gd name="T7" fmla="*/ 303 h 303"/>
                <a:gd name="T8" fmla="*/ 173 w 303"/>
                <a:gd name="T9" fmla="*/ 232 h 303"/>
                <a:gd name="T10" fmla="*/ 303 w 303"/>
                <a:gd name="T11" fmla="*/ 232 h 303"/>
                <a:gd name="T12" fmla="*/ 303 w 303"/>
                <a:gd name="T13" fmla="*/ 0 h 303"/>
                <a:gd name="T14" fmla="*/ 0 w 303"/>
                <a:gd name="T15" fmla="*/ 0 h 303"/>
                <a:gd name="T16" fmla="*/ 267 w 303"/>
                <a:gd name="T17" fmla="*/ 198 h 303"/>
                <a:gd name="T18" fmla="*/ 161 w 303"/>
                <a:gd name="T19" fmla="*/ 198 h 303"/>
                <a:gd name="T20" fmla="*/ 92 w 303"/>
                <a:gd name="T21" fmla="*/ 236 h 303"/>
                <a:gd name="T22" fmla="*/ 92 w 303"/>
                <a:gd name="T23" fmla="*/ 198 h 303"/>
                <a:gd name="T24" fmla="*/ 35 w 303"/>
                <a:gd name="T25" fmla="*/ 198 h 303"/>
                <a:gd name="T26" fmla="*/ 35 w 303"/>
                <a:gd name="T27" fmla="*/ 35 h 303"/>
                <a:gd name="T28" fmla="*/ 267 w 303"/>
                <a:gd name="T29" fmla="*/ 35 h 303"/>
                <a:gd name="T30" fmla="*/ 267 w 303"/>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0" y="0"/>
                  </a:moveTo>
                  <a:lnTo>
                    <a:pt x="0" y="232"/>
                  </a:lnTo>
                  <a:lnTo>
                    <a:pt x="59" y="232"/>
                  </a:lnTo>
                  <a:lnTo>
                    <a:pt x="59" y="303"/>
                  </a:lnTo>
                  <a:lnTo>
                    <a:pt x="173" y="232"/>
                  </a:lnTo>
                  <a:lnTo>
                    <a:pt x="303" y="232"/>
                  </a:lnTo>
                  <a:lnTo>
                    <a:pt x="303" y="0"/>
                  </a:lnTo>
                  <a:lnTo>
                    <a:pt x="0" y="0"/>
                  </a:lnTo>
                  <a:close/>
                  <a:moveTo>
                    <a:pt x="267" y="198"/>
                  </a:moveTo>
                  <a:lnTo>
                    <a:pt x="161" y="198"/>
                  </a:lnTo>
                  <a:lnTo>
                    <a:pt x="92" y="236"/>
                  </a:lnTo>
                  <a:lnTo>
                    <a:pt x="92" y="198"/>
                  </a:lnTo>
                  <a:lnTo>
                    <a:pt x="35" y="198"/>
                  </a:lnTo>
                  <a:lnTo>
                    <a:pt x="35" y="35"/>
                  </a:lnTo>
                  <a:lnTo>
                    <a:pt x="267" y="35"/>
                  </a:lnTo>
                  <a:lnTo>
                    <a:pt x="267"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167"/>
            <p:cNvSpPr>
              <a:spLocks noEditPoints="1"/>
            </p:cNvSpPr>
            <p:nvPr/>
          </p:nvSpPr>
          <p:spPr bwMode="auto">
            <a:xfrm>
              <a:off x="2335016" y="2090738"/>
              <a:ext cx="326290" cy="327371"/>
            </a:xfrm>
            <a:custGeom>
              <a:avLst/>
              <a:gdLst>
                <a:gd name="T0" fmla="*/ 302 w 302"/>
                <a:gd name="T1" fmla="*/ 0 h 303"/>
                <a:gd name="T2" fmla="*/ 0 w 302"/>
                <a:gd name="T3" fmla="*/ 0 h 303"/>
                <a:gd name="T4" fmla="*/ 0 w 302"/>
                <a:gd name="T5" fmla="*/ 232 h 303"/>
                <a:gd name="T6" fmla="*/ 59 w 302"/>
                <a:gd name="T7" fmla="*/ 232 h 303"/>
                <a:gd name="T8" fmla="*/ 59 w 302"/>
                <a:gd name="T9" fmla="*/ 303 h 303"/>
                <a:gd name="T10" fmla="*/ 172 w 302"/>
                <a:gd name="T11" fmla="*/ 232 h 303"/>
                <a:gd name="T12" fmla="*/ 302 w 302"/>
                <a:gd name="T13" fmla="*/ 232 h 303"/>
                <a:gd name="T14" fmla="*/ 302 w 302"/>
                <a:gd name="T15" fmla="*/ 0 h 303"/>
                <a:gd name="T16" fmla="*/ 267 w 302"/>
                <a:gd name="T17" fmla="*/ 198 h 303"/>
                <a:gd name="T18" fmla="*/ 160 w 302"/>
                <a:gd name="T19" fmla="*/ 198 h 303"/>
                <a:gd name="T20" fmla="*/ 92 w 302"/>
                <a:gd name="T21" fmla="*/ 236 h 303"/>
                <a:gd name="T22" fmla="*/ 92 w 302"/>
                <a:gd name="T23" fmla="*/ 198 h 303"/>
                <a:gd name="T24" fmla="*/ 35 w 302"/>
                <a:gd name="T25" fmla="*/ 198 h 303"/>
                <a:gd name="T26" fmla="*/ 35 w 302"/>
                <a:gd name="T27" fmla="*/ 35 h 303"/>
                <a:gd name="T28" fmla="*/ 267 w 302"/>
                <a:gd name="T29" fmla="*/ 35 h 303"/>
                <a:gd name="T30" fmla="*/ 267 w 302"/>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2" h="303">
                  <a:moveTo>
                    <a:pt x="302" y="0"/>
                  </a:moveTo>
                  <a:lnTo>
                    <a:pt x="0" y="0"/>
                  </a:lnTo>
                  <a:lnTo>
                    <a:pt x="0" y="232"/>
                  </a:lnTo>
                  <a:lnTo>
                    <a:pt x="59" y="232"/>
                  </a:lnTo>
                  <a:lnTo>
                    <a:pt x="59" y="303"/>
                  </a:lnTo>
                  <a:lnTo>
                    <a:pt x="172" y="232"/>
                  </a:lnTo>
                  <a:lnTo>
                    <a:pt x="302" y="232"/>
                  </a:lnTo>
                  <a:lnTo>
                    <a:pt x="302" y="0"/>
                  </a:lnTo>
                  <a:close/>
                  <a:moveTo>
                    <a:pt x="267" y="198"/>
                  </a:moveTo>
                  <a:lnTo>
                    <a:pt x="160" y="198"/>
                  </a:lnTo>
                  <a:lnTo>
                    <a:pt x="92" y="236"/>
                  </a:lnTo>
                  <a:lnTo>
                    <a:pt x="92" y="198"/>
                  </a:lnTo>
                  <a:lnTo>
                    <a:pt x="35" y="198"/>
                  </a:lnTo>
                  <a:lnTo>
                    <a:pt x="35" y="35"/>
                  </a:lnTo>
                  <a:lnTo>
                    <a:pt x="267" y="35"/>
                  </a:lnTo>
                  <a:lnTo>
                    <a:pt x="267"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93" name="文本框 292"/>
          <p:cNvSpPr txBox="1"/>
          <p:nvPr/>
        </p:nvSpPr>
        <p:spPr>
          <a:xfrm>
            <a:off x="1101794"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赠送精美图标</a:t>
            </a:r>
          </a:p>
        </p:txBody>
      </p:sp>
    </p:spTree>
    <p:extLst>
      <p:ext uri="{BB962C8B-B14F-4D97-AF65-F5344CB8AC3E}">
        <p14:creationId xmlns:p14="http://schemas.microsoft.com/office/powerpoint/2010/main" val="35175544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293">
                                            <p:txEl>
                                              <p:pRg st="0" end="0"/>
                                            </p:txEl>
                                          </p:spTgt>
                                        </p:tgtEl>
                                        <p:attrNameLst>
                                          <p:attrName>style.visibility</p:attrName>
                                        </p:attrNameLst>
                                      </p:cBhvr>
                                      <p:to>
                                        <p:strVal val="visible"/>
                                      </p:to>
                                    </p:set>
                                    <p:anim calcmode="lin" valueType="num">
                                      <p:cBhvr>
                                        <p:cTn id="7" dur="500" fill="hold"/>
                                        <p:tgtEl>
                                          <p:spTgt spid="29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3">
                                            <p:txEl>
                                              <p:pRg st="0" end="0"/>
                                            </p:txEl>
                                          </p:spTgt>
                                        </p:tgtEl>
                                      </p:cBhvr>
                                    </p:animEffect>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76"/>
                                        </p:tgtEl>
                                        <p:attrNameLst>
                                          <p:attrName>style.visibility</p:attrName>
                                        </p:attrNameLst>
                                      </p:cBhvr>
                                      <p:to>
                                        <p:strVal val="visible"/>
                                      </p:to>
                                    </p:set>
                                    <p:animEffect transition="in" filter="fade">
                                      <p:cBhvr>
                                        <p:cTn id="13" dur="1500"/>
                                        <p:tgtEl>
                                          <p:spTgt spid="276"/>
                                        </p:tgtEl>
                                      </p:cBhvr>
                                    </p:animEffect>
                                  </p:childTnLst>
                                </p:cTn>
                              </p:par>
                              <p:par>
                                <p:cTn id="14" presetID="64" presetClass="path" presetSubtype="0" decel="100000" fill="hold" nodeType="withEffect">
                                  <p:stCondLst>
                                    <p:cond delay="0"/>
                                  </p:stCondLst>
                                  <p:childTnLst>
                                    <p:animMotion origin="layout" path="M 0 2.22222E-6 L 0 0.05 " pathEditMode="relative" rAng="0" ptsTypes="AA">
                                      <p:cBhvr>
                                        <p:cTn id="15" dur="1500" spd="-100000" fill="hold"/>
                                        <p:tgtEl>
                                          <p:spTgt spid="27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extLst>
              <a:ext uri="{28A0092B-C50C-407E-A947-70E740481C1C}">
                <a14:useLocalDpi xmlns:a14="http://schemas.microsoft.com/office/drawing/2010/main" val="0"/>
              </a:ext>
            </a:extLst>
          </a:blip>
          <a:srcRect r="21619"/>
          <a:stretch/>
        </p:blipFill>
        <p:spPr>
          <a:xfrm rot="10800000">
            <a:off x="0" y="0"/>
            <a:ext cx="4381328" cy="6858000"/>
          </a:xfrm>
          <a:prstGeom prst="rect">
            <a:avLst/>
          </a:prstGeom>
        </p:spPr>
      </p:pic>
      <p:pic>
        <p:nvPicPr>
          <p:cNvPr id="11" name="图片 10"/>
          <p:cNvPicPr>
            <a:picLocks noChangeAspect="1"/>
          </p:cNvPicPr>
          <p:nvPr/>
        </p:nvPicPr>
        <p:blipFill rotWithShape="1">
          <a:blip r:embed="rId4">
            <a:extLst>
              <a:ext uri="{28A0092B-C50C-407E-A947-70E740481C1C}">
                <a14:useLocalDpi xmlns:a14="http://schemas.microsoft.com/office/drawing/2010/main" val="0"/>
              </a:ext>
            </a:extLst>
          </a:blip>
          <a:srcRect r="1099"/>
          <a:stretch/>
        </p:blipFill>
        <p:spPr>
          <a:xfrm rot="10800000">
            <a:off x="0" y="0"/>
            <a:ext cx="6285753" cy="6858000"/>
          </a:xfrm>
          <a:prstGeom prst="rect">
            <a:avLst/>
          </a:prstGeom>
        </p:spPr>
      </p:pic>
      <p:sp>
        <p:nvSpPr>
          <p:cNvPr id="13" name="文本框 12"/>
          <p:cNvSpPr txBox="1"/>
          <p:nvPr/>
        </p:nvSpPr>
        <p:spPr>
          <a:xfrm>
            <a:off x="6737279" y="1745858"/>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7623869" y="3958824"/>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7233047" y="5086460"/>
            <a:ext cx="599376" cy="600853"/>
            <a:chOff x="4156850" y="5229788"/>
            <a:chExt cx="599376" cy="600853"/>
          </a:xfrm>
          <a:solidFill>
            <a:schemeClr val="accent2"/>
          </a:solidFill>
        </p:grpSpPr>
        <p:sp>
          <p:nvSpPr>
            <p:cNvPr id="16" name="Freeform 423"/>
            <p:cNvSpPr>
              <a:spLocks/>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自由: 形状 17"/>
            <p:cNvSpPr>
              <a:spLocks/>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9" name="Freeform 428"/>
            <p:cNvSpPr>
              <a:spLocks/>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0" name="组合 19"/>
          <p:cNvGrpSpPr/>
          <p:nvPr/>
        </p:nvGrpSpPr>
        <p:grpSpPr>
          <a:xfrm>
            <a:off x="8328311" y="5086460"/>
            <a:ext cx="600854" cy="600853"/>
            <a:chOff x="246063" y="3608388"/>
            <a:chExt cx="642938" cy="642938"/>
          </a:xfrm>
          <a:solidFill>
            <a:schemeClr val="accent2"/>
          </a:solidFill>
        </p:grpSpPr>
        <p:sp>
          <p:nvSpPr>
            <p:cNvPr id="30" name="Freeform 163"/>
            <p:cNvSpPr>
              <a:spLocks/>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2" name="组合 31"/>
          <p:cNvGrpSpPr/>
          <p:nvPr/>
        </p:nvGrpSpPr>
        <p:grpSpPr>
          <a:xfrm>
            <a:off x="9418258" y="5086460"/>
            <a:ext cx="600854" cy="600852"/>
            <a:chOff x="9296401" y="587375"/>
            <a:chExt cx="644525" cy="644525"/>
          </a:xfrm>
          <a:solidFill>
            <a:schemeClr val="accent2"/>
          </a:solidFill>
        </p:grpSpPr>
        <p:sp>
          <p:nvSpPr>
            <p:cNvPr id="33" name="Freeform 281"/>
            <p:cNvSpPr>
              <a:spLocks/>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 name="组合 37"/>
          <p:cNvGrpSpPr/>
          <p:nvPr/>
        </p:nvGrpSpPr>
        <p:grpSpPr>
          <a:xfrm rot="10800000">
            <a:off x="10511974" y="5086460"/>
            <a:ext cx="599373" cy="600851"/>
            <a:chOff x="8291513" y="587375"/>
            <a:chExt cx="642938" cy="644525"/>
          </a:xfrm>
          <a:solidFill>
            <a:schemeClr val="accent2"/>
          </a:solidFill>
        </p:grpSpPr>
        <p:sp>
          <p:nvSpPr>
            <p:cNvPr id="39" name="Freeform 287"/>
            <p:cNvSpPr>
              <a:spLocks/>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6" name="文本框 45"/>
          <p:cNvSpPr txBox="1"/>
          <p:nvPr/>
        </p:nvSpPr>
        <p:spPr>
          <a:xfrm>
            <a:off x="5597673" y="2746884"/>
            <a:ext cx="5724644" cy="1200329"/>
          </a:xfrm>
          <a:prstGeom prst="rect">
            <a:avLst/>
          </a:prstGeom>
          <a:noFill/>
        </p:spPr>
        <p:txBody>
          <a:bodyPr wrap="none" rtlCol="0">
            <a:spAutoFit/>
          </a:bodyPr>
          <a:lstStyle/>
          <a:p>
            <a:r>
              <a:rPr lang="zh-CN" altLang="en-US" sz="7200" dirty="0">
                <a:solidFill>
                  <a:schemeClr val="tx2"/>
                </a:solidFill>
              </a:rPr>
              <a:t>感谢您的聆听</a:t>
            </a:r>
          </a:p>
        </p:txBody>
      </p:sp>
    </p:spTree>
    <p:extLst>
      <p:ext uri="{BB962C8B-B14F-4D97-AF65-F5344CB8AC3E}">
        <p14:creationId xmlns:p14="http://schemas.microsoft.com/office/powerpoint/2010/main" val="12761127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66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10"/>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1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66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10"/>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1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个人资料</a:t>
            </a:r>
          </a:p>
        </p:txBody>
      </p:sp>
      <p:sp>
        <p:nvSpPr>
          <p:cNvPr id="15" name="矩形 14"/>
          <p:cNvSpPr/>
          <p:nvPr/>
        </p:nvSpPr>
        <p:spPr>
          <a:xfrm>
            <a:off x="844423" y="3575761"/>
            <a:ext cx="2902846" cy="369332"/>
          </a:xfrm>
          <a:prstGeom prst="rect">
            <a:avLst/>
          </a:prstGeom>
        </p:spPr>
        <p:txBody>
          <a:bodyPr wrap="none">
            <a:spAutoFit/>
          </a:bodyPr>
          <a:lstStyle/>
          <a:p>
            <a:r>
              <a:rPr lang="zh-CN" altLang="en-US" dirty="0">
                <a:solidFill>
                  <a:schemeClr val="bg2"/>
                </a:solidFill>
              </a:rPr>
              <a:t>PERSONAL DOCUMENT</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42234"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01</a:t>
            </a:r>
            <a:endParaRPr lang="zh-CN" altLang="en-US" dirty="0">
              <a:ln w="25400">
                <a:solidFill>
                  <a:schemeClr val="accent1"/>
                </a:solidFill>
              </a:ln>
            </a:endParaRPr>
          </a:p>
        </p:txBody>
      </p:sp>
    </p:spTree>
    <p:extLst>
      <p:ext uri="{BB962C8B-B14F-4D97-AF65-F5344CB8AC3E}">
        <p14:creationId xmlns:p14="http://schemas.microsoft.com/office/powerpoint/2010/main" val="2692988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00"/>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0 -3.7037E-6 L 0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09220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基本信息</a:t>
            </a:r>
          </a:p>
        </p:txBody>
      </p:sp>
      <p:sp>
        <p:nvSpPr>
          <p:cNvPr id="14" name="矩形: 圆角 13"/>
          <p:cNvSpPr/>
          <p:nvPr/>
        </p:nvSpPr>
        <p:spPr>
          <a:xfrm>
            <a:off x="1282700" y="2376063"/>
            <a:ext cx="3111500" cy="3290602"/>
          </a:xfrm>
          <a:prstGeom prst="roundRect">
            <a:avLst>
              <a:gd name="adj" fmla="val 5716"/>
            </a:avLst>
          </a:prstGeom>
          <a:blipFill>
            <a:blip r:embed="rId3"/>
            <a:stretch>
              <a:fillRect/>
            </a:stretch>
          </a:blipFill>
        </p:spPr>
        <p:txBody>
          <a:bodyPr lIns="0" tIns="0" rIns="0" bIns="0" anchor="ctr"/>
          <a:lstStyle/>
          <a:p>
            <a:endParaRPr lang="zh-CN" altLang="en-US" sz="900">
              <a:solidFill>
                <a:schemeClr val="tx1"/>
              </a:solidFill>
              <a:cs typeface="+mn-ea"/>
            </a:endParaRPr>
          </a:p>
        </p:txBody>
      </p:sp>
      <p:grpSp>
        <p:nvGrpSpPr>
          <p:cNvPr id="17" name="组合 16"/>
          <p:cNvGrpSpPr/>
          <p:nvPr/>
        </p:nvGrpSpPr>
        <p:grpSpPr>
          <a:xfrm>
            <a:off x="8268245" y="2541163"/>
            <a:ext cx="2221955" cy="376366"/>
            <a:chOff x="7061744" y="4281926"/>
            <a:chExt cx="3967721" cy="215444"/>
          </a:xfrm>
        </p:grpSpPr>
        <p:sp>
          <p:nvSpPr>
            <p:cNvPr id="18" name="文本框 17"/>
            <p:cNvSpPr txBox="1"/>
            <p:nvPr/>
          </p:nvSpPr>
          <p:spPr>
            <a:xfrm>
              <a:off x="7061744" y="4281926"/>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19" name="文本框 18"/>
            <p:cNvSpPr txBox="1"/>
            <p:nvPr/>
          </p:nvSpPr>
          <p:spPr>
            <a:xfrm>
              <a:off x="10306591" y="4281926"/>
              <a:ext cx="411973"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85%</a:t>
              </a:r>
              <a:endParaRPr lang="zh-CN" altLang="en-US" sz="1400" dirty="0">
                <a:solidFill>
                  <a:schemeClr val="tx2">
                    <a:lumMod val="60000"/>
                    <a:lumOff val="40000"/>
                  </a:schemeClr>
                </a:solidFill>
                <a:latin typeface="+mj-lt"/>
              </a:endParaRPr>
            </a:p>
          </p:txBody>
        </p:sp>
        <p:sp>
          <p:nvSpPr>
            <p:cNvPr id="20" name="矩形 19"/>
            <p:cNvSpPr/>
            <p:nvPr/>
          </p:nvSpPr>
          <p:spPr>
            <a:xfrm>
              <a:off x="7061745" y="4419600"/>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1" name="矩形 20"/>
            <p:cNvSpPr/>
            <p:nvPr/>
          </p:nvSpPr>
          <p:spPr>
            <a:xfrm>
              <a:off x="7061745" y="4419600"/>
              <a:ext cx="3446851"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22" name="组合 21"/>
          <p:cNvGrpSpPr/>
          <p:nvPr/>
        </p:nvGrpSpPr>
        <p:grpSpPr>
          <a:xfrm>
            <a:off x="8268245" y="3391340"/>
            <a:ext cx="2221955" cy="376365"/>
            <a:chOff x="7061744" y="5007014"/>
            <a:chExt cx="3967721" cy="215444"/>
          </a:xfrm>
        </p:grpSpPr>
        <p:sp>
          <p:nvSpPr>
            <p:cNvPr id="23" name="文本框 22"/>
            <p:cNvSpPr txBox="1"/>
            <p:nvPr/>
          </p:nvSpPr>
          <p:spPr>
            <a:xfrm>
              <a:off x="7061744" y="5007014"/>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24" name="文本框 23"/>
            <p:cNvSpPr txBox="1"/>
            <p:nvPr/>
          </p:nvSpPr>
          <p:spPr>
            <a:xfrm>
              <a:off x="10306591" y="5007014"/>
              <a:ext cx="429414"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90%</a:t>
              </a:r>
              <a:endParaRPr lang="zh-CN" altLang="en-US" sz="1400" dirty="0">
                <a:solidFill>
                  <a:schemeClr val="tx2">
                    <a:lumMod val="60000"/>
                    <a:lumOff val="40000"/>
                  </a:schemeClr>
                </a:solidFill>
                <a:latin typeface="+mj-lt"/>
              </a:endParaRPr>
            </a:p>
          </p:txBody>
        </p:sp>
        <p:sp>
          <p:nvSpPr>
            <p:cNvPr id="25" name="矩形 24"/>
            <p:cNvSpPr/>
            <p:nvPr/>
          </p:nvSpPr>
          <p:spPr>
            <a:xfrm>
              <a:off x="7061745" y="5144688"/>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6" name="矩形 25"/>
            <p:cNvSpPr/>
            <p:nvPr/>
          </p:nvSpPr>
          <p:spPr>
            <a:xfrm>
              <a:off x="7061745" y="5144688"/>
              <a:ext cx="363834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27" name="组合 26"/>
          <p:cNvGrpSpPr/>
          <p:nvPr/>
        </p:nvGrpSpPr>
        <p:grpSpPr>
          <a:xfrm>
            <a:off x="8268245" y="4241516"/>
            <a:ext cx="2221955" cy="376367"/>
            <a:chOff x="7061744" y="5724832"/>
            <a:chExt cx="3967721" cy="215444"/>
          </a:xfrm>
        </p:grpSpPr>
        <p:sp>
          <p:nvSpPr>
            <p:cNvPr id="28" name="矩形 27"/>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9" name="矩形 28"/>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0" name="文本框 29"/>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31" name="文本框 30"/>
            <p:cNvSpPr txBox="1"/>
            <p:nvPr/>
          </p:nvSpPr>
          <p:spPr>
            <a:xfrm>
              <a:off x="10329269"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
        <p:nvSpPr>
          <p:cNvPr id="32" name="文本框 31"/>
          <p:cNvSpPr txBox="1"/>
          <p:nvPr/>
        </p:nvSpPr>
        <p:spPr>
          <a:xfrm>
            <a:off x="4710699" y="2464963"/>
            <a:ext cx="1377301" cy="523220"/>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2800" spc="300" dirty="0">
                <a:solidFill>
                  <a:schemeClr val="accent1"/>
                </a:solidFill>
              </a:rPr>
              <a:t>詹姆斯</a:t>
            </a:r>
          </a:p>
        </p:txBody>
      </p:sp>
      <p:sp>
        <p:nvSpPr>
          <p:cNvPr id="34" name="矩形 33"/>
          <p:cNvSpPr/>
          <p:nvPr/>
        </p:nvSpPr>
        <p:spPr>
          <a:xfrm>
            <a:off x="4723399" y="4427601"/>
            <a:ext cx="3025788" cy="1200329"/>
          </a:xfrm>
          <a:prstGeom prst="rect">
            <a:avLst/>
          </a:prstGeom>
        </p:spPr>
        <p:txBody>
          <a:bodyPr wrap="square">
            <a:spAutoFit/>
          </a:bodyPr>
          <a:lstStyle/>
          <a:p>
            <a:pP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a:t>
            </a:r>
          </a:p>
        </p:txBody>
      </p:sp>
      <p:sp>
        <p:nvSpPr>
          <p:cNvPr id="35" name="矩形 34"/>
          <p:cNvSpPr/>
          <p:nvPr/>
        </p:nvSpPr>
        <p:spPr>
          <a:xfrm>
            <a:off x="4730141" y="3153815"/>
            <a:ext cx="2712059" cy="1061829"/>
          </a:xfrm>
          <a:prstGeom prst="rect">
            <a:avLst/>
          </a:prstGeom>
        </p:spPr>
        <p:txBody>
          <a:bodyPr wrap="square">
            <a:spAutoFit/>
          </a:bodyPr>
          <a:lstStyle/>
          <a:p>
            <a:pPr>
              <a:lnSpc>
                <a:spcPct val="150000"/>
              </a:lnSpc>
            </a:pPr>
            <a:r>
              <a:rPr lang="zh-CN" altLang="en-US" sz="1400" dirty="0">
                <a:solidFill>
                  <a:schemeClr val="tx2"/>
                </a:solidFill>
                <a:latin typeface="+mn-ea"/>
              </a:rPr>
              <a:t>籍贯：广州        性别：男</a:t>
            </a:r>
            <a:endParaRPr lang="en-US" altLang="zh-CN" sz="1400" dirty="0">
              <a:solidFill>
                <a:schemeClr val="tx2"/>
              </a:solidFill>
              <a:latin typeface="+mn-ea"/>
            </a:endParaRPr>
          </a:p>
          <a:p>
            <a:pPr>
              <a:lnSpc>
                <a:spcPct val="150000"/>
              </a:lnSpc>
            </a:pPr>
            <a:r>
              <a:rPr lang="zh-CN" altLang="en-US" sz="1400" dirty="0">
                <a:solidFill>
                  <a:schemeClr val="tx2"/>
                </a:solidFill>
                <a:latin typeface="+mn-ea"/>
              </a:rPr>
              <a:t>出生日期：</a:t>
            </a:r>
            <a:r>
              <a:rPr lang="en-US" altLang="zh-CN" sz="1400" dirty="0">
                <a:solidFill>
                  <a:schemeClr val="tx2"/>
                </a:solidFill>
                <a:latin typeface="+mn-ea"/>
              </a:rPr>
              <a:t>1985.06</a:t>
            </a:r>
          </a:p>
          <a:p>
            <a:pPr>
              <a:lnSpc>
                <a:spcPct val="150000"/>
              </a:lnSpc>
            </a:pPr>
            <a:r>
              <a:rPr lang="zh-CN" altLang="en-US" sz="1400" dirty="0">
                <a:solidFill>
                  <a:schemeClr val="tx2"/>
                </a:solidFill>
                <a:latin typeface="+mn-ea"/>
              </a:rPr>
              <a:t>毕业学校：中山大学</a:t>
            </a:r>
            <a:endParaRPr lang="en-US" altLang="zh-CN" sz="1400" dirty="0">
              <a:solidFill>
                <a:schemeClr val="tx2"/>
              </a:solidFill>
              <a:latin typeface="+mn-ea"/>
            </a:endParaRPr>
          </a:p>
        </p:txBody>
      </p:sp>
      <p:grpSp>
        <p:nvGrpSpPr>
          <p:cNvPr id="36" name="组合 35"/>
          <p:cNvGrpSpPr/>
          <p:nvPr/>
        </p:nvGrpSpPr>
        <p:grpSpPr>
          <a:xfrm>
            <a:off x="8268245" y="5091693"/>
            <a:ext cx="2221955" cy="376367"/>
            <a:chOff x="7061744" y="5724832"/>
            <a:chExt cx="3967721" cy="215444"/>
          </a:xfrm>
        </p:grpSpPr>
        <p:sp>
          <p:nvSpPr>
            <p:cNvPr id="37" name="矩形 36"/>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8" name="矩形 37"/>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9" name="文本框 38"/>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40" name="文本框 39"/>
            <p:cNvSpPr txBox="1"/>
            <p:nvPr/>
          </p:nvSpPr>
          <p:spPr>
            <a:xfrm>
              <a:off x="10351948"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Tree>
    <p:extLst>
      <p:ext uri="{BB962C8B-B14F-4D97-AF65-F5344CB8AC3E}">
        <p14:creationId xmlns:p14="http://schemas.microsoft.com/office/powerpoint/2010/main" val="2289648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par>
                          <p:cTn id="10" fill="hold">
                            <p:stCondLst>
                              <p:cond delay="65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par>
                                <p:cTn id="14" presetID="63" presetClass="path" presetSubtype="0" decel="100000" fill="hold" grpId="1" nodeType="withEffect">
                                  <p:stCondLst>
                                    <p:cond delay="0"/>
                                  </p:stCondLst>
                                  <p:childTnLst>
                                    <p:animMotion origin="layout" path="M -2.5E-6 -2.59259E-6 L -0.06159 -2.59259E-6 " pathEditMode="relative" rAng="0" ptsTypes="AA">
                                      <p:cBhvr>
                                        <p:cTn id="15" dur="1000" spd="-100000" fill="hold"/>
                                        <p:tgtEl>
                                          <p:spTgt spid="14"/>
                                        </p:tgtEl>
                                        <p:attrNameLst>
                                          <p:attrName>ppt_x</p:attrName>
                                          <p:attrName>ppt_y</p:attrName>
                                        </p:attrNameLst>
                                      </p:cBhvr>
                                      <p:rCtr x="-3086" y="0"/>
                                    </p:animMotion>
                                  </p:childTnLst>
                                </p:cTn>
                              </p:par>
                            </p:childTnLst>
                          </p:cTn>
                        </p:par>
                        <p:par>
                          <p:cTn id="16" fill="hold">
                            <p:stCondLst>
                              <p:cond delay="1650"/>
                            </p:stCondLst>
                            <p:childTnLst>
                              <p:par>
                                <p:cTn id="17" presetID="53" presetClass="entr" presetSubtype="16" fill="hold" grpId="0" nodeType="afterEffect">
                                  <p:stCondLst>
                                    <p:cond delay="0"/>
                                  </p:stCondLst>
                                  <p:iterate type="lt">
                                    <p:tmPct val="10000"/>
                                  </p:iterate>
                                  <p:childTnLst>
                                    <p:set>
                                      <p:cBhvr>
                                        <p:cTn id="18" dur="1" fill="hold">
                                          <p:stCondLst>
                                            <p:cond delay="0"/>
                                          </p:stCondLst>
                                        </p:cTn>
                                        <p:tgtEl>
                                          <p:spTgt spid="32"/>
                                        </p:tgtEl>
                                        <p:attrNameLst>
                                          <p:attrName>style.visibility</p:attrName>
                                        </p:attrNameLst>
                                      </p:cBhvr>
                                      <p:to>
                                        <p:strVal val="visible"/>
                                      </p:to>
                                    </p:set>
                                    <p:anim calcmode="lin" valueType="num">
                                      <p:cBhvr>
                                        <p:cTn id="19" dur="1000" fill="hold"/>
                                        <p:tgtEl>
                                          <p:spTgt spid="32"/>
                                        </p:tgtEl>
                                        <p:attrNameLst>
                                          <p:attrName>ppt_w</p:attrName>
                                        </p:attrNameLst>
                                      </p:cBhvr>
                                      <p:tavLst>
                                        <p:tav tm="0">
                                          <p:val>
                                            <p:fltVal val="0"/>
                                          </p:val>
                                        </p:tav>
                                        <p:tav tm="100000">
                                          <p:val>
                                            <p:strVal val="#ppt_w"/>
                                          </p:val>
                                        </p:tav>
                                      </p:tavLst>
                                    </p:anim>
                                    <p:anim calcmode="lin" valueType="num">
                                      <p:cBhvr>
                                        <p:cTn id="20" dur="1000" fill="hold"/>
                                        <p:tgtEl>
                                          <p:spTgt spid="32"/>
                                        </p:tgtEl>
                                        <p:attrNameLst>
                                          <p:attrName>ppt_h</p:attrName>
                                        </p:attrNameLst>
                                      </p:cBhvr>
                                      <p:tavLst>
                                        <p:tav tm="0">
                                          <p:val>
                                            <p:fltVal val="0"/>
                                          </p:val>
                                        </p:tav>
                                        <p:tav tm="100000">
                                          <p:val>
                                            <p:strVal val="#ppt_h"/>
                                          </p:val>
                                        </p:tav>
                                      </p:tavLst>
                                    </p:anim>
                                    <p:animEffect transition="in" filter="fade">
                                      <p:cBhvr>
                                        <p:cTn id="21" dur="1000"/>
                                        <p:tgtEl>
                                          <p:spTgt spid="32"/>
                                        </p:tgtEl>
                                      </p:cBhvr>
                                    </p:animEffect>
                                  </p:childTnLst>
                                </p:cTn>
                              </p:par>
                            </p:childTnLst>
                          </p:cTn>
                        </p:par>
                        <p:par>
                          <p:cTn id="22" fill="hold">
                            <p:stCondLst>
                              <p:cond delay="285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childTnLst>
                                </p:cTn>
                              </p:par>
                              <p:par>
                                <p:cTn id="26" presetID="63" presetClass="path" presetSubtype="0" decel="100000" fill="hold" grpId="1" nodeType="withEffect">
                                  <p:stCondLst>
                                    <p:cond delay="0"/>
                                  </p:stCondLst>
                                  <p:childTnLst>
                                    <p:animMotion origin="layout" path="M 1.25E-6 1.48148E-6 L 0.05377 1.48148E-6 " pathEditMode="relative" rAng="0" ptsTypes="AA">
                                      <p:cBhvr>
                                        <p:cTn id="27" dur="1000" spd="-100000" fill="hold"/>
                                        <p:tgtEl>
                                          <p:spTgt spid="35"/>
                                        </p:tgtEl>
                                        <p:attrNameLst>
                                          <p:attrName>ppt_x</p:attrName>
                                          <p:attrName>ppt_y</p:attrName>
                                        </p:attrNameLst>
                                      </p:cBhvr>
                                      <p:rCtr x="2682" y="0"/>
                                    </p:animMotion>
                                  </p:childTnLst>
                                </p:cTn>
                              </p:par>
                              <p:par>
                                <p:cTn id="28" presetID="10" presetClass="entr" presetSubtype="0" fill="hold" grpId="0" nodeType="withEffect">
                                  <p:stCondLst>
                                    <p:cond delay="50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childTnLst>
                                </p:cTn>
                              </p:par>
                              <p:par>
                                <p:cTn id="31" presetID="63" presetClass="path" presetSubtype="0" decel="100000" fill="hold" grpId="1" nodeType="withEffect">
                                  <p:stCondLst>
                                    <p:cond delay="500"/>
                                  </p:stCondLst>
                                  <p:childTnLst>
                                    <p:animMotion origin="layout" path="M 1.66667E-6 -1.85185E-6 L 0.05377 -1.85185E-6 " pathEditMode="relative" rAng="0" ptsTypes="AA">
                                      <p:cBhvr>
                                        <p:cTn id="32" dur="1000" spd="-100000" fill="hold"/>
                                        <p:tgtEl>
                                          <p:spTgt spid="34"/>
                                        </p:tgtEl>
                                        <p:attrNameLst>
                                          <p:attrName>ppt_x</p:attrName>
                                          <p:attrName>ppt_y</p:attrName>
                                        </p:attrNameLst>
                                      </p:cBhvr>
                                      <p:rCtr x="2682" y="0"/>
                                    </p:animMotion>
                                  </p:childTnLst>
                                </p:cTn>
                              </p:par>
                            </p:childTnLst>
                          </p:cTn>
                        </p:par>
                        <p:par>
                          <p:cTn id="33" fill="hold">
                            <p:stCondLst>
                              <p:cond delay="4350"/>
                            </p:stCondLst>
                            <p:childTnLst>
                              <p:par>
                                <p:cTn id="34" presetID="10" presetClass="entr" presetSubtype="0"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500"/>
                                        <p:tgtEl>
                                          <p:spTgt spid="17"/>
                                        </p:tgtEl>
                                      </p:cBhvr>
                                    </p:animEffect>
                                  </p:childTnLst>
                                </p:cTn>
                              </p:par>
                              <p:par>
                                <p:cTn id="37" presetID="35" presetClass="path" presetSubtype="0" decel="100000" fill="hold" nodeType="withEffect">
                                  <p:stCondLst>
                                    <p:cond delay="0"/>
                                  </p:stCondLst>
                                  <p:childTnLst>
                                    <p:animMotion origin="layout" path="M -8.33333E-7 3.33333E-6 L -8.33333E-7 0.12152 " pathEditMode="relative" rAng="0" ptsTypes="AA">
                                      <p:cBhvr>
                                        <p:cTn id="38" dur="1500" spd="-100000" fill="hold"/>
                                        <p:tgtEl>
                                          <p:spTgt spid="17"/>
                                        </p:tgtEl>
                                        <p:attrNameLst>
                                          <p:attrName>ppt_x</p:attrName>
                                          <p:attrName>ppt_y</p:attrName>
                                        </p:attrNameLst>
                                      </p:cBhvr>
                                      <p:rCtr x="0" y="6065"/>
                                    </p:animMotion>
                                  </p:childTnLst>
                                </p:cTn>
                              </p:par>
                              <p:par>
                                <p:cTn id="39" presetID="10" presetClass="entr" presetSubtype="0" fill="hold" nodeType="withEffect">
                                  <p:stCondLst>
                                    <p:cond delay="3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500"/>
                                        <p:tgtEl>
                                          <p:spTgt spid="22"/>
                                        </p:tgtEl>
                                      </p:cBhvr>
                                    </p:animEffect>
                                  </p:childTnLst>
                                </p:cTn>
                              </p:par>
                              <p:par>
                                <p:cTn id="42" presetID="35" presetClass="path" presetSubtype="0" decel="100000" fill="hold" nodeType="withEffect">
                                  <p:stCondLst>
                                    <p:cond delay="300"/>
                                  </p:stCondLst>
                                  <p:childTnLst>
                                    <p:animMotion origin="layout" path="M -8.33333E-7 7.40741E-7 L -8.33333E-7 0.12153 " pathEditMode="relative" rAng="0" ptsTypes="AA">
                                      <p:cBhvr>
                                        <p:cTn id="43" dur="1500" spd="-100000" fill="hold"/>
                                        <p:tgtEl>
                                          <p:spTgt spid="22"/>
                                        </p:tgtEl>
                                        <p:attrNameLst>
                                          <p:attrName>ppt_x</p:attrName>
                                          <p:attrName>ppt_y</p:attrName>
                                        </p:attrNameLst>
                                      </p:cBhvr>
                                      <p:rCtr x="0" y="6065"/>
                                    </p:animMotion>
                                  </p:childTnLst>
                                </p:cTn>
                              </p:par>
                              <p:par>
                                <p:cTn id="44" presetID="10" presetClass="entr" presetSubtype="0" fill="hold" nodeType="withEffect">
                                  <p:stCondLst>
                                    <p:cond delay="60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500"/>
                                        <p:tgtEl>
                                          <p:spTgt spid="27"/>
                                        </p:tgtEl>
                                      </p:cBhvr>
                                    </p:animEffect>
                                  </p:childTnLst>
                                </p:cTn>
                              </p:par>
                              <p:par>
                                <p:cTn id="47" presetID="35" presetClass="path" presetSubtype="0" decel="100000" fill="hold" nodeType="withEffect">
                                  <p:stCondLst>
                                    <p:cond delay="600"/>
                                  </p:stCondLst>
                                  <p:childTnLst>
                                    <p:animMotion origin="layout" path="M -8.33333E-7 -3.33333E-6 L -8.33333E-7 0.12153 " pathEditMode="relative" rAng="0" ptsTypes="AA">
                                      <p:cBhvr>
                                        <p:cTn id="48" dur="1500" spd="-100000" fill="hold"/>
                                        <p:tgtEl>
                                          <p:spTgt spid="27"/>
                                        </p:tgtEl>
                                        <p:attrNameLst>
                                          <p:attrName>ppt_x</p:attrName>
                                          <p:attrName>ppt_y</p:attrName>
                                        </p:attrNameLst>
                                      </p:cBhvr>
                                      <p:rCtr x="0" y="6065"/>
                                    </p:animMotion>
                                  </p:childTnLst>
                                </p:cTn>
                              </p:par>
                              <p:par>
                                <p:cTn id="49" presetID="10" presetClass="entr" presetSubtype="0" fill="hold" nodeType="withEffect">
                                  <p:stCondLst>
                                    <p:cond delay="80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1500"/>
                                        <p:tgtEl>
                                          <p:spTgt spid="36"/>
                                        </p:tgtEl>
                                      </p:cBhvr>
                                    </p:animEffect>
                                  </p:childTnLst>
                                </p:cTn>
                              </p:par>
                              <p:par>
                                <p:cTn id="52" presetID="35" presetClass="path" presetSubtype="0" decel="100000" fill="hold" nodeType="withEffect">
                                  <p:stCondLst>
                                    <p:cond delay="800"/>
                                  </p:stCondLst>
                                  <p:childTnLst>
                                    <p:animMotion origin="layout" path="M -8.33333E-7 4.07407E-6 L -8.33333E-7 0.12152 " pathEditMode="relative" rAng="0" ptsTypes="AA">
                                      <p:cBhvr>
                                        <p:cTn id="53" dur="1500" spd="-100000" fill="hold"/>
                                        <p:tgtEl>
                                          <p:spTgt spid="36"/>
                                        </p:tgtEl>
                                        <p:attrNameLst>
                                          <p:attrName>ppt_x</p:attrName>
                                          <p:attrName>ppt_y</p:attrName>
                                        </p:attrNameLst>
                                      </p:cBhvr>
                                      <p:rCtr x="0" y="606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32" grpId="0"/>
      <p:bldP spid="34" grpId="0"/>
      <p:bldP spid="34" grpId="1"/>
      <p:bldP spid="35" grpId="0"/>
      <p:bldP spid="3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a:spLocks/>
          </p:cNvSpPr>
          <p:nvPr/>
        </p:nvSpPr>
        <p:spPr bwMode="auto">
          <a:xfrm flipV="1">
            <a:off x="231775" y="4036819"/>
            <a:ext cx="11747500" cy="450850"/>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2540" cap="flat">
            <a:solidFill>
              <a:schemeClr val="bg1">
                <a:lumMod val="8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5"/>
          <p:cNvSpPr>
            <a:spLocks/>
          </p:cNvSpPr>
          <p:nvPr/>
        </p:nvSpPr>
        <p:spPr bwMode="auto">
          <a:xfrm>
            <a:off x="231775" y="3709000"/>
            <a:ext cx="11747500" cy="655637"/>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127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9" name="矩形 8"/>
          <p:cNvSpPr/>
          <p:nvPr/>
        </p:nvSpPr>
        <p:spPr>
          <a:xfrm>
            <a:off x="1149638"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1624050"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1" name="椭圆 10"/>
          <p:cNvSpPr/>
          <p:nvPr/>
        </p:nvSpPr>
        <p:spPr>
          <a:xfrm>
            <a:off x="2097085"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39993" y="4611201"/>
            <a:ext cx="147611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2011-2012</a:t>
            </a:r>
            <a:endParaRPr lang="zh-CN" altLang="en-US" sz="2000" dirty="0">
              <a:solidFill>
                <a:schemeClr val="tx2"/>
              </a:solidFill>
              <a:latin typeface="+mj-lt"/>
              <a:ea typeface="造字工房尚黑 G0v1 细体" pitchFamily="50" charset="-122"/>
            </a:endParaRPr>
          </a:p>
        </p:txBody>
      </p:sp>
      <p:sp>
        <p:nvSpPr>
          <p:cNvPr id="15" name="椭圆 14"/>
          <p:cNvSpPr/>
          <p:nvPr/>
        </p:nvSpPr>
        <p:spPr>
          <a:xfrm>
            <a:off x="4070058"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00302" y="3097750"/>
            <a:ext cx="1501438"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2012-2014</a:t>
            </a:r>
            <a:endParaRPr lang="zh-CN" altLang="en-US" sz="2000" dirty="0">
              <a:solidFill>
                <a:schemeClr val="tx2"/>
              </a:solidFill>
              <a:latin typeface="+mj-lt"/>
              <a:ea typeface="造字工房尚黑 G0v1 细体" pitchFamily="50" charset="-122"/>
            </a:endParaRPr>
          </a:p>
        </p:txBody>
      </p:sp>
      <p:sp>
        <p:nvSpPr>
          <p:cNvPr id="17" name="矩形 16"/>
          <p:cNvSpPr/>
          <p:nvPr/>
        </p:nvSpPr>
        <p:spPr>
          <a:xfrm>
            <a:off x="3122611"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3597023"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9" name="矩形 18"/>
          <p:cNvSpPr/>
          <p:nvPr/>
        </p:nvSpPr>
        <p:spPr>
          <a:xfrm>
            <a:off x="5095584"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0" name="文本框 19"/>
          <p:cNvSpPr txBox="1"/>
          <p:nvPr/>
        </p:nvSpPr>
        <p:spPr>
          <a:xfrm>
            <a:off x="5569996"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1" name="椭圆 20"/>
          <p:cNvSpPr/>
          <p:nvPr/>
        </p:nvSpPr>
        <p:spPr>
          <a:xfrm>
            <a:off x="6043031"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361606" y="4611201"/>
            <a:ext cx="1524777"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2014-2018</a:t>
            </a:r>
            <a:endParaRPr lang="zh-CN" altLang="en-US" sz="2000" dirty="0">
              <a:solidFill>
                <a:schemeClr val="tx2"/>
              </a:solidFill>
              <a:latin typeface="+mj-lt"/>
              <a:ea typeface="造字工房尚黑 G0v1 细体" pitchFamily="50" charset="-122"/>
            </a:endParaRPr>
          </a:p>
        </p:txBody>
      </p:sp>
      <p:sp>
        <p:nvSpPr>
          <p:cNvPr id="23" name="椭圆 22"/>
          <p:cNvSpPr/>
          <p:nvPr/>
        </p:nvSpPr>
        <p:spPr>
          <a:xfrm>
            <a:off x="8016004"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335572" y="3097750"/>
            <a:ext cx="1522789"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2018-2018</a:t>
            </a:r>
            <a:endParaRPr lang="zh-CN" altLang="en-US" sz="2000" dirty="0">
              <a:solidFill>
                <a:schemeClr val="tx2"/>
              </a:solidFill>
              <a:latin typeface="+mj-lt"/>
              <a:ea typeface="造字工房尚黑 G0v1 细体" pitchFamily="50" charset="-122"/>
            </a:endParaRPr>
          </a:p>
        </p:txBody>
      </p:sp>
      <p:sp>
        <p:nvSpPr>
          <p:cNvPr id="25" name="矩形 24"/>
          <p:cNvSpPr/>
          <p:nvPr/>
        </p:nvSpPr>
        <p:spPr>
          <a:xfrm>
            <a:off x="7068557"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7542969"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7" name="矩形 26"/>
          <p:cNvSpPr/>
          <p:nvPr/>
        </p:nvSpPr>
        <p:spPr>
          <a:xfrm>
            <a:off x="9041530"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15942"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9" name="椭圆 28"/>
          <p:cNvSpPr/>
          <p:nvPr/>
        </p:nvSpPr>
        <p:spPr>
          <a:xfrm>
            <a:off x="9988977"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9267445" y="4611201"/>
            <a:ext cx="160499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2018-NOW</a:t>
            </a:r>
            <a:endParaRPr lang="zh-CN" altLang="en-US" sz="2000" dirty="0">
              <a:solidFill>
                <a:schemeClr val="tx2"/>
              </a:solidFill>
              <a:latin typeface="+mj-lt"/>
              <a:ea typeface="造字工房尚黑 G0v1 细体" pitchFamily="50" charset="-122"/>
            </a:endParaRPr>
          </a:p>
        </p:txBody>
      </p:sp>
      <p:sp>
        <p:nvSpPr>
          <p:cNvPr id="48" name="文本框 47"/>
          <p:cNvSpPr txBox="1"/>
          <p:nvPr/>
        </p:nvSpPr>
        <p:spPr>
          <a:xfrm>
            <a:off x="1099789"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个人履历</a:t>
            </a:r>
          </a:p>
        </p:txBody>
      </p:sp>
    </p:spTree>
    <p:extLst>
      <p:ext uri="{BB962C8B-B14F-4D97-AF65-F5344CB8AC3E}">
        <p14:creationId xmlns:p14="http://schemas.microsoft.com/office/powerpoint/2010/main" val="775976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8">
                                            <p:txEl>
                                              <p:pRg st="0" end="0"/>
                                            </p:txEl>
                                          </p:spTgt>
                                        </p:tgtEl>
                                        <p:attrNameLst>
                                          <p:attrName>style.visibility</p:attrName>
                                        </p:attrNameLst>
                                      </p:cBhvr>
                                      <p:to>
                                        <p:strVal val="visible"/>
                                      </p:to>
                                    </p:set>
                                    <p:anim calcmode="lin" valueType="num">
                                      <p:cBhvr>
                                        <p:cTn id="7" dur="5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8">
                                            <p:txEl>
                                              <p:pRg st="0" end="0"/>
                                            </p:txEl>
                                          </p:spTgt>
                                        </p:tgtEl>
                                      </p:cBhvr>
                                    </p:animEffect>
                                  </p:childTnLst>
                                </p:cTn>
                              </p:par>
                            </p:childTnLst>
                          </p:cTn>
                        </p:par>
                        <p:par>
                          <p:cTn id="10" fill="hold">
                            <p:stCondLst>
                              <p:cond delay="65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2000"/>
                                        <p:tgtEl>
                                          <p:spTgt spid="5"/>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2000"/>
                                        <p:tgtEl>
                                          <p:spTgt spid="8"/>
                                        </p:tgtEl>
                                      </p:cBhvr>
                                    </p:animEffect>
                                  </p:childTnLst>
                                </p:cTn>
                              </p:par>
                            </p:childTnLst>
                          </p:cTn>
                        </p:par>
                        <p:par>
                          <p:cTn id="17" fill="hold">
                            <p:stCondLst>
                              <p:cond delay="3150"/>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365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par>
                                <p:cTn id="27" presetID="64" presetClass="path" presetSubtype="0" decel="100000" fill="hold" grpId="1" nodeType="withEffect">
                                  <p:stCondLst>
                                    <p:cond delay="0"/>
                                  </p:stCondLst>
                                  <p:childTnLst>
                                    <p:animMotion origin="layout" path="M 4.16667E-6 -3.7037E-7 L 4.16667E-6 0.0662 " pathEditMode="relative" rAng="0" ptsTypes="AA">
                                      <p:cBhvr>
                                        <p:cTn id="28" dur="2000" spd="-100000" fill="hold"/>
                                        <p:tgtEl>
                                          <p:spTgt spid="14"/>
                                        </p:tgtEl>
                                        <p:attrNameLst>
                                          <p:attrName>ppt_x</p:attrName>
                                          <p:attrName>ppt_y</p:attrName>
                                        </p:attrNameLst>
                                      </p:cBhvr>
                                      <p:rCtr x="0" y="3310"/>
                                    </p:animMotion>
                                  </p:childTnLst>
                                </p:cTn>
                              </p:par>
                              <p:par>
                                <p:cTn id="29" presetID="53" presetClass="entr" presetSubtype="16" fill="hold" grpId="0" nodeType="withEffect">
                                  <p:stCondLst>
                                    <p:cond delay="100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Effect transition="in" filter="fade">
                                      <p:cBhvr>
                                        <p:cTn id="33" dur="1000"/>
                                        <p:tgtEl>
                                          <p:spTgt spid="10"/>
                                        </p:tgtEl>
                                      </p:cBhvr>
                                    </p:animEffect>
                                  </p:childTnLst>
                                </p:cTn>
                              </p:par>
                              <p:par>
                                <p:cTn id="34" presetID="10" presetClass="entr" presetSubtype="0" fill="hold" grpId="0" nodeType="withEffect">
                                  <p:stCondLst>
                                    <p:cond delay="130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500"/>
                                        <p:tgtEl>
                                          <p:spTgt spid="9"/>
                                        </p:tgtEl>
                                      </p:cBhvr>
                                    </p:animEffect>
                                  </p:childTnLst>
                                </p:cTn>
                              </p:par>
                              <p:par>
                                <p:cTn id="37" presetID="64" presetClass="path" presetSubtype="0" decel="100000" fill="hold" grpId="1" nodeType="withEffect">
                                  <p:stCondLst>
                                    <p:cond delay="1300"/>
                                  </p:stCondLst>
                                  <p:childTnLst>
                                    <p:animMotion origin="layout" path="M 4.16667E-6 -1.48148E-6 L 4.16667E-6 0.05 " pathEditMode="relative" rAng="0" ptsTypes="AA">
                                      <p:cBhvr>
                                        <p:cTn id="38" dur="1500" spd="-100000" fill="hold"/>
                                        <p:tgtEl>
                                          <p:spTgt spid="9"/>
                                        </p:tgtEl>
                                        <p:attrNameLst>
                                          <p:attrName>ppt_x</p:attrName>
                                          <p:attrName>ppt_y</p:attrName>
                                        </p:attrNameLst>
                                      </p:cBhvr>
                                      <p:rCtr x="0" y="2500"/>
                                    </p:animMotion>
                                  </p:childTnLst>
                                </p:cTn>
                              </p:par>
                            </p:childTnLst>
                          </p:cTn>
                        </p:par>
                        <p:par>
                          <p:cTn id="39" fill="hold">
                            <p:stCondLst>
                              <p:cond delay="6450"/>
                            </p:stCondLst>
                            <p:childTnLst>
                              <p:par>
                                <p:cTn id="40" presetID="53" presetClass="entr" presetSubtype="16"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par>
                          <p:cTn id="45" fill="hold">
                            <p:stCondLst>
                              <p:cond delay="695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childTnLst>
                                </p:cTn>
                              </p:par>
                              <p:par>
                                <p:cTn id="49" presetID="64" presetClass="path" presetSubtype="0" decel="100000" fill="hold" grpId="1" nodeType="withEffect">
                                  <p:stCondLst>
                                    <p:cond delay="0"/>
                                  </p:stCondLst>
                                  <p:childTnLst>
                                    <p:animMotion origin="layout" path="M -4.79167E-6 2.96296E-6 L -4.79167E-6 0.0662 " pathEditMode="relative" rAng="0" ptsTypes="AA">
                                      <p:cBhvr>
                                        <p:cTn id="50" dur="2000" spd="-100000" fill="hold"/>
                                        <p:tgtEl>
                                          <p:spTgt spid="16"/>
                                        </p:tgtEl>
                                        <p:attrNameLst>
                                          <p:attrName>ppt_x</p:attrName>
                                          <p:attrName>ppt_y</p:attrName>
                                        </p:attrNameLst>
                                      </p:cBhvr>
                                      <p:rCtr x="0" y="3310"/>
                                    </p:animMotion>
                                  </p:childTnLst>
                                </p:cTn>
                              </p:par>
                              <p:par>
                                <p:cTn id="51" presetID="53" presetClass="entr" presetSubtype="16" fill="hold" grpId="0" nodeType="withEffect">
                                  <p:stCondLst>
                                    <p:cond delay="1000"/>
                                  </p:stCondLst>
                                  <p:iterate type="lt">
                                    <p:tmPct val="10000"/>
                                  </p:iterate>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Effect transition="in" filter="fade">
                                      <p:cBhvr>
                                        <p:cTn id="55" dur="1000"/>
                                        <p:tgtEl>
                                          <p:spTgt spid="18"/>
                                        </p:tgtEl>
                                      </p:cBhvr>
                                    </p:animEffect>
                                  </p:childTnLst>
                                </p:cTn>
                              </p:par>
                              <p:par>
                                <p:cTn id="56" presetID="10" presetClass="entr" presetSubtype="0" fill="hold" grpId="0" nodeType="withEffect">
                                  <p:stCondLst>
                                    <p:cond delay="130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500"/>
                                        <p:tgtEl>
                                          <p:spTgt spid="17"/>
                                        </p:tgtEl>
                                      </p:cBhvr>
                                    </p:animEffect>
                                  </p:childTnLst>
                                </p:cTn>
                              </p:par>
                              <p:par>
                                <p:cTn id="59" presetID="64" presetClass="path" presetSubtype="0" decel="100000" fill="hold" grpId="1" nodeType="withEffect">
                                  <p:stCondLst>
                                    <p:cond delay="1300"/>
                                  </p:stCondLst>
                                  <p:childTnLst>
                                    <p:animMotion origin="layout" path="M -4.79167E-6 -1.85185E-6 L -4.79167E-6 0.05 " pathEditMode="relative" rAng="0" ptsTypes="AA">
                                      <p:cBhvr>
                                        <p:cTn id="60" dur="1500" spd="-100000" fill="hold"/>
                                        <p:tgtEl>
                                          <p:spTgt spid="17"/>
                                        </p:tgtEl>
                                        <p:attrNameLst>
                                          <p:attrName>ppt_x</p:attrName>
                                          <p:attrName>ppt_y</p:attrName>
                                        </p:attrNameLst>
                                      </p:cBhvr>
                                      <p:rCtr x="0" y="2500"/>
                                    </p:animMotion>
                                  </p:childTnLst>
                                </p:cTn>
                              </p:par>
                            </p:childTnLst>
                          </p:cTn>
                        </p:par>
                        <p:par>
                          <p:cTn id="61" fill="hold">
                            <p:stCondLst>
                              <p:cond delay="9750"/>
                            </p:stCondLst>
                            <p:childTnLst>
                              <p:par>
                                <p:cTn id="62" presetID="53" presetClass="entr" presetSubtype="16"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childTnLst>
                          </p:cTn>
                        </p:par>
                        <p:par>
                          <p:cTn id="67" fill="hold">
                            <p:stCondLst>
                              <p:cond delay="10250"/>
                            </p:stCondLst>
                            <p:childTnLst>
                              <p:par>
                                <p:cTn id="68" presetID="10" presetClass="entr" presetSubtype="0"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2000"/>
                                        <p:tgtEl>
                                          <p:spTgt spid="22"/>
                                        </p:tgtEl>
                                      </p:cBhvr>
                                    </p:animEffect>
                                  </p:childTnLst>
                                </p:cTn>
                              </p:par>
                              <p:par>
                                <p:cTn id="71" presetID="64" presetClass="path" presetSubtype="0" decel="100000" fill="hold" grpId="1" nodeType="withEffect">
                                  <p:stCondLst>
                                    <p:cond delay="0"/>
                                  </p:stCondLst>
                                  <p:childTnLst>
                                    <p:animMotion origin="layout" path="M -3.54167E-6 -3.7037E-7 L -3.54167E-6 0.0662 " pathEditMode="relative" rAng="0" ptsTypes="AA">
                                      <p:cBhvr>
                                        <p:cTn id="72" dur="2000" spd="-100000" fill="hold"/>
                                        <p:tgtEl>
                                          <p:spTgt spid="22"/>
                                        </p:tgtEl>
                                        <p:attrNameLst>
                                          <p:attrName>ppt_x</p:attrName>
                                          <p:attrName>ppt_y</p:attrName>
                                        </p:attrNameLst>
                                      </p:cBhvr>
                                      <p:rCtr x="0" y="3310"/>
                                    </p:animMotion>
                                  </p:childTnLst>
                                </p:cTn>
                              </p:par>
                              <p:par>
                                <p:cTn id="73" presetID="53" presetClass="entr" presetSubtype="16" fill="hold" grpId="0" nodeType="withEffect">
                                  <p:stCondLst>
                                    <p:cond delay="1000"/>
                                  </p:stCondLst>
                                  <p:iterate type="lt">
                                    <p:tmPct val="10000"/>
                                  </p:iterate>
                                  <p:childTnLst>
                                    <p:set>
                                      <p:cBhvr>
                                        <p:cTn id="74" dur="1" fill="hold">
                                          <p:stCondLst>
                                            <p:cond delay="0"/>
                                          </p:stCondLst>
                                        </p:cTn>
                                        <p:tgtEl>
                                          <p:spTgt spid="20"/>
                                        </p:tgtEl>
                                        <p:attrNameLst>
                                          <p:attrName>style.visibility</p:attrName>
                                        </p:attrNameLst>
                                      </p:cBhvr>
                                      <p:to>
                                        <p:strVal val="visible"/>
                                      </p:to>
                                    </p:set>
                                    <p:anim calcmode="lin" valueType="num">
                                      <p:cBhvr>
                                        <p:cTn id="75" dur="1000" fill="hold"/>
                                        <p:tgtEl>
                                          <p:spTgt spid="20"/>
                                        </p:tgtEl>
                                        <p:attrNameLst>
                                          <p:attrName>ppt_w</p:attrName>
                                        </p:attrNameLst>
                                      </p:cBhvr>
                                      <p:tavLst>
                                        <p:tav tm="0">
                                          <p:val>
                                            <p:fltVal val="0"/>
                                          </p:val>
                                        </p:tav>
                                        <p:tav tm="100000">
                                          <p:val>
                                            <p:strVal val="#ppt_w"/>
                                          </p:val>
                                        </p:tav>
                                      </p:tavLst>
                                    </p:anim>
                                    <p:anim calcmode="lin" valueType="num">
                                      <p:cBhvr>
                                        <p:cTn id="76" dur="1000" fill="hold"/>
                                        <p:tgtEl>
                                          <p:spTgt spid="20"/>
                                        </p:tgtEl>
                                        <p:attrNameLst>
                                          <p:attrName>ppt_h</p:attrName>
                                        </p:attrNameLst>
                                      </p:cBhvr>
                                      <p:tavLst>
                                        <p:tav tm="0">
                                          <p:val>
                                            <p:fltVal val="0"/>
                                          </p:val>
                                        </p:tav>
                                        <p:tav tm="100000">
                                          <p:val>
                                            <p:strVal val="#ppt_h"/>
                                          </p:val>
                                        </p:tav>
                                      </p:tavLst>
                                    </p:anim>
                                    <p:animEffect transition="in" filter="fade">
                                      <p:cBhvr>
                                        <p:cTn id="77" dur="1000"/>
                                        <p:tgtEl>
                                          <p:spTgt spid="20"/>
                                        </p:tgtEl>
                                      </p:cBhvr>
                                    </p:animEffect>
                                  </p:childTnLst>
                                </p:cTn>
                              </p:par>
                              <p:par>
                                <p:cTn id="78" presetID="10" presetClass="entr" presetSubtype="0" fill="hold" grpId="0" nodeType="withEffect">
                                  <p:stCondLst>
                                    <p:cond delay="130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500"/>
                                        <p:tgtEl>
                                          <p:spTgt spid="19"/>
                                        </p:tgtEl>
                                      </p:cBhvr>
                                    </p:animEffect>
                                  </p:childTnLst>
                                </p:cTn>
                              </p:par>
                              <p:par>
                                <p:cTn id="81" presetID="64" presetClass="path" presetSubtype="0" decel="100000" fill="hold" grpId="1" nodeType="withEffect">
                                  <p:stCondLst>
                                    <p:cond delay="1300"/>
                                  </p:stCondLst>
                                  <p:childTnLst>
                                    <p:animMotion origin="layout" path="M -3.54167E-6 -1.48148E-6 L -3.54167E-6 0.05 " pathEditMode="relative" rAng="0" ptsTypes="AA">
                                      <p:cBhvr>
                                        <p:cTn id="82" dur="1500" spd="-100000" fill="hold"/>
                                        <p:tgtEl>
                                          <p:spTgt spid="19"/>
                                        </p:tgtEl>
                                        <p:attrNameLst>
                                          <p:attrName>ppt_x</p:attrName>
                                          <p:attrName>ppt_y</p:attrName>
                                        </p:attrNameLst>
                                      </p:cBhvr>
                                      <p:rCtr x="0" y="2500"/>
                                    </p:animMotion>
                                  </p:childTnLst>
                                </p:cTn>
                              </p:par>
                            </p:childTnLst>
                          </p:cTn>
                        </p:par>
                        <p:par>
                          <p:cTn id="83" fill="hold">
                            <p:stCondLst>
                              <p:cond delay="13050"/>
                            </p:stCondLst>
                            <p:childTnLst>
                              <p:par>
                                <p:cTn id="84" presetID="53" presetClass="entr" presetSubtype="16"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p:cTn id="86" dur="500" fill="hold"/>
                                        <p:tgtEl>
                                          <p:spTgt spid="23"/>
                                        </p:tgtEl>
                                        <p:attrNameLst>
                                          <p:attrName>ppt_w</p:attrName>
                                        </p:attrNameLst>
                                      </p:cBhvr>
                                      <p:tavLst>
                                        <p:tav tm="0">
                                          <p:val>
                                            <p:fltVal val="0"/>
                                          </p:val>
                                        </p:tav>
                                        <p:tav tm="100000">
                                          <p:val>
                                            <p:strVal val="#ppt_w"/>
                                          </p:val>
                                        </p:tav>
                                      </p:tavLst>
                                    </p:anim>
                                    <p:anim calcmode="lin" valueType="num">
                                      <p:cBhvr>
                                        <p:cTn id="87" dur="500" fill="hold"/>
                                        <p:tgtEl>
                                          <p:spTgt spid="23"/>
                                        </p:tgtEl>
                                        <p:attrNameLst>
                                          <p:attrName>ppt_h</p:attrName>
                                        </p:attrNameLst>
                                      </p:cBhvr>
                                      <p:tavLst>
                                        <p:tav tm="0">
                                          <p:val>
                                            <p:fltVal val="0"/>
                                          </p:val>
                                        </p:tav>
                                        <p:tav tm="100000">
                                          <p:val>
                                            <p:strVal val="#ppt_h"/>
                                          </p:val>
                                        </p:tav>
                                      </p:tavLst>
                                    </p:anim>
                                    <p:animEffect transition="in" filter="fade">
                                      <p:cBhvr>
                                        <p:cTn id="88" dur="500"/>
                                        <p:tgtEl>
                                          <p:spTgt spid="23"/>
                                        </p:tgtEl>
                                      </p:cBhvr>
                                    </p:animEffect>
                                  </p:childTnLst>
                                </p:cTn>
                              </p:par>
                            </p:childTnLst>
                          </p:cTn>
                        </p:par>
                        <p:par>
                          <p:cTn id="89" fill="hold">
                            <p:stCondLst>
                              <p:cond delay="13550"/>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2000"/>
                                        <p:tgtEl>
                                          <p:spTgt spid="24"/>
                                        </p:tgtEl>
                                      </p:cBhvr>
                                    </p:animEffect>
                                  </p:childTnLst>
                                </p:cTn>
                              </p:par>
                              <p:par>
                                <p:cTn id="93" presetID="64" presetClass="path" presetSubtype="0" decel="100000" fill="hold" grpId="1" nodeType="withEffect">
                                  <p:stCondLst>
                                    <p:cond delay="0"/>
                                  </p:stCondLst>
                                  <p:childTnLst>
                                    <p:animMotion origin="layout" path="M -2.5E-6 2.96296E-6 L -2.5E-6 0.0662 " pathEditMode="relative" rAng="0" ptsTypes="AA">
                                      <p:cBhvr>
                                        <p:cTn id="94" dur="2000" spd="-100000" fill="hold"/>
                                        <p:tgtEl>
                                          <p:spTgt spid="24"/>
                                        </p:tgtEl>
                                        <p:attrNameLst>
                                          <p:attrName>ppt_x</p:attrName>
                                          <p:attrName>ppt_y</p:attrName>
                                        </p:attrNameLst>
                                      </p:cBhvr>
                                      <p:rCtr x="0" y="3310"/>
                                    </p:animMotion>
                                  </p:childTnLst>
                                </p:cTn>
                              </p:par>
                              <p:par>
                                <p:cTn id="95" presetID="53" presetClass="entr" presetSubtype="16" fill="hold" grpId="0" nodeType="withEffect">
                                  <p:stCondLst>
                                    <p:cond delay="1000"/>
                                  </p:stCondLst>
                                  <p:iterate type="lt">
                                    <p:tmPct val="10000"/>
                                  </p:iterate>
                                  <p:childTnLst>
                                    <p:set>
                                      <p:cBhvr>
                                        <p:cTn id="96" dur="1" fill="hold">
                                          <p:stCondLst>
                                            <p:cond delay="0"/>
                                          </p:stCondLst>
                                        </p:cTn>
                                        <p:tgtEl>
                                          <p:spTgt spid="26"/>
                                        </p:tgtEl>
                                        <p:attrNameLst>
                                          <p:attrName>style.visibility</p:attrName>
                                        </p:attrNameLst>
                                      </p:cBhvr>
                                      <p:to>
                                        <p:strVal val="visible"/>
                                      </p:to>
                                    </p:set>
                                    <p:anim calcmode="lin" valueType="num">
                                      <p:cBhvr>
                                        <p:cTn id="97" dur="1000" fill="hold"/>
                                        <p:tgtEl>
                                          <p:spTgt spid="26"/>
                                        </p:tgtEl>
                                        <p:attrNameLst>
                                          <p:attrName>ppt_w</p:attrName>
                                        </p:attrNameLst>
                                      </p:cBhvr>
                                      <p:tavLst>
                                        <p:tav tm="0">
                                          <p:val>
                                            <p:fltVal val="0"/>
                                          </p:val>
                                        </p:tav>
                                        <p:tav tm="100000">
                                          <p:val>
                                            <p:strVal val="#ppt_w"/>
                                          </p:val>
                                        </p:tav>
                                      </p:tavLst>
                                    </p:anim>
                                    <p:anim calcmode="lin" valueType="num">
                                      <p:cBhvr>
                                        <p:cTn id="98" dur="1000" fill="hold"/>
                                        <p:tgtEl>
                                          <p:spTgt spid="26"/>
                                        </p:tgtEl>
                                        <p:attrNameLst>
                                          <p:attrName>ppt_h</p:attrName>
                                        </p:attrNameLst>
                                      </p:cBhvr>
                                      <p:tavLst>
                                        <p:tav tm="0">
                                          <p:val>
                                            <p:fltVal val="0"/>
                                          </p:val>
                                        </p:tav>
                                        <p:tav tm="100000">
                                          <p:val>
                                            <p:strVal val="#ppt_h"/>
                                          </p:val>
                                        </p:tav>
                                      </p:tavLst>
                                    </p:anim>
                                    <p:animEffect transition="in" filter="fade">
                                      <p:cBhvr>
                                        <p:cTn id="99" dur="1000"/>
                                        <p:tgtEl>
                                          <p:spTgt spid="26"/>
                                        </p:tgtEl>
                                      </p:cBhvr>
                                    </p:animEffect>
                                  </p:childTnLst>
                                </p:cTn>
                              </p:par>
                              <p:par>
                                <p:cTn id="100" presetID="10" presetClass="entr" presetSubtype="0" fill="hold" grpId="0" nodeType="withEffect">
                                  <p:stCondLst>
                                    <p:cond delay="130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500"/>
                                        <p:tgtEl>
                                          <p:spTgt spid="25"/>
                                        </p:tgtEl>
                                      </p:cBhvr>
                                    </p:animEffect>
                                  </p:childTnLst>
                                </p:cTn>
                              </p:par>
                              <p:par>
                                <p:cTn id="103" presetID="64" presetClass="path" presetSubtype="0" decel="100000" fill="hold" grpId="1" nodeType="withEffect">
                                  <p:stCondLst>
                                    <p:cond delay="1300"/>
                                  </p:stCondLst>
                                  <p:childTnLst>
                                    <p:animMotion origin="layout" path="M -2.5E-6 -1.85185E-6 L -2.5E-6 0.05 " pathEditMode="relative" rAng="0" ptsTypes="AA">
                                      <p:cBhvr>
                                        <p:cTn id="104" dur="1500" spd="-100000" fill="hold"/>
                                        <p:tgtEl>
                                          <p:spTgt spid="25"/>
                                        </p:tgtEl>
                                        <p:attrNameLst>
                                          <p:attrName>ppt_x</p:attrName>
                                          <p:attrName>ppt_y</p:attrName>
                                        </p:attrNameLst>
                                      </p:cBhvr>
                                      <p:rCtr x="0" y="2500"/>
                                    </p:animMotion>
                                  </p:childTnLst>
                                </p:cTn>
                              </p:par>
                            </p:childTnLst>
                          </p:cTn>
                        </p:par>
                        <p:par>
                          <p:cTn id="105" fill="hold">
                            <p:stCondLst>
                              <p:cond delay="16350"/>
                            </p:stCondLst>
                            <p:childTnLst>
                              <p:par>
                                <p:cTn id="106" presetID="53" presetClass="entr" presetSubtype="16" fill="hold" grpId="0"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fltVal val="0"/>
                                          </p:val>
                                        </p:tav>
                                        <p:tav tm="100000">
                                          <p:val>
                                            <p:strVal val="#ppt_h"/>
                                          </p:val>
                                        </p:tav>
                                      </p:tavLst>
                                    </p:anim>
                                    <p:animEffect transition="in" filter="fade">
                                      <p:cBhvr>
                                        <p:cTn id="110" dur="500"/>
                                        <p:tgtEl>
                                          <p:spTgt spid="29"/>
                                        </p:tgtEl>
                                      </p:cBhvr>
                                    </p:animEffect>
                                  </p:childTnLst>
                                </p:cTn>
                              </p:par>
                            </p:childTnLst>
                          </p:cTn>
                        </p:par>
                        <p:par>
                          <p:cTn id="111" fill="hold">
                            <p:stCondLst>
                              <p:cond delay="16850"/>
                            </p:stCondLst>
                            <p:childTnLst>
                              <p:par>
                                <p:cTn id="112" presetID="10" presetClass="entr" presetSubtype="0" fill="hold" grpId="0" nodeType="after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2000"/>
                                        <p:tgtEl>
                                          <p:spTgt spid="30"/>
                                        </p:tgtEl>
                                      </p:cBhvr>
                                    </p:animEffect>
                                  </p:childTnLst>
                                </p:cTn>
                              </p:par>
                              <p:par>
                                <p:cTn id="115" presetID="64" presetClass="path" presetSubtype="0" decel="100000" fill="hold" grpId="1" nodeType="withEffect">
                                  <p:stCondLst>
                                    <p:cond delay="0"/>
                                  </p:stCondLst>
                                  <p:childTnLst>
                                    <p:animMotion origin="layout" path="M -1.45833E-6 -3.7037E-7 L -1.45833E-6 0.0662 " pathEditMode="relative" rAng="0" ptsTypes="AA">
                                      <p:cBhvr>
                                        <p:cTn id="116" dur="2000" spd="-100000" fill="hold"/>
                                        <p:tgtEl>
                                          <p:spTgt spid="30"/>
                                        </p:tgtEl>
                                        <p:attrNameLst>
                                          <p:attrName>ppt_x</p:attrName>
                                          <p:attrName>ppt_y</p:attrName>
                                        </p:attrNameLst>
                                      </p:cBhvr>
                                      <p:rCtr x="0" y="3310"/>
                                    </p:animMotion>
                                  </p:childTnLst>
                                </p:cTn>
                              </p:par>
                              <p:par>
                                <p:cTn id="117" presetID="53" presetClass="entr" presetSubtype="16" fill="hold" grpId="0" nodeType="withEffect">
                                  <p:stCondLst>
                                    <p:cond delay="1000"/>
                                  </p:stCondLst>
                                  <p:iterate type="lt">
                                    <p:tmPct val="10000"/>
                                  </p:iterate>
                                  <p:childTnLst>
                                    <p:set>
                                      <p:cBhvr>
                                        <p:cTn id="118" dur="1" fill="hold">
                                          <p:stCondLst>
                                            <p:cond delay="0"/>
                                          </p:stCondLst>
                                        </p:cTn>
                                        <p:tgtEl>
                                          <p:spTgt spid="28"/>
                                        </p:tgtEl>
                                        <p:attrNameLst>
                                          <p:attrName>style.visibility</p:attrName>
                                        </p:attrNameLst>
                                      </p:cBhvr>
                                      <p:to>
                                        <p:strVal val="visible"/>
                                      </p:to>
                                    </p:set>
                                    <p:anim calcmode="lin" valueType="num">
                                      <p:cBhvr>
                                        <p:cTn id="119" dur="1000" fill="hold"/>
                                        <p:tgtEl>
                                          <p:spTgt spid="28"/>
                                        </p:tgtEl>
                                        <p:attrNameLst>
                                          <p:attrName>ppt_w</p:attrName>
                                        </p:attrNameLst>
                                      </p:cBhvr>
                                      <p:tavLst>
                                        <p:tav tm="0">
                                          <p:val>
                                            <p:fltVal val="0"/>
                                          </p:val>
                                        </p:tav>
                                        <p:tav tm="100000">
                                          <p:val>
                                            <p:strVal val="#ppt_w"/>
                                          </p:val>
                                        </p:tav>
                                      </p:tavLst>
                                    </p:anim>
                                    <p:anim calcmode="lin" valueType="num">
                                      <p:cBhvr>
                                        <p:cTn id="120" dur="1000" fill="hold"/>
                                        <p:tgtEl>
                                          <p:spTgt spid="28"/>
                                        </p:tgtEl>
                                        <p:attrNameLst>
                                          <p:attrName>ppt_h</p:attrName>
                                        </p:attrNameLst>
                                      </p:cBhvr>
                                      <p:tavLst>
                                        <p:tav tm="0">
                                          <p:val>
                                            <p:fltVal val="0"/>
                                          </p:val>
                                        </p:tav>
                                        <p:tav tm="100000">
                                          <p:val>
                                            <p:strVal val="#ppt_h"/>
                                          </p:val>
                                        </p:tav>
                                      </p:tavLst>
                                    </p:anim>
                                    <p:animEffect transition="in" filter="fade">
                                      <p:cBhvr>
                                        <p:cTn id="121" dur="1000"/>
                                        <p:tgtEl>
                                          <p:spTgt spid="28"/>
                                        </p:tgtEl>
                                      </p:cBhvr>
                                    </p:animEffect>
                                  </p:childTnLst>
                                </p:cTn>
                              </p:par>
                              <p:par>
                                <p:cTn id="122" presetID="10" presetClass="entr" presetSubtype="0" fill="hold" grpId="0" nodeType="withEffect">
                                  <p:stCondLst>
                                    <p:cond delay="130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500"/>
                                        <p:tgtEl>
                                          <p:spTgt spid="27"/>
                                        </p:tgtEl>
                                      </p:cBhvr>
                                    </p:animEffect>
                                  </p:childTnLst>
                                </p:cTn>
                              </p:par>
                              <p:par>
                                <p:cTn id="125" presetID="64" presetClass="path" presetSubtype="0" decel="100000" fill="hold" grpId="1" nodeType="withEffect">
                                  <p:stCondLst>
                                    <p:cond delay="1300"/>
                                  </p:stCondLst>
                                  <p:childTnLst>
                                    <p:animMotion origin="layout" path="M -1.45833E-6 -1.48148E-6 L -1.45833E-6 0.05 " pathEditMode="relative" rAng="0" ptsTypes="AA">
                                      <p:cBhvr>
                                        <p:cTn id="126"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p:bldP spid="9" grpId="1"/>
      <p:bldP spid="10" grpId="0"/>
      <p:bldP spid="11" grpId="0" animBg="1"/>
      <p:bldP spid="14" grpId="0"/>
      <p:bldP spid="14" grpId="1"/>
      <p:bldP spid="15" grpId="0" animBg="1"/>
      <p:bldP spid="16" grpId="0"/>
      <p:bldP spid="16" grpId="1"/>
      <p:bldP spid="17" grpId="0"/>
      <p:bldP spid="17" grpId="1"/>
      <p:bldP spid="18" grpId="0"/>
      <p:bldP spid="19" grpId="0"/>
      <p:bldP spid="19" grpId="1"/>
      <p:bldP spid="20" grpId="0"/>
      <p:bldP spid="21" grpId="0" animBg="1"/>
      <p:bldP spid="22" grpId="0"/>
      <p:bldP spid="22" grpId="1"/>
      <p:bldP spid="23" grpId="0" animBg="1"/>
      <p:bldP spid="24" grpId="0"/>
      <p:bldP spid="24" grpId="1"/>
      <p:bldP spid="25" grpId="0"/>
      <p:bldP spid="25" grpId="1"/>
      <p:bldP spid="26" grpId="0"/>
      <p:bldP spid="27" grpId="0"/>
      <p:bldP spid="27" grpId="1"/>
      <p:bldP spid="28" grpId="0"/>
      <p:bldP spid="29" grpId="0" animBg="1"/>
      <p:bldP spid="30" grpId="0"/>
      <p:bldP spid="3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4"/>
          <p:cNvSpPr>
            <a:spLocks noEditPoints="1"/>
          </p:cNvSpPr>
          <p:nvPr/>
        </p:nvSpPr>
        <p:spPr bwMode="auto">
          <a:xfrm>
            <a:off x="1834629"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1184275"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0" name="矩形 9"/>
          <p:cNvSpPr/>
          <p:nvPr/>
        </p:nvSpPr>
        <p:spPr>
          <a:xfrm>
            <a:off x="1332555"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1624051"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5" name="Freeform 34"/>
          <p:cNvSpPr>
            <a:spLocks noEditPoints="1"/>
          </p:cNvSpPr>
          <p:nvPr/>
        </p:nvSpPr>
        <p:spPr bwMode="auto">
          <a:xfrm>
            <a:off x="4472533"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p:cNvSpPr>
            <a:spLocks/>
          </p:cNvSpPr>
          <p:nvPr/>
        </p:nvSpPr>
        <p:spPr bwMode="auto">
          <a:xfrm>
            <a:off x="3822179"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7" name="矩形 16"/>
          <p:cNvSpPr/>
          <p:nvPr/>
        </p:nvSpPr>
        <p:spPr>
          <a:xfrm>
            <a:off x="3970459"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4261955"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0" name="Freeform 34"/>
          <p:cNvSpPr>
            <a:spLocks noEditPoints="1"/>
          </p:cNvSpPr>
          <p:nvPr/>
        </p:nvSpPr>
        <p:spPr bwMode="auto">
          <a:xfrm>
            <a:off x="7110437"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
          <p:cNvSpPr>
            <a:spLocks/>
          </p:cNvSpPr>
          <p:nvPr/>
        </p:nvSpPr>
        <p:spPr bwMode="auto">
          <a:xfrm>
            <a:off x="6460083"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2" name="矩形 21"/>
          <p:cNvSpPr/>
          <p:nvPr/>
        </p:nvSpPr>
        <p:spPr>
          <a:xfrm>
            <a:off x="6608363"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6899859"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5" name="Freeform 34"/>
          <p:cNvSpPr>
            <a:spLocks noEditPoints="1"/>
          </p:cNvSpPr>
          <p:nvPr/>
        </p:nvSpPr>
        <p:spPr bwMode="auto">
          <a:xfrm>
            <a:off x="9748341"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
          <p:cNvSpPr>
            <a:spLocks/>
          </p:cNvSpPr>
          <p:nvPr/>
        </p:nvSpPr>
        <p:spPr bwMode="auto">
          <a:xfrm>
            <a:off x="9097987"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7" name="矩形 26"/>
          <p:cNvSpPr/>
          <p:nvPr/>
        </p:nvSpPr>
        <p:spPr>
          <a:xfrm>
            <a:off x="9246267"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37763"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45" name="文本框 44"/>
          <p:cNvSpPr txBox="1"/>
          <p:nvPr/>
        </p:nvSpPr>
        <p:spPr>
          <a:xfrm>
            <a:off x="109982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获得荣誉</a:t>
            </a:r>
          </a:p>
        </p:txBody>
      </p:sp>
    </p:spTree>
    <p:extLst>
      <p:ext uri="{BB962C8B-B14F-4D97-AF65-F5344CB8AC3E}">
        <p14:creationId xmlns:p14="http://schemas.microsoft.com/office/powerpoint/2010/main" val="2732931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5">
                                            <p:txEl>
                                              <p:pRg st="0" end="0"/>
                                            </p:txEl>
                                          </p:spTgt>
                                        </p:tgtEl>
                                      </p:cBhvr>
                                    </p:animEffect>
                                  </p:childTnLst>
                                </p:cTn>
                              </p:par>
                            </p:childTnLst>
                          </p:cTn>
                        </p:par>
                        <p:par>
                          <p:cTn id="10" fill="hold">
                            <p:stCondLst>
                              <p:cond delay="65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grpId="1" nodeType="withEffect">
                                  <p:stCondLst>
                                    <p:cond delay="0"/>
                                  </p:stCondLst>
                                  <p:childTnLst>
                                    <p:animMotion origin="layout" path="M 4.16667E-6 1.11111E-6 L 4.16667E-6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5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500"/>
                                        <p:tgtEl>
                                          <p:spTgt spid="7"/>
                                        </p:tgtEl>
                                      </p:cBhvr>
                                    </p:animEffect>
                                  </p:childTnLst>
                                </p:cTn>
                              </p:par>
                            </p:childTnLst>
                          </p:cTn>
                        </p:par>
                        <p:par>
                          <p:cTn id="20" fill="hold">
                            <p:stCondLst>
                              <p:cond delay="3650"/>
                            </p:stCondLst>
                            <p:childTnLst>
                              <p:par>
                                <p:cTn id="21" presetID="53" presetClass="entr" presetSubtype="16" fill="hold" grpId="0" nodeType="after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Effect transition="in" filter="fade">
                                      <p:cBhvr>
                                        <p:cTn id="25" dur="1000"/>
                                        <p:tgtEl>
                                          <p:spTgt spid="11"/>
                                        </p:tgtEl>
                                      </p:cBhvr>
                                    </p:animEffect>
                                  </p:childTnLst>
                                </p:cTn>
                              </p:par>
                            </p:childTnLst>
                          </p:cTn>
                        </p:par>
                        <p:par>
                          <p:cTn id="26" fill="hold">
                            <p:stCondLst>
                              <p:cond delay="495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500"/>
                                        <p:tgtEl>
                                          <p:spTgt spid="10"/>
                                        </p:tgtEl>
                                      </p:cBhvr>
                                    </p:animEffect>
                                  </p:childTnLst>
                                </p:cTn>
                              </p:par>
                              <p:par>
                                <p:cTn id="30" presetID="64" presetClass="path" presetSubtype="0" decel="100000" fill="hold" grpId="1" nodeType="withEffect">
                                  <p:stCondLst>
                                    <p:cond delay="0"/>
                                  </p:stCondLst>
                                  <p:childTnLst>
                                    <p:animMotion origin="layout" path="M 4.16667E-6 -1.48148E-6 L 4.16667E-6 0.05 " pathEditMode="relative" rAng="0" ptsTypes="AA">
                                      <p:cBhvr>
                                        <p:cTn id="31" dur="1500" spd="-100000" fill="hold"/>
                                        <p:tgtEl>
                                          <p:spTgt spid="10"/>
                                        </p:tgtEl>
                                        <p:attrNameLst>
                                          <p:attrName>ppt_x</p:attrName>
                                          <p:attrName>ppt_y</p:attrName>
                                        </p:attrNameLst>
                                      </p:cBhvr>
                                      <p:rCtr x="0" y="2500"/>
                                    </p:animMotion>
                                  </p:childTnLst>
                                </p:cTn>
                              </p:par>
                            </p:childTnLst>
                          </p:cTn>
                        </p:par>
                        <p:par>
                          <p:cTn id="32" fill="hold">
                            <p:stCondLst>
                              <p:cond delay="645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500"/>
                                        <p:tgtEl>
                                          <p:spTgt spid="15"/>
                                        </p:tgtEl>
                                      </p:cBhvr>
                                    </p:animEffect>
                                  </p:childTnLst>
                                </p:cTn>
                              </p:par>
                              <p:par>
                                <p:cTn id="36" presetID="64" presetClass="path" presetSubtype="0" decel="100000" fill="hold" grpId="1" nodeType="withEffect">
                                  <p:stCondLst>
                                    <p:cond delay="0"/>
                                  </p:stCondLst>
                                  <p:childTnLst>
                                    <p:animMotion origin="layout" path="M -1.875E-6 1.11111E-6 L -1.875E-6 0.05 " pathEditMode="relative" rAng="0" ptsTypes="AA">
                                      <p:cBhvr>
                                        <p:cTn id="37" dur="1500" spd="-100000" fill="hold"/>
                                        <p:tgtEl>
                                          <p:spTgt spid="15"/>
                                        </p:tgtEl>
                                        <p:attrNameLst>
                                          <p:attrName>ppt_x</p:attrName>
                                          <p:attrName>ppt_y</p:attrName>
                                        </p:attrNameLst>
                                      </p:cBhvr>
                                      <p:rCtr x="0" y="2500"/>
                                    </p:animMotion>
                                  </p:childTnLst>
                                </p:cTn>
                              </p:par>
                            </p:childTnLst>
                          </p:cTn>
                        </p:par>
                        <p:par>
                          <p:cTn id="38" fill="hold">
                            <p:stCondLst>
                              <p:cond delay="795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1500"/>
                                        <p:tgtEl>
                                          <p:spTgt spid="16"/>
                                        </p:tgtEl>
                                      </p:cBhvr>
                                    </p:animEffect>
                                  </p:childTnLst>
                                </p:cTn>
                              </p:par>
                            </p:childTnLst>
                          </p:cTn>
                        </p:par>
                        <p:par>
                          <p:cTn id="42" fill="hold">
                            <p:stCondLst>
                              <p:cond delay="9450"/>
                            </p:stCondLst>
                            <p:childTnLst>
                              <p:par>
                                <p:cTn id="43" presetID="53" presetClass="entr" presetSubtype="16" fill="hold" grpId="0" nodeType="afterEffect">
                                  <p:stCondLst>
                                    <p:cond delay="0"/>
                                  </p:stCondLst>
                                  <p:iterate type="lt">
                                    <p:tmPct val="10000"/>
                                  </p:iterate>
                                  <p:childTnLst>
                                    <p:set>
                                      <p:cBhvr>
                                        <p:cTn id="44" dur="1" fill="hold">
                                          <p:stCondLst>
                                            <p:cond delay="0"/>
                                          </p:stCondLst>
                                        </p:cTn>
                                        <p:tgtEl>
                                          <p:spTgt spid="18"/>
                                        </p:tgtEl>
                                        <p:attrNameLst>
                                          <p:attrName>style.visibility</p:attrName>
                                        </p:attrNameLst>
                                      </p:cBhvr>
                                      <p:to>
                                        <p:strVal val="visible"/>
                                      </p:to>
                                    </p:set>
                                    <p:anim calcmode="lin" valueType="num">
                                      <p:cBhvr>
                                        <p:cTn id="45" dur="1000" fill="hold"/>
                                        <p:tgtEl>
                                          <p:spTgt spid="18"/>
                                        </p:tgtEl>
                                        <p:attrNameLst>
                                          <p:attrName>ppt_w</p:attrName>
                                        </p:attrNameLst>
                                      </p:cBhvr>
                                      <p:tavLst>
                                        <p:tav tm="0">
                                          <p:val>
                                            <p:fltVal val="0"/>
                                          </p:val>
                                        </p:tav>
                                        <p:tav tm="100000">
                                          <p:val>
                                            <p:strVal val="#ppt_w"/>
                                          </p:val>
                                        </p:tav>
                                      </p:tavLst>
                                    </p:anim>
                                    <p:anim calcmode="lin" valueType="num">
                                      <p:cBhvr>
                                        <p:cTn id="46" dur="1000" fill="hold"/>
                                        <p:tgtEl>
                                          <p:spTgt spid="18"/>
                                        </p:tgtEl>
                                        <p:attrNameLst>
                                          <p:attrName>ppt_h</p:attrName>
                                        </p:attrNameLst>
                                      </p:cBhvr>
                                      <p:tavLst>
                                        <p:tav tm="0">
                                          <p:val>
                                            <p:fltVal val="0"/>
                                          </p:val>
                                        </p:tav>
                                        <p:tav tm="100000">
                                          <p:val>
                                            <p:strVal val="#ppt_h"/>
                                          </p:val>
                                        </p:tav>
                                      </p:tavLst>
                                    </p:anim>
                                    <p:animEffect transition="in" filter="fade">
                                      <p:cBhvr>
                                        <p:cTn id="47" dur="1000"/>
                                        <p:tgtEl>
                                          <p:spTgt spid="18"/>
                                        </p:tgtEl>
                                      </p:cBhvr>
                                    </p:animEffect>
                                  </p:childTnLst>
                                </p:cTn>
                              </p:par>
                            </p:childTnLst>
                          </p:cTn>
                        </p:par>
                        <p:par>
                          <p:cTn id="48" fill="hold">
                            <p:stCondLst>
                              <p:cond delay="1075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500"/>
                                        <p:tgtEl>
                                          <p:spTgt spid="17"/>
                                        </p:tgtEl>
                                      </p:cBhvr>
                                    </p:animEffect>
                                  </p:childTnLst>
                                </p:cTn>
                              </p:par>
                              <p:par>
                                <p:cTn id="52" presetID="64" presetClass="path" presetSubtype="0" decel="100000" fill="hold" grpId="1" nodeType="withEffect">
                                  <p:stCondLst>
                                    <p:cond delay="0"/>
                                  </p:stCondLst>
                                  <p:childTnLst>
                                    <p:animMotion origin="layout" path="M -1.875E-6 -1.48148E-6 L -1.875E-6 0.05 " pathEditMode="relative" rAng="0" ptsTypes="AA">
                                      <p:cBhvr>
                                        <p:cTn id="53" dur="1500" spd="-100000" fill="hold"/>
                                        <p:tgtEl>
                                          <p:spTgt spid="17"/>
                                        </p:tgtEl>
                                        <p:attrNameLst>
                                          <p:attrName>ppt_x</p:attrName>
                                          <p:attrName>ppt_y</p:attrName>
                                        </p:attrNameLst>
                                      </p:cBhvr>
                                      <p:rCtr x="0" y="2500"/>
                                    </p:animMotion>
                                  </p:childTnLst>
                                </p:cTn>
                              </p:par>
                            </p:childTnLst>
                          </p:cTn>
                        </p:par>
                        <p:par>
                          <p:cTn id="54" fill="hold">
                            <p:stCondLst>
                              <p:cond delay="12250"/>
                            </p:stCondLst>
                            <p:childTnLst>
                              <p:par>
                                <p:cTn id="55" presetID="10"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500"/>
                                        <p:tgtEl>
                                          <p:spTgt spid="20"/>
                                        </p:tgtEl>
                                      </p:cBhvr>
                                    </p:animEffect>
                                  </p:childTnLst>
                                </p:cTn>
                              </p:par>
                              <p:par>
                                <p:cTn id="58" presetID="64" presetClass="path" presetSubtype="0" decel="100000" fill="hold" grpId="1" nodeType="withEffect">
                                  <p:stCondLst>
                                    <p:cond delay="0"/>
                                  </p:stCondLst>
                                  <p:childTnLst>
                                    <p:animMotion origin="layout" path="M 1.875E-6 1.11111E-6 L 1.875E-6 0.05 " pathEditMode="relative" rAng="0" ptsTypes="AA">
                                      <p:cBhvr>
                                        <p:cTn id="59" dur="1500" spd="-100000" fill="hold"/>
                                        <p:tgtEl>
                                          <p:spTgt spid="20"/>
                                        </p:tgtEl>
                                        <p:attrNameLst>
                                          <p:attrName>ppt_x</p:attrName>
                                          <p:attrName>ppt_y</p:attrName>
                                        </p:attrNameLst>
                                      </p:cBhvr>
                                      <p:rCtr x="0" y="2500"/>
                                    </p:animMotion>
                                  </p:childTnLst>
                                </p:cTn>
                              </p:par>
                            </p:childTnLst>
                          </p:cTn>
                        </p:par>
                        <p:par>
                          <p:cTn id="60" fill="hold">
                            <p:stCondLst>
                              <p:cond delay="13750"/>
                            </p:stCondLst>
                            <p:childTnLst>
                              <p:par>
                                <p:cTn id="61" presetID="21"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heel(1)">
                                      <p:cBhvr>
                                        <p:cTn id="63" dur="1500"/>
                                        <p:tgtEl>
                                          <p:spTgt spid="21"/>
                                        </p:tgtEl>
                                      </p:cBhvr>
                                    </p:animEffect>
                                  </p:childTnLst>
                                </p:cTn>
                              </p:par>
                            </p:childTnLst>
                          </p:cTn>
                        </p:par>
                        <p:par>
                          <p:cTn id="64" fill="hold">
                            <p:stCondLst>
                              <p:cond delay="15250"/>
                            </p:stCondLst>
                            <p:childTnLst>
                              <p:par>
                                <p:cTn id="65" presetID="53" presetClass="entr" presetSubtype="16" fill="hold" grpId="0" nodeType="afterEffect">
                                  <p:stCondLst>
                                    <p:cond delay="0"/>
                                  </p:stCondLst>
                                  <p:iterate type="lt">
                                    <p:tmPct val="10000"/>
                                  </p:iterate>
                                  <p:childTnLst>
                                    <p:set>
                                      <p:cBhvr>
                                        <p:cTn id="66" dur="1" fill="hold">
                                          <p:stCondLst>
                                            <p:cond delay="0"/>
                                          </p:stCondLst>
                                        </p:cTn>
                                        <p:tgtEl>
                                          <p:spTgt spid="23"/>
                                        </p:tgtEl>
                                        <p:attrNameLst>
                                          <p:attrName>style.visibility</p:attrName>
                                        </p:attrNameLst>
                                      </p:cBhvr>
                                      <p:to>
                                        <p:strVal val="visible"/>
                                      </p:to>
                                    </p:set>
                                    <p:anim calcmode="lin" valueType="num">
                                      <p:cBhvr>
                                        <p:cTn id="67" dur="1000" fill="hold"/>
                                        <p:tgtEl>
                                          <p:spTgt spid="23"/>
                                        </p:tgtEl>
                                        <p:attrNameLst>
                                          <p:attrName>ppt_w</p:attrName>
                                        </p:attrNameLst>
                                      </p:cBhvr>
                                      <p:tavLst>
                                        <p:tav tm="0">
                                          <p:val>
                                            <p:fltVal val="0"/>
                                          </p:val>
                                        </p:tav>
                                        <p:tav tm="100000">
                                          <p:val>
                                            <p:strVal val="#ppt_w"/>
                                          </p:val>
                                        </p:tav>
                                      </p:tavLst>
                                    </p:anim>
                                    <p:anim calcmode="lin" valueType="num">
                                      <p:cBhvr>
                                        <p:cTn id="68" dur="1000" fill="hold"/>
                                        <p:tgtEl>
                                          <p:spTgt spid="23"/>
                                        </p:tgtEl>
                                        <p:attrNameLst>
                                          <p:attrName>ppt_h</p:attrName>
                                        </p:attrNameLst>
                                      </p:cBhvr>
                                      <p:tavLst>
                                        <p:tav tm="0">
                                          <p:val>
                                            <p:fltVal val="0"/>
                                          </p:val>
                                        </p:tav>
                                        <p:tav tm="100000">
                                          <p:val>
                                            <p:strVal val="#ppt_h"/>
                                          </p:val>
                                        </p:tav>
                                      </p:tavLst>
                                    </p:anim>
                                    <p:animEffect transition="in" filter="fade">
                                      <p:cBhvr>
                                        <p:cTn id="69" dur="1000"/>
                                        <p:tgtEl>
                                          <p:spTgt spid="23"/>
                                        </p:tgtEl>
                                      </p:cBhvr>
                                    </p:animEffect>
                                  </p:childTnLst>
                                </p:cTn>
                              </p:par>
                            </p:childTnLst>
                          </p:cTn>
                        </p:par>
                        <p:par>
                          <p:cTn id="70" fill="hold">
                            <p:stCondLst>
                              <p:cond delay="16550"/>
                            </p:stCondLst>
                            <p:childTnLst>
                              <p:par>
                                <p:cTn id="71" presetID="10"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500"/>
                                        <p:tgtEl>
                                          <p:spTgt spid="22"/>
                                        </p:tgtEl>
                                      </p:cBhvr>
                                    </p:animEffect>
                                  </p:childTnLst>
                                </p:cTn>
                              </p:par>
                              <p:par>
                                <p:cTn id="74" presetID="64" presetClass="path" presetSubtype="0" decel="100000" fill="hold" grpId="1" nodeType="withEffect">
                                  <p:stCondLst>
                                    <p:cond delay="0"/>
                                  </p:stCondLst>
                                  <p:childTnLst>
                                    <p:animMotion origin="layout" path="M 1.875E-6 -1.48148E-6 L 1.875E-6 0.05 " pathEditMode="relative" rAng="0" ptsTypes="AA">
                                      <p:cBhvr>
                                        <p:cTn id="75" dur="1500" spd="-100000" fill="hold"/>
                                        <p:tgtEl>
                                          <p:spTgt spid="22"/>
                                        </p:tgtEl>
                                        <p:attrNameLst>
                                          <p:attrName>ppt_x</p:attrName>
                                          <p:attrName>ppt_y</p:attrName>
                                        </p:attrNameLst>
                                      </p:cBhvr>
                                      <p:rCtr x="0" y="2500"/>
                                    </p:animMotion>
                                  </p:childTnLst>
                                </p:cTn>
                              </p:par>
                            </p:childTnLst>
                          </p:cTn>
                        </p:par>
                        <p:par>
                          <p:cTn id="76" fill="hold">
                            <p:stCondLst>
                              <p:cond delay="1805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500"/>
                                        <p:tgtEl>
                                          <p:spTgt spid="25"/>
                                        </p:tgtEl>
                                      </p:cBhvr>
                                    </p:animEffect>
                                  </p:childTnLst>
                                </p:cTn>
                              </p:par>
                              <p:par>
                                <p:cTn id="80" presetID="64" presetClass="path" presetSubtype="0" decel="100000" fill="hold" grpId="1" nodeType="withEffect">
                                  <p:stCondLst>
                                    <p:cond delay="0"/>
                                  </p:stCondLst>
                                  <p:childTnLst>
                                    <p:animMotion origin="layout" path="M -4.375E-6 1.11111E-6 L -4.375E-6 0.05 " pathEditMode="relative" rAng="0" ptsTypes="AA">
                                      <p:cBhvr>
                                        <p:cTn id="81" dur="1500" spd="-100000" fill="hold"/>
                                        <p:tgtEl>
                                          <p:spTgt spid="25"/>
                                        </p:tgtEl>
                                        <p:attrNameLst>
                                          <p:attrName>ppt_x</p:attrName>
                                          <p:attrName>ppt_y</p:attrName>
                                        </p:attrNameLst>
                                      </p:cBhvr>
                                      <p:rCtr x="0" y="2500"/>
                                    </p:animMotion>
                                  </p:childTnLst>
                                </p:cTn>
                              </p:par>
                            </p:childTnLst>
                          </p:cTn>
                        </p:par>
                        <p:par>
                          <p:cTn id="82" fill="hold">
                            <p:stCondLst>
                              <p:cond delay="19550"/>
                            </p:stCondLst>
                            <p:childTnLst>
                              <p:par>
                                <p:cTn id="83" presetID="21" presetClass="entr" presetSubtype="1"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heel(1)">
                                      <p:cBhvr>
                                        <p:cTn id="85" dur="1500"/>
                                        <p:tgtEl>
                                          <p:spTgt spid="26"/>
                                        </p:tgtEl>
                                      </p:cBhvr>
                                    </p:animEffect>
                                  </p:childTnLst>
                                </p:cTn>
                              </p:par>
                            </p:childTnLst>
                          </p:cTn>
                        </p:par>
                        <p:par>
                          <p:cTn id="86" fill="hold">
                            <p:stCondLst>
                              <p:cond delay="21050"/>
                            </p:stCondLst>
                            <p:childTnLst>
                              <p:par>
                                <p:cTn id="87" presetID="53" presetClass="entr" presetSubtype="16" fill="hold" grpId="0" nodeType="afterEffect">
                                  <p:stCondLst>
                                    <p:cond delay="0"/>
                                  </p:stCondLst>
                                  <p:iterate type="lt">
                                    <p:tmPct val="10000"/>
                                  </p:iterate>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childTnLst>
                          </p:cTn>
                        </p:par>
                        <p:par>
                          <p:cTn id="92" fill="hold">
                            <p:stCondLst>
                              <p:cond delay="22350"/>
                            </p:stCondLst>
                            <p:childTnLst>
                              <p:par>
                                <p:cTn id="93" presetID="10" presetClass="entr" presetSubtype="0"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1500"/>
                                        <p:tgtEl>
                                          <p:spTgt spid="27"/>
                                        </p:tgtEl>
                                      </p:cBhvr>
                                    </p:animEffect>
                                  </p:childTnLst>
                                </p:cTn>
                              </p:par>
                              <p:par>
                                <p:cTn id="96" presetID="64" presetClass="path" presetSubtype="0" decel="100000" fill="hold" grpId="1" nodeType="withEffect">
                                  <p:stCondLst>
                                    <p:cond delay="0"/>
                                  </p:stCondLst>
                                  <p:childTnLst>
                                    <p:animMotion origin="layout" path="M -4.375E-6 -1.48148E-6 L -4.375E-6 0.05 " pathEditMode="relative" rAng="0" ptsTypes="AA">
                                      <p:cBhvr>
                                        <p:cTn id="97"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10" grpId="0"/>
      <p:bldP spid="10" grpId="1"/>
      <p:bldP spid="11" grpId="0"/>
      <p:bldP spid="15" grpId="0" animBg="1"/>
      <p:bldP spid="15" grpId="1" animBg="1"/>
      <p:bldP spid="16" grpId="0" animBg="1"/>
      <p:bldP spid="17" grpId="0"/>
      <p:bldP spid="17" grpId="1"/>
      <p:bldP spid="18" grpId="0"/>
      <p:bldP spid="20" grpId="0" animBg="1"/>
      <p:bldP spid="20" grpId="1" animBg="1"/>
      <p:bldP spid="21" grpId="0" animBg="1"/>
      <p:bldP spid="22" grpId="0"/>
      <p:bldP spid="22" grpId="1"/>
      <p:bldP spid="23" grpId="0"/>
      <p:bldP spid="25" grpId="0" animBg="1"/>
      <p:bldP spid="25" grpId="1" animBg="1"/>
      <p:bldP spid="26" grpId="0" animBg="1"/>
      <p:bldP spid="27" grpId="0"/>
      <p:bldP spid="27" grpId="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a:spLocks noChangeAspect="1"/>
          </p:cNvSpPr>
          <p:nvPr/>
        </p:nvSpPr>
        <p:spPr>
          <a:xfrm>
            <a:off x="2091768"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80%</a:t>
            </a:r>
            <a:endParaRPr lang="zh-CN" altLang="en-US" dirty="0">
              <a:solidFill>
                <a:schemeClr val="accent1"/>
              </a:solidFill>
            </a:endParaRPr>
          </a:p>
        </p:txBody>
      </p:sp>
      <p:sp>
        <p:nvSpPr>
          <p:cNvPr id="5" name="弧形 4"/>
          <p:cNvSpPr>
            <a:spLocks noChangeAspect="1"/>
          </p:cNvSpPr>
          <p:nvPr/>
        </p:nvSpPr>
        <p:spPr>
          <a:xfrm>
            <a:off x="2091768" y="2371973"/>
            <a:ext cx="1440000" cy="1440000"/>
          </a:xfrm>
          <a:prstGeom prst="arc">
            <a:avLst>
              <a:gd name="adj1" fmla="val 16200000"/>
              <a:gd name="adj2" fmla="val 1121550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6" name="文本框 5"/>
          <p:cNvSpPr txBox="1"/>
          <p:nvPr/>
        </p:nvSpPr>
        <p:spPr>
          <a:xfrm>
            <a:off x="2514251"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英语</a:t>
            </a:r>
          </a:p>
        </p:txBody>
      </p:sp>
      <p:sp>
        <p:nvSpPr>
          <p:cNvPr id="7" name="椭圆 6"/>
          <p:cNvSpPr>
            <a:spLocks noChangeAspect="1"/>
          </p:cNvSpPr>
          <p:nvPr/>
        </p:nvSpPr>
        <p:spPr>
          <a:xfrm>
            <a:off x="5218845"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2"/>
                </a:solidFill>
              </a:rPr>
              <a:t>70%</a:t>
            </a:r>
            <a:endParaRPr lang="zh-CN" altLang="en-US" dirty="0">
              <a:solidFill>
                <a:schemeClr val="tx2"/>
              </a:solidFill>
            </a:endParaRPr>
          </a:p>
        </p:txBody>
      </p:sp>
      <p:sp>
        <p:nvSpPr>
          <p:cNvPr id="8" name="弧形 7"/>
          <p:cNvSpPr>
            <a:spLocks noChangeAspect="1"/>
          </p:cNvSpPr>
          <p:nvPr/>
        </p:nvSpPr>
        <p:spPr>
          <a:xfrm>
            <a:off x="5218845" y="2371973"/>
            <a:ext cx="1440000" cy="1440000"/>
          </a:xfrm>
          <a:prstGeom prst="arc">
            <a:avLst>
              <a:gd name="adj1" fmla="val 16200000"/>
              <a:gd name="adj2" fmla="val 7543978"/>
            </a:avLst>
          </a:prstGeom>
          <a:ln w="3810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9" name="文本框 8"/>
          <p:cNvSpPr txBox="1"/>
          <p:nvPr/>
        </p:nvSpPr>
        <p:spPr>
          <a:xfrm>
            <a:off x="5641327" y="4080774"/>
            <a:ext cx="595036"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粤语</a:t>
            </a:r>
          </a:p>
        </p:txBody>
      </p:sp>
      <p:sp>
        <p:nvSpPr>
          <p:cNvPr id="10" name="椭圆 9"/>
          <p:cNvSpPr>
            <a:spLocks noChangeAspect="1"/>
          </p:cNvSpPr>
          <p:nvPr/>
        </p:nvSpPr>
        <p:spPr>
          <a:xfrm>
            <a:off x="8345922"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95%</a:t>
            </a:r>
            <a:endParaRPr lang="zh-CN" altLang="en-US" dirty="0">
              <a:solidFill>
                <a:schemeClr val="accent1"/>
              </a:solidFill>
            </a:endParaRPr>
          </a:p>
        </p:txBody>
      </p:sp>
      <p:sp>
        <p:nvSpPr>
          <p:cNvPr id="11" name="弧形 10"/>
          <p:cNvSpPr>
            <a:spLocks noChangeAspect="1"/>
          </p:cNvSpPr>
          <p:nvPr/>
        </p:nvSpPr>
        <p:spPr>
          <a:xfrm>
            <a:off x="8345922" y="2371973"/>
            <a:ext cx="1440000" cy="1440000"/>
          </a:xfrm>
          <a:prstGeom prst="arc">
            <a:avLst>
              <a:gd name="adj1" fmla="val 16200000"/>
              <a:gd name="adj2" fmla="val 1393583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14" name="文本框 13"/>
          <p:cNvSpPr txBox="1"/>
          <p:nvPr/>
        </p:nvSpPr>
        <p:spPr>
          <a:xfrm>
            <a:off x="8768405"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国语</a:t>
            </a:r>
          </a:p>
        </p:txBody>
      </p:sp>
      <p:sp>
        <p:nvSpPr>
          <p:cNvPr id="19" name="矩形 18"/>
          <p:cNvSpPr/>
          <p:nvPr/>
        </p:nvSpPr>
        <p:spPr>
          <a:xfrm>
            <a:off x="1835632" y="5109087"/>
            <a:ext cx="8514867" cy="617413"/>
          </a:xfrm>
          <a:prstGeom prst="rect">
            <a:avLst/>
          </a:prstGeom>
        </p:spPr>
        <p:txBody>
          <a:bodyPr wrap="square">
            <a:spAutoFit/>
          </a:bodyPr>
          <a:lstStyle/>
          <a:p>
            <a:pPr algn="ct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字以内。此处添加详细文本描述，建议与标题相关并符合整体语言风格语言描述尽量简洁生动。</a:t>
            </a:r>
          </a:p>
        </p:txBody>
      </p:sp>
      <p:sp>
        <p:nvSpPr>
          <p:cNvPr id="20" name="矩形 19"/>
          <p:cNvSpPr/>
          <p:nvPr/>
        </p:nvSpPr>
        <p:spPr>
          <a:xfrm>
            <a:off x="4848258" y="4654411"/>
            <a:ext cx="2409506" cy="369332"/>
          </a:xfrm>
          <a:prstGeom prst="rect">
            <a:avLst/>
          </a:prstGeom>
        </p:spPr>
        <p:txBody>
          <a:bodyPr wrap="none">
            <a:spAutoFit/>
          </a:bodyPr>
          <a:lstStyle/>
          <a:p>
            <a:pPr algn="ctr"/>
            <a:r>
              <a:rPr lang="en-US" altLang="zh-CN" dirty="0">
                <a:solidFill>
                  <a:schemeClr val="accent1"/>
                </a:solidFill>
                <a:latin typeface="+mj-lt"/>
              </a:rPr>
              <a:t>ABOUT LANGUAGE</a:t>
            </a:r>
            <a:endParaRPr lang="zh-CN" altLang="en-US" dirty="0">
              <a:solidFill>
                <a:schemeClr val="accent1"/>
              </a:solidFill>
              <a:latin typeface="+mj-lt"/>
            </a:endParaRPr>
          </a:p>
        </p:txBody>
      </p:sp>
      <p:sp>
        <p:nvSpPr>
          <p:cNvPr id="35" name="文本框 34"/>
          <p:cNvSpPr txBox="1"/>
          <p:nvPr/>
        </p:nvSpPr>
        <p:spPr>
          <a:xfrm>
            <a:off x="1094877"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语言能力</a:t>
            </a:r>
          </a:p>
        </p:txBody>
      </p:sp>
    </p:spTree>
    <p:extLst>
      <p:ext uri="{BB962C8B-B14F-4D97-AF65-F5344CB8AC3E}">
        <p14:creationId xmlns:p14="http://schemas.microsoft.com/office/powerpoint/2010/main" val="30956892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5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1650"/>
                            </p:stCondLst>
                            <p:childTnLst>
                              <p:par>
                                <p:cTn id="17" presetID="21"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1300"/>
                                        <p:tgtEl>
                                          <p:spTgt spid="5"/>
                                        </p:tgtEl>
                                      </p:cBhvr>
                                    </p:animEffect>
                                  </p:childTnLst>
                                </p:cTn>
                              </p:par>
                            </p:childTnLst>
                          </p:cTn>
                        </p:par>
                        <p:par>
                          <p:cTn id="20" fill="hold">
                            <p:stCondLst>
                              <p:cond delay="295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500"/>
                                        <p:tgtEl>
                                          <p:spTgt spid="6"/>
                                        </p:tgtEl>
                                      </p:cBhvr>
                                    </p:animEffect>
                                  </p:childTnLst>
                                </p:cTn>
                              </p:par>
                              <p:par>
                                <p:cTn id="24" presetID="64" presetClass="path" presetSubtype="0" decel="100000" fill="hold" grpId="1" nodeType="withEffect">
                                  <p:stCondLst>
                                    <p:cond delay="0"/>
                                  </p:stCondLst>
                                  <p:childTnLst>
                                    <p:animMotion origin="layout" path="M 1.04167E-6 4.07407E-6 L 1.04167E-6 0.05 " pathEditMode="relative" rAng="0" ptsTypes="AA">
                                      <p:cBhvr>
                                        <p:cTn id="25" dur="1500" spd="-100000" fill="hold"/>
                                        <p:tgtEl>
                                          <p:spTgt spid="6"/>
                                        </p:tgtEl>
                                        <p:attrNameLst>
                                          <p:attrName>ppt_x</p:attrName>
                                          <p:attrName>ppt_y</p:attrName>
                                        </p:attrNameLst>
                                      </p:cBhvr>
                                      <p:rCtr x="0" y="2500"/>
                                    </p:animMotion>
                                  </p:childTnLst>
                                </p:cTn>
                              </p:par>
                            </p:childTnLst>
                          </p:cTn>
                        </p:par>
                        <p:par>
                          <p:cTn id="26" fill="hold">
                            <p:stCondLst>
                              <p:cond delay="445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Effect transition="in" filter="fade">
                                      <p:cBhvr>
                                        <p:cTn id="31" dur="1000"/>
                                        <p:tgtEl>
                                          <p:spTgt spid="7"/>
                                        </p:tgtEl>
                                      </p:cBhvr>
                                    </p:animEffect>
                                  </p:childTnLst>
                                </p:cTn>
                              </p:par>
                            </p:childTnLst>
                          </p:cTn>
                        </p:par>
                        <p:par>
                          <p:cTn id="32" fill="hold">
                            <p:stCondLst>
                              <p:cond delay="5450"/>
                            </p:stCondLst>
                            <p:childTnLst>
                              <p:par>
                                <p:cTn id="33" presetID="21" presetClass="entr" presetSubtype="1"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heel(1)">
                                      <p:cBhvr>
                                        <p:cTn id="35" dur="1300"/>
                                        <p:tgtEl>
                                          <p:spTgt spid="8"/>
                                        </p:tgtEl>
                                      </p:cBhvr>
                                    </p:animEffect>
                                  </p:childTnLst>
                                </p:cTn>
                              </p:par>
                            </p:childTnLst>
                          </p:cTn>
                        </p:par>
                        <p:par>
                          <p:cTn id="36" fill="hold">
                            <p:stCondLst>
                              <p:cond delay="675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500"/>
                                        <p:tgtEl>
                                          <p:spTgt spid="9"/>
                                        </p:tgtEl>
                                      </p:cBhvr>
                                    </p:animEffect>
                                  </p:childTnLst>
                                </p:cTn>
                              </p:par>
                              <p:par>
                                <p:cTn id="40" presetID="64" presetClass="path" presetSubtype="0" decel="100000" fill="hold" grpId="1" nodeType="withEffect">
                                  <p:stCondLst>
                                    <p:cond delay="0"/>
                                  </p:stCondLst>
                                  <p:childTnLst>
                                    <p:animMotion origin="layout" path="M 6.25E-7 4.07407E-6 L 6.25E-7 0.05 " pathEditMode="relative" rAng="0" ptsTypes="AA">
                                      <p:cBhvr>
                                        <p:cTn id="41" dur="1500" spd="-100000" fill="hold"/>
                                        <p:tgtEl>
                                          <p:spTgt spid="9"/>
                                        </p:tgtEl>
                                        <p:attrNameLst>
                                          <p:attrName>ppt_x</p:attrName>
                                          <p:attrName>ppt_y</p:attrName>
                                        </p:attrNameLst>
                                      </p:cBhvr>
                                      <p:rCtr x="0" y="2500"/>
                                    </p:animMotion>
                                  </p:childTnLst>
                                </p:cTn>
                              </p:par>
                            </p:childTnLst>
                          </p:cTn>
                        </p:par>
                        <p:par>
                          <p:cTn id="42" fill="hold">
                            <p:stCondLst>
                              <p:cond delay="8250"/>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Effect transition="in" filter="fade">
                                      <p:cBhvr>
                                        <p:cTn id="47" dur="1000"/>
                                        <p:tgtEl>
                                          <p:spTgt spid="10"/>
                                        </p:tgtEl>
                                      </p:cBhvr>
                                    </p:animEffect>
                                  </p:childTnLst>
                                </p:cTn>
                              </p:par>
                            </p:childTnLst>
                          </p:cTn>
                        </p:par>
                        <p:par>
                          <p:cTn id="48" fill="hold">
                            <p:stCondLst>
                              <p:cond delay="9250"/>
                            </p:stCondLst>
                            <p:childTnLst>
                              <p:par>
                                <p:cTn id="49" presetID="21"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heel(1)">
                                      <p:cBhvr>
                                        <p:cTn id="51" dur="1300"/>
                                        <p:tgtEl>
                                          <p:spTgt spid="11"/>
                                        </p:tgtEl>
                                      </p:cBhvr>
                                    </p:animEffect>
                                  </p:childTnLst>
                                </p:cTn>
                              </p:par>
                            </p:childTnLst>
                          </p:cTn>
                        </p:par>
                        <p:par>
                          <p:cTn id="52" fill="hold">
                            <p:stCondLst>
                              <p:cond delay="1055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500"/>
                                        <p:tgtEl>
                                          <p:spTgt spid="14"/>
                                        </p:tgtEl>
                                      </p:cBhvr>
                                    </p:animEffect>
                                  </p:childTnLst>
                                </p:cTn>
                              </p:par>
                              <p:par>
                                <p:cTn id="56" presetID="64" presetClass="path" presetSubtype="0" decel="100000" fill="hold" grpId="1" nodeType="withEffect">
                                  <p:stCondLst>
                                    <p:cond delay="0"/>
                                  </p:stCondLst>
                                  <p:childTnLst>
                                    <p:animMotion origin="layout" path="M 4.16667E-7 4.07407E-6 L 4.16667E-7 0.05 " pathEditMode="relative" rAng="0" ptsTypes="AA">
                                      <p:cBhvr>
                                        <p:cTn id="57" dur="1500" spd="-100000" fill="hold"/>
                                        <p:tgtEl>
                                          <p:spTgt spid="14"/>
                                        </p:tgtEl>
                                        <p:attrNameLst>
                                          <p:attrName>ppt_x</p:attrName>
                                          <p:attrName>ppt_y</p:attrName>
                                        </p:attrNameLst>
                                      </p:cBhvr>
                                      <p:rCtr x="0" y="2500"/>
                                    </p:animMotion>
                                  </p:childTnLst>
                                </p:cTn>
                              </p:par>
                            </p:childTnLst>
                          </p:cTn>
                        </p:par>
                        <p:par>
                          <p:cTn id="58" fill="hold">
                            <p:stCondLst>
                              <p:cond delay="12050"/>
                            </p:stCondLst>
                            <p:childTnLst>
                              <p:par>
                                <p:cTn id="59" presetID="10"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500"/>
                                        <p:tgtEl>
                                          <p:spTgt spid="20"/>
                                        </p:tgtEl>
                                      </p:cBhvr>
                                    </p:animEffect>
                                  </p:childTnLst>
                                </p:cTn>
                              </p:par>
                              <p:par>
                                <p:cTn id="62" presetID="64" presetClass="path" presetSubtype="0" decel="100000" fill="hold" grpId="1" nodeType="withEffect">
                                  <p:stCondLst>
                                    <p:cond delay="0"/>
                                  </p:stCondLst>
                                  <p:childTnLst>
                                    <p:animMotion origin="layout" path="M -4.375E-6 4.44444E-6 L -4.375E-6 0.05 " pathEditMode="relative" rAng="0" ptsTypes="AA">
                                      <p:cBhvr>
                                        <p:cTn id="63" dur="1500" spd="-100000" fill="hold"/>
                                        <p:tgtEl>
                                          <p:spTgt spid="20"/>
                                        </p:tgtEl>
                                        <p:attrNameLst>
                                          <p:attrName>ppt_x</p:attrName>
                                          <p:attrName>ppt_y</p:attrName>
                                        </p:attrNameLst>
                                      </p:cBhvr>
                                      <p:rCtr x="0" y="2500"/>
                                    </p:animMotion>
                                  </p:childTnLst>
                                </p:cTn>
                              </p:par>
                              <p:par>
                                <p:cTn id="64" presetID="10" presetClass="entr" presetSubtype="0" fill="hold" grpId="0" nodeType="withEffect">
                                  <p:stCondLst>
                                    <p:cond delay="30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500"/>
                                        <p:tgtEl>
                                          <p:spTgt spid="19"/>
                                        </p:tgtEl>
                                      </p:cBhvr>
                                    </p:animEffect>
                                  </p:childTnLst>
                                </p:cTn>
                              </p:par>
                              <p:par>
                                <p:cTn id="67" presetID="64" presetClass="path" presetSubtype="0" decel="100000" fill="hold" grpId="1" nodeType="withEffect">
                                  <p:stCondLst>
                                    <p:cond delay="300"/>
                                  </p:stCondLst>
                                  <p:childTnLst>
                                    <p:animMotion origin="layout" path="M 4.16667E-7 -4.81481E-6 L 4.16667E-7 0.05 " pathEditMode="relative" rAng="0" ptsTypes="AA">
                                      <p:cBhvr>
                                        <p:cTn id="68" dur="1500" spd="-100000" fill="hold"/>
                                        <p:tgtEl>
                                          <p:spTgt spid="19"/>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6" grpId="1"/>
      <p:bldP spid="7" grpId="0" animBg="1"/>
      <p:bldP spid="8" grpId="0" animBg="1"/>
      <p:bldP spid="9" grpId="0"/>
      <p:bldP spid="9" grpId="1"/>
      <p:bldP spid="10" grpId="0" animBg="1"/>
      <p:bldP spid="11" grpId="0" animBg="1"/>
      <p:bldP spid="14" grpId="0"/>
      <p:bldP spid="14" grpId="1"/>
      <p:bldP spid="19" grpId="0"/>
      <p:bldP spid="19" grpId="1"/>
      <p:bldP spid="20" grpId="0"/>
      <p:bldP spid="2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岗位认知</a:t>
            </a:r>
          </a:p>
        </p:txBody>
      </p:sp>
      <p:sp>
        <p:nvSpPr>
          <p:cNvPr id="15" name="矩形 14"/>
          <p:cNvSpPr/>
          <p:nvPr/>
        </p:nvSpPr>
        <p:spPr>
          <a:xfrm>
            <a:off x="844423" y="3575761"/>
            <a:ext cx="2206181" cy="369332"/>
          </a:xfrm>
          <a:prstGeom prst="rect">
            <a:avLst/>
          </a:prstGeom>
        </p:spPr>
        <p:txBody>
          <a:bodyPr wrap="none">
            <a:spAutoFit/>
          </a:bodyPr>
          <a:lstStyle/>
          <a:p>
            <a:r>
              <a:rPr lang="en-US" altLang="zh-CN" dirty="0">
                <a:solidFill>
                  <a:schemeClr val="bg2"/>
                </a:solidFill>
              </a:rPr>
              <a:t>POST COGNITIVE</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474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02</a:t>
            </a:r>
            <a:endParaRPr lang="zh-CN" altLang="en-US" dirty="0">
              <a:ln w="25400">
                <a:solidFill>
                  <a:schemeClr val="accent1"/>
                </a:solidFill>
              </a:ln>
            </a:endParaRPr>
          </a:p>
        </p:txBody>
      </p:sp>
    </p:spTree>
    <p:extLst>
      <p:ext uri="{BB962C8B-B14F-4D97-AF65-F5344CB8AC3E}">
        <p14:creationId xmlns:p14="http://schemas.microsoft.com/office/powerpoint/2010/main" val="37702321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3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00"/>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4.375E-6 1.85185E-6 L 4.375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11014" y="3001321"/>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771101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基本知识</a:t>
            </a:r>
          </a:p>
        </p:txBody>
      </p:sp>
      <p:sp>
        <p:nvSpPr>
          <p:cNvPr id="6" name="矩形 5"/>
          <p:cNvSpPr/>
          <p:nvPr/>
        </p:nvSpPr>
        <p:spPr>
          <a:xfrm>
            <a:off x="771101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7" name="文本框 6"/>
          <p:cNvSpPr txBox="1"/>
          <p:nvPr/>
        </p:nvSpPr>
        <p:spPr>
          <a:xfrm>
            <a:off x="771101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人文素养</a:t>
            </a:r>
          </a:p>
        </p:txBody>
      </p:sp>
      <p:sp>
        <p:nvSpPr>
          <p:cNvPr id="8" name="矩形 7"/>
          <p:cNvSpPr/>
          <p:nvPr/>
        </p:nvSpPr>
        <p:spPr>
          <a:xfrm>
            <a:off x="2712774" y="3001321"/>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9" name="文本框 8"/>
          <p:cNvSpPr txBox="1"/>
          <p:nvPr/>
        </p:nvSpPr>
        <p:spPr>
          <a:xfrm>
            <a:off x="271277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资源管理</a:t>
            </a:r>
          </a:p>
        </p:txBody>
      </p:sp>
      <p:sp>
        <p:nvSpPr>
          <p:cNvPr id="10" name="矩形 9"/>
          <p:cNvSpPr/>
          <p:nvPr/>
        </p:nvSpPr>
        <p:spPr>
          <a:xfrm>
            <a:off x="271277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271277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专业知识</a:t>
            </a:r>
          </a:p>
        </p:txBody>
      </p:sp>
      <p:cxnSp>
        <p:nvCxnSpPr>
          <p:cNvPr id="3" name="直接连接符 2"/>
          <p:cNvCxnSpPr/>
          <p:nvPr/>
        </p:nvCxnSpPr>
        <p:spPr>
          <a:xfrm>
            <a:off x="1098550" y="4122604"/>
            <a:ext cx="9994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096000" y="2573204"/>
            <a:ext cx="0" cy="318914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1775255" y="2621855"/>
            <a:ext cx="794145" cy="792747"/>
            <a:chOff x="7116643" y="5886936"/>
            <a:chExt cx="794145" cy="792747"/>
          </a:xfrm>
        </p:grpSpPr>
        <p:sp>
          <p:nvSpPr>
            <p:cNvPr id="18" name="Oval 43"/>
            <p:cNvSpPr>
              <a:spLocks noChangeArrowheads="1"/>
            </p:cNvSpPr>
            <p:nvPr/>
          </p:nvSpPr>
          <p:spPr bwMode="auto">
            <a:xfrm>
              <a:off x="7116643" y="5886936"/>
              <a:ext cx="794145" cy="79274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146"/>
            <p:cNvSpPr>
              <a:spLocks noEditPoints="1"/>
            </p:cNvSpPr>
            <p:nvPr/>
          </p:nvSpPr>
          <p:spPr bwMode="auto">
            <a:xfrm>
              <a:off x="7308189" y="6092463"/>
              <a:ext cx="413850" cy="422239"/>
            </a:xfrm>
            <a:custGeom>
              <a:avLst/>
              <a:gdLst>
                <a:gd name="T0" fmla="*/ 115 w 125"/>
                <a:gd name="T1" fmla="*/ 45 h 128"/>
                <a:gd name="T2" fmla="*/ 112 w 125"/>
                <a:gd name="T3" fmla="*/ 15 h 128"/>
                <a:gd name="T4" fmla="*/ 27 w 125"/>
                <a:gd name="T5" fmla="*/ 0 h 128"/>
                <a:gd name="T6" fmla="*/ 12 w 125"/>
                <a:gd name="T7" fmla="*/ 54 h 128"/>
                <a:gd name="T8" fmla="*/ 0 w 125"/>
                <a:gd name="T9" fmla="*/ 114 h 128"/>
                <a:gd name="T10" fmla="*/ 110 w 125"/>
                <a:gd name="T11" fmla="*/ 128 h 128"/>
                <a:gd name="T12" fmla="*/ 125 w 125"/>
                <a:gd name="T13" fmla="*/ 68 h 128"/>
                <a:gd name="T14" fmla="*/ 125 w 125"/>
                <a:gd name="T15" fmla="*/ 66 h 128"/>
                <a:gd name="T16" fmla="*/ 27 w 125"/>
                <a:gd name="T17" fmla="*/ 8 h 128"/>
                <a:gd name="T18" fmla="*/ 105 w 125"/>
                <a:gd name="T19" fmla="*/ 15 h 128"/>
                <a:gd name="T20" fmla="*/ 85 w 125"/>
                <a:gd name="T21" fmla="*/ 45 h 128"/>
                <a:gd name="T22" fmla="*/ 73 w 125"/>
                <a:gd name="T23" fmla="*/ 50 h 128"/>
                <a:gd name="T24" fmla="*/ 20 w 125"/>
                <a:gd name="T25" fmla="*/ 54 h 128"/>
                <a:gd name="T26" fmla="*/ 27 w 125"/>
                <a:gd name="T27" fmla="*/ 8 h 128"/>
                <a:gd name="T28" fmla="*/ 117 w 125"/>
                <a:gd name="T29" fmla="*/ 66 h 128"/>
                <a:gd name="T30" fmla="*/ 117 w 125"/>
                <a:gd name="T31" fmla="*/ 67 h 128"/>
                <a:gd name="T32" fmla="*/ 117 w 125"/>
                <a:gd name="T33" fmla="*/ 114 h 128"/>
                <a:gd name="T34" fmla="*/ 110 w 125"/>
                <a:gd name="T35" fmla="*/ 120 h 128"/>
                <a:gd name="T36" fmla="*/ 10 w 125"/>
                <a:gd name="T37" fmla="*/ 119 h 128"/>
                <a:gd name="T38" fmla="*/ 8 w 125"/>
                <a:gd name="T39" fmla="*/ 68 h 128"/>
                <a:gd name="T40" fmla="*/ 15 w 125"/>
                <a:gd name="T41" fmla="*/ 62 h 128"/>
                <a:gd name="T42" fmla="*/ 74 w 125"/>
                <a:gd name="T43" fmla="*/ 62 h 128"/>
                <a:gd name="T44" fmla="*/ 82 w 125"/>
                <a:gd name="T45" fmla="*/ 53 h 128"/>
                <a:gd name="T46" fmla="*/ 115 w 125"/>
                <a:gd name="T47" fmla="*/ 52 h 128"/>
                <a:gd name="T48" fmla="*/ 117 w 125"/>
                <a:gd name="T49" fmla="*/ 53 h 128"/>
                <a:gd name="T50" fmla="*/ 27 w 125"/>
                <a:gd name="T51" fmla="*/ 24 h 128"/>
                <a:gd name="T52" fmla="*/ 96 w 125"/>
                <a:gd name="T53" fmla="*/ 21 h 128"/>
                <a:gd name="T54" fmla="*/ 96 w 125"/>
                <a:gd name="T55" fmla="*/ 26 h 128"/>
                <a:gd name="T56" fmla="*/ 27 w 125"/>
                <a:gd name="T57" fmla="*/ 24 h 128"/>
                <a:gd name="T58" fmla="*/ 29 w 125"/>
                <a:gd name="T59" fmla="*/ 33 h 128"/>
                <a:gd name="T60" fmla="*/ 98 w 125"/>
                <a:gd name="T61" fmla="*/ 35 h 128"/>
                <a:gd name="T62" fmla="*/ 29 w 125"/>
                <a:gd name="T63" fmla="*/ 37 h 128"/>
                <a:gd name="T64" fmla="*/ 110 w 125"/>
                <a:gd name="T65" fmla="*/ 100 h 128"/>
                <a:gd name="T66" fmla="*/ 109 w 125"/>
                <a:gd name="T67" fmla="*/ 106 h 128"/>
                <a:gd name="T68" fmla="*/ 106 w 125"/>
                <a:gd name="T69" fmla="*/ 107 h 128"/>
                <a:gd name="T70" fmla="*/ 106 w 125"/>
                <a:gd name="T71" fmla="*/ 114 h 128"/>
                <a:gd name="T72" fmla="*/ 102 w 125"/>
                <a:gd name="T73" fmla="*/ 110 h 128"/>
                <a:gd name="T74" fmla="*/ 98 w 125"/>
                <a:gd name="T75" fmla="*/ 110 h 128"/>
                <a:gd name="T76" fmla="*/ 94 w 125"/>
                <a:gd name="T77" fmla="*/ 110 h 128"/>
                <a:gd name="T78" fmla="*/ 89 w 125"/>
                <a:gd name="T79" fmla="*/ 114 h 128"/>
                <a:gd name="T80" fmla="*/ 90 w 125"/>
                <a:gd name="T81" fmla="*/ 107 h 128"/>
                <a:gd name="T82" fmla="*/ 87 w 125"/>
                <a:gd name="T83" fmla="*/ 106 h 128"/>
                <a:gd name="T84" fmla="*/ 85 w 125"/>
                <a:gd name="T85" fmla="*/ 100 h 128"/>
                <a:gd name="T86" fmla="*/ 87 w 125"/>
                <a:gd name="T87" fmla="*/ 95 h 128"/>
                <a:gd name="T88" fmla="*/ 90 w 125"/>
                <a:gd name="T89" fmla="*/ 91 h 128"/>
                <a:gd name="T90" fmla="*/ 95 w 125"/>
                <a:gd name="T91" fmla="*/ 88 h 128"/>
                <a:gd name="T92" fmla="*/ 101 w 125"/>
                <a:gd name="T93" fmla="*/ 88 h 128"/>
                <a:gd name="T94" fmla="*/ 105 w 125"/>
                <a:gd name="T95" fmla="*/ 91 h 128"/>
                <a:gd name="T96" fmla="*/ 109 w 125"/>
                <a:gd name="T97" fmla="*/ 95 h 128"/>
                <a:gd name="T98" fmla="*/ 110 w 125"/>
                <a:gd name="T99" fmla="*/ 10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 h="128">
                  <a:moveTo>
                    <a:pt x="125" y="53"/>
                  </a:moveTo>
                  <a:cubicBezTo>
                    <a:pt x="125" y="48"/>
                    <a:pt x="120" y="45"/>
                    <a:pt x="115" y="45"/>
                  </a:cubicBezTo>
                  <a:cubicBezTo>
                    <a:pt x="112" y="45"/>
                    <a:pt x="112" y="45"/>
                    <a:pt x="112" y="45"/>
                  </a:cubicBezTo>
                  <a:cubicBezTo>
                    <a:pt x="112" y="15"/>
                    <a:pt x="112" y="15"/>
                    <a:pt x="112" y="15"/>
                  </a:cubicBezTo>
                  <a:cubicBezTo>
                    <a:pt x="112" y="7"/>
                    <a:pt x="106" y="0"/>
                    <a:pt x="97" y="0"/>
                  </a:cubicBezTo>
                  <a:cubicBezTo>
                    <a:pt x="27" y="0"/>
                    <a:pt x="27" y="0"/>
                    <a:pt x="27" y="0"/>
                  </a:cubicBezTo>
                  <a:cubicBezTo>
                    <a:pt x="19" y="0"/>
                    <a:pt x="12" y="7"/>
                    <a:pt x="12" y="15"/>
                  </a:cubicBezTo>
                  <a:cubicBezTo>
                    <a:pt x="12" y="54"/>
                    <a:pt x="12" y="54"/>
                    <a:pt x="12" y="54"/>
                  </a:cubicBezTo>
                  <a:cubicBezTo>
                    <a:pt x="6" y="55"/>
                    <a:pt x="0" y="61"/>
                    <a:pt x="0" y="68"/>
                  </a:cubicBezTo>
                  <a:cubicBezTo>
                    <a:pt x="0" y="114"/>
                    <a:pt x="0" y="114"/>
                    <a:pt x="0" y="114"/>
                  </a:cubicBezTo>
                  <a:cubicBezTo>
                    <a:pt x="0" y="122"/>
                    <a:pt x="7" y="128"/>
                    <a:pt x="15" y="128"/>
                  </a:cubicBezTo>
                  <a:cubicBezTo>
                    <a:pt x="110" y="128"/>
                    <a:pt x="110" y="128"/>
                    <a:pt x="110" y="128"/>
                  </a:cubicBezTo>
                  <a:cubicBezTo>
                    <a:pt x="118" y="128"/>
                    <a:pt x="125" y="122"/>
                    <a:pt x="125" y="114"/>
                  </a:cubicBezTo>
                  <a:cubicBezTo>
                    <a:pt x="125" y="68"/>
                    <a:pt x="125" y="68"/>
                    <a:pt x="125" y="68"/>
                  </a:cubicBezTo>
                  <a:cubicBezTo>
                    <a:pt x="125" y="67"/>
                    <a:pt x="125" y="67"/>
                    <a:pt x="125" y="67"/>
                  </a:cubicBezTo>
                  <a:cubicBezTo>
                    <a:pt x="125" y="66"/>
                    <a:pt x="125" y="66"/>
                    <a:pt x="125" y="66"/>
                  </a:cubicBezTo>
                  <a:lnTo>
                    <a:pt x="125" y="53"/>
                  </a:lnTo>
                  <a:close/>
                  <a:moveTo>
                    <a:pt x="27" y="8"/>
                  </a:moveTo>
                  <a:cubicBezTo>
                    <a:pt x="97" y="8"/>
                    <a:pt x="97" y="8"/>
                    <a:pt x="97" y="8"/>
                  </a:cubicBezTo>
                  <a:cubicBezTo>
                    <a:pt x="101" y="8"/>
                    <a:pt x="105" y="11"/>
                    <a:pt x="105" y="15"/>
                  </a:cubicBezTo>
                  <a:cubicBezTo>
                    <a:pt x="105" y="45"/>
                    <a:pt x="105" y="45"/>
                    <a:pt x="105" y="45"/>
                  </a:cubicBezTo>
                  <a:cubicBezTo>
                    <a:pt x="85" y="45"/>
                    <a:pt x="85" y="45"/>
                    <a:pt x="85" y="45"/>
                  </a:cubicBezTo>
                  <a:cubicBezTo>
                    <a:pt x="83" y="45"/>
                    <a:pt x="80" y="45"/>
                    <a:pt x="78" y="46"/>
                  </a:cubicBezTo>
                  <a:cubicBezTo>
                    <a:pt x="77" y="47"/>
                    <a:pt x="75" y="48"/>
                    <a:pt x="73" y="50"/>
                  </a:cubicBezTo>
                  <a:cubicBezTo>
                    <a:pt x="70" y="54"/>
                    <a:pt x="70" y="54"/>
                    <a:pt x="70" y="54"/>
                  </a:cubicBezTo>
                  <a:cubicBezTo>
                    <a:pt x="20" y="54"/>
                    <a:pt x="20" y="54"/>
                    <a:pt x="20" y="54"/>
                  </a:cubicBezTo>
                  <a:cubicBezTo>
                    <a:pt x="20" y="15"/>
                    <a:pt x="20" y="15"/>
                    <a:pt x="20" y="15"/>
                  </a:cubicBezTo>
                  <a:cubicBezTo>
                    <a:pt x="20" y="11"/>
                    <a:pt x="23" y="8"/>
                    <a:pt x="27" y="8"/>
                  </a:cubicBezTo>
                  <a:close/>
                  <a:moveTo>
                    <a:pt x="117" y="66"/>
                  </a:moveTo>
                  <a:cubicBezTo>
                    <a:pt x="117" y="66"/>
                    <a:pt x="117" y="66"/>
                    <a:pt x="117" y="66"/>
                  </a:cubicBezTo>
                  <a:cubicBezTo>
                    <a:pt x="117" y="67"/>
                    <a:pt x="117" y="67"/>
                    <a:pt x="117" y="67"/>
                  </a:cubicBezTo>
                  <a:cubicBezTo>
                    <a:pt x="117" y="67"/>
                    <a:pt x="117" y="67"/>
                    <a:pt x="117" y="67"/>
                  </a:cubicBezTo>
                  <a:cubicBezTo>
                    <a:pt x="117" y="67"/>
                    <a:pt x="117" y="68"/>
                    <a:pt x="117" y="68"/>
                  </a:cubicBezTo>
                  <a:cubicBezTo>
                    <a:pt x="117" y="114"/>
                    <a:pt x="117" y="114"/>
                    <a:pt x="117" y="114"/>
                  </a:cubicBezTo>
                  <a:cubicBezTo>
                    <a:pt x="117" y="116"/>
                    <a:pt x="116" y="117"/>
                    <a:pt x="115" y="119"/>
                  </a:cubicBezTo>
                  <a:cubicBezTo>
                    <a:pt x="114" y="120"/>
                    <a:pt x="112" y="120"/>
                    <a:pt x="110" y="120"/>
                  </a:cubicBezTo>
                  <a:cubicBezTo>
                    <a:pt x="15" y="120"/>
                    <a:pt x="15" y="120"/>
                    <a:pt x="15" y="120"/>
                  </a:cubicBezTo>
                  <a:cubicBezTo>
                    <a:pt x="13" y="120"/>
                    <a:pt x="11" y="120"/>
                    <a:pt x="10" y="119"/>
                  </a:cubicBezTo>
                  <a:cubicBezTo>
                    <a:pt x="8" y="117"/>
                    <a:pt x="8" y="116"/>
                    <a:pt x="8" y="114"/>
                  </a:cubicBezTo>
                  <a:cubicBezTo>
                    <a:pt x="8" y="68"/>
                    <a:pt x="8" y="68"/>
                    <a:pt x="8" y="68"/>
                  </a:cubicBezTo>
                  <a:cubicBezTo>
                    <a:pt x="8" y="66"/>
                    <a:pt x="8" y="65"/>
                    <a:pt x="10" y="64"/>
                  </a:cubicBezTo>
                  <a:cubicBezTo>
                    <a:pt x="11" y="62"/>
                    <a:pt x="13" y="62"/>
                    <a:pt x="15" y="62"/>
                  </a:cubicBezTo>
                  <a:cubicBezTo>
                    <a:pt x="15" y="62"/>
                    <a:pt x="15" y="62"/>
                    <a:pt x="15" y="62"/>
                  </a:cubicBezTo>
                  <a:cubicBezTo>
                    <a:pt x="74" y="62"/>
                    <a:pt x="74" y="62"/>
                    <a:pt x="74" y="62"/>
                  </a:cubicBezTo>
                  <a:cubicBezTo>
                    <a:pt x="79" y="55"/>
                    <a:pt x="79" y="55"/>
                    <a:pt x="79" y="55"/>
                  </a:cubicBezTo>
                  <a:cubicBezTo>
                    <a:pt x="80" y="54"/>
                    <a:pt x="81" y="54"/>
                    <a:pt x="82" y="53"/>
                  </a:cubicBezTo>
                  <a:cubicBezTo>
                    <a:pt x="83" y="53"/>
                    <a:pt x="84" y="52"/>
                    <a:pt x="85" y="52"/>
                  </a:cubicBezTo>
                  <a:cubicBezTo>
                    <a:pt x="115" y="52"/>
                    <a:pt x="115" y="52"/>
                    <a:pt x="115" y="52"/>
                  </a:cubicBezTo>
                  <a:cubicBezTo>
                    <a:pt x="116" y="52"/>
                    <a:pt x="116" y="52"/>
                    <a:pt x="117" y="53"/>
                  </a:cubicBezTo>
                  <a:cubicBezTo>
                    <a:pt x="117" y="53"/>
                    <a:pt x="117" y="53"/>
                    <a:pt x="117" y="53"/>
                  </a:cubicBezTo>
                  <a:lnTo>
                    <a:pt x="117" y="66"/>
                  </a:lnTo>
                  <a:close/>
                  <a:moveTo>
                    <a:pt x="27" y="24"/>
                  </a:moveTo>
                  <a:cubicBezTo>
                    <a:pt x="27" y="22"/>
                    <a:pt x="28" y="21"/>
                    <a:pt x="29" y="21"/>
                  </a:cubicBezTo>
                  <a:cubicBezTo>
                    <a:pt x="96" y="21"/>
                    <a:pt x="96" y="21"/>
                    <a:pt x="96" y="21"/>
                  </a:cubicBezTo>
                  <a:cubicBezTo>
                    <a:pt x="97" y="21"/>
                    <a:pt x="98" y="22"/>
                    <a:pt x="98" y="24"/>
                  </a:cubicBezTo>
                  <a:cubicBezTo>
                    <a:pt x="98" y="25"/>
                    <a:pt x="97" y="26"/>
                    <a:pt x="96" y="26"/>
                  </a:cubicBezTo>
                  <a:cubicBezTo>
                    <a:pt x="29" y="26"/>
                    <a:pt x="29" y="26"/>
                    <a:pt x="29" y="26"/>
                  </a:cubicBezTo>
                  <a:cubicBezTo>
                    <a:pt x="28" y="26"/>
                    <a:pt x="27" y="25"/>
                    <a:pt x="27" y="24"/>
                  </a:cubicBezTo>
                  <a:close/>
                  <a:moveTo>
                    <a:pt x="27" y="35"/>
                  </a:moveTo>
                  <a:cubicBezTo>
                    <a:pt x="27" y="34"/>
                    <a:pt x="28" y="33"/>
                    <a:pt x="29" y="33"/>
                  </a:cubicBezTo>
                  <a:cubicBezTo>
                    <a:pt x="96" y="33"/>
                    <a:pt x="96" y="33"/>
                    <a:pt x="96" y="33"/>
                  </a:cubicBezTo>
                  <a:cubicBezTo>
                    <a:pt x="97" y="33"/>
                    <a:pt x="98" y="34"/>
                    <a:pt x="98" y="35"/>
                  </a:cubicBezTo>
                  <a:cubicBezTo>
                    <a:pt x="98" y="36"/>
                    <a:pt x="97" y="37"/>
                    <a:pt x="96" y="37"/>
                  </a:cubicBezTo>
                  <a:cubicBezTo>
                    <a:pt x="29" y="37"/>
                    <a:pt x="29" y="37"/>
                    <a:pt x="29" y="37"/>
                  </a:cubicBezTo>
                  <a:cubicBezTo>
                    <a:pt x="28" y="37"/>
                    <a:pt x="27" y="36"/>
                    <a:pt x="27" y="35"/>
                  </a:cubicBezTo>
                  <a:close/>
                  <a:moveTo>
                    <a:pt x="110" y="100"/>
                  </a:moveTo>
                  <a:cubicBezTo>
                    <a:pt x="110" y="101"/>
                    <a:pt x="108" y="102"/>
                    <a:pt x="108" y="103"/>
                  </a:cubicBezTo>
                  <a:cubicBezTo>
                    <a:pt x="107" y="103"/>
                    <a:pt x="109" y="105"/>
                    <a:pt x="109" y="106"/>
                  </a:cubicBezTo>
                  <a:cubicBezTo>
                    <a:pt x="109" y="106"/>
                    <a:pt x="106" y="106"/>
                    <a:pt x="106" y="107"/>
                  </a:cubicBezTo>
                  <a:cubicBezTo>
                    <a:pt x="106" y="107"/>
                    <a:pt x="106" y="107"/>
                    <a:pt x="106" y="107"/>
                  </a:cubicBezTo>
                  <a:cubicBezTo>
                    <a:pt x="109" y="114"/>
                    <a:pt x="109" y="114"/>
                    <a:pt x="109" y="114"/>
                  </a:cubicBezTo>
                  <a:cubicBezTo>
                    <a:pt x="110" y="115"/>
                    <a:pt x="108" y="113"/>
                    <a:pt x="106" y="114"/>
                  </a:cubicBezTo>
                  <a:cubicBezTo>
                    <a:pt x="105" y="115"/>
                    <a:pt x="105" y="118"/>
                    <a:pt x="105" y="117"/>
                  </a:cubicBezTo>
                  <a:cubicBezTo>
                    <a:pt x="102" y="110"/>
                    <a:pt x="102" y="110"/>
                    <a:pt x="102" y="110"/>
                  </a:cubicBezTo>
                  <a:cubicBezTo>
                    <a:pt x="101" y="111"/>
                    <a:pt x="101" y="112"/>
                    <a:pt x="101" y="112"/>
                  </a:cubicBezTo>
                  <a:cubicBezTo>
                    <a:pt x="100" y="112"/>
                    <a:pt x="99" y="110"/>
                    <a:pt x="98" y="110"/>
                  </a:cubicBezTo>
                  <a:cubicBezTo>
                    <a:pt x="97" y="110"/>
                    <a:pt x="96" y="112"/>
                    <a:pt x="95" y="112"/>
                  </a:cubicBezTo>
                  <a:cubicBezTo>
                    <a:pt x="95" y="112"/>
                    <a:pt x="94" y="111"/>
                    <a:pt x="94" y="110"/>
                  </a:cubicBezTo>
                  <a:cubicBezTo>
                    <a:pt x="91" y="117"/>
                    <a:pt x="91" y="117"/>
                    <a:pt x="91" y="117"/>
                  </a:cubicBezTo>
                  <a:cubicBezTo>
                    <a:pt x="90" y="118"/>
                    <a:pt x="90" y="115"/>
                    <a:pt x="89" y="114"/>
                  </a:cubicBezTo>
                  <a:cubicBezTo>
                    <a:pt x="88" y="113"/>
                    <a:pt x="85" y="115"/>
                    <a:pt x="86" y="114"/>
                  </a:cubicBezTo>
                  <a:cubicBezTo>
                    <a:pt x="90" y="107"/>
                    <a:pt x="90" y="107"/>
                    <a:pt x="90" y="107"/>
                  </a:cubicBezTo>
                  <a:cubicBezTo>
                    <a:pt x="90" y="107"/>
                    <a:pt x="90" y="107"/>
                    <a:pt x="90" y="107"/>
                  </a:cubicBezTo>
                  <a:cubicBezTo>
                    <a:pt x="89" y="106"/>
                    <a:pt x="87" y="106"/>
                    <a:pt x="87" y="106"/>
                  </a:cubicBezTo>
                  <a:cubicBezTo>
                    <a:pt x="86" y="105"/>
                    <a:pt x="88" y="103"/>
                    <a:pt x="88" y="103"/>
                  </a:cubicBezTo>
                  <a:cubicBezTo>
                    <a:pt x="88" y="102"/>
                    <a:pt x="85" y="101"/>
                    <a:pt x="85" y="100"/>
                  </a:cubicBezTo>
                  <a:cubicBezTo>
                    <a:pt x="85" y="99"/>
                    <a:pt x="88" y="99"/>
                    <a:pt x="88" y="98"/>
                  </a:cubicBezTo>
                  <a:cubicBezTo>
                    <a:pt x="88" y="97"/>
                    <a:pt x="86" y="96"/>
                    <a:pt x="87" y="95"/>
                  </a:cubicBezTo>
                  <a:cubicBezTo>
                    <a:pt x="87" y="94"/>
                    <a:pt x="89" y="95"/>
                    <a:pt x="90" y="94"/>
                  </a:cubicBezTo>
                  <a:cubicBezTo>
                    <a:pt x="90" y="93"/>
                    <a:pt x="89" y="91"/>
                    <a:pt x="90" y="91"/>
                  </a:cubicBezTo>
                  <a:cubicBezTo>
                    <a:pt x="91" y="90"/>
                    <a:pt x="93" y="92"/>
                    <a:pt x="93" y="91"/>
                  </a:cubicBezTo>
                  <a:cubicBezTo>
                    <a:pt x="94" y="91"/>
                    <a:pt x="94" y="89"/>
                    <a:pt x="95" y="88"/>
                  </a:cubicBezTo>
                  <a:cubicBezTo>
                    <a:pt x="96" y="88"/>
                    <a:pt x="97" y="90"/>
                    <a:pt x="98" y="90"/>
                  </a:cubicBezTo>
                  <a:cubicBezTo>
                    <a:pt x="99" y="90"/>
                    <a:pt x="100" y="88"/>
                    <a:pt x="101" y="88"/>
                  </a:cubicBezTo>
                  <a:cubicBezTo>
                    <a:pt x="101" y="89"/>
                    <a:pt x="101" y="91"/>
                    <a:pt x="102" y="91"/>
                  </a:cubicBezTo>
                  <a:cubicBezTo>
                    <a:pt x="103" y="92"/>
                    <a:pt x="105" y="90"/>
                    <a:pt x="105" y="91"/>
                  </a:cubicBezTo>
                  <a:cubicBezTo>
                    <a:pt x="106" y="91"/>
                    <a:pt x="105" y="93"/>
                    <a:pt x="106" y="94"/>
                  </a:cubicBezTo>
                  <a:cubicBezTo>
                    <a:pt x="106" y="95"/>
                    <a:pt x="109" y="94"/>
                    <a:pt x="109" y="95"/>
                  </a:cubicBezTo>
                  <a:cubicBezTo>
                    <a:pt x="109" y="96"/>
                    <a:pt x="107" y="97"/>
                    <a:pt x="108" y="98"/>
                  </a:cubicBezTo>
                  <a:cubicBezTo>
                    <a:pt x="108" y="99"/>
                    <a:pt x="110" y="99"/>
                    <a:pt x="110" y="10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 name="组合 23"/>
          <p:cNvGrpSpPr/>
          <p:nvPr/>
        </p:nvGrpSpPr>
        <p:grpSpPr>
          <a:xfrm>
            <a:off x="6679072" y="4434641"/>
            <a:ext cx="794145" cy="792747"/>
            <a:chOff x="9956269" y="2074199"/>
            <a:chExt cx="794145" cy="792747"/>
          </a:xfrm>
        </p:grpSpPr>
        <p:sp>
          <p:nvSpPr>
            <p:cNvPr id="20" name="Oval 138"/>
            <p:cNvSpPr>
              <a:spLocks noChangeArrowheads="1"/>
            </p:cNvSpPr>
            <p:nvPr/>
          </p:nvSpPr>
          <p:spPr bwMode="auto">
            <a:xfrm>
              <a:off x="9956269" y="2074199"/>
              <a:ext cx="794145" cy="79274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09"/>
            <p:cNvSpPr>
              <a:spLocks noEditPoints="1"/>
            </p:cNvSpPr>
            <p:nvPr/>
          </p:nvSpPr>
          <p:spPr bwMode="auto">
            <a:xfrm>
              <a:off x="10118454" y="2248966"/>
              <a:ext cx="486553" cy="443211"/>
            </a:xfrm>
            <a:custGeom>
              <a:avLst/>
              <a:gdLst>
                <a:gd name="T0" fmla="*/ 109 w 147"/>
                <a:gd name="T1" fmla="*/ 50 h 134"/>
                <a:gd name="T2" fmla="*/ 98 w 147"/>
                <a:gd name="T3" fmla="*/ 66 h 134"/>
                <a:gd name="T4" fmla="*/ 85 w 147"/>
                <a:gd name="T5" fmla="*/ 69 h 134"/>
                <a:gd name="T6" fmla="*/ 78 w 147"/>
                <a:gd name="T7" fmla="*/ 80 h 134"/>
                <a:gd name="T8" fmla="*/ 67 w 147"/>
                <a:gd name="T9" fmla="*/ 97 h 134"/>
                <a:gd name="T10" fmla="*/ 55 w 147"/>
                <a:gd name="T11" fmla="*/ 100 h 134"/>
                <a:gd name="T12" fmla="*/ 71 w 147"/>
                <a:gd name="T13" fmla="*/ 132 h 134"/>
                <a:gd name="T14" fmla="*/ 85 w 147"/>
                <a:gd name="T15" fmla="*/ 130 h 134"/>
                <a:gd name="T16" fmla="*/ 88 w 147"/>
                <a:gd name="T17" fmla="*/ 117 h 134"/>
                <a:gd name="T18" fmla="*/ 100 w 147"/>
                <a:gd name="T19" fmla="*/ 115 h 134"/>
                <a:gd name="T20" fmla="*/ 103 w 147"/>
                <a:gd name="T21" fmla="*/ 102 h 134"/>
                <a:gd name="T22" fmla="*/ 116 w 147"/>
                <a:gd name="T23" fmla="*/ 99 h 134"/>
                <a:gd name="T24" fmla="*/ 119 w 147"/>
                <a:gd name="T25" fmla="*/ 87 h 134"/>
                <a:gd name="T26" fmla="*/ 131 w 147"/>
                <a:gd name="T27" fmla="*/ 84 h 134"/>
                <a:gd name="T28" fmla="*/ 133 w 147"/>
                <a:gd name="T29" fmla="*/ 70 h 134"/>
                <a:gd name="T30" fmla="*/ 86 w 147"/>
                <a:gd name="T31" fmla="*/ 122 h 134"/>
                <a:gd name="T32" fmla="*/ 77 w 147"/>
                <a:gd name="T33" fmla="*/ 131 h 134"/>
                <a:gd name="T34" fmla="*/ 55 w 147"/>
                <a:gd name="T35" fmla="*/ 112 h 134"/>
                <a:gd name="T36" fmla="*/ 63 w 147"/>
                <a:gd name="T37" fmla="*/ 98 h 134"/>
                <a:gd name="T38" fmla="*/ 85 w 147"/>
                <a:gd name="T39" fmla="*/ 117 h 134"/>
                <a:gd name="T40" fmla="*/ 102 w 147"/>
                <a:gd name="T41" fmla="*/ 107 h 134"/>
                <a:gd name="T42" fmla="*/ 92 w 147"/>
                <a:gd name="T43" fmla="*/ 116 h 134"/>
                <a:gd name="T44" fmla="*/ 70 w 147"/>
                <a:gd name="T45" fmla="*/ 97 h 134"/>
                <a:gd name="T46" fmla="*/ 78 w 147"/>
                <a:gd name="T47" fmla="*/ 83 h 134"/>
                <a:gd name="T48" fmla="*/ 100 w 147"/>
                <a:gd name="T49" fmla="*/ 102 h 134"/>
                <a:gd name="T50" fmla="*/ 117 w 147"/>
                <a:gd name="T51" fmla="*/ 92 h 134"/>
                <a:gd name="T52" fmla="*/ 107 w 147"/>
                <a:gd name="T53" fmla="*/ 101 h 134"/>
                <a:gd name="T54" fmla="*/ 86 w 147"/>
                <a:gd name="T55" fmla="*/ 81 h 134"/>
                <a:gd name="T56" fmla="*/ 94 w 147"/>
                <a:gd name="T57" fmla="*/ 68 h 134"/>
                <a:gd name="T58" fmla="*/ 115 w 147"/>
                <a:gd name="T59" fmla="*/ 87 h 134"/>
                <a:gd name="T60" fmla="*/ 132 w 147"/>
                <a:gd name="T61" fmla="*/ 76 h 134"/>
                <a:gd name="T62" fmla="*/ 123 w 147"/>
                <a:gd name="T63" fmla="*/ 85 h 134"/>
                <a:gd name="T64" fmla="*/ 101 w 147"/>
                <a:gd name="T65" fmla="*/ 66 h 134"/>
                <a:gd name="T66" fmla="*/ 109 w 147"/>
                <a:gd name="T67" fmla="*/ 52 h 134"/>
                <a:gd name="T68" fmla="*/ 131 w 147"/>
                <a:gd name="T69" fmla="*/ 71 h 134"/>
                <a:gd name="T70" fmla="*/ 11 w 147"/>
                <a:gd name="T71" fmla="*/ 69 h 134"/>
                <a:gd name="T72" fmla="*/ 10 w 147"/>
                <a:gd name="T73" fmla="*/ 64 h 134"/>
                <a:gd name="T74" fmla="*/ 63 w 147"/>
                <a:gd name="T75" fmla="*/ 6 h 134"/>
                <a:gd name="T76" fmla="*/ 62 w 147"/>
                <a:gd name="T77" fmla="*/ 34 h 134"/>
                <a:gd name="T78" fmla="*/ 84 w 147"/>
                <a:gd name="T79" fmla="*/ 34 h 134"/>
                <a:gd name="T80" fmla="*/ 73 w 147"/>
                <a:gd name="T81" fmla="*/ 0 h 134"/>
                <a:gd name="T82" fmla="*/ 24 w 147"/>
                <a:gd name="T83" fmla="*/ 24 h 134"/>
                <a:gd name="T84" fmla="*/ 11 w 147"/>
                <a:gd name="T85" fmla="*/ 69 h 134"/>
                <a:gd name="T86" fmla="*/ 73 w 147"/>
                <a:gd name="T87" fmla="*/ 3 h 134"/>
                <a:gd name="T88" fmla="*/ 82 w 147"/>
                <a:gd name="T89" fmla="*/ 34 h 134"/>
                <a:gd name="T90" fmla="*/ 65 w 147"/>
                <a:gd name="T91" fmla="*/ 34 h 134"/>
                <a:gd name="T92" fmla="*/ 52 w 147"/>
                <a:gd name="T93" fmla="*/ 115 h 134"/>
                <a:gd name="T94" fmla="*/ 40 w 147"/>
                <a:gd name="T95" fmla="*/ 104 h 134"/>
                <a:gd name="T96" fmla="*/ 55 w 147"/>
                <a:gd name="T97" fmla="*/ 86 h 134"/>
                <a:gd name="T98" fmla="*/ 24 w 147"/>
                <a:gd name="T99" fmla="*/ 89 h 134"/>
                <a:gd name="T100" fmla="*/ 40 w 147"/>
                <a:gd name="T101" fmla="*/ 71 h 134"/>
                <a:gd name="T102" fmla="*/ 10 w 147"/>
                <a:gd name="T103" fmla="*/ 72 h 134"/>
                <a:gd name="T104" fmla="*/ 61 w 147"/>
                <a:gd name="T105" fmla="*/ 34 h 134"/>
                <a:gd name="T106" fmla="*/ 86 w 147"/>
                <a:gd name="T107" fmla="*/ 34 h 134"/>
                <a:gd name="T108" fmla="*/ 84 w 147"/>
                <a:gd name="T109" fmla="*/ 5 h 134"/>
                <a:gd name="T110" fmla="*/ 132 w 147"/>
                <a:gd name="T111" fmla="*/ 67 h 134"/>
                <a:gd name="T112" fmla="*/ 109 w 147"/>
                <a:gd name="T113" fmla="*/ 48 h 134"/>
                <a:gd name="T114" fmla="*/ 96 w 147"/>
                <a:gd name="T115" fmla="*/ 64 h 134"/>
                <a:gd name="T116" fmla="*/ 84 w 147"/>
                <a:gd name="T117" fmla="*/ 68 h 134"/>
                <a:gd name="T118" fmla="*/ 78 w 147"/>
                <a:gd name="T119" fmla="*/ 79 h 134"/>
                <a:gd name="T120" fmla="*/ 65 w 147"/>
                <a:gd name="T121" fmla="*/ 95 h 134"/>
                <a:gd name="T122" fmla="*/ 54 w 147"/>
                <a:gd name="T123" fmla="*/ 9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7" h="134">
                  <a:moveTo>
                    <a:pt x="115" y="52"/>
                  </a:moveTo>
                  <a:cubicBezTo>
                    <a:pt x="114" y="51"/>
                    <a:pt x="111" y="50"/>
                    <a:pt x="109" y="50"/>
                  </a:cubicBezTo>
                  <a:cubicBezTo>
                    <a:pt x="106" y="50"/>
                    <a:pt x="103" y="51"/>
                    <a:pt x="101" y="54"/>
                  </a:cubicBezTo>
                  <a:cubicBezTo>
                    <a:pt x="97" y="57"/>
                    <a:pt x="96" y="62"/>
                    <a:pt x="98" y="66"/>
                  </a:cubicBezTo>
                  <a:cubicBezTo>
                    <a:pt x="97" y="65"/>
                    <a:pt x="95" y="65"/>
                    <a:pt x="94" y="65"/>
                  </a:cubicBezTo>
                  <a:cubicBezTo>
                    <a:pt x="91" y="65"/>
                    <a:pt x="88" y="66"/>
                    <a:pt x="85" y="69"/>
                  </a:cubicBezTo>
                  <a:cubicBezTo>
                    <a:pt x="82" y="73"/>
                    <a:pt x="81" y="78"/>
                    <a:pt x="83" y="81"/>
                  </a:cubicBezTo>
                  <a:cubicBezTo>
                    <a:pt x="81" y="81"/>
                    <a:pt x="80" y="80"/>
                    <a:pt x="78" y="80"/>
                  </a:cubicBezTo>
                  <a:cubicBezTo>
                    <a:pt x="75" y="80"/>
                    <a:pt x="72" y="82"/>
                    <a:pt x="70" y="84"/>
                  </a:cubicBezTo>
                  <a:cubicBezTo>
                    <a:pt x="66" y="88"/>
                    <a:pt x="65" y="93"/>
                    <a:pt x="67" y="97"/>
                  </a:cubicBezTo>
                  <a:cubicBezTo>
                    <a:pt x="66" y="96"/>
                    <a:pt x="65" y="96"/>
                    <a:pt x="63" y="96"/>
                  </a:cubicBezTo>
                  <a:cubicBezTo>
                    <a:pt x="60" y="96"/>
                    <a:pt x="57" y="97"/>
                    <a:pt x="55" y="100"/>
                  </a:cubicBezTo>
                  <a:cubicBezTo>
                    <a:pt x="50" y="104"/>
                    <a:pt x="50" y="110"/>
                    <a:pt x="53" y="114"/>
                  </a:cubicBezTo>
                  <a:cubicBezTo>
                    <a:pt x="71" y="132"/>
                    <a:pt x="71" y="132"/>
                    <a:pt x="71" y="132"/>
                  </a:cubicBezTo>
                  <a:cubicBezTo>
                    <a:pt x="72" y="133"/>
                    <a:pt x="74" y="134"/>
                    <a:pt x="77" y="134"/>
                  </a:cubicBezTo>
                  <a:cubicBezTo>
                    <a:pt x="80" y="134"/>
                    <a:pt x="83" y="132"/>
                    <a:pt x="85" y="130"/>
                  </a:cubicBezTo>
                  <a:cubicBezTo>
                    <a:pt x="87" y="128"/>
                    <a:pt x="88" y="125"/>
                    <a:pt x="89" y="123"/>
                  </a:cubicBezTo>
                  <a:cubicBezTo>
                    <a:pt x="89" y="121"/>
                    <a:pt x="89" y="119"/>
                    <a:pt x="88" y="117"/>
                  </a:cubicBezTo>
                  <a:cubicBezTo>
                    <a:pt x="89" y="118"/>
                    <a:pt x="90" y="118"/>
                    <a:pt x="92" y="118"/>
                  </a:cubicBezTo>
                  <a:cubicBezTo>
                    <a:pt x="95" y="118"/>
                    <a:pt x="98" y="117"/>
                    <a:pt x="100" y="115"/>
                  </a:cubicBezTo>
                  <a:cubicBezTo>
                    <a:pt x="103" y="113"/>
                    <a:pt x="104" y="110"/>
                    <a:pt x="104" y="107"/>
                  </a:cubicBezTo>
                  <a:cubicBezTo>
                    <a:pt x="104" y="105"/>
                    <a:pt x="104" y="104"/>
                    <a:pt x="103" y="102"/>
                  </a:cubicBezTo>
                  <a:cubicBezTo>
                    <a:pt x="104" y="103"/>
                    <a:pt x="106" y="103"/>
                    <a:pt x="107" y="103"/>
                  </a:cubicBezTo>
                  <a:cubicBezTo>
                    <a:pt x="110" y="103"/>
                    <a:pt x="113" y="102"/>
                    <a:pt x="116" y="99"/>
                  </a:cubicBezTo>
                  <a:cubicBezTo>
                    <a:pt x="118" y="97"/>
                    <a:pt x="119" y="95"/>
                    <a:pt x="119" y="92"/>
                  </a:cubicBezTo>
                  <a:cubicBezTo>
                    <a:pt x="120" y="90"/>
                    <a:pt x="119" y="88"/>
                    <a:pt x="119" y="87"/>
                  </a:cubicBezTo>
                  <a:cubicBezTo>
                    <a:pt x="120" y="87"/>
                    <a:pt x="121" y="88"/>
                    <a:pt x="123" y="88"/>
                  </a:cubicBezTo>
                  <a:cubicBezTo>
                    <a:pt x="126" y="88"/>
                    <a:pt x="129" y="86"/>
                    <a:pt x="131" y="84"/>
                  </a:cubicBezTo>
                  <a:cubicBezTo>
                    <a:pt x="133" y="82"/>
                    <a:pt x="135" y="79"/>
                    <a:pt x="135" y="77"/>
                  </a:cubicBezTo>
                  <a:cubicBezTo>
                    <a:pt x="135" y="74"/>
                    <a:pt x="134" y="71"/>
                    <a:pt x="133" y="70"/>
                  </a:cubicBezTo>
                  <a:lnTo>
                    <a:pt x="115" y="52"/>
                  </a:lnTo>
                  <a:close/>
                  <a:moveTo>
                    <a:pt x="86" y="122"/>
                  </a:moveTo>
                  <a:cubicBezTo>
                    <a:pt x="86" y="125"/>
                    <a:pt x="85" y="127"/>
                    <a:pt x="83" y="128"/>
                  </a:cubicBezTo>
                  <a:cubicBezTo>
                    <a:pt x="81" y="130"/>
                    <a:pt x="79" y="131"/>
                    <a:pt x="77" y="131"/>
                  </a:cubicBezTo>
                  <a:cubicBezTo>
                    <a:pt x="75" y="131"/>
                    <a:pt x="73" y="131"/>
                    <a:pt x="72" y="130"/>
                  </a:cubicBezTo>
                  <a:cubicBezTo>
                    <a:pt x="55" y="112"/>
                    <a:pt x="55" y="112"/>
                    <a:pt x="55" y="112"/>
                  </a:cubicBezTo>
                  <a:cubicBezTo>
                    <a:pt x="52" y="110"/>
                    <a:pt x="53" y="105"/>
                    <a:pt x="56" y="101"/>
                  </a:cubicBezTo>
                  <a:cubicBezTo>
                    <a:pt x="58" y="99"/>
                    <a:pt x="61" y="98"/>
                    <a:pt x="63" y="98"/>
                  </a:cubicBezTo>
                  <a:cubicBezTo>
                    <a:pt x="65" y="98"/>
                    <a:pt x="66" y="99"/>
                    <a:pt x="67" y="100"/>
                  </a:cubicBezTo>
                  <a:cubicBezTo>
                    <a:pt x="85" y="117"/>
                    <a:pt x="85" y="117"/>
                    <a:pt x="85" y="117"/>
                  </a:cubicBezTo>
                  <a:cubicBezTo>
                    <a:pt x="86" y="119"/>
                    <a:pt x="86" y="120"/>
                    <a:pt x="86" y="122"/>
                  </a:cubicBezTo>
                  <a:close/>
                  <a:moveTo>
                    <a:pt x="102" y="107"/>
                  </a:moveTo>
                  <a:cubicBezTo>
                    <a:pt x="101" y="109"/>
                    <a:pt x="100" y="111"/>
                    <a:pt x="99" y="113"/>
                  </a:cubicBezTo>
                  <a:cubicBezTo>
                    <a:pt x="97" y="115"/>
                    <a:pt x="94" y="116"/>
                    <a:pt x="92" y="116"/>
                  </a:cubicBezTo>
                  <a:cubicBezTo>
                    <a:pt x="90" y="116"/>
                    <a:pt x="89" y="115"/>
                    <a:pt x="88" y="114"/>
                  </a:cubicBezTo>
                  <a:cubicBezTo>
                    <a:pt x="70" y="97"/>
                    <a:pt x="70" y="97"/>
                    <a:pt x="70" y="97"/>
                  </a:cubicBezTo>
                  <a:cubicBezTo>
                    <a:pt x="68" y="94"/>
                    <a:pt x="68" y="89"/>
                    <a:pt x="72" y="86"/>
                  </a:cubicBezTo>
                  <a:cubicBezTo>
                    <a:pt x="74" y="84"/>
                    <a:pt x="76" y="83"/>
                    <a:pt x="78" y="83"/>
                  </a:cubicBezTo>
                  <a:cubicBezTo>
                    <a:pt x="80" y="83"/>
                    <a:pt x="82" y="84"/>
                    <a:pt x="83" y="85"/>
                  </a:cubicBezTo>
                  <a:cubicBezTo>
                    <a:pt x="100" y="102"/>
                    <a:pt x="100" y="102"/>
                    <a:pt x="100" y="102"/>
                  </a:cubicBezTo>
                  <a:cubicBezTo>
                    <a:pt x="101" y="103"/>
                    <a:pt x="102" y="105"/>
                    <a:pt x="102" y="107"/>
                  </a:cubicBezTo>
                  <a:close/>
                  <a:moveTo>
                    <a:pt x="117" y="92"/>
                  </a:moveTo>
                  <a:cubicBezTo>
                    <a:pt x="117" y="94"/>
                    <a:pt x="116" y="96"/>
                    <a:pt x="114" y="98"/>
                  </a:cubicBezTo>
                  <a:cubicBezTo>
                    <a:pt x="112" y="99"/>
                    <a:pt x="110" y="101"/>
                    <a:pt x="107" y="101"/>
                  </a:cubicBezTo>
                  <a:cubicBezTo>
                    <a:pt x="106" y="101"/>
                    <a:pt x="104" y="100"/>
                    <a:pt x="103" y="99"/>
                  </a:cubicBezTo>
                  <a:cubicBezTo>
                    <a:pt x="86" y="81"/>
                    <a:pt x="86" y="81"/>
                    <a:pt x="86" y="81"/>
                  </a:cubicBezTo>
                  <a:cubicBezTo>
                    <a:pt x="83" y="79"/>
                    <a:pt x="84" y="74"/>
                    <a:pt x="87" y="71"/>
                  </a:cubicBezTo>
                  <a:cubicBezTo>
                    <a:pt x="89" y="69"/>
                    <a:pt x="91" y="68"/>
                    <a:pt x="94" y="68"/>
                  </a:cubicBezTo>
                  <a:cubicBezTo>
                    <a:pt x="95" y="68"/>
                    <a:pt x="97" y="68"/>
                    <a:pt x="98" y="69"/>
                  </a:cubicBezTo>
                  <a:cubicBezTo>
                    <a:pt x="115" y="87"/>
                    <a:pt x="115" y="87"/>
                    <a:pt x="115" y="87"/>
                  </a:cubicBezTo>
                  <a:cubicBezTo>
                    <a:pt x="117" y="88"/>
                    <a:pt x="117" y="90"/>
                    <a:pt x="117" y="92"/>
                  </a:cubicBezTo>
                  <a:close/>
                  <a:moveTo>
                    <a:pt x="132" y="76"/>
                  </a:moveTo>
                  <a:cubicBezTo>
                    <a:pt x="132" y="78"/>
                    <a:pt x="131" y="81"/>
                    <a:pt x="129" y="82"/>
                  </a:cubicBezTo>
                  <a:cubicBezTo>
                    <a:pt x="127" y="84"/>
                    <a:pt x="125" y="85"/>
                    <a:pt x="123" y="85"/>
                  </a:cubicBezTo>
                  <a:cubicBezTo>
                    <a:pt x="121" y="85"/>
                    <a:pt x="120" y="85"/>
                    <a:pt x="119" y="84"/>
                  </a:cubicBezTo>
                  <a:cubicBezTo>
                    <a:pt x="101" y="66"/>
                    <a:pt x="101" y="66"/>
                    <a:pt x="101" y="66"/>
                  </a:cubicBezTo>
                  <a:cubicBezTo>
                    <a:pt x="98" y="64"/>
                    <a:pt x="99" y="59"/>
                    <a:pt x="102" y="55"/>
                  </a:cubicBezTo>
                  <a:cubicBezTo>
                    <a:pt x="104" y="53"/>
                    <a:pt x="107" y="52"/>
                    <a:pt x="109" y="52"/>
                  </a:cubicBezTo>
                  <a:cubicBezTo>
                    <a:pt x="111" y="52"/>
                    <a:pt x="112" y="53"/>
                    <a:pt x="113" y="54"/>
                  </a:cubicBezTo>
                  <a:cubicBezTo>
                    <a:pt x="131" y="71"/>
                    <a:pt x="131" y="71"/>
                    <a:pt x="131" y="71"/>
                  </a:cubicBezTo>
                  <a:cubicBezTo>
                    <a:pt x="132" y="73"/>
                    <a:pt x="133" y="74"/>
                    <a:pt x="132" y="76"/>
                  </a:cubicBezTo>
                  <a:close/>
                  <a:moveTo>
                    <a:pt x="11" y="69"/>
                  </a:moveTo>
                  <a:cubicBezTo>
                    <a:pt x="12" y="67"/>
                    <a:pt x="12" y="67"/>
                    <a:pt x="12" y="67"/>
                  </a:cubicBezTo>
                  <a:cubicBezTo>
                    <a:pt x="10" y="64"/>
                    <a:pt x="10" y="64"/>
                    <a:pt x="10" y="64"/>
                  </a:cubicBezTo>
                  <a:cubicBezTo>
                    <a:pt x="3" y="57"/>
                    <a:pt x="13" y="39"/>
                    <a:pt x="26" y="26"/>
                  </a:cubicBezTo>
                  <a:cubicBezTo>
                    <a:pt x="37" y="14"/>
                    <a:pt x="52" y="4"/>
                    <a:pt x="63" y="6"/>
                  </a:cubicBezTo>
                  <a:cubicBezTo>
                    <a:pt x="62" y="7"/>
                    <a:pt x="62" y="8"/>
                    <a:pt x="62" y="9"/>
                  </a:cubicBezTo>
                  <a:cubicBezTo>
                    <a:pt x="62" y="34"/>
                    <a:pt x="62" y="34"/>
                    <a:pt x="62" y="34"/>
                  </a:cubicBezTo>
                  <a:cubicBezTo>
                    <a:pt x="62" y="39"/>
                    <a:pt x="67" y="43"/>
                    <a:pt x="73" y="43"/>
                  </a:cubicBezTo>
                  <a:cubicBezTo>
                    <a:pt x="79" y="43"/>
                    <a:pt x="84" y="39"/>
                    <a:pt x="84" y="34"/>
                  </a:cubicBezTo>
                  <a:cubicBezTo>
                    <a:pt x="84" y="9"/>
                    <a:pt x="84" y="9"/>
                    <a:pt x="84" y="9"/>
                  </a:cubicBezTo>
                  <a:cubicBezTo>
                    <a:pt x="84" y="4"/>
                    <a:pt x="79" y="0"/>
                    <a:pt x="73" y="0"/>
                  </a:cubicBezTo>
                  <a:cubicBezTo>
                    <a:pt x="69" y="0"/>
                    <a:pt x="66" y="2"/>
                    <a:pt x="64" y="4"/>
                  </a:cubicBezTo>
                  <a:cubicBezTo>
                    <a:pt x="53" y="1"/>
                    <a:pt x="37" y="11"/>
                    <a:pt x="24" y="24"/>
                  </a:cubicBezTo>
                  <a:cubicBezTo>
                    <a:pt x="10" y="39"/>
                    <a:pt x="0" y="58"/>
                    <a:pt x="8" y="66"/>
                  </a:cubicBezTo>
                  <a:lnTo>
                    <a:pt x="11" y="69"/>
                  </a:lnTo>
                  <a:close/>
                  <a:moveTo>
                    <a:pt x="65" y="9"/>
                  </a:moveTo>
                  <a:cubicBezTo>
                    <a:pt x="65" y="6"/>
                    <a:pt x="68" y="3"/>
                    <a:pt x="73" y="3"/>
                  </a:cubicBezTo>
                  <a:cubicBezTo>
                    <a:pt x="78" y="3"/>
                    <a:pt x="82" y="6"/>
                    <a:pt x="82" y="9"/>
                  </a:cubicBezTo>
                  <a:cubicBezTo>
                    <a:pt x="82" y="34"/>
                    <a:pt x="82" y="34"/>
                    <a:pt x="82" y="34"/>
                  </a:cubicBezTo>
                  <a:cubicBezTo>
                    <a:pt x="82" y="38"/>
                    <a:pt x="78" y="41"/>
                    <a:pt x="73" y="41"/>
                  </a:cubicBezTo>
                  <a:cubicBezTo>
                    <a:pt x="68" y="41"/>
                    <a:pt x="65" y="38"/>
                    <a:pt x="65" y="34"/>
                  </a:cubicBezTo>
                  <a:lnTo>
                    <a:pt x="65" y="9"/>
                  </a:lnTo>
                  <a:close/>
                  <a:moveTo>
                    <a:pt x="52" y="115"/>
                  </a:moveTo>
                  <a:cubicBezTo>
                    <a:pt x="54" y="117"/>
                    <a:pt x="54" y="117"/>
                    <a:pt x="54" y="117"/>
                  </a:cubicBezTo>
                  <a:cubicBezTo>
                    <a:pt x="46" y="126"/>
                    <a:pt x="32" y="111"/>
                    <a:pt x="40" y="104"/>
                  </a:cubicBezTo>
                  <a:cubicBezTo>
                    <a:pt x="46" y="97"/>
                    <a:pt x="57" y="87"/>
                    <a:pt x="57" y="87"/>
                  </a:cubicBezTo>
                  <a:cubicBezTo>
                    <a:pt x="55" y="86"/>
                    <a:pt x="55" y="86"/>
                    <a:pt x="55" y="86"/>
                  </a:cubicBezTo>
                  <a:cubicBezTo>
                    <a:pt x="55" y="86"/>
                    <a:pt x="44" y="97"/>
                    <a:pt x="39" y="103"/>
                  </a:cubicBezTo>
                  <a:cubicBezTo>
                    <a:pt x="30" y="111"/>
                    <a:pt x="15" y="98"/>
                    <a:pt x="24" y="89"/>
                  </a:cubicBezTo>
                  <a:cubicBezTo>
                    <a:pt x="29" y="84"/>
                    <a:pt x="41" y="72"/>
                    <a:pt x="41" y="72"/>
                  </a:cubicBezTo>
                  <a:cubicBezTo>
                    <a:pt x="40" y="71"/>
                    <a:pt x="40" y="71"/>
                    <a:pt x="40" y="71"/>
                  </a:cubicBezTo>
                  <a:cubicBezTo>
                    <a:pt x="40" y="71"/>
                    <a:pt x="33" y="77"/>
                    <a:pt x="25" y="86"/>
                  </a:cubicBezTo>
                  <a:cubicBezTo>
                    <a:pt x="16" y="94"/>
                    <a:pt x="2" y="81"/>
                    <a:pt x="10" y="72"/>
                  </a:cubicBezTo>
                  <a:cubicBezTo>
                    <a:pt x="13" y="69"/>
                    <a:pt x="43" y="39"/>
                    <a:pt x="61" y="21"/>
                  </a:cubicBezTo>
                  <a:cubicBezTo>
                    <a:pt x="61" y="34"/>
                    <a:pt x="61" y="34"/>
                    <a:pt x="61" y="34"/>
                  </a:cubicBezTo>
                  <a:cubicBezTo>
                    <a:pt x="61" y="40"/>
                    <a:pt x="66" y="45"/>
                    <a:pt x="73" y="45"/>
                  </a:cubicBezTo>
                  <a:cubicBezTo>
                    <a:pt x="80" y="45"/>
                    <a:pt x="86" y="40"/>
                    <a:pt x="86" y="34"/>
                  </a:cubicBezTo>
                  <a:cubicBezTo>
                    <a:pt x="86" y="9"/>
                    <a:pt x="86" y="9"/>
                    <a:pt x="86" y="9"/>
                  </a:cubicBezTo>
                  <a:cubicBezTo>
                    <a:pt x="86" y="8"/>
                    <a:pt x="85" y="6"/>
                    <a:pt x="84" y="5"/>
                  </a:cubicBezTo>
                  <a:cubicBezTo>
                    <a:pt x="108" y="6"/>
                    <a:pt x="147" y="52"/>
                    <a:pt x="134" y="65"/>
                  </a:cubicBezTo>
                  <a:cubicBezTo>
                    <a:pt x="134" y="66"/>
                    <a:pt x="133" y="66"/>
                    <a:pt x="132" y="67"/>
                  </a:cubicBezTo>
                  <a:cubicBezTo>
                    <a:pt x="116" y="51"/>
                    <a:pt x="116" y="51"/>
                    <a:pt x="116" y="51"/>
                  </a:cubicBezTo>
                  <a:cubicBezTo>
                    <a:pt x="114" y="49"/>
                    <a:pt x="112" y="48"/>
                    <a:pt x="109" y="48"/>
                  </a:cubicBezTo>
                  <a:cubicBezTo>
                    <a:pt x="106" y="48"/>
                    <a:pt x="102" y="50"/>
                    <a:pt x="100" y="53"/>
                  </a:cubicBezTo>
                  <a:cubicBezTo>
                    <a:pt x="96" y="56"/>
                    <a:pt x="95" y="60"/>
                    <a:pt x="96" y="64"/>
                  </a:cubicBezTo>
                  <a:cubicBezTo>
                    <a:pt x="95" y="64"/>
                    <a:pt x="95" y="64"/>
                    <a:pt x="94" y="64"/>
                  </a:cubicBezTo>
                  <a:cubicBezTo>
                    <a:pt x="90" y="64"/>
                    <a:pt x="87" y="65"/>
                    <a:pt x="84" y="68"/>
                  </a:cubicBezTo>
                  <a:cubicBezTo>
                    <a:pt x="81" y="71"/>
                    <a:pt x="80" y="76"/>
                    <a:pt x="80" y="79"/>
                  </a:cubicBezTo>
                  <a:cubicBezTo>
                    <a:pt x="80" y="79"/>
                    <a:pt x="79" y="79"/>
                    <a:pt x="78" y="79"/>
                  </a:cubicBezTo>
                  <a:cubicBezTo>
                    <a:pt x="75" y="79"/>
                    <a:pt x="72" y="81"/>
                    <a:pt x="69" y="83"/>
                  </a:cubicBezTo>
                  <a:cubicBezTo>
                    <a:pt x="66" y="87"/>
                    <a:pt x="64" y="91"/>
                    <a:pt x="65" y="95"/>
                  </a:cubicBezTo>
                  <a:cubicBezTo>
                    <a:pt x="64" y="95"/>
                    <a:pt x="64" y="95"/>
                    <a:pt x="63" y="95"/>
                  </a:cubicBezTo>
                  <a:cubicBezTo>
                    <a:pt x="60" y="95"/>
                    <a:pt x="56" y="96"/>
                    <a:pt x="54" y="99"/>
                  </a:cubicBezTo>
                  <a:cubicBezTo>
                    <a:pt x="49" y="104"/>
                    <a:pt x="48" y="111"/>
                    <a:pt x="52" y="1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 name="组合 24"/>
          <p:cNvGrpSpPr/>
          <p:nvPr/>
        </p:nvGrpSpPr>
        <p:grpSpPr>
          <a:xfrm>
            <a:off x="1771483" y="4429377"/>
            <a:ext cx="801688" cy="803275"/>
            <a:chOff x="4260850" y="4956175"/>
            <a:chExt cx="801688" cy="803275"/>
          </a:xfrm>
        </p:grpSpPr>
        <p:sp>
          <p:nvSpPr>
            <p:cNvPr id="26" name="Oval 14"/>
            <p:cNvSpPr>
              <a:spLocks noChangeArrowheads="1"/>
            </p:cNvSpPr>
            <p:nvPr/>
          </p:nvSpPr>
          <p:spPr bwMode="auto">
            <a:xfrm>
              <a:off x="4260850" y="4956175"/>
              <a:ext cx="801688" cy="8032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82"/>
            <p:cNvSpPr>
              <a:spLocks noEditPoints="1"/>
            </p:cNvSpPr>
            <p:nvPr/>
          </p:nvSpPr>
          <p:spPr bwMode="auto">
            <a:xfrm>
              <a:off x="4430713" y="5103813"/>
              <a:ext cx="468313" cy="504825"/>
            </a:xfrm>
            <a:custGeom>
              <a:avLst/>
              <a:gdLst>
                <a:gd name="T0" fmla="*/ 7 w 140"/>
                <a:gd name="T1" fmla="*/ 18 h 151"/>
                <a:gd name="T2" fmla="*/ 3 w 140"/>
                <a:gd name="T3" fmla="*/ 14 h 151"/>
                <a:gd name="T4" fmla="*/ 55 w 140"/>
                <a:gd name="T5" fmla="*/ 26 h 151"/>
                <a:gd name="T6" fmla="*/ 50 w 140"/>
                <a:gd name="T7" fmla="*/ 28 h 151"/>
                <a:gd name="T8" fmla="*/ 7 w 140"/>
                <a:gd name="T9" fmla="*/ 18 h 151"/>
                <a:gd name="T10" fmla="*/ 132 w 140"/>
                <a:gd name="T11" fmla="*/ 91 h 151"/>
                <a:gd name="T12" fmla="*/ 113 w 140"/>
                <a:gd name="T13" fmla="*/ 55 h 151"/>
                <a:gd name="T14" fmla="*/ 113 w 140"/>
                <a:gd name="T15" fmla="*/ 55 h 151"/>
                <a:gd name="T16" fmla="*/ 36 w 140"/>
                <a:gd name="T17" fmla="*/ 95 h 151"/>
                <a:gd name="T18" fmla="*/ 55 w 140"/>
                <a:gd name="T19" fmla="*/ 131 h 151"/>
                <a:gd name="T20" fmla="*/ 111 w 140"/>
                <a:gd name="T21" fmla="*/ 140 h 151"/>
                <a:gd name="T22" fmla="*/ 132 w 140"/>
                <a:gd name="T23" fmla="*/ 91 h 151"/>
                <a:gd name="T24" fmla="*/ 52 w 140"/>
                <a:gd name="T25" fmla="*/ 34 h 151"/>
                <a:gd name="T26" fmla="*/ 44 w 140"/>
                <a:gd name="T27" fmla="*/ 38 h 151"/>
                <a:gd name="T28" fmla="*/ 30 w 140"/>
                <a:gd name="T29" fmla="*/ 83 h 151"/>
                <a:gd name="T30" fmla="*/ 34 w 140"/>
                <a:gd name="T31" fmla="*/ 91 h 151"/>
                <a:gd name="T32" fmla="*/ 71 w 140"/>
                <a:gd name="T33" fmla="*/ 72 h 151"/>
                <a:gd name="T34" fmla="*/ 52 w 140"/>
                <a:gd name="T35" fmla="*/ 34 h 151"/>
                <a:gd name="T36" fmla="*/ 56 w 140"/>
                <a:gd name="T37" fmla="*/ 32 h 151"/>
                <a:gd name="T38" fmla="*/ 62 w 140"/>
                <a:gd name="T39" fmla="*/ 29 h 151"/>
                <a:gd name="T40" fmla="*/ 107 w 140"/>
                <a:gd name="T41" fmla="*/ 43 h 151"/>
                <a:gd name="T42" fmla="*/ 111 w 140"/>
                <a:gd name="T43" fmla="*/ 51 h 151"/>
                <a:gd name="T44" fmla="*/ 111 w 140"/>
                <a:gd name="T45" fmla="*/ 51 h 151"/>
                <a:gd name="T46" fmla="*/ 75 w 140"/>
                <a:gd name="T47" fmla="*/ 70 h 151"/>
                <a:gd name="T48" fmla="*/ 56 w 140"/>
                <a:gd name="T49" fmla="*/ 32 h 151"/>
                <a:gd name="T50" fmla="*/ 97 w 140"/>
                <a:gd name="T51" fmla="*/ 43 h 151"/>
                <a:gd name="T52" fmla="*/ 96 w 140"/>
                <a:gd name="T53" fmla="*/ 47 h 151"/>
                <a:gd name="T54" fmla="*/ 100 w 140"/>
                <a:gd name="T55" fmla="*/ 48 h 151"/>
                <a:gd name="T56" fmla="*/ 101 w 140"/>
                <a:gd name="T57" fmla="*/ 43 h 151"/>
                <a:gd name="T58" fmla="*/ 97 w 140"/>
                <a:gd name="T59" fmla="*/ 43 h 151"/>
                <a:gd name="T60" fmla="*/ 67 w 140"/>
                <a:gd name="T61" fmla="*/ 39 h 151"/>
                <a:gd name="T62" fmla="*/ 70 w 140"/>
                <a:gd name="T63" fmla="*/ 40 h 151"/>
                <a:gd name="T64" fmla="*/ 92 w 140"/>
                <a:gd name="T65" fmla="*/ 42 h 151"/>
                <a:gd name="T66" fmla="*/ 96 w 140"/>
                <a:gd name="T67" fmla="*/ 42 h 151"/>
                <a:gd name="T68" fmla="*/ 96 w 140"/>
                <a:gd name="T69" fmla="*/ 38 h 151"/>
                <a:gd name="T70" fmla="*/ 82 w 140"/>
                <a:gd name="T71" fmla="*/ 30 h 151"/>
                <a:gd name="T72" fmla="*/ 67 w 140"/>
                <a:gd name="T73" fmla="*/ 35 h 151"/>
                <a:gd name="T74" fmla="*/ 67 w 140"/>
                <a:gd name="T75" fmla="*/ 3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51">
                  <a:moveTo>
                    <a:pt x="7" y="18"/>
                  </a:moveTo>
                  <a:cubicBezTo>
                    <a:pt x="4" y="20"/>
                    <a:pt x="0" y="17"/>
                    <a:pt x="3" y="14"/>
                  </a:cubicBezTo>
                  <a:cubicBezTo>
                    <a:pt x="18" y="0"/>
                    <a:pt x="49" y="5"/>
                    <a:pt x="55" y="26"/>
                  </a:cubicBezTo>
                  <a:cubicBezTo>
                    <a:pt x="57" y="30"/>
                    <a:pt x="51" y="31"/>
                    <a:pt x="50" y="28"/>
                  </a:cubicBezTo>
                  <a:cubicBezTo>
                    <a:pt x="45" y="11"/>
                    <a:pt x="19" y="7"/>
                    <a:pt x="7" y="18"/>
                  </a:cubicBezTo>
                  <a:close/>
                  <a:moveTo>
                    <a:pt x="132" y="91"/>
                  </a:moveTo>
                  <a:cubicBezTo>
                    <a:pt x="113" y="55"/>
                    <a:pt x="113" y="55"/>
                    <a:pt x="113" y="55"/>
                  </a:cubicBezTo>
                  <a:cubicBezTo>
                    <a:pt x="113" y="55"/>
                    <a:pt x="113" y="55"/>
                    <a:pt x="113" y="55"/>
                  </a:cubicBezTo>
                  <a:cubicBezTo>
                    <a:pt x="36" y="95"/>
                    <a:pt x="36" y="95"/>
                    <a:pt x="36" y="95"/>
                  </a:cubicBezTo>
                  <a:cubicBezTo>
                    <a:pt x="55" y="131"/>
                    <a:pt x="55" y="131"/>
                    <a:pt x="55" y="131"/>
                  </a:cubicBezTo>
                  <a:cubicBezTo>
                    <a:pt x="63" y="147"/>
                    <a:pt x="89" y="151"/>
                    <a:pt x="111" y="140"/>
                  </a:cubicBezTo>
                  <a:cubicBezTo>
                    <a:pt x="132" y="128"/>
                    <a:pt x="140" y="107"/>
                    <a:pt x="132" y="91"/>
                  </a:cubicBezTo>
                  <a:close/>
                  <a:moveTo>
                    <a:pt x="52" y="34"/>
                  </a:moveTo>
                  <a:cubicBezTo>
                    <a:pt x="44" y="38"/>
                    <a:pt x="44" y="38"/>
                    <a:pt x="44" y="38"/>
                  </a:cubicBezTo>
                  <a:cubicBezTo>
                    <a:pt x="28" y="47"/>
                    <a:pt x="21" y="67"/>
                    <a:pt x="30" y="83"/>
                  </a:cubicBezTo>
                  <a:cubicBezTo>
                    <a:pt x="34" y="91"/>
                    <a:pt x="34" y="91"/>
                    <a:pt x="34" y="91"/>
                  </a:cubicBezTo>
                  <a:cubicBezTo>
                    <a:pt x="71" y="72"/>
                    <a:pt x="71" y="72"/>
                    <a:pt x="71" y="72"/>
                  </a:cubicBezTo>
                  <a:lnTo>
                    <a:pt x="52" y="34"/>
                  </a:lnTo>
                  <a:close/>
                  <a:moveTo>
                    <a:pt x="56" y="32"/>
                  </a:moveTo>
                  <a:cubicBezTo>
                    <a:pt x="62" y="29"/>
                    <a:pt x="62" y="29"/>
                    <a:pt x="62" y="29"/>
                  </a:cubicBezTo>
                  <a:cubicBezTo>
                    <a:pt x="78" y="20"/>
                    <a:pt x="99" y="27"/>
                    <a:pt x="107" y="43"/>
                  </a:cubicBezTo>
                  <a:cubicBezTo>
                    <a:pt x="111" y="51"/>
                    <a:pt x="111" y="51"/>
                    <a:pt x="111" y="51"/>
                  </a:cubicBezTo>
                  <a:cubicBezTo>
                    <a:pt x="111" y="51"/>
                    <a:pt x="111" y="51"/>
                    <a:pt x="111" y="51"/>
                  </a:cubicBezTo>
                  <a:cubicBezTo>
                    <a:pt x="75" y="70"/>
                    <a:pt x="75" y="70"/>
                    <a:pt x="75" y="70"/>
                  </a:cubicBezTo>
                  <a:lnTo>
                    <a:pt x="56" y="32"/>
                  </a:lnTo>
                  <a:close/>
                  <a:moveTo>
                    <a:pt x="97" y="43"/>
                  </a:moveTo>
                  <a:cubicBezTo>
                    <a:pt x="95" y="44"/>
                    <a:pt x="95" y="46"/>
                    <a:pt x="96" y="47"/>
                  </a:cubicBezTo>
                  <a:cubicBezTo>
                    <a:pt x="97" y="49"/>
                    <a:pt x="99" y="49"/>
                    <a:pt x="100" y="48"/>
                  </a:cubicBezTo>
                  <a:cubicBezTo>
                    <a:pt x="102" y="47"/>
                    <a:pt x="102" y="45"/>
                    <a:pt x="101" y="43"/>
                  </a:cubicBezTo>
                  <a:cubicBezTo>
                    <a:pt x="100" y="42"/>
                    <a:pt x="98" y="42"/>
                    <a:pt x="97" y="43"/>
                  </a:cubicBezTo>
                  <a:close/>
                  <a:moveTo>
                    <a:pt x="67" y="39"/>
                  </a:moveTo>
                  <a:cubicBezTo>
                    <a:pt x="67" y="39"/>
                    <a:pt x="69" y="41"/>
                    <a:pt x="70" y="40"/>
                  </a:cubicBezTo>
                  <a:cubicBezTo>
                    <a:pt x="70" y="40"/>
                    <a:pt x="82" y="30"/>
                    <a:pt x="92" y="42"/>
                  </a:cubicBezTo>
                  <a:cubicBezTo>
                    <a:pt x="92" y="42"/>
                    <a:pt x="94" y="44"/>
                    <a:pt x="96" y="42"/>
                  </a:cubicBezTo>
                  <a:cubicBezTo>
                    <a:pt x="96" y="41"/>
                    <a:pt x="97" y="41"/>
                    <a:pt x="96" y="38"/>
                  </a:cubicBezTo>
                  <a:cubicBezTo>
                    <a:pt x="96" y="38"/>
                    <a:pt x="92" y="30"/>
                    <a:pt x="82" y="30"/>
                  </a:cubicBezTo>
                  <a:cubicBezTo>
                    <a:pt x="82" y="30"/>
                    <a:pt x="73" y="29"/>
                    <a:pt x="67" y="35"/>
                  </a:cubicBezTo>
                  <a:cubicBezTo>
                    <a:pt x="67" y="35"/>
                    <a:pt x="65" y="37"/>
                    <a:pt x="67"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 name="组合 27"/>
          <p:cNvGrpSpPr/>
          <p:nvPr/>
        </p:nvGrpSpPr>
        <p:grpSpPr>
          <a:xfrm>
            <a:off x="6675300" y="2617384"/>
            <a:ext cx="801688" cy="801688"/>
            <a:chOff x="7126288" y="5919788"/>
            <a:chExt cx="801688" cy="801688"/>
          </a:xfrm>
        </p:grpSpPr>
        <p:sp>
          <p:nvSpPr>
            <p:cNvPr id="29" name="Oval 42"/>
            <p:cNvSpPr>
              <a:spLocks noChangeArrowheads="1"/>
            </p:cNvSpPr>
            <p:nvPr/>
          </p:nvSpPr>
          <p:spPr bwMode="auto">
            <a:xfrm>
              <a:off x="7126288" y="5919788"/>
              <a:ext cx="801688" cy="80168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110"/>
            <p:cNvSpPr>
              <a:spLocks noEditPoints="1"/>
            </p:cNvSpPr>
            <p:nvPr/>
          </p:nvSpPr>
          <p:spPr bwMode="auto">
            <a:xfrm>
              <a:off x="7331075" y="6107113"/>
              <a:ext cx="396875" cy="427038"/>
            </a:xfrm>
            <a:custGeom>
              <a:avLst/>
              <a:gdLst>
                <a:gd name="T0" fmla="*/ 0 w 250"/>
                <a:gd name="T1" fmla="*/ 0 h 269"/>
                <a:gd name="T2" fmla="*/ 35 w 250"/>
                <a:gd name="T3" fmla="*/ 0 h 269"/>
                <a:gd name="T4" fmla="*/ 35 w 250"/>
                <a:gd name="T5" fmla="*/ 269 h 269"/>
                <a:gd name="T6" fmla="*/ 0 w 250"/>
                <a:gd name="T7" fmla="*/ 269 h 269"/>
                <a:gd name="T8" fmla="*/ 0 w 250"/>
                <a:gd name="T9" fmla="*/ 0 h 269"/>
                <a:gd name="T10" fmla="*/ 214 w 250"/>
                <a:gd name="T11" fmla="*/ 0 h 269"/>
                <a:gd name="T12" fmla="*/ 214 w 250"/>
                <a:gd name="T13" fmla="*/ 109 h 269"/>
                <a:gd name="T14" fmla="*/ 187 w 250"/>
                <a:gd name="T15" fmla="*/ 90 h 269"/>
                <a:gd name="T16" fmla="*/ 159 w 250"/>
                <a:gd name="T17" fmla="*/ 109 h 269"/>
                <a:gd name="T18" fmla="*/ 159 w 250"/>
                <a:gd name="T19" fmla="*/ 0 h 269"/>
                <a:gd name="T20" fmla="*/ 52 w 250"/>
                <a:gd name="T21" fmla="*/ 0 h 269"/>
                <a:gd name="T22" fmla="*/ 52 w 250"/>
                <a:gd name="T23" fmla="*/ 269 h 269"/>
                <a:gd name="T24" fmla="*/ 250 w 250"/>
                <a:gd name="T25" fmla="*/ 269 h 269"/>
                <a:gd name="T26" fmla="*/ 250 w 250"/>
                <a:gd name="T27" fmla="*/ 0 h 269"/>
                <a:gd name="T28" fmla="*/ 214 w 250"/>
                <a:gd name="T29"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69">
                  <a:moveTo>
                    <a:pt x="0" y="0"/>
                  </a:moveTo>
                  <a:lnTo>
                    <a:pt x="35" y="0"/>
                  </a:lnTo>
                  <a:lnTo>
                    <a:pt x="35" y="269"/>
                  </a:lnTo>
                  <a:lnTo>
                    <a:pt x="0" y="269"/>
                  </a:lnTo>
                  <a:lnTo>
                    <a:pt x="0" y="0"/>
                  </a:lnTo>
                  <a:close/>
                  <a:moveTo>
                    <a:pt x="214" y="0"/>
                  </a:moveTo>
                  <a:lnTo>
                    <a:pt x="214" y="109"/>
                  </a:lnTo>
                  <a:lnTo>
                    <a:pt x="187" y="90"/>
                  </a:lnTo>
                  <a:lnTo>
                    <a:pt x="159" y="109"/>
                  </a:lnTo>
                  <a:lnTo>
                    <a:pt x="159" y="0"/>
                  </a:lnTo>
                  <a:lnTo>
                    <a:pt x="52" y="0"/>
                  </a:lnTo>
                  <a:lnTo>
                    <a:pt x="52" y="269"/>
                  </a:lnTo>
                  <a:lnTo>
                    <a:pt x="250" y="269"/>
                  </a:lnTo>
                  <a:lnTo>
                    <a:pt x="250" y="0"/>
                  </a:lnTo>
                  <a:lnTo>
                    <a:pt x="2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1" name="文本框 80"/>
          <p:cNvSpPr txBox="1"/>
          <p:nvPr/>
        </p:nvSpPr>
        <p:spPr>
          <a:xfrm>
            <a:off x="109855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知识技能</a:t>
            </a:r>
          </a:p>
        </p:txBody>
      </p:sp>
    </p:spTree>
    <p:extLst>
      <p:ext uri="{BB962C8B-B14F-4D97-AF65-F5344CB8AC3E}">
        <p14:creationId xmlns:p14="http://schemas.microsoft.com/office/powerpoint/2010/main" val="32814292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p:cTn id="7" dur="500" fill="hold"/>
                                        <p:tgtEl>
                                          <p:spTgt spid="8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
                                            <p:txEl>
                                              <p:pRg st="0" end="0"/>
                                            </p:txEl>
                                          </p:spTgt>
                                        </p:tgtEl>
                                      </p:cBhvr>
                                    </p:animEffect>
                                  </p:childTnLst>
                                </p:cTn>
                              </p:par>
                            </p:childTnLst>
                          </p:cTn>
                        </p:par>
                        <p:par>
                          <p:cTn id="10" fill="hold">
                            <p:stCondLst>
                              <p:cond delay="650"/>
                            </p:stCondLst>
                            <p:childTnLst>
                              <p:par>
                                <p:cTn id="11" presetID="22" presetClass="entr" presetSubtype="1"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1000"/>
                                        <p:tgtEl>
                                          <p:spTgt spid="16"/>
                                        </p:tgtEl>
                                      </p:cBhvr>
                                    </p:animEffect>
                                  </p:childTnLst>
                                </p:cTn>
                              </p:par>
                              <p:par>
                                <p:cTn id="14" presetID="22" presetClass="entr" presetSubtype="8"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1650"/>
                            </p:stCondLst>
                            <p:childTnLst>
                              <p:par>
                                <p:cTn id="18" presetID="10"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500"/>
                                        <p:tgtEl>
                                          <p:spTgt spid="23"/>
                                        </p:tgtEl>
                                      </p:cBhvr>
                                    </p:animEffect>
                                  </p:childTnLst>
                                </p:cTn>
                              </p:par>
                              <p:par>
                                <p:cTn id="21" presetID="64" presetClass="path" presetSubtype="0" decel="100000" fill="hold" nodeType="withEffect">
                                  <p:stCondLst>
                                    <p:cond delay="0"/>
                                  </p:stCondLst>
                                  <p:childTnLst>
                                    <p:animMotion origin="layout" path="M 5E-6 3.7037E-6 L 5E-6 0.05 " pathEditMode="relative" rAng="0" ptsTypes="AA">
                                      <p:cBhvr>
                                        <p:cTn id="22" dur="1500" spd="-100000" fill="hold"/>
                                        <p:tgtEl>
                                          <p:spTgt spid="23"/>
                                        </p:tgtEl>
                                        <p:attrNameLst>
                                          <p:attrName>ppt_x</p:attrName>
                                          <p:attrName>ppt_y</p:attrName>
                                        </p:attrNameLst>
                                      </p:cBhvr>
                                      <p:rCtr x="0" y="2500"/>
                                    </p:animMotion>
                                  </p:childTnLst>
                                </p:cTn>
                              </p:par>
                            </p:childTnLst>
                          </p:cTn>
                        </p:par>
                        <p:par>
                          <p:cTn id="23" fill="hold">
                            <p:stCondLst>
                              <p:cond delay="315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par>
                                <p:cTn id="27" presetID="63" presetClass="path" presetSubtype="0" decel="100000" fill="hold" grpId="1" nodeType="withEffect">
                                  <p:stCondLst>
                                    <p:cond delay="0"/>
                                  </p:stCondLst>
                                  <p:childTnLst>
                                    <p:animMotion origin="layout" path="M 4.58333E-6 1.85185E-6 L 0.05377 1.85185E-6 " pathEditMode="relative" rAng="0" ptsTypes="AA">
                                      <p:cBhvr>
                                        <p:cTn id="28" dur="1000" spd="-100000" fill="hold"/>
                                        <p:tgtEl>
                                          <p:spTgt spid="9"/>
                                        </p:tgtEl>
                                        <p:attrNameLst>
                                          <p:attrName>ppt_x</p:attrName>
                                          <p:attrName>ppt_y</p:attrName>
                                        </p:attrNameLst>
                                      </p:cBhvr>
                                      <p:rCtr x="2682" y="0"/>
                                    </p:animMotion>
                                  </p:childTnLst>
                                </p:cTn>
                              </p:par>
                              <p:par>
                                <p:cTn id="29" presetID="10" presetClass="entr" presetSubtype="0" fill="hold" grpId="0" nodeType="withEffect">
                                  <p:stCondLst>
                                    <p:cond delay="2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par>
                                <p:cTn id="32" presetID="63" presetClass="path" presetSubtype="0" decel="100000" fill="hold" grpId="1" nodeType="withEffect">
                                  <p:stCondLst>
                                    <p:cond delay="200"/>
                                  </p:stCondLst>
                                  <p:childTnLst>
                                    <p:animMotion origin="layout" path="M 2.91667E-6 -1.11111E-6 L 0.05377 -1.11111E-6 " pathEditMode="relative" rAng="0" ptsTypes="AA">
                                      <p:cBhvr>
                                        <p:cTn id="33" dur="1000" spd="-100000" fill="hold"/>
                                        <p:tgtEl>
                                          <p:spTgt spid="8"/>
                                        </p:tgtEl>
                                        <p:attrNameLst>
                                          <p:attrName>ppt_x</p:attrName>
                                          <p:attrName>ppt_y</p:attrName>
                                        </p:attrNameLst>
                                      </p:cBhvr>
                                      <p:rCtr x="2682" y="0"/>
                                    </p:animMotion>
                                  </p:childTnLst>
                                </p:cTn>
                              </p:par>
                            </p:childTnLst>
                          </p:cTn>
                        </p:par>
                        <p:par>
                          <p:cTn id="34" fill="hold">
                            <p:stCondLst>
                              <p:cond delay="4350"/>
                            </p:stCondLst>
                            <p:childTnLst>
                              <p:par>
                                <p:cTn id="35" presetID="10" presetClass="entr" presetSubtype="0"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500"/>
                                        <p:tgtEl>
                                          <p:spTgt spid="28"/>
                                        </p:tgtEl>
                                      </p:cBhvr>
                                    </p:animEffect>
                                  </p:childTnLst>
                                </p:cTn>
                              </p:par>
                              <p:par>
                                <p:cTn id="38" presetID="64" presetClass="path" presetSubtype="0" decel="100000" fill="hold" nodeType="withEffect">
                                  <p:stCondLst>
                                    <p:cond delay="0"/>
                                  </p:stCondLst>
                                  <p:childTnLst>
                                    <p:animMotion origin="layout" path="M 1.45833E-6 3.7037E-6 L 1.45833E-6 0.05 " pathEditMode="relative" rAng="0" ptsTypes="AA">
                                      <p:cBhvr>
                                        <p:cTn id="39" dur="1500" spd="-100000" fill="hold"/>
                                        <p:tgtEl>
                                          <p:spTgt spid="28"/>
                                        </p:tgtEl>
                                        <p:attrNameLst>
                                          <p:attrName>ppt_x</p:attrName>
                                          <p:attrName>ppt_y</p:attrName>
                                        </p:attrNameLst>
                                      </p:cBhvr>
                                      <p:rCtr x="0" y="2500"/>
                                    </p:animMotion>
                                  </p:childTnLst>
                                </p:cTn>
                              </p:par>
                            </p:childTnLst>
                          </p:cTn>
                        </p:par>
                        <p:par>
                          <p:cTn id="40" fill="hold">
                            <p:stCondLst>
                              <p:cond delay="5850"/>
                            </p:stCondLst>
                            <p:childTnLst>
                              <p:par>
                                <p:cTn id="41" presetID="10"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childTnLst>
                                </p:cTn>
                              </p:par>
                              <p:par>
                                <p:cTn id="44" presetID="63" presetClass="path" presetSubtype="0" decel="100000" fill="hold" grpId="1" nodeType="withEffect">
                                  <p:stCondLst>
                                    <p:cond delay="0"/>
                                  </p:stCondLst>
                                  <p:childTnLst>
                                    <p:animMotion origin="layout" path="M -1.25E-6 1.85185E-6 L 0.05378 1.85185E-6 " pathEditMode="relative" rAng="0" ptsTypes="AA">
                                      <p:cBhvr>
                                        <p:cTn id="45" dur="1000" spd="-100000" fill="hold"/>
                                        <p:tgtEl>
                                          <p:spTgt spid="5"/>
                                        </p:tgtEl>
                                        <p:attrNameLst>
                                          <p:attrName>ppt_x</p:attrName>
                                          <p:attrName>ppt_y</p:attrName>
                                        </p:attrNameLst>
                                      </p:cBhvr>
                                      <p:rCtr x="2682" y="0"/>
                                    </p:animMotion>
                                  </p:childTnLst>
                                </p:cTn>
                              </p:par>
                              <p:par>
                                <p:cTn id="46" presetID="10" presetClass="entr" presetSubtype="0" fill="hold" grpId="0" nodeType="withEffect">
                                  <p:stCondLst>
                                    <p:cond delay="20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63" presetClass="path" presetSubtype="0" decel="100000" fill="hold" grpId="1" nodeType="withEffect">
                                  <p:stCondLst>
                                    <p:cond delay="200"/>
                                  </p:stCondLst>
                                  <p:childTnLst>
                                    <p:animMotion origin="layout" path="M -3.125E-6 2.22222E-6 L 0.05378 2.22222E-6 " pathEditMode="relative" rAng="0" ptsTypes="AA">
                                      <p:cBhvr>
                                        <p:cTn id="50" dur="1000" spd="-100000" fill="hold"/>
                                        <p:tgtEl>
                                          <p:spTgt spid="4"/>
                                        </p:tgtEl>
                                        <p:attrNameLst>
                                          <p:attrName>ppt_x</p:attrName>
                                          <p:attrName>ppt_y</p:attrName>
                                        </p:attrNameLst>
                                      </p:cBhvr>
                                      <p:rCtr x="2682" y="0"/>
                                    </p:animMotion>
                                  </p:childTnLst>
                                </p:cTn>
                              </p:par>
                            </p:childTnLst>
                          </p:cTn>
                        </p:par>
                        <p:par>
                          <p:cTn id="51" fill="hold">
                            <p:stCondLst>
                              <p:cond delay="7050"/>
                            </p:stCondLst>
                            <p:childTnLst>
                              <p:par>
                                <p:cTn id="52" presetID="10" presetClass="entr" presetSubtype="0"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1500"/>
                                        <p:tgtEl>
                                          <p:spTgt spid="25"/>
                                        </p:tgtEl>
                                      </p:cBhvr>
                                    </p:animEffect>
                                  </p:childTnLst>
                                </p:cTn>
                              </p:par>
                              <p:par>
                                <p:cTn id="55" presetID="64" presetClass="path" presetSubtype="0" decel="100000" fill="hold" nodeType="withEffect">
                                  <p:stCondLst>
                                    <p:cond delay="0"/>
                                  </p:stCondLst>
                                  <p:childTnLst>
                                    <p:animMotion origin="layout" path="M 5E-6 1.85185E-6 L 5E-6 0.05 " pathEditMode="relative" rAng="0" ptsTypes="AA">
                                      <p:cBhvr>
                                        <p:cTn id="56" dur="1500" spd="-100000" fill="hold"/>
                                        <p:tgtEl>
                                          <p:spTgt spid="25"/>
                                        </p:tgtEl>
                                        <p:attrNameLst>
                                          <p:attrName>ppt_x</p:attrName>
                                          <p:attrName>ppt_y</p:attrName>
                                        </p:attrNameLst>
                                      </p:cBhvr>
                                      <p:rCtr x="0" y="2500"/>
                                    </p:animMotion>
                                  </p:childTnLst>
                                </p:cTn>
                              </p:par>
                            </p:childTnLst>
                          </p:cTn>
                        </p:par>
                        <p:par>
                          <p:cTn id="57" fill="hold">
                            <p:stCondLst>
                              <p:cond delay="8550"/>
                            </p:stCondLst>
                            <p:childTnLst>
                              <p:par>
                                <p:cTn id="58" presetID="10" presetClass="entr" presetSubtype="0"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childTnLst>
                                </p:cTn>
                              </p:par>
                              <p:par>
                                <p:cTn id="61" presetID="63" presetClass="path" presetSubtype="0" decel="100000" fill="hold" grpId="1" nodeType="withEffect">
                                  <p:stCondLst>
                                    <p:cond delay="0"/>
                                  </p:stCondLst>
                                  <p:childTnLst>
                                    <p:animMotion origin="layout" path="M 4.58333E-6 -3.7037E-7 L 0.05377 -3.7037E-7 " pathEditMode="relative" rAng="0" ptsTypes="AA">
                                      <p:cBhvr>
                                        <p:cTn id="62" dur="1000" spd="-100000" fill="hold"/>
                                        <p:tgtEl>
                                          <p:spTgt spid="11"/>
                                        </p:tgtEl>
                                        <p:attrNameLst>
                                          <p:attrName>ppt_x</p:attrName>
                                          <p:attrName>ppt_y</p:attrName>
                                        </p:attrNameLst>
                                      </p:cBhvr>
                                      <p:rCtr x="2682" y="0"/>
                                    </p:animMotion>
                                  </p:childTnLst>
                                </p:cTn>
                              </p:par>
                              <p:par>
                                <p:cTn id="63" presetID="10" presetClass="entr" presetSubtype="0" fill="hold" grpId="0" nodeType="withEffect">
                                  <p:stCondLst>
                                    <p:cond delay="20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childTnLst>
                                </p:cTn>
                              </p:par>
                              <p:par>
                                <p:cTn id="66" presetID="63" presetClass="path" presetSubtype="0" decel="100000" fill="hold" grpId="1" nodeType="withEffect">
                                  <p:stCondLst>
                                    <p:cond delay="200"/>
                                  </p:stCondLst>
                                  <p:childTnLst>
                                    <p:animMotion origin="layout" path="M 2.91667E-6 0 L 0.05377 0 " pathEditMode="relative" rAng="0" ptsTypes="AA">
                                      <p:cBhvr>
                                        <p:cTn id="67" dur="1000" spd="-100000" fill="hold"/>
                                        <p:tgtEl>
                                          <p:spTgt spid="10"/>
                                        </p:tgtEl>
                                        <p:attrNameLst>
                                          <p:attrName>ppt_x</p:attrName>
                                          <p:attrName>ppt_y</p:attrName>
                                        </p:attrNameLst>
                                      </p:cBhvr>
                                      <p:rCtr x="2682" y="0"/>
                                    </p:animMotion>
                                  </p:childTnLst>
                                </p:cTn>
                              </p:par>
                            </p:childTnLst>
                          </p:cTn>
                        </p:par>
                        <p:par>
                          <p:cTn id="68" fill="hold">
                            <p:stCondLst>
                              <p:cond delay="9750"/>
                            </p:stCondLst>
                            <p:childTnLst>
                              <p:par>
                                <p:cTn id="69" presetID="10" presetClass="entr" presetSubtype="0"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500"/>
                                        <p:tgtEl>
                                          <p:spTgt spid="24"/>
                                        </p:tgtEl>
                                      </p:cBhvr>
                                    </p:animEffect>
                                  </p:childTnLst>
                                </p:cTn>
                              </p:par>
                              <p:par>
                                <p:cTn id="72" presetID="64" presetClass="path" presetSubtype="0" decel="100000" fill="hold" nodeType="withEffect">
                                  <p:stCondLst>
                                    <p:cond delay="0"/>
                                  </p:stCondLst>
                                  <p:childTnLst>
                                    <p:animMotion origin="layout" path="M 1.45833E-6 1.85185E-6 L 1.45833E-6 0.05 " pathEditMode="relative" rAng="0" ptsTypes="AA">
                                      <p:cBhvr>
                                        <p:cTn id="73" dur="1500" spd="-100000" fill="hold"/>
                                        <p:tgtEl>
                                          <p:spTgt spid="24"/>
                                        </p:tgtEl>
                                        <p:attrNameLst>
                                          <p:attrName>ppt_x</p:attrName>
                                          <p:attrName>ppt_y</p:attrName>
                                        </p:attrNameLst>
                                      </p:cBhvr>
                                      <p:rCtr x="0" y="2500"/>
                                    </p:animMotion>
                                  </p:childTnLst>
                                </p:cTn>
                              </p:par>
                            </p:childTnLst>
                          </p:cTn>
                        </p:par>
                        <p:par>
                          <p:cTn id="74" fill="hold">
                            <p:stCondLst>
                              <p:cond delay="11250"/>
                            </p:stCondLst>
                            <p:childTnLst>
                              <p:par>
                                <p:cTn id="75" presetID="10" presetClass="entr" presetSubtype="0" fill="hold" grpId="0" nodeType="after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1000"/>
                                        <p:tgtEl>
                                          <p:spTgt spid="7"/>
                                        </p:tgtEl>
                                      </p:cBhvr>
                                    </p:animEffect>
                                  </p:childTnLst>
                                </p:cTn>
                              </p:par>
                              <p:par>
                                <p:cTn id="78" presetID="63" presetClass="path" presetSubtype="0" decel="100000" fill="hold" grpId="1" nodeType="withEffect">
                                  <p:stCondLst>
                                    <p:cond delay="0"/>
                                  </p:stCondLst>
                                  <p:childTnLst>
                                    <p:animMotion origin="layout" path="M -1.25E-6 -3.7037E-7 L 0.05378 -3.7037E-7 " pathEditMode="relative" rAng="0" ptsTypes="AA">
                                      <p:cBhvr>
                                        <p:cTn id="79" dur="1000" spd="-100000" fill="hold"/>
                                        <p:tgtEl>
                                          <p:spTgt spid="7"/>
                                        </p:tgtEl>
                                        <p:attrNameLst>
                                          <p:attrName>ppt_x</p:attrName>
                                          <p:attrName>ppt_y</p:attrName>
                                        </p:attrNameLst>
                                      </p:cBhvr>
                                      <p:rCtr x="2682" y="0"/>
                                    </p:animMotion>
                                  </p:childTnLst>
                                </p:cTn>
                              </p:par>
                              <p:par>
                                <p:cTn id="80" presetID="10" presetClass="entr" presetSubtype="0" fill="hold" grpId="0" nodeType="withEffect">
                                  <p:stCondLst>
                                    <p:cond delay="20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1000"/>
                                        <p:tgtEl>
                                          <p:spTgt spid="6"/>
                                        </p:tgtEl>
                                      </p:cBhvr>
                                    </p:animEffect>
                                  </p:childTnLst>
                                </p:cTn>
                              </p:par>
                              <p:par>
                                <p:cTn id="83" presetID="63" presetClass="path" presetSubtype="0" decel="100000" fill="hold" grpId="1" nodeType="withEffect">
                                  <p:stCondLst>
                                    <p:cond delay="200"/>
                                  </p:stCondLst>
                                  <p:childTnLst>
                                    <p:animMotion origin="layout" path="M -3.125E-6 0 L 0.05378 0 " pathEditMode="relative" rAng="0" ptsTypes="AA">
                                      <p:cBhvr>
                                        <p:cTn id="84" dur="1000" spd="-100000" fill="hold"/>
                                        <p:tgtEl>
                                          <p:spTgt spid="6"/>
                                        </p:tgtEl>
                                        <p:attrNameLst>
                                          <p:attrName>ppt_x</p:attrName>
                                          <p:attrName>ppt_y</p:attrName>
                                        </p:attrNameLst>
                                      </p:cBhvr>
                                      <p:rCtr x="268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P spid="11" grpId="0"/>
      <p:bldP spid="11"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 val="UEsDBBQAAgAIAIpbDk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KWw5JJGX/Cx0DAAA2DAAAJwAAAHVuaXZlcnNhbC9mbGFzaF9wdWJsaXNoaW5nX3NldHRpbmdzLnhtbNVW3W7aMBS+5yksT70sabt261CgqgpoVVtAhWnrVWViQ6z6J4ttKL3a0+zB9iQ7joGC2nXpD9ImFBEfn/OdX39xfHQrBZqw3HCt6ni3uoMRU4mmXI3r+MugvX2IkbFEUSK0YnWsNEZHjUqcuaHgJu0za0HVIIBRppbZOk6tzWpRNJ1Oq9xkud/VwlnAN9VEyyjLmWHKsjzKBJnBn51lzOA5QgkAeKRWc7NGpYJQHJAuNHWCIU4hcsV9UkS0BTEpjoLakCQ341w7RU+00DnKx8M6fnd47H8LnQDV5JIpXxPTAKEX2xqhlPsoiOjzO4ZSxscphLu3j9GUU5sWr5HXj6OHKAV2SJ14lBMNNVB2Di+ZJZRYEpbBn2W31iwEQURnikieDGAH+fzruDm4/nzVa12en3bOrgfd7vngtBeCKGyidZw4WncUQ0Da5Qlb+omJtSRJIW6wGRFhWBytihZqI63WgvNrNNQCal9YwRjJIaMdItlKN/o3XLVBcxejESQiZnV8nHMiMOKWCJ4sjY0bGstt0fX2qiYCLBhPhi76+N59qE6Sktyw1bAWO8bXPGl81U5QNNMOCX7DkNUI8ncS3lKGVpuDRrmWhRTGxyIjOHiccDZl9Kio6RzwT46uwIV0YAmzmglmg4fvjt+hIRvpHHAZmcBkg5ybgF99FnBGjLkHJYsYt/rnp83W9Wmn2fq25RMkdEJU8kxwaDiTmd0IPpkhpe3CDsqREGdY0RTKabFXJrfqy9tguHQitPmtm7ECvcGWbMbLcxrz1whKu03JpDiI/nAV0HAEObQkYMJGAnTBlWNlAROikFZihkgCtGb8sZ5w7QxIwgEO0OblEQZ7xFWxGgO1gcecsrwU5M7u3vv9gw8fDz/VqtGvHz+3nzSaE35PEO8uMP7Jk5S/pP2HbBhHnqUfJ22bu3+Ts69a/TJl7XTLaHXPymhdho9Cb+WDUCoEIJFxOBRAI4JLbhl9y5F4QVtf9S0OM7GZtm4w59eM8n+Tclgtr3Vr97g4evSi6XckV1xCITyFLW+njYP9HbgZPrpVqQDa+l2/UfkNUEsDBBQAAgAIAIpbDknJ0/eCswIAAF0KAAAhAAAAdW5pdmVyc2FsL2ZsYXNoX3NraW5fc2V0dGluZ3MueG1slVbbbtswDH3fVwTZe91d0wFugDbNgALdWqxF32WbsYXIkiHR6fL3082RnNiNF6JARJ4jUeQR01RtKV9+mM3SXDAhnwGR8lIZT+eb0eJ6nrWIgl/kgiNwvOBC1oTNlx9/2k+aWOQ5ltiBnMrZkBzCMQv7mULxZ3xbGBsj5KJuCN8/iFJcZCTfllK0vDibWrVvQDLKtxp5+WOxWo8ewKjCe4S6l9P6ytg0SiNBKTApfV8bO8tiJAPWnXRpPxM54aj3b39E21FF0dJuPhkbozWkhH6Rr26MjeO53r3flYWx9wkIf1FDv3w2NgplZA+yv/ndV2OjDNG0zf9opJGiNAXtc95v4oHDBCn08zNZXRo7SzAXMged7YIvj73rXQTyX+N3n5rnKgV7MnU9Ggim6RmD5YYwBWnSLV1QVeLtsUX9QA6A2BVATzrrJ9KqHiw4A/APvFFexCjvCZBXwdoaVi7lGNkPBMJqdWvHRYw9+KIcJexOgZE3QH/r2p5CI2+APjNawCNn+1P8cciRuk7fEt/TM03QYeBEL4slylZHu1UXNUc9mAesPCBydJhaFLBUJp8XWoNpXppYn8spOUkq5WRHS4JU8F8Gl+3tbVSaHAW84ob1lSJFBkOysznqYR3Xy64nqNL9OITLufUM9Sy/nhNEkle1/nFS85nnXc/tPvNkmGLGpcaDvOcbMZVUE7kF+SIEm3wOFwiTwcK9sTF4mkRVSJPhOqd+k6EG8LbOQK513yh0wun7HK6iZcX0H75SeIOiC/rGjEQdFSu9HyeUHeCRx8sAiMyrTrdu4SJ1y5Ay2AHz0chhrzx2t1RpnY5J7gYfYIOx6LznSJXRQwqi9OMiaOVojkSBAcKrTmuY4SIThI8kU/ZmvbffTeOQc28+dyPNiC/CuLXXUm9jHT+toHaafyv/AVBLAwQUAAIACACKWw5JRnag/PICAABHCwAAJgAAAHVuaXZlcnNhbC9odG1sX3B1Ymxpc2hpbmdfc2V0dGluZ3MueG1szVbdTtswFL7vU1ieuKQBxjZWpUWIgkBjtKKdNq7Qaew2Fo6d2U5LudrT7MH2JDuO29IK1gVEp6mKGh+f850/ny+OD+8yScbcWKFVk+7WdyjhKtFMqFGTfumfbh9QYh0oBlIr3qRKU3LYqsV5MZDCpj3uHKpagjDKNnLXpKlzeSOKJpNJXdjc+F0tC4f4tp7oLMoNt1w5bqJcwhT/3DTnls4QKgDgk2k1M2vVaoTEAemzZoXkRDCMXAmfFMgzl0kaBa0BJLcjowvFjrXUhpjRoEnfHBz531wnILVFxpUviW2h0ItdAxgTPgiQPXHPScrFKMVo9/YpmQjm0vI18vpx9BilxA6Zg0c51lgC5WbwGXfAwEFYBn+O3zk7FwQRmyrIRNLHHeLTb9J2/+bsuntydXF++emm3+lc9M+7IYjSJlrFiaNVRzEGpAuT8IWfGJyDJMW40WYI0vI4WhbN1YZarQTn12SgJZa+tKJkiJHKaZMeGQGSEuFAimSx68CMuDsVEnPwtrv1oXL0ATDkm6RgLF92NN+xvopJ66suJCNTXRApbjlxmmBGRYZvKSfL5SZDo7NSKsE6YqVgnIwFn3B2WFZpBvgnR9foIivQEg9fLrkLHr4X4p4M+FAbxOUwxqOKcmEDfv1ZwDlY+wAK8xi3ehfn7ZOb88v2ybctnyCwMajkmeDYQp7lbiP4MCVKu7kdliOBwvKyKUywcq9KbvWXt8GKrJChza/djCXoDbZkM16e05i/RlDZbQrjchD9cJXQOIICWxIwcSPBcReq4FUBE1BEKzklkCBRWT/WY6ELi5IwwAHavjzCYE+EKlcj/HKgR8O4qQS5s7v3dv/d+w8HHxv16NePn9trjWYU3pXg3QUOP15L4gsif8yGceS582kadqb4Vyx8fdKrUqjLThWtzqcqWleB5rtLFF8pBKSFUTjmSAxSZMJx9ppNfkGj1n8vQxtfqVEbzGLtcft/kwirxfVo5T4UR09e2GooX738tmq/AVBLAwQUAAIACACKWw5J0HeCJoMBAAAIBgAAHwAAAHVuaXZlcnNhbC9odG1sX3NraW5fc2V0dGluZ3MuanONlMtuwjAQRfd8RZRuK0Sfod2hQqVKLCq1u6oLE4YQ4diW7aSkiH8v41CIHwE8m/jm6I5nLM+mF+1WnMbRc7Qx32b/bu+NBqhpWcK1rdMOvUA9VjSfw2deAM0ZxA5SIbIgVMFB3x6Rxtn8bonM2M7qDzRWLceYh3AREmVIVCGxCok/IXEdEn/tAvfFNYW12j0rteasn3Kmgek+47IghomvXs1ql+nAvAJ5Bl2QFCzTxKwu8uj4kGC0uZQXgrB6yjPen5F0lUlesnlX/mUtQO4uftUAg6fkZWLZ0VzpNw2Fm3gyxOgmhQSlYJ/3cYIRhCmZAW35Dsw6gVrGfkEOXeUq1//06AajTQuSgdel4QjDxtjOy+tmguFzGta6Ie5uMSyCkhqkZzW+x7BALkpxwQUKyTPsiIf6PT+glJN5zrJ96gFGkMPDom1X946FmuOPY+sJcecJLUPPr/BHUzM/HE0FNB1+usrJOw3lpRfm5QFNnB5D1mG0O0dw/xV9n5uhrl1v+wdQSwMEFAACAAgAilsOST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ilsOSaTf3ZpwAAAAeAAAABwAAAB1bml2ZXJzYWwvbG9jYWxfc2V0dGluZ3MueG1sDYy7DsIwDAD3foXlvTw2hqaVQGKjC+UDrMagSI6NkoDK3+Pthrsbpi0LfLnUZBrwuDsgsK4Wk74CPpZrf0KojTSSmHJANYRp7AaxleTOrblY4S3047Jwdmg8U3bzXLziCBf7lMrQw82vz8QR92P3B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KWw5JdZOF4XEBAAD9AgAAKQAAAHVuaXZlcnNhbC9za2luX2N1c3RvbWl6YXRpb25fc2V0dGluZ3MueG1sjVLbTtwwEH3nKyx+YG2Pb5HSlXwL2pdScRGPVdi4VVRwqtgIhPzxdYDVsmWr4nmaOWfOaManTb/GaB9Snu7H5z6PU7wMOY/xZ1qfINRup7tp/jaHFHJa7Ss3Yxymx038MS21Wk25j0M/D3ZB0xqj7uUhJbVyqmbMMIok89Qr5Dy3FWvANWAr5iix7eoviVfdOWxDzMdV29UB+rFhE1OY8yYO4WkNh+z30OEGZ3M/jJWX1oItUXZTi2NLIEa45L5QDQACWe6Iw0XKRmqCPGYcQzGKAgVEOCeNKERSDjXrGlFVmG8EYpIx6gr1tHYjrY2jtkhoCNF1mleNLV1nJMaIEALMFS6gMxhVNlQNDWo5IDgwIIo2mihAne1Mx4p3XliOFPUC48KMAYz3x91v9/5c++qn19md8z+CR7/gKLp4a3XEXO32YZ4r+Src/77rc0C3fQqb4cupudBfnXff7fn1xaU/fXPni5N33MWydfd/OvwPUEsDBBQAAgAIAItbDknRO6BVfQEAAGUXAAAXAAAAdW5pdmVyc2FsL3VuaXZlcnNhbC5wbmfrDPBz5+WS4mJgYOD19HAJYmBg6WFgYM7nYAOK7Fd05AVSjMVB7k4M687JvARyWNIdfR0ZGDb2c/9JZAXyOQs8IosZGPgOgzDj8fwVKQwMYr88XRxDKuLe3jZctTpAwi3wuf0+E7MwpSWcSwSDft7jfHJv90HBI18Prvr3mMXMQrZ+2/vfG9e93qhz+vbbMmagmQ+4a3+dz3BczPn3rr/BrW1vvyQDBRn23c9wnr+3+eLjjxa1HED+gdIety98buuvv/7CCJK/bhx10eRfsLU1E5BTYLtY1PezzXw5kNSOeRe7lm1mBitSlQCJCDQJgniKo5xRzihnlDPKGeWMckY5o5xRzihnlDPKGeWMckY5o5xRzihnlDPKGRYcw7Ofa6pAjAdVbtqzrpXa2sLHin/vQxorfvx/W651LQN0kNnkG59b8vfff78ogkTu529ZeL6u6eKNzz9tpqVa/gUNRTe8N466kOG037qvPj5oxSfV7wxJIKWern4u65wSmgBQSwMEFAACAAgAi1sOSSGCv4RKAAAAawAAABsAAAB1bml2ZXJzYWwvdW5pdmVyc2FsLnBuZy54bWyzsa/IzVEoSy0qzszPs1Uy1DNQsrfj5bIpKEoty0wtV6gAigEFIUBJoRLINUJwyzNTSjJAKkwMEIIZqZnpGSW2ShampnBBfaCZAFBLAQIAABQAAgAIAIpbDkkVDq0oZAQAAAcRAAAdAAAAAAAAAAEAAAAAAAAAAAB1bml2ZXJzYWwvY29tbW9uX21lc3NhZ2VzLmxuZ1BLAQIAABQAAgAIAIpbDkkkZf8LHQMAADYMAAAnAAAAAAAAAAEAAAAAAJ8EAAB1bml2ZXJzYWwvZmxhc2hfcHVibGlzaGluZ19zZXR0aW5ncy54bWxQSwECAAAUAAIACACKWw5JydP3grMCAABdCgAAIQAAAAAAAAABAAAAAAABCAAAdW5pdmVyc2FsL2ZsYXNoX3NraW5fc2V0dGluZ3MueG1sUEsBAgAAFAACAAgAilsOSUZ2oPzyAgAARwsAACYAAAAAAAAAAQAAAAAA8woAAHVuaXZlcnNhbC9odG1sX3B1Ymxpc2hpbmdfc2V0dGluZ3MueG1sUEsBAgAAFAACAAgAilsOSdB3giaDAQAACAYAAB8AAAAAAAAAAQAAAAAAKQ4AAHVuaXZlcnNhbC9odG1sX3NraW5fc2V0dGluZ3MuanNQSwECAAAUAAIACACKWw5JPTwv0cEAAADlAQAAGgAAAAAAAAABAAAAAADpDwAAdW5pdmVyc2FsL2kxOG5fcHJlc2V0cy54bWxQSwECAAAUAAIACACKWw5JpN/dmnAAAAB4AAAAHAAAAAAAAAABAAAAAADiEAAAdW5pdmVyc2FsL2xvY2FsX3NldHRpbmdzLnhtbFBLAQIAABQAAgAIAESUV0cjtE77+wIAALAIAAAUAAAAAAAAAAEAAAAAAIwRAAB1bml2ZXJzYWwvcGxheWVyLnhtbFBLAQIAABQAAgAIAIpbDkl1k4XhcQEAAP0CAAApAAAAAAAAAAEAAAAAALkUAAB1bml2ZXJzYWwvc2tpbl9jdXN0b21pemF0aW9uX3NldHRpbmdzLnhtbFBLAQIAABQAAgAIAItbDknRO6BVfQEAAGUXAAAXAAAAAAAAAAAAAAAAAHEWAAB1bml2ZXJzYWwvdW5pdmVyc2FsLnBuZ1BLAQIAABQAAgAIAItbDkkhgr+ESgAAAGsAAAAbAAAAAAAAAAEAAAAAACMYAAB1bml2ZXJzYWwvdW5pdmVyc2FsLnBuZy54bWxQSwUGAAAAAAsACwBJAwAAphgAAAAA"/>
  <p:tag name="ISPRING_ULTRA_SCORM_COURSE_ID" val="7CF6FA66-A231-456D-A524-E3DA42F1CEB5"/>
  <p:tag name="ISPRING_SCORM_RATE_SLIDES" val="1"/>
  <p:tag name="ISPRINGONLINEFOLDERID" val="0"/>
  <p:tag name="ISPRINGONLINEFOLDERPATH" val="Content List"/>
  <p:tag name="ISPRINGCLOUDFOLDERID" val="0"/>
  <p:tag name="ISPRINGCLOUDFOLDERPATH" val="Repository"/>
  <p:tag name="ISPRING_SCORM_ENDPOINT" val="&lt;endpoint&gt;&lt;enable&gt;0&lt;/enable&gt;&lt;lrs&gt;http://&lt;/lrs&gt;&lt;auth&gt;0&lt;/auth&gt;&lt;login&gt;&lt;/login&gt;&lt;password&gt;&lt;/password&gt;&lt;key&gt;&lt;/key&gt;&lt;name&gt;&lt;/name&gt;&lt;email&gt;&lt;/email&gt;&lt;/endpoint&gt;&#10;"/>
  <p:tag name="ISPRING_PRESENTATION_TITLE" val="20160923黄黑激情个人简历竞聘求职PPT模板"/>
</p:tagLst>
</file>

<file path=ppt/theme/theme1.xml><?xml version="1.0" encoding="utf-8"?>
<a:theme xmlns:a="http://schemas.openxmlformats.org/drawingml/2006/main" name="Office 主题​​">
  <a:themeElements>
    <a:clrScheme name="自定义 79">
      <a:dk1>
        <a:srgbClr val="000000"/>
      </a:dk1>
      <a:lt1>
        <a:sysClr val="window" lastClr="FFFFFF"/>
      </a:lt1>
      <a:dk2>
        <a:srgbClr val="000000"/>
      </a:dk2>
      <a:lt2>
        <a:srgbClr val="E7E6E6"/>
      </a:lt2>
      <a:accent1>
        <a:srgbClr val="FDBF00"/>
      </a:accent1>
      <a:accent2>
        <a:srgbClr val="FDBF00"/>
      </a:accent2>
      <a:accent3>
        <a:srgbClr val="000000"/>
      </a:accent3>
      <a:accent4>
        <a:srgbClr val="FDBF00"/>
      </a:accent4>
      <a:accent5>
        <a:srgbClr val="FDBF00"/>
      </a:accent5>
      <a:accent6>
        <a:srgbClr val="FDBF00"/>
      </a:accent6>
      <a:hlink>
        <a:srgbClr val="FDBF00"/>
      </a:hlink>
      <a:folHlink>
        <a:srgbClr val="000000"/>
      </a:folHlink>
    </a:clrScheme>
    <a:fontScheme name="自定义 9">
      <a:majorFont>
        <a:latin typeface="Campton Medium"/>
        <a:ea typeface="方正兰亭中黑_GBK"/>
        <a:cs typeface=""/>
      </a:majorFont>
      <a:minorFont>
        <a:latin typeface="Campton Light"/>
        <a:ea typeface="方正兰亭准黑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1748</Words>
  <Application>Microsoft Office PowerPoint</Application>
  <PresentationFormat>宽屏</PresentationFormat>
  <Paragraphs>234</Paragraphs>
  <Slides>26</Slides>
  <Notes>26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Abel</vt:lpstr>
      <vt:lpstr>Campton Light</vt:lpstr>
      <vt:lpstr>Campton Medium</vt:lpstr>
      <vt:lpstr>等线</vt:lpstr>
      <vt:lpstr>方正兰亭中黑_GBK</vt:lpstr>
      <vt:lpstr>方正兰亭准黑_GBK</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cp:lastModifiedBy>天 下</cp:lastModifiedBy>
  <cp:revision>77</cp:revision>
  <dcterms:created xsi:type="dcterms:W3CDTF">2016-08-13T03:41:13Z</dcterms:created>
  <dcterms:modified xsi:type="dcterms:W3CDTF">2021-01-23T15:19:31Z</dcterms:modified>
</cp:coreProperties>
</file>